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6" r:id="rId4"/>
    <p:sldId id="268" r:id="rId5"/>
    <p:sldId id="269" r:id="rId6"/>
    <p:sldId id="270" r:id="rId7"/>
    <p:sldId id="256" r:id="rId8"/>
    <p:sldId id="257" r:id="rId9"/>
    <p:sldId id="259" r:id="rId10"/>
    <p:sldId id="271" r:id="rId11"/>
    <p:sldId id="272" r:id="rId12"/>
    <p:sldId id="262" r:id="rId13"/>
    <p:sldId id="261" r:id="rId14"/>
    <p:sldId id="265" r:id="rId15"/>
    <p:sldId id="264" r:id="rId16"/>
    <p:sldId id="263" r:id="rId1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18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CA92-CFD0-4EDF-9EF9-448923596CE8}" type="datetimeFigureOut">
              <a:rPr lang="zh-TW" altLang="en-US" smtClean="0"/>
              <a:pPr/>
              <a:t>2018/12/5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38211-007E-4ACF-8DFF-894721EE153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466326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CA92-CFD0-4EDF-9EF9-448923596CE8}" type="datetimeFigureOut">
              <a:rPr lang="zh-TW" altLang="en-US" smtClean="0"/>
              <a:pPr/>
              <a:t>2018/12/5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38211-007E-4ACF-8DFF-894721EE153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8329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CA92-CFD0-4EDF-9EF9-448923596CE8}" type="datetimeFigureOut">
              <a:rPr lang="zh-TW" altLang="en-US" smtClean="0"/>
              <a:pPr/>
              <a:t>2018/12/5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38211-007E-4ACF-8DFF-894721EE153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86938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CA92-CFD0-4EDF-9EF9-448923596CE8}" type="datetimeFigureOut">
              <a:rPr lang="zh-TW" altLang="en-US" smtClean="0"/>
              <a:pPr/>
              <a:t>2018/12/5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38211-007E-4ACF-8DFF-894721EE153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780300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CA92-CFD0-4EDF-9EF9-448923596CE8}" type="datetimeFigureOut">
              <a:rPr lang="zh-TW" altLang="en-US" smtClean="0"/>
              <a:pPr/>
              <a:t>2018/12/5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38211-007E-4ACF-8DFF-894721EE153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33435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CA92-CFD0-4EDF-9EF9-448923596CE8}" type="datetimeFigureOut">
              <a:rPr lang="zh-TW" altLang="en-US" smtClean="0"/>
              <a:pPr/>
              <a:t>2018/12/5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38211-007E-4ACF-8DFF-894721EE153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24898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CA92-CFD0-4EDF-9EF9-448923596CE8}" type="datetimeFigureOut">
              <a:rPr lang="zh-TW" altLang="en-US" smtClean="0"/>
              <a:pPr/>
              <a:t>2018/12/5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38211-007E-4ACF-8DFF-894721EE153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17480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CA92-CFD0-4EDF-9EF9-448923596CE8}" type="datetimeFigureOut">
              <a:rPr lang="zh-TW" altLang="en-US" smtClean="0"/>
              <a:pPr/>
              <a:t>2018/12/5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38211-007E-4ACF-8DFF-894721EE153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060483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CA92-CFD0-4EDF-9EF9-448923596CE8}" type="datetimeFigureOut">
              <a:rPr lang="zh-TW" altLang="en-US" smtClean="0"/>
              <a:pPr/>
              <a:t>2018/12/5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38211-007E-4ACF-8DFF-894721EE153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944746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CA92-CFD0-4EDF-9EF9-448923596CE8}" type="datetimeFigureOut">
              <a:rPr lang="zh-TW" altLang="en-US" smtClean="0"/>
              <a:pPr/>
              <a:t>2018/12/5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38211-007E-4ACF-8DFF-894721EE153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15314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CA92-CFD0-4EDF-9EF9-448923596CE8}" type="datetimeFigureOut">
              <a:rPr lang="zh-TW" altLang="en-US" smtClean="0"/>
              <a:pPr/>
              <a:t>2018/12/5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38211-007E-4ACF-8DFF-894721EE153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13673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4CA92-CFD0-4EDF-9EF9-448923596CE8}" type="datetimeFigureOut">
              <a:rPr lang="zh-TW" altLang="en-US" smtClean="0"/>
              <a:pPr/>
              <a:t>2018/12/5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38211-007E-4ACF-8DFF-894721EE153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36545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iLfgyNDev-o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AoKlHove0l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MrUd5YI2sd0&amp;feature=youtu.b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65171" y="2536825"/>
            <a:ext cx="3962400" cy="843189"/>
          </a:xfrm>
        </p:spPr>
        <p:txBody>
          <a:bodyPr>
            <a:normAutofit/>
          </a:bodyPr>
          <a:lstStyle/>
          <a:p>
            <a:r>
              <a:rPr lang="zh-TW" altLang="en-US" sz="4500" dirty="0" smtClean="0">
                <a:ea typeface="文鼎海報體" panose="02010609010101010101" pitchFamily="49" charset="-120"/>
              </a:rPr>
              <a:t>性別平等教育</a:t>
            </a:r>
            <a:endParaRPr lang="zh-TW" altLang="en-US" sz="4500" dirty="0">
              <a:ea typeface="文鼎海報體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153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9887" y="242668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500" dirty="0" smtClean="0">
                <a:latin typeface="+mn-ea"/>
                <a:ea typeface="+mn-ea"/>
              </a:rPr>
              <a:t>拒絕方法 </a:t>
            </a:r>
            <a:endParaRPr lang="zh-TW" altLang="en-US" sz="4500" dirty="0"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9887" y="838951"/>
            <a:ext cx="10515600" cy="4389754"/>
          </a:xfrm>
        </p:spPr>
        <p:txBody>
          <a:bodyPr>
            <a:normAutofit/>
          </a:bodyPr>
          <a:lstStyle/>
          <a:p>
            <a:r>
              <a:rPr lang="en-US" altLang="zh-TW" sz="4500" dirty="0" smtClean="0">
                <a:latin typeface="+mn-ea"/>
                <a:ea typeface="+mn-ea"/>
              </a:rPr>
              <a:t>1.</a:t>
            </a:r>
            <a:r>
              <a:rPr lang="zh-TW" altLang="en-US" sz="4500" dirty="0" smtClean="0">
                <a:latin typeface="+mn-ea"/>
                <a:ea typeface="+mn-ea"/>
              </a:rPr>
              <a:t> 大聲地說不</a:t>
            </a:r>
            <a:r>
              <a:rPr lang="en-US" altLang="zh-TW" sz="4500" dirty="0" smtClean="0">
                <a:latin typeface="+mn-ea"/>
                <a:ea typeface="+mn-ea"/>
              </a:rPr>
              <a:t/>
            </a:r>
            <a:br>
              <a:rPr lang="en-US" altLang="zh-TW" sz="4500" dirty="0" smtClean="0">
                <a:latin typeface="+mn-ea"/>
                <a:ea typeface="+mn-ea"/>
              </a:rPr>
            </a:br>
            <a:r>
              <a:rPr lang="en-US" altLang="zh-TW" sz="4500" dirty="0" smtClean="0">
                <a:latin typeface="+mn-ea"/>
                <a:ea typeface="+mn-ea"/>
              </a:rPr>
              <a:t/>
            </a:r>
            <a:br>
              <a:rPr lang="en-US" altLang="zh-TW" sz="4500" dirty="0" smtClean="0">
                <a:latin typeface="+mn-ea"/>
                <a:ea typeface="+mn-ea"/>
              </a:rPr>
            </a:br>
            <a:r>
              <a:rPr lang="en-US" altLang="zh-TW" sz="4500" dirty="0" smtClean="0">
                <a:latin typeface="+mn-ea"/>
                <a:ea typeface="+mn-ea"/>
              </a:rPr>
              <a:t>2.</a:t>
            </a:r>
            <a:r>
              <a:rPr lang="zh-TW" altLang="en-US" sz="4500" dirty="0" smtClean="0">
                <a:latin typeface="+mn-ea"/>
                <a:ea typeface="+mn-ea"/>
              </a:rPr>
              <a:t> 直接跑開或是離開</a:t>
            </a:r>
            <a:r>
              <a:rPr lang="en-US" altLang="zh-TW" sz="4500" dirty="0" smtClean="0">
                <a:latin typeface="+mn-ea"/>
                <a:ea typeface="+mn-ea"/>
              </a:rPr>
              <a:t/>
            </a:r>
            <a:br>
              <a:rPr lang="en-US" altLang="zh-TW" sz="4500" dirty="0" smtClean="0">
                <a:latin typeface="+mn-ea"/>
                <a:ea typeface="+mn-ea"/>
              </a:rPr>
            </a:br>
            <a:r>
              <a:rPr lang="en-US" altLang="zh-TW" sz="4500" dirty="0" smtClean="0">
                <a:latin typeface="+mn-ea"/>
                <a:ea typeface="+mn-ea"/>
              </a:rPr>
              <a:t/>
            </a:r>
            <a:br>
              <a:rPr lang="en-US" altLang="zh-TW" sz="4500" dirty="0" smtClean="0">
                <a:latin typeface="+mn-ea"/>
                <a:ea typeface="+mn-ea"/>
              </a:rPr>
            </a:br>
            <a:r>
              <a:rPr lang="en-US" altLang="zh-TW" sz="4500" dirty="0" smtClean="0">
                <a:latin typeface="+mn-ea"/>
                <a:ea typeface="+mn-ea"/>
              </a:rPr>
              <a:t>3.</a:t>
            </a:r>
            <a:r>
              <a:rPr lang="zh-TW" altLang="en-US" sz="4500" dirty="0" smtClean="0">
                <a:latin typeface="+mn-ea"/>
                <a:ea typeface="+mn-ea"/>
              </a:rPr>
              <a:t> 告知家長</a:t>
            </a:r>
            <a:endParaRPr lang="zh-TW" altLang="en-US" sz="4500" dirty="0"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9842" y="2569482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 smtClean="0">
                <a:ea typeface="文鼎海報體" panose="02010609010101010101" pitchFamily="49" charset="-120"/>
              </a:rPr>
              <a:t>性別平等</a:t>
            </a:r>
            <a:endParaRPr lang="zh-TW" altLang="en-US" dirty="0">
              <a:ea typeface="文鼎海報體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6167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a typeface="文鼎海報體" panose="02010609010101010101" pitchFamily="49" charset="-120"/>
              </a:rPr>
              <a:t>打</a:t>
            </a:r>
            <a:r>
              <a:rPr lang="zh-TW" altLang="en-US" dirty="0">
                <a:ea typeface="文鼎海報體" panose="02010609010101010101" pitchFamily="49" charset="-120"/>
              </a:rPr>
              <a:t>破</a:t>
            </a:r>
            <a:r>
              <a:rPr lang="zh-TW" altLang="en-US" dirty="0" smtClean="0">
                <a:ea typeface="文鼎海報體" panose="02010609010101010101" pitchFamily="49" charset="-120"/>
              </a:rPr>
              <a:t>性別科版印象</a:t>
            </a:r>
            <a:endParaRPr lang="zh-TW" altLang="en-US" dirty="0">
              <a:ea typeface="文鼎海報體" panose="02010609010101010101" pitchFamily="49" charset="-120"/>
            </a:endParaRPr>
          </a:p>
        </p:txBody>
      </p:sp>
      <p:pic>
        <p:nvPicPr>
          <p:cNvPr id="4" name="內容版面配置區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95108" y="1825625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375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ãå³å­£ å ç¦®æãçåçæå°çµæ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16807" y="699190"/>
            <a:ext cx="3578046" cy="5340368"/>
          </a:xfrm>
          <a:prstGeom prst="rect">
            <a:avLst/>
          </a:prstGeom>
          <a:noFill/>
        </p:spPr>
      </p:pic>
      <p:pic>
        <p:nvPicPr>
          <p:cNvPr id="5" name="圖片 4" descr="1104020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2562" y="852902"/>
            <a:ext cx="5754064" cy="4819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45708" y="1690688"/>
            <a:ext cx="5801784" cy="4351338"/>
          </a:xfrm>
          <a:prstGeom prst="rect">
            <a:avLst/>
          </a:prstGeom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-711200" y="276225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 smtClean="0">
                <a:ea typeface="文鼎海報體" panose="02010609010101010101" pitchFamily="49" charset="-120"/>
              </a:rPr>
              <a:t>吳季剛</a:t>
            </a:r>
            <a:endParaRPr lang="zh-TW" altLang="en-US" dirty="0">
              <a:ea typeface="文鼎海報體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4773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總結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性別不應該是限制生活的框架。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每個人都有選擇自己興趣、愛好、執業的權力。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尊重不同人的選擇。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58104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發言規則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別人在發言時，請把手放下，尊重別人的發言權，不隨意搶話。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說話時，不指名道姓。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有問題時，先看黑板上面的內容再作詢問。</a:t>
            </a:r>
            <a:endParaRPr lang="en-US" altLang="zh-TW" dirty="0" smtClean="0"/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xmlns="" val="2779052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9887" y="242668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zh-TW" sz="4500" dirty="0" smtClean="0">
                <a:latin typeface="+mn-ea"/>
                <a:ea typeface="+mn-ea"/>
              </a:rPr>
              <a:t>1.</a:t>
            </a:r>
            <a:r>
              <a:rPr lang="zh-TW" altLang="en-US" sz="4500" dirty="0" smtClean="0">
                <a:latin typeface="+mn-ea"/>
                <a:ea typeface="+mn-ea"/>
              </a:rPr>
              <a:t> 戲中出現甚麼不當行為</a:t>
            </a:r>
            <a:r>
              <a:rPr lang="en-US" altLang="zh-TW" sz="4500" dirty="0" smtClean="0">
                <a:latin typeface="+mn-ea"/>
                <a:ea typeface="+mn-ea"/>
              </a:rPr>
              <a:t>?</a:t>
            </a:r>
            <a:br>
              <a:rPr lang="en-US" altLang="zh-TW" sz="4500" dirty="0" smtClean="0">
                <a:latin typeface="+mn-ea"/>
                <a:ea typeface="+mn-ea"/>
              </a:rPr>
            </a:br>
            <a:r>
              <a:rPr lang="en-US" altLang="zh-TW" sz="4500" dirty="0" smtClean="0">
                <a:latin typeface="+mn-ea"/>
                <a:ea typeface="+mn-ea"/>
              </a:rPr>
              <a:t/>
            </a:r>
            <a:br>
              <a:rPr lang="en-US" altLang="zh-TW" sz="4500" dirty="0" smtClean="0">
                <a:latin typeface="+mn-ea"/>
                <a:ea typeface="+mn-ea"/>
              </a:rPr>
            </a:br>
            <a:r>
              <a:rPr lang="en-US" altLang="zh-TW" sz="4500" dirty="0" smtClean="0">
                <a:latin typeface="+mn-ea"/>
                <a:ea typeface="+mn-ea"/>
              </a:rPr>
              <a:t>2.</a:t>
            </a:r>
            <a:r>
              <a:rPr lang="zh-TW" altLang="en-US" sz="4500" dirty="0" smtClean="0">
                <a:latin typeface="+mn-ea"/>
                <a:ea typeface="+mn-ea"/>
              </a:rPr>
              <a:t>被摸的人當下的感受是甚麼</a:t>
            </a:r>
            <a:r>
              <a:rPr lang="en-US" altLang="zh-TW" sz="4500" dirty="0" smtClean="0">
                <a:latin typeface="+mn-ea"/>
                <a:ea typeface="+mn-ea"/>
              </a:rPr>
              <a:t>?</a:t>
            </a:r>
            <a:endParaRPr lang="zh-TW" altLang="en-US" sz="4500" dirty="0"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9887" y="242668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zh-TW" sz="4500" dirty="0" smtClean="0">
                <a:latin typeface="+mn-ea"/>
                <a:ea typeface="+mn-ea"/>
              </a:rPr>
              <a:t>3.</a:t>
            </a:r>
            <a:r>
              <a:rPr lang="zh-TW" altLang="en-US" sz="4500" dirty="0" smtClean="0">
                <a:latin typeface="+mn-ea"/>
                <a:ea typeface="+mn-ea"/>
              </a:rPr>
              <a:t> 同學就可以隨便摸你的身體嗎</a:t>
            </a:r>
            <a:r>
              <a:rPr lang="en-US" altLang="zh-TW" sz="4500" dirty="0" smtClean="0">
                <a:latin typeface="+mn-ea"/>
                <a:ea typeface="+mn-ea"/>
              </a:rPr>
              <a:t>?</a:t>
            </a:r>
            <a:br>
              <a:rPr lang="en-US" altLang="zh-TW" sz="4500" dirty="0" smtClean="0">
                <a:latin typeface="+mn-ea"/>
                <a:ea typeface="+mn-ea"/>
              </a:rPr>
            </a:br>
            <a:r>
              <a:rPr lang="en-US" altLang="zh-TW" sz="4500" dirty="0" smtClean="0">
                <a:latin typeface="+mn-ea"/>
                <a:ea typeface="+mn-ea"/>
              </a:rPr>
              <a:t/>
            </a:r>
            <a:br>
              <a:rPr lang="en-US" altLang="zh-TW" sz="4500" dirty="0" smtClean="0">
                <a:latin typeface="+mn-ea"/>
                <a:ea typeface="+mn-ea"/>
              </a:rPr>
            </a:br>
            <a:r>
              <a:rPr lang="en-US" altLang="zh-TW" sz="4500" dirty="0" smtClean="0">
                <a:latin typeface="+mn-ea"/>
                <a:ea typeface="+mn-ea"/>
              </a:rPr>
              <a:t>4.</a:t>
            </a:r>
            <a:r>
              <a:rPr lang="zh-TW" altLang="en-US" sz="4500" dirty="0" smtClean="0">
                <a:latin typeface="+mn-ea"/>
                <a:ea typeface="+mn-ea"/>
              </a:rPr>
              <a:t> 自己很熟的親人或是親戚長輩呢</a:t>
            </a:r>
            <a:r>
              <a:rPr lang="en-US" altLang="zh-TW" sz="4500" dirty="0" smtClean="0">
                <a:latin typeface="+mn-ea"/>
                <a:ea typeface="+mn-ea"/>
              </a:rPr>
              <a:t>?</a:t>
            </a:r>
            <a:endParaRPr lang="zh-TW" altLang="en-US" sz="4500" dirty="0"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9887" y="2426681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sz="4500" dirty="0" smtClean="0">
                <a:latin typeface="+mn-ea"/>
                <a:ea typeface="+mn-ea"/>
              </a:rPr>
              <a:t>5.</a:t>
            </a:r>
            <a:r>
              <a:rPr lang="zh-TW" altLang="en-US" sz="4500" dirty="0" smtClean="0">
                <a:latin typeface="+mn-ea"/>
                <a:ea typeface="+mn-ea"/>
              </a:rPr>
              <a:t> 甚麼是身體自主權呢</a:t>
            </a:r>
            <a:r>
              <a:rPr lang="en-US" altLang="zh-TW" sz="4500" dirty="0" smtClean="0">
                <a:latin typeface="+mn-ea"/>
                <a:ea typeface="+mn-ea"/>
              </a:rPr>
              <a:t>?</a:t>
            </a:r>
            <a:endParaRPr lang="zh-TW" altLang="en-US" sz="4500" dirty="0"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6512" y="1894666"/>
            <a:ext cx="10515600" cy="2552643"/>
          </a:xfrm>
        </p:spPr>
        <p:txBody>
          <a:bodyPr>
            <a:normAutofit fontScale="90000"/>
          </a:bodyPr>
          <a:lstStyle/>
          <a:p>
            <a:r>
              <a:rPr lang="zh-TW" altLang="en-US" sz="4500" dirty="0" smtClean="0">
                <a:latin typeface="+mn-ea"/>
                <a:ea typeface="+mn-ea"/>
              </a:rPr>
              <a:t>無論對方是誰，</a:t>
            </a:r>
            <a:r>
              <a:rPr lang="en-US" altLang="zh-TW" sz="4500" dirty="0" smtClean="0">
                <a:latin typeface="+mn-ea"/>
                <a:ea typeface="+mn-ea"/>
              </a:rPr>
              <a:t/>
            </a:r>
            <a:br>
              <a:rPr lang="en-US" altLang="zh-TW" sz="4500" dirty="0" smtClean="0">
                <a:latin typeface="+mn-ea"/>
                <a:ea typeface="+mn-ea"/>
              </a:rPr>
            </a:br>
            <a:r>
              <a:rPr lang="en-US" altLang="zh-TW" sz="4500" dirty="0" smtClean="0">
                <a:latin typeface="+mn-ea"/>
                <a:ea typeface="+mn-ea"/>
              </a:rPr>
              <a:t/>
            </a:r>
            <a:br>
              <a:rPr lang="en-US" altLang="zh-TW" sz="4500" dirty="0" smtClean="0">
                <a:latin typeface="+mn-ea"/>
                <a:ea typeface="+mn-ea"/>
              </a:rPr>
            </a:br>
            <a:r>
              <a:rPr lang="zh-TW" altLang="en-US" sz="4500" dirty="0" smtClean="0">
                <a:latin typeface="+mn-ea"/>
                <a:ea typeface="+mn-ea"/>
              </a:rPr>
              <a:t>假如他的觸摸讓你不舒服，</a:t>
            </a:r>
            <a:r>
              <a:rPr lang="en-US" altLang="zh-TW" sz="4500" dirty="0" smtClean="0">
                <a:latin typeface="+mn-ea"/>
                <a:ea typeface="+mn-ea"/>
              </a:rPr>
              <a:t/>
            </a:r>
            <a:br>
              <a:rPr lang="en-US" altLang="zh-TW" sz="4500" dirty="0" smtClean="0">
                <a:latin typeface="+mn-ea"/>
                <a:ea typeface="+mn-ea"/>
              </a:rPr>
            </a:br>
            <a:r>
              <a:rPr lang="en-US" altLang="zh-TW" sz="4500" dirty="0" smtClean="0">
                <a:latin typeface="+mn-ea"/>
                <a:ea typeface="+mn-ea"/>
              </a:rPr>
              <a:t/>
            </a:r>
            <a:br>
              <a:rPr lang="en-US" altLang="zh-TW" sz="4500" dirty="0" smtClean="0">
                <a:latin typeface="+mn-ea"/>
                <a:ea typeface="+mn-ea"/>
              </a:rPr>
            </a:br>
            <a:r>
              <a:rPr lang="zh-TW" altLang="en-US" sz="4500" dirty="0" smtClean="0">
                <a:latin typeface="+mn-ea"/>
                <a:ea typeface="+mn-ea"/>
              </a:rPr>
              <a:t>你都有權利拒絕。</a:t>
            </a:r>
            <a:endParaRPr lang="zh-TW" altLang="en-US" sz="4500" dirty="0"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ea typeface="文鼎海報體" panose="02010609010101010101" pitchFamily="49" charset="-120"/>
              </a:rPr>
              <a:t>我的身體，我自己守護</a:t>
            </a:r>
            <a:endParaRPr lang="zh-TW" altLang="en-US" dirty="0">
              <a:ea typeface="文鼎海報體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330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95108" y="1825625"/>
            <a:ext cx="5801784" cy="4351338"/>
          </a:xfrm>
          <a:prstGeom prst="rect">
            <a:avLst/>
          </a:prstGeo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1937657" y="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 smtClean="0">
                <a:ea typeface="文鼎海報體" panose="02010609010101010101" pitchFamily="49" charset="-120"/>
              </a:rPr>
              <a:t>我是好主人</a:t>
            </a:r>
            <a:endParaRPr lang="zh-TW" altLang="en-US" dirty="0">
              <a:ea typeface="文鼎海報體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465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總結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肢體碰觸要經過對方的意願。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要學會互相尊重別人的身體。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面對別人的不當肢體碰觸要勇於說不。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09280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165</Words>
  <Application>Microsoft Office PowerPoint</Application>
  <PresentationFormat>自訂</PresentationFormat>
  <Paragraphs>30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Office 佈景主題</vt:lpstr>
      <vt:lpstr>性別平等教育</vt:lpstr>
      <vt:lpstr>發言規則</vt:lpstr>
      <vt:lpstr>1. 戲中出現甚麼不當行為?  2.被摸的人當下的感受是甚麼?</vt:lpstr>
      <vt:lpstr>3. 同學就可以隨便摸你的身體嗎?  4. 自己很熟的親人或是親戚長輩呢?</vt:lpstr>
      <vt:lpstr>5. 甚麼是身體自主權呢?</vt:lpstr>
      <vt:lpstr>無論對方是誰，  假如他的觸摸讓你不舒服，  你都有權利拒絕。</vt:lpstr>
      <vt:lpstr>我的身體，我自己守護</vt:lpstr>
      <vt:lpstr>投影片 8</vt:lpstr>
      <vt:lpstr>總結</vt:lpstr>
      <vt:lpstr>拒絕方法 </vt:lpstr>
      <vt:lpstr>1. 大聲地說不  2. 直接跑開或是離開  3. 告知家長</vt:lpstr>
      <vt:lpstr>性別平等</vt:lpstr>
      <vt:lpstr>打破性別科版印象</vt:lpstr>
      <vt:lpstr>投影片 14</vt:lpstr>
      <vt:lpstr>吳季剛</vt:lpstr>
      <vt:lpstr>總結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154999-1</cp:lastModifiedBy>
  <cp:revision>6</cp:revision>
  <dcterms:created xsi:type="dcterms:W3CDTF">2018-11-29T02:19:39Z</dcterms:created>
  <dcterms:modified xsi:type="dcterms:W3CDTF">2018-12-05T10:24:26Z</dcterms:modified>
</cp:coreProperties>
</file>