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31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4" r:id="rId56"/>
    <p:sldId id="312" r:id="rId57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03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07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25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23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5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1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33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38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05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86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67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B557-17C6-4ACF-A5F2-2CF037C2CCB3}" type="datetimeFigureOut">
              <a:rPr lang="zh-TW" altLang="en-US" smtClean="0"/>
              <a:t>2018-06-27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B09ED-700A-41C3-980F-6C48B8AA8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%5b&#26481;&#26862;&#26032;&#32862;%5d&#12300;&#36067;&#21040;&#27794;&#20154;&#36319;&#25105;&#36023;&#12301;&#29006;&#21253;1&#38982;2.5&#20803;%2040&#24180;&#19981;&#28466;.mp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56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47" y="3590941"/>
            <a:ext cx="4161905" cy="14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5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7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3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24" y="1952648"/>
            <a:ext cx="7248076" cy="18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8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4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0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3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75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8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1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9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8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0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0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2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1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8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550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" y="1962823"/>
            <a:ext cx="9144000" cy="48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10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96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23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70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280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1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6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52" y="1342418"/>
            <a:ext cx="4438095" cy="32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7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0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2540"/>
            <a:ext cx="9144000" cy="46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6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6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7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53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78" y="2990243"/>
            <a:ext cx="4295498" cy="33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5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5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51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5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0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16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2554941"/>
            <a:ext cx="9144000" cy="43030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t="17244" b="9620"/>
          <a:stretch/>
        </p:blipFill>
        <p:spPr>
          <a:xfrm>
            <a:off x="0" y="2353234"/>
            <a:ext cx="9144000" cy="45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33" y="633426"/>
            <a:ext cx="7733333" cy="6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0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5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96" y="3081350"/>
            <a:ext cx="5942857" cy="30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428" y="2728963"/>
            <a:ext cx="6257143" cy="22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7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72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355" y="1819305"/>
            <a:ext cx="2476190" cy="36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0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47" y="3590941"/>
            <a:ext cx="4161905" cy="14954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19" y="4924441"/>
            <a:ext cx="4161905" cy="14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Office PowerPoint</Application>
  <PresentationFormat>如螢幕大小 (4:3)</PresentationFormat>
  <Paragraphs>0</Paragraphs>
  <Slides>56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</cp:revision>
  <dcterms:created xsi:type="dcterms:W3CDTF">2018-06-23T13:45:09Z</dcterms:created>
  <dcterms:modified xsi:type="dcterms:W3CDTF">2018-06-27T08:58:33Z</dcterms:modified>
</cp:coreProperties>
</file>