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6" r:id="rId2"/>
    <p:sldMasterId id="2147483768" r:id="rId3"/>
    <p:sldMasterId id="2147483780" r:id="rId4"/>
    <p:sldMasterId id="2147483792" r:id="rId5"/>
    <p:sldMasterId id="2147483804" r:id="rId6"/>
    <p:sldMasterId id="2147483816" r:id="rId7"/>
    <p:sldMasterId id="2147483828" r:id="rId8"/>
    <p:sldMasterId id="2147483840" r:id="rId9"/>
    <p:sldMasterId id="2147483852" r:id="rId10"/>
  </p:sldMasterIdLst>
  <p:notesMasterIdLst>
    <p:notesMasterId r:id="rId32"/>
  </p:notesMasterIdLst>
  <p:sldIdLst>
    <p:sldId id="279" r:id="rId11"/>
    <p:sldId id="280" r:id="rId12"/>
    <p:sldId id="276" r:id="rId13"/>
    <p:sldId id="283" r:id="rId14"/>
    <p:sldId id="295" r:id="rId15"/>
    <p:sldId id="291" r:id="rId16"/>
    <p:sldId id="284" r:id="rId17"/>
    <p:sldId id="285" r:id="rId18"/>
    <p:sldId id="292" r:id="rId19"/>
    <p:sldId id="257" r:id="rId20"/>
    <p:sldId id="287" r:id="rId21"/>
    <p:sldId id="273" r:id="rId22"/>
    <p:sldId id="274" r:id="rId23"/>
    <p:sldId id="275" r:id="rId24"/>
    <p:sldId id="288" r:id="rId25"/>
    <p:sldId id="293" r:id="rId26"/>
    <p:sldId id="289" r:id="rId27"/>
    <p:sldId id="290" r:id="rId28"/>
    <p:sldId id="294" r:id="rId29"/>
    <p:sldId id="271" r:id="rId30"/>
    <p:sldId id="272" r:id="rId31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4" autoAdjust="0"/>
    <p:restoredTop sz="94192" autoAdjust="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6F0F6-961B-4316-8438-04BF97D5C683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66D6D4-FFC0-417E-8C8F-EF7338309E06}">
      <dgm:prSet phldrT="[文字]"/>
      <dgm:spPr/>
      <dgm:t>
        <a:bodyPr/>
        <a:lstStyle/>
        <a:p>
          <a:r>
            <a:rPr lang="zh-TW" altLang="en-US" dirty="0" smtClean="0"/>
            <a:t>功能</a:t>
          </a:r>
          <a:endParaRPr lang="zh-TW" altLang="en-US" dirty="0"/>
        </a:p>
      </dgm:t>
    </dgm:pt>
    <dgm:pt modelId="{F41687E8-A1E2-41BB-AE0E-1C40DD7807FC}" type="parTrans" cxnId="{76E2DB92-AC92-4AFD-8B95-34AC053DAD5C}">
      <dgm:prSet/>
      <dgm:spPr/>
      <dgm:t>
        <a:bodyPr/>
        <a:lstStyle/>
        <a:p>
          <a:endParaRPr lang="zh-TW" altLang="en-US"/>
        </a:p>
      </dgm:t>
    </dgm:pt>
    <dgm:pt modelId="{28C90420-9553-4B22-A3FD-4ACA419F7EE4}" type="sibTrans" cxnId="{76E2DB92-AC92-4AFD-8B95-34AC053DAD5C}">
      <dgm:prSet/>
      <dgm:spPr/>
      <dgm:t>
        <a:bodyPr/>
        <a:lstStyle/>
        <a:p>
          <a:endParaRPr lang="zh-TW" altLang="en-US"/>
        </a:p>
      </dgm:t>
    </dgm:pt>
    <dgm:pt modelId="{F01426AD-7AF7-4DD7-89C7-5F8A9574221A}">
      <dgm:prSet phldrT="[文字]"/>
      <dgm:spPr/>
      <dgm:t>
        <a:bodyPr/>
        <a:lstStyle/>
        <a:p>
          <a:r>
            <a:rPr lang="zh-TW" altLang="en-US" dirty="0" smtClean="0"/>
            <a:t>情感</a:t>
          </a:r>
          <a:endParaRPr lang="zh-TW" altLang="en-US" dirty="0"/>
        </a:p>
      </dgm:t>
    </dgm:pt>
    <dgm:pt modelId="{70912842-DD2A-4670-A417-AF38213B173F}" type="parTrans" cxnId="{C618FAAE-6E04-4506-B4DA-E837316E324D}">
      <dgm:prSet/>
      <dgm:spPr/>
      <dgm:t>
        <a:bodyPr/>
        <a:lstStyle/>
        <a:p>
          <a:endParaRPr lang="zh-TW" altLang="en-US"/>
        </a:p>
      </dgm:t>
    </dgm:pt>
    <dgm:pt modelId="{BFAA16E0-18F6-401D-A004-3F693EA17342}" type="sibTrans" cxnId="{C618FAAE-6E04-4506-B4DA-E837316E324D}">
      <dgm:prSet/>
      <dgm:spPr/>
      <dgm:t>
        <a:bodyPr/>
        <a:lstStyle/>
        <a:p>
          <a:endParaRPr lang="zh-TW" altLang="en-US"/>
        </a:p>
      </dgm:t>
    </dgm:pt>
    <dgm:pt modelId="{28EB8052-2AA6-4A6D-BE8B-922355A2BF9E}">
      <dgm:prSet phldrT="[文字]"/>
      <dgm:spPr/>
      <dgm:t>
        <a:bodyPr/>
        <a:lstStyle/>
        <a:p>
          <a:r>
            <a:rPr lang="zh-TW" altLang="en-US" dirty="0" smtClean="0"/>
            <a:t>療育</a:t>
          </a:r>
          <a:endParaRPr lang="zh-TW" altLang="en-US" dirty="0"/>
        </a:p>
      </dgm:t>
    </dgm:pt>
    <dgm:pt modelId="{C6893175-E854-4778-8DAA-0961CAAFCCFD}" type="parTrans" cxnId="{CF7A6551-25C7-43D6-ADD4-21D20A2890A9}">
      <dgm:prSet/>
      <dgm:spPr/>
      <dgm:t>
        <a:bodyPr/>
        <a:lstStyle/>
        <a:p>
          <a:endParaRPr lang="zh-TW" altLang="en-US"/>
        </a:p>
      </dgm:t>
    </dgm:pt>
    <dgm:pt modelId="{ECCBE757-6F9D-41E0-9D97-FB839C565C08}" type="sibTrans" cxnId="{CF7A6551-25C7-43D6-ADD4-21D20A2890A9}">
      <dgm:prSet/>
      <dgm:spPr/>
      <dgm:t>
        <a:bodyPr/>
        <a:lstStyle/>
        <a:p>
          <a:endParaRPr lang="zh-TW" altLang="en-US"/>
        </a:p>
      </dgm:t>
    </dgm:pt>
    <dgm:pt modelId="{14E2436A-F37E-4C8A-9D63-A1B96E81C55E}">
      <dgm:prSet phldrT="[文字]" custT="1"/>
      <dgm:spPr/>
      <dgm:t>
        <a:bodyPr/>
        <a:lstStyle/>
        <a:p>
          <a:r>
            <a:rPr lang="zh-TW" alt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孩子們對於家的想像</a:t>
          </a:r>
          <a:endParaRPr lang="zh-TW" alt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C4A9AA-9F15-41F3-9007-EDD724A5336D}" type="parTrans" cxnId="{42A5A370-942D-4144-BF72-D1446FD5169A}">
      <dgm:prSet/>
      <dgm:spPr/>
      <dgm:t>
        <a:bodyPr/>
        <a:lstStyle/>
        <a:p>
          <a:endParaRPr lang="zh-TW" altLang="en-US"/>
        </a:p>
      </dgm:t>
    </dgm:pt>
    <dgm:pt modelId="{29713FA5-DFF4-45CD-9F86-82EDCAA2598F}" type="sibTrans" cxnId="{42A5A370-942D-4144-BF72-D1446FD5169A}">
      <dgm:prSet/>
      <dgm:spPr/>
      <dgm:t>
        <a:bodyPr/>
        <a:lstStyle/>
        <a:p>
          <a:endParaRPr lang="zh-TW" altLang="en-US"/>
        </a:p>
      </dgm:t>
    </dgm:pt>
    <dgm:pt modelId="{DAFC8233-8FB1-4168-8DA7-0A63027676B7}" type="pres">
      <dgm:prSet presAssocID="{2966F0F6-961B-4316-8438-04BF97D5C68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CDF4511-CFA7-4F7E-928E-27E153FB9717}" type="pres">
      <dgm:prSet presAssocID="{2966F0F6-961B-4316-8438-04BF97D5C683}" presName="ellipse" presStyleLbl="trBgShp" presStyleIdx="0" presStyleCnt="1" custLinFactNeighborX="-2285" custLinFactNeighborY="-8069"/>
      <dgm:spPr/>
    </dgm:pt>
    <dgm:pt modelId="{FC1624F7-BCAA-4B05-A9E3-123C85680A0C}" type="pres">
      <dgm:prSet presAssocID="{2966F0F6-961B-4316-8438-04BF97D5C683}" presName="arrow1" presStyleLbl="fgShp" presStyleIdx="0" presStyleCnt="1"/>
      <dgm:spPr/>
    </dgm:pt>
    <dgm:pt modelId="{027E47F6-FD22-4AA3-818C-48605A31E9E5}" type="pres">
      <dgm:prSet presAssocID="{2966F0F6-961B-4316-8438-04BF97D5C683}" presName="rectangle" presStyleLbl="revTx" presStyleIdx="0" presStyleCnt="1" custScaleX="1568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D24F5C-12FA-4CB1-BD60-0DD4934E3C8C}" type="pres">
      <dgm:prSet presAssocID="{F01426AD-7AF7-4DD7-89C7-5F8A9574221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BB908B-A2FE-401A-B93C-AEB8BF3C0667}" type="pres">
      <dgm:prSet presAssocID="{28EB8052-2AA6-4A6D-BE8B-922355A2BF9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45ED7C-74D1-494E-8B6A-AFA620A46AB5}" type="pres">
      <dgm:prSet presAssocID="{14E2436A-F37E-4C8A-9D63-A1B96E81C55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D5DF38-6BBE-4D53-922D-C1B1DB2003AE}" type="pres">
      <dgm:prSet presAssocID="{2966F0F6-961B-4316-8438-04BF97D5C683}" presName="funnel" presStyleLbl="trAlignAcc1" presStyleIdx="0" presStyleCnt="1"/>
      <dgm:spPr/>
    </dgm:pt>
  </dgm:ptLst>
  <dgm:cxnLst>
    <dgm:cxn modelId="{8A81078F-BF42-4AA6-8636-B4828DA8A164}" type="presOf" srcId="{F01426AD-7AF7-4DD7-89C7-5F8A9574221A}" destId="{54BB908B-A2FE-401A-B93C-AEB8BF3C0667}" srcOrd="0" destOrd="0" presId="urn:microsoft.com/office/officeart/2005/8/layout/funnel1"/>
    <dgm:cxn modelId="{DDAAD349-B175-49CE-BDF6-FAEBBFC23390}" type="presOf" srcId="{14E2436A-F37E-4C8A-9D63-A1B96E81C55E}" destId="{027E47F6-FD22-4AA3-818C-48605A31E9E5}" srcOrd="0" destOrd="0" presId="urn:microsoft.com/office/officeart/2005/8/layout/funnel1"/>
    <dgm:cxn modelId="{C618FAAE-6E04-4506-B4DA-E837316E324D}" srcId="{2966F0F6-961B-4316-8438-04BF97D5C683}" destId="{F01426AD-7AF7-4DD7-89C7-5F8A9574221A}" srcOrd="1" destOrd="0" parTransId="{70912842-DD2A-4670-A417-AF38213B173F}" sibTransId="{BFAA16E0-18F6-401D-A004-3F693EA17342}"/>
    <dgm:cxn modelId="{CF7A6551-25C7-43D6-ADD4-21D20A2890A9}" srcId="{2966F0F6-961B-4316-8438-04BF97D5C683}" destId="{28EB8052-2AA6-4A6D-BE8B-922355A2BF9E}" srcOrd="2" destOrd="0" parTransId="{C6893175-E854-4778-8DAA-0961CAAFCCFD}" sibTransId="{ECCBE757-6F9D-41E0-9D97-FB839C565C08}"/>
    <dgm:cxn modelId="{0BDA379D-57A9-4AEC-88E5-FB082E7A389B}" type="presOf" srcId="{A266D6D4-FFC0-417E-8C8F-EF7338309E06}" destId="{5045ED7C-74D1-494E-8B6A-AFA620A46AB5}" srcOrd="0" destOrd="0" presId="urn:microsoft.com/office/officeart/2005/8/layout/funnel1"/>
    <dgm:cxn modelId="{76E2DB92-AC92-4AFD-8B95-34AC053DAD5C}" srcId="{2966F0F6-961B-4316-8438-04BF97D5C683}" destId="{A266D6D4-FFC0-417E-8C8F-EF7338309E06}" srcOrd="0" destOrd="0" parTransId="{F41687E8-A1E2-41BB-AE0E-1C40DD7807FC}" sibTransId="{28C90420-9553-4B22-A3FD-4ACA419F7EE4}"/>
    <dgm:cxn modelId="{42A5A370-942D-4144-BF72-D1446FD5169A}" srcId="{2966F0F6-961B-4316-8438-04BF97D5C683}" destId="{14E2436A-F37E-4C8A-9D63-A1B96E81C55E}" srcOrd="3" destOrd="0" parTransId="{86C4A9AA-9F15-41F3-9007-EDD724A5336D}" sibTransId="{29713FA5-DFF4-45CD-9F86-82EDCAA2598F}"/>
    <dgm:cxn modelId="{9819240B-3ED4-4307-A1DF-990682FE2C68}" type="presOf" srcId="{2966F0F6-961B-4316-8438-04BF97D5C683}" destId="{DAFC8233-8FB1-4168-8DA7-0A63027676B7}" srcOrd="0" destOrd="0" presId="urn:microsoft.com/office/officeart/2005/8/layout/funnel1"/>
    <dgm:cxn modelId="{1C77FFC1-C5D5-4785-900D-2B7CB52293CD}" type="presOf" srcId="{28EB8052-2AA6-4A6D-BE8B-922355A2BF9E}" destId="{B0D24F5C-12FA-4CB1-BD60-0DD4934E3C8C}" srcOrd="0" destOrd="0" presId="urn:microsoft.com/office/officeart/2005/8/layout/funnel1"/>
    <dgm:cxn modelId="{69635A73-B7D9-4ABC-B80E-F716D511905C}" type="presParOf" srcId="{DAFC8233-8FB1-4168-8DA7-0A63027676B7}" destId="{5CDF4511-CFA7-4F7E-928E-27E153FB9717}" srcOrd="0" destOrd="0" presId="urn:microsoft.com/office/officeart/2005/8/layout/funnel1"/>
    <dgm:cxn modelId="{FB368F63-EDC3-4226-AA6B-AD691BA848D4}" type="presParOf" srcId="{DAFC8233-8FB1-4168-8DA7-0A63027676B7}" destId="{FC1624F7-BCAA-4B05-A9E3-123C85680A0C}" srcOrd="1" destOrd="0" presId="urn:microsoft.com/office/officeart/2005/8/layout/funnel1"/>
    <dgm:cxn modelId="{D7E6FDA0-19D3-4026-9097-63A6492F8F69}" type="presParOf" srcId="{DAFC8233-8FB1-4168-8DA7-0A63027676B7}" destId="{027E47F6-FD22-4AA3-818C-48605A31E9E5}" srcOrd="2" destOrd="0" presId="urn:microsoft.com/office/officeart/2005/8/layout/funnel1"/>
    <dgm:cxn modelId="{4ADADB82-D519-44D3-ADB7-B2FE16F63215}" type="presParOf" srcId="{DAFC8233-8FB1-4168-8DA7-0A63027676B7}" destId="{B0D24F5C-12FA-4CB1-BD60-0DD4934E3C8C}" srcOrd="3" destOrd="0" presId="urn:microsoft.com/office/officeart/2005/8/layout/funnel1"/>
    <dgm:cxn modelId="{41962EF7-E720-4990-BB73-4583CC319A8C}" type="presParOf" srcId="{DAFC8233-8FB1-4168-8DA7-0A63027676B7}" destId="{54BB908B-A2FE-401A-B93C-AEB8BF3C0667}" srcOrd="4" destOrd="0" presId="urn:microsoft.com/office/officeart/2005/8/layout/funnel1"/>
    <dgm:cxn modelId="{62174326-404A-4922-91EA-4C144A3F4E02}" type="presParOf" srcId="{DAFC8233-8FB1-4168-8DA7-0A63027676B7}" destId="{5045ED7C-74D1-494E-8B6A-AFA620A46AB5}" srcOrd="5" destOrd="0" presId="urn:microsoft.com/office/officeart/2005/8/layout/funnel1"/>
    <dgm:cxn modelId="{C1B2E8B3-CE56-49C9-969D-6F6D45204715}" type="presParOf" srcId="{DAFC8233-8FB1-4168-8DA7-0A63027676B7}" destId="{BAD5DF38-6BBE-4D53-922D-C1B1DB2003A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F4511-CFA7-4F7E-928E-27E153FB9717}">
      <dsp:nvSpPr>
        <dsp:cNvPr id="0" name=""/>
        <dsp:cNvSpPr/>
      </dsp:nvSpPr>
      <dsp:spPr>
        <a:xfrm>
          <a:off x="1593394" y="91738"/>
          <a:ext cx="4101869" cy="1424525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624F7-BCAA-4B05-A9E3-123C85680A0C}">
      <dsp:nvSpPr>
        <dsp:cNvPr id="0" name=""/>
        <dsp:cNvSpPr/>
      </dsp:nvSpPr>
      <dsp:spPr>
        <a:xfrm>
          <a:off x="3346948" y="3694862"/>
          <a:ext cx="794935" cy="508759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E47F6-FD22-4AA3-818C-48605A31E9E5}">
      <dsp:nvSpPr>
        <dsp:cNvPr id="0" name=""/>
        <dsp:cNvSpPr/>
      </dsp:nvSpPr>
      <dsp:spPr>
        <a:xfrm>
          <a:off x="751711" y="4101869"/>
          <a:ext cx="5985409" cy="953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孩子們對於家的想像</a:t>
          </a:r>
          <a:endParaRPr lang="zh-TW" alt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51711" y="4101869"/>
        <a:ext cx="5985409" cy="953923"/>
      </dsp:txXfrm>
    </dsp:sp>
    <dsp:sp modelId="{B0D24F5C-12FA-4CB1-BD60-0DD4934E3C8C}">
      <dsp:nvSpPr>
        <dsp:cNvPr id="0" name=""/>
        <dsp:cNvSpPr/>
      </dsp:nvSpPr>
      <dsp:spPr>
        <a:xfrm>
          <a:off x="3178421" y="1741227"/>
          <a:ext cx="1430884" cy="14308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療育</a:t>
          </a:r>
          <a:endParaRPr lang="zh-TW" altLang="en-US" sz="3600" kern="1200" dirty="0"/>
        </a:p>
      </dsp:txBody>
      <dsp:txXfrm>
        <a:off x="3387969" y="1950775"/>
        <a:ext cx="1011788" cy="1011788"/>
      </dsp:txXfrm>
    </dsp:sp>
    <dsp:sp modelId="{54BB908B-A2FE-401A-B93C-AEB8BF3C0667}">
      <dsp:nvSpPr>
        <dsp:cNvPr id="0" name=""/>
        <dsp:cNvSpPr/>
      </dsp:nvSpPr>
      <dsp:spPr>
        <a:xfrm>
          <a:off x="2154544" y="667746"/>
          <a:ext cx="1430884" cy="1430884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情感</a:t>
          </a:r>
          <a:endParaRPr lang="zh-TW" altLang="en-US" sz="3600" kern="1200" dirty="0"/>
        </a:p>
      </dsp:txBody>
      <dsp:txXfrm>
        <a:off x="2364092" y="877294"/>
        <a:ext cx="1011788" cy="1011788"/>
      </dsp:txXfrm>
    </dsp:sp>
    <dsp:sp modelId="{5045ED7C-74D1-494E-8B6A-AFA620A46AB5}">
      <dsp:nvSpPr>
        <dsp:cNvPr id="0" name=""/>
        <dsp:cNvSpPr/>
      </dsp:nvSpPr>
      <dsp:spPr>
        <a:xfrm>
          <a:off x="3617226" y="321790"/>
          <a:ext cx="1430884" cy="1430884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功能</a:t>
          </a:r>
          <a:endParaRPr lang="zh-TW" altLang="en-US" sz="3600" kern="1200" dirty="0"/>
        </a:p>
      </dsp:txBody>
      <dsp:txXfrm>
        <a:off x="3826774" y="531338"/>
        <a:ext cx="1011788" cy="1011788"/>
      </dsp:txXfrm>
    </dsp:sp>
    <dsp:sp modelId="{BAD5DF38-6BBE-4D53-922D-C1B1DB2003AE}">
      <dsp:nvSpPr>
        <dsp:cNvPr id="0" name=""/>
        <dsp:cNvSpPr/>
      </dsp:nvSpPr>
      <dsp:spPr>
        <a:xfrm>
          <a:off x="1518595" y="31797"/>
          <a:ext cx="4451641" cy="356131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AB60A-8462-450B-93A9-DA64C2EA3C64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CA833-5180-404A-84A8-BBC4D1CFBA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59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9F8-A4CB-48C2-AA45-0E4078537C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909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994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9367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93673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93673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9F8-A4CB-48C2-AA45-0E4078537C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344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16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01724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9F8-A4CB-48C2-AA45-0E4078537C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96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有的時候，判斷也是一種霸凌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9F8-A4CB-48C2-AA45-0E4078537C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184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有的時候，判斷也是一種霸凌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9F8-A4CB-48C2-AA45-0E4078537C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06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9F8-A4CB-48C2-AA45-0E4078537C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8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1513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0172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9F8-A4CB-48C2-AA45-0E4078537C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05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0172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5558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513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0172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E4B3-1740-4F12-A5F0-BAE32E8F614A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42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79DD-D33F-416F-9CCC-47D3D25DD43C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61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80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23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32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53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5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03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1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29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43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34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A004-45AC-44FD-8373-AD089A4A0217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91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74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75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68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48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6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75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80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0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CA7C-D40C-4BFC-A689-07F54F0B211D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74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0FB4-37C8-4D50-9624-A55BF7A7BDE6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45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0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BC6C-F4E0-41F3-B812-084B3AF17344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61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2853-49F3-437F-B0C5-9A8D0EEE4570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87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D0A9-041F-47DA-9F68-6537CBA09F96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37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4A08-834D-4921-8D07-13BEA5DC8D99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76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457D-F120-4FFE-8D08-C46D1EF8A0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0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D57F-3B85-4F54-B7FD-CA9CA15FC4F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9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93B5-3E17-40D4-8498-2A1CB222885B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22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A34C-DBD8-4F80-A622-89C5CE5AA63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BE51-37C4-45FF-B6ED-8A5E5B96A53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1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68A3-57AB-42FA-9CE3-2C5C1253EB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8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7C27-2B8C-4B1F-A98B-11979F6221B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6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711B-3EDE-4C45-B6EB-B5D28F0498F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4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0680-CE46-482C-BAED-106859A274A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0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6328-5987-4B11-81B1-2D43F4DECC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6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2F2D-04D2-46F9-B841-8A6FE51E491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5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F9E2-30CE-4E2E-AF4E-8CFC948DDE7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8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A276-0CA7-4D71-8526-104BA62F857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8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CA7E-FF92-4F3C-904C-F5115C129887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57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4257-9F85-484D-9A27-2DB9078627D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61C3-3A92-4EAD-992E-53A2D0C4344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69D-83EF-44EC-8EB7-6ED80130881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3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82A5-9579-498B-A966-656C7B12E71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CF02-5DC7-4652-B762-5FAC8E109DA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7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503-7AE9-4FE9-8F17-550BDB9348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5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D471-9F67-4424-A3FD-03B87B186C4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4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7C46-D3EC-48B0-86C0-FED1C8BAA9A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9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4AF1-7693-45BE-A91C-C724AAE269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9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0CD6-5C92-41CE-909C-57E06018A71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7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685801"/>
            <a:ext cx="7514035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AA59-BB43-4508-A48F-1B6B6C073A51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81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AC367-9731-42AF-A28E-0611603FC1B9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51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27C91-1A53-4701-A917-1094088D4491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98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3B9AA-182B-421F-9930-0EC62A152C39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7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44BD6-B5AD-412F-A751-211B8E32958E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8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AF3DC-1A6A-4ADD-8F26-737CC7EF6B59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08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92E17-19B1-4F7E-BAD0-D2305E9EDBA4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18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E7146-4DA5-4298-B3CA-B17C08C99BF0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94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C2E00-BC7E-4C21-9184-0CDCB953BCE0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84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B8F03-812D-4556-8694-B10F20F8B4DC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16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28674-5A23-49FC-81AC-A4542908009E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94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3244-C591-4346-9AAB-831F23607124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88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7CAB4-716C-44C8-9504-DB300C2D9C86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3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9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0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5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4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8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8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3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8FA-17DD-4129-8C77-CD0486094963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22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7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4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2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2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6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9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7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2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9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7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378E-F8EE-49D2-B186-AD55691430F6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15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3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1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8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4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3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5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1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3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6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7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799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2187-A1FB-47E7-8279-66BB3152E157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84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8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6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5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8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0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5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0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3E27-C812-4F6B-8A1B-C16951EF297E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56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1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6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1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5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7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98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8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1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6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80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0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3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1415D4-09F1-4D71-BB16-41487DDBC229}" type="datetime1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96BF37-E13D-49FA-9175-91A5BAE9D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33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417D-67DD-47C5-AAC6-EA1540846D3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4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14A00-D2FD-482F-B6E0-ADD2B0805E5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5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730C8-2B80-4417-96C3-28A098BCCDD6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17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3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2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8941-A1AA-4137-92C8-E3C1D01BAF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6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98941-A1AA-4137-92C8-E3C1D01BAF5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29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0.jp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r="4327"/>
          <a:stretch/>
        </p:blipFill>
        <p:spPr>
          <a:xfrm>
            <a:off x="375836" y="260648"/>
            <a:ext cx="9164716" cy="61721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9" t="12324" r="19455" b="7070"/>
          <a:stretch/>
        </p:blipFill>
        <p:spPr>
          <a:xfrm>
            <a:off x="2383335" y="1249855"/>
            <a:ext cx="5723271" cy="49751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31717" r="5757" b="5252"/>
          <a:stretch/>
        </p:blipFill>
        <p:spPr>
          <a:xfrm>
            <a:off x="2123728" y="1909424"/>
            <a:ext cx="6907827" cy="389032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6539580" y="4114004"/>
            <a:ext cx="2112309" cy="2043281"/>
          </a:xfrm>
          <a:prstGeom prst="rect">
            <a:avLst/>
          </a:prstGeom>
        </p:spPr>
      </p:pic>
      <p:sp>
        <p:nvSpPr>
          <p:cNvPr id="16" name="文本框 1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122900">
            <a:off x="2801405" y="3069758"/>
            <a:ext cx="4887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1">
              <a:defRPr/>
            </a:pPr>
            <a:r>
              <a:rPr kumimoji="0" lang="zh-TW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40A1DB"/>
                </a:solidFill>
                <a:effectLst/>
                <a:uLnTx/>
                <a:uFillTx/>
                <a:latin typeface="華康行書體" pitchFamily="65" charset="-120"/>
                <a:ea typeface="華康行書體" pitchFamily="65" charset="-120"/>
              </a:rPr>
              <a:t>「伴</a:t>
            </a: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40A1DB"/>
                </a:solidFill>
                <a:effectLst/>
                <a:uLnTx/>
                <a:uFillTx/>
                <a:latin typeface="華康行書體" pitchFamily="65" charset="-120"/>
                <a:ea typeface="華康行書體" pitchFamily="65" charset="-120"/>
              </a:rPr>
              <a:t>」家家</a:t>
            </a:r>
            <a:r>
              <a:rPr kumimoji="0" lang="zh-TW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40A1DB"/>
                </a:solidFill>
                <a:effectLst/>
                <a:uLnTx/>
                <a:uFillTx/>
                <a:latin typeface="華康行書體" pitchFamily="65" charset="-120"/>
                <a:ea typeface="華康行書體" pitchFamily="65" charset="-120"/>
              </a:rPr>
              <a:t>酒</a:t>
            </a:r>
            <a:endParaRPr kumimoji="0" lang="en-US" altLang="zh-TW" sz="4800" b="1" i="0" u="none" strike="noStrike" kern="0" cap="none" spc="0" normalizeH="0" baseline="0" noProof="0" dirty="0" smtClean="0">
              <a:ln>
                <a:noFill/>
              </a:ln>
              <a:solidFill>
                <a:srgbClr val="40A1DB"/>
              </a:solidFill>
              <a:effectLst/>
              <a:uLnTx/>
              <a:uFillTx/>
              <a:latin typeface="華康行書體" pitchFamily="65" charset="-120"/>
              <a:ea typeface="華康行書體" pitchFamily="65" charset="-120"/>
            </a:endParaRPr>
          </a:p>
          <a:p>
            <a:pPr algn="ctr" defTabSz="914081">
              <a:defRPr/>
            </a:pPr>
            <a:r>
              <a:rPr lang="zh-TW" altLang="en-US" sz="4800" b="1" dirty="0" smtClean="0">
                <a:solidFill>
                  <a:srgbClr val="40A1DB"/>
                </a:solidFill>
                <a:latin typeface="華康行書體" pitchFamily="65" charset="-120"/>
                <a:ea typeface="華康行書體" pitchFamily="65" charset="-120"/>
                <a:cs typeface="Kartika" panose="02020503030404060203" pitchFamily="18" charset="0"/>
              </a:rPr>
              <a:t>我</a:t>
            </a:r>
            <a:r>
              <a:rPr lang="zh-TW" altLang="en-US" sz="4800" b="1" dirty="0">
                <a:solidFill>
                  <a:srgbClr val="40A1DB"/>
                </a:solidFill>
                <a:latin typeface="華康行書體" pitchFamily="65" charset="-120"/>
                <a:ea typeface="華康行書體" pitchFamily="65" charset="-120"/>
                <a:cs typeface="Kartika" panose="02020503030404060203" pitchFamily="18" charset="0"/>
              </a:rPr>
              <a:t>的家庭我</a:t>
            </a:r>
            <a:r>
              <a:rPr lang="zh-TW" altLang="en-US" sz="4800" b="1" dirty="0" smtClean="0">
                <a:solidFill>
                  <a:srgbClr val="40A1DB"/>
                </a:solidFill>
                <a:latin typeface="華康行書體" pitchFamily="65" charset="-120"/>
                <a:ea typeface="華康行書體" pitchFamily="65" charset="-120"/>
                <a:cs typeface="Kartika" panose="02020503030404060203" pitchFamily="18" charset="0"/>
              </a:rPr>
              <a:t>做主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40A1DB"/>
              </a:solidFill>
              <a:effectLst/>
              <a:uLnTx/>
              <a:uFillTx/>
              <a:latin typeface="華康行書體" pitchFamily="65" charset="-120"/>
              <a:ea typeface="華康行書體" pitchFamily="65" charset="-120"/>
              <a:cs typeface="Kartika" panose="02020503030404060203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5" t="28889" r="19091" b="48687"/>
          <a:stretch/>
        </p:blipFill>
        <p:spPr>
          <a:xfrm>
            <a:off x="2843808" y="2852936"/>
            <a:ext cx="1766722" cy="1452639"/>
          </a:xfrm>
          <a:prstGeom prst="rect">
            <a:avLst/>
          </a:prstGeom>
        </p:spPr>
      </p:pic>
      <p:sp>
        <p:nvSpPr>
          <p:cNvPr id="13" name="文本框 1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4096015" y="5618676"/>
            <a:ext cx="4887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1"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A1DB"/>
                </a:solidFill>
                <a:effectLst/>
                <a:uLnTx/>
                <a:uFillTx/>
                <a:latin typeface="金梅毛楷書國際碼" pitchFamily="49" charset="-120"/>
                <a:ea typeface="金梅毛楷書國際碼" pitchFamily="49" charset="-120"/>
                <a:cs typeface="Kartika" panose="02020503030404060203" pitchFamily="18" charset="0"/>
              </a:rPr>
              <a:t>報告人：麻豆區培文國小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40A1DB"/>
              </a:solidFill>
              <a:effectLst/>
              <a:uLnTx/>
              <a:uFillTx/>
              <a:latin typeface="金梅毛楷書國際碼" pitchFamily="49" charset="-120"/>
              <a:ea typeface="金梅毛楷書國際碼" pitchFamily="49" charset="-120"/>
              <a:cs typeface="Kartika" panose="02020503030404060203" pitchFamily="18" charset="0"/>
            </a:endParaRPr>
          </a:p>
          <a:p>
            <a:pPr algn="ctr" defTabSz="914081"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A1DB"/>
                </a:solidFill>
                <a:effectLst/>
                <a:uLnTx/>
                <a:uFillTx/>
                <a:latin typeface="金梅毛楷書國際碼" pitchFamily="49" charset="-120"/>
                <a:ea typeface="金梅毛楷書國際碼" pitchFamily="49" charset="-120"/>
                <a:cs typeface="Kartika" panose="02020503030404060203" pitchFamily="18" charset="0"/>
              </a:rPr>
              <a:t>專任輔導教師　柯仲修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40A1DB"/>
              </a:solidFill>
              <a:effectLst/>
              <a:uLnTx/>
              <a:uFillTx/>
              <a:latin typeface="金梅毛楷書國際碼" pitchFamily="49" charset="-120"/>
              <a:ea typeface="金梅毛楷書國際碼" pitchFamily="49" charset="-12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1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1 0.05526 L -0.06181 0.05549 C -0.0566 0.05641 -0.05105 0.05757 -0.04601 0.05919 C -0.04445 0.05965 -0.04237 0.06034 -0.0408 0.06127 C -0.03889 0.06242 -0.03716 0.06404 -0.03559 0.0652 C -0.02257 0.06474 -0.0099 0.06474 0.00295 0.06335 C 0.0052 0.06335 0.00659 0.06196 0.00833 0.06127 C 0.0118 0.06034 0.02048 0.05872 0.0243 0.05711 C 0.02656 0.05618 0.02881 0.0541 0.03125 0.05318 C 0.03125 0.05341 0.04895 0.04786 0.05208 0.04693 C 0.05451 0.04624 0.05711 0.04578 0.05937 0.04485 C 0.06302 0.0437 0.06684 0.04323 0.06979 0.04092 C 0.07118 0.0393 0.07309 0.03792 0.07534 0.03699 C 0.07829 0.03491 0.08211 0.03422 0.08576 0.03237 C 0.10121 0.0252 0.0875 0.03098 0.10329 0.02659 C 0.10503 0.02589 0.10659 0.02497 0.10816 0.0245 C 0.11093 0.02358 0.11302 0.02312 0.11545 0.02242 C 0.12274 0.02312 0.12951 0.02335 0.13663 0.0245 C 0.1434 0.02543 0.14548 0.0282 0.15225 0.03075 C 0.15468 0.03144 0.15694 0.0319 0.15972 0.03237 C 0.16215 0.03213 0.17274 0.03121 0.17673 0.02867 C 0.19409 0.01734 0.18072 0.02242 0.19427 0.01826 C 0.19895 0.01572 0.20312 0.01387 0.20642 0.01017 C 0.20885 0.00832 0.20989 0.00578 0.21215 0.00393 C 0.21579 0.00092 0.21979 -0.00047 0.2243 -0.00208 C 0.22604 -0.00324 0.2276 -0.00509 0.22968 -0.00602 C 0.24045 -0.01133 0.25486 -0.00555 0.26475 -0.00393 C 0.26822 -0.00278 0.2717 -0.00116 0.27517 3.93064E-6 C 0.28472 0.00277 0.29878 0.00323 0.30659 0.00393 C 0.31145 0.00462 0.31614 0.00531 0.321 0.00578 C 0.3243 0.0067 0.32795 0.00763 0.33125 0.00832 C 0.33472 0.00832 0.33836 0.00832 0.34166 0.00832 L -0.06494 0.17387 C -0.05955 0.17641 -0.05348 0.17872 -0.04775 0.18219 C -0.04514 0.18358 -0.04341 0.18659 -0.0408 0.1882 C -0.03785 0.19005 -0.03455 0.19075 -0.03195 0.1919 C -0.03004 0.19329 -0.02882 0.1956 -0.02674 0.1963 C -0.02396 0.19768 -0.02066 0.19768 -0.01806 0.19838 C -0.01424 0.19953 -0.01094 0.20138 -0.00747 0.20254 C -0.00487 0.20323 -0.00157 0.20346 0.00138 0.20439 C 0.00295 0.20508 0.00503 0.20601 0.00659 0.20647 C 0.00972 0.20739 0.0125 0.20786 0.0151 0.20901 C 0.02378 0.20786 0.03194 0.20809 0.03993 0.20647 C 0.04895 0.20485 0.04739 0.20208 0.05416 0.19838 C 0.05572 0.19722 0.05746 0.19699 0.05937 0.1963 C 0.06631 0.18404 0.05833 0.19583 0.07118 0.18612 C 0.07638 0.18266 0.0809 0.1778 0.08576 0.17387 C 0.08784 0.17179 0.08975 0.16832 0.09253 0.16763 L 0.09965 0.16601 C 0.10191 0.16346 0.10486 0.16208 0.10659 0.15953 C 0.10816 0.15792 0.10816 0.15491 0.11024 0.15352 C 0.11215 0.1519 0.11475 0.15213 0.11718 0.15144 C 0.11961 0.14982 0.12187 0.14867 0.12447 0.14728 C 0.12604 0.14635 0.12812 0.14612 0.12951 0.1452 C 0.13142 0.14404 0.13298 0.14242 0.13489 0.14104 C 0.13941 0.14173 0.14392 0.14219 0.14895 0.14312 C 0.15121 0.14358 0.15381 0.1445 0.15572 0.1452 C 0.17048 0.14913 0.17118 0.14913 0.1842 0.15144 C 0.20138 0.14982 0.21927 0.14959 0.23645 0.14728 C 0.24045 0.14682 0.24357 0.14497 0.24756 0.14312 C 0.27482 0.12948 0.25191 0.13872 0.26649 0.13294 C 0.27951 0.123 0.26319 0.13502 0.27881 0.12462 C 0.28055 0.12346 0.28194 0.12138 0.2842 0.12046 C 0.28802 0.11907 0.29218 0.11907 0.2967 0.11838 C 0.31631 0.11075 0.30329 0.11422 0.33663 0.1163 C 0.33836 0.11699 0.34045 0.11792 0.34166 0.11838 C 0.34861 0.12046 0.35607 0.12138 0.36284 0.12277 C 0.36857 0.12531 0.37482 0.12739 0.38038 0.13109 C 0.38281 0.13248 0.38506 0.13364 0.38767 0.13479 C 0.38958 0.13572 0.39079 0.13641 0.3927 0.13711 C 0.41302 0.14404 0.39861 0.13872 0.41041 0.14312 C 0.41562 0.14242 0.42083 0.14196 0.42621 0.14104 C 0.43055 0.14034 0.43437 0.13687 0.43854 0.13479 C 0.44027 0.13433 0.44184 0.13364 0.44375 0.13294 C 0.44635 0.12994 0.45416 0.11907 0.45954 0.1163 C 0.46163 0.11537 0.46423 0.11537 0.46649 0.11445 C 0.4677 0.11398 0.46875 0.11329 0.47048 0.1126 L 0.47048 0.11283 " pathEditMode="relative" rAng="0" ptsTypes="AAAAAAAAAAAAAAAAAAAAAAAAAAAAAAAAAAAAAAAAAAAAAAAAAAAAAAAAAAAAAAAAAAAAAAAAAAAAAA">
                                      <p:cBhvr>
                                        <p:cTn id="22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43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180977"/>
            <a:ext cx="6345083" cy="6677025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331640" y="764704"/>
            <a:ext cx="2304255" cy="144015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課程架構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18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6"/>
          <a:stretch/>
        </p:blipFill>
        <p:spPr>
          <a:xfrm>
            <a:off x="0" y="857253"/>
            <a:ext cx="9144000" cy="951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9" r="74947"/>
          <a:stretch/>
        </p:blipFill>
        <p:spPr>
          <a:xfrm flipV="1">
            <a:off x="674738" y="436004"/>
            <a:ext cx="1471152" cy="15273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7388281" y="792766"/>
            <a:ext cx="1116732" cy="1080238"/>
          </a:xfrm>
          <a:prstGeom prst="rect">
            <a:avLst/>
          </a:prstGeom>
        </p:spPr>
      </p:pic>
      <p:sp>
        <p:nvSpPr>
          <p:cNvPr id="11" name="弧形 10"/>
          <p:cNvSpPr/>
          <p:nvPr/>
        </p:nvSpPr>
        <p:spPr>
          <a:xfrm>
            <a:off x="1636511" y="2339049"/>
            <a:ext cx="5935578" cy="5935581"/>
          </a:xfrm>
          <a:prstGeom prst="arc">
            <a:avLst>
              <a:gd name="adj1" fmla="val 11329642"/>
              <a:gd name="adj2" fmla="val 21002346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flipH="1">
            <a:off x="1388527" y="3949252"/>
            <a:ext cx="6422184" cy="2849640"/>
          </a:xfrm>
          <a:custGeom>
            <a:avLst/>
            <a:gdLst>
              <a:gd name="connsiteX0" fmla="*/ 3025157 w 6067310"/>
              <a:gd name="connsiteY0" fmla="*/ 1055951 h 2705986"/>
              <a:gd name="connsiteX1" fmla="*/ 3064024 w 6067310"/>
              <a:gd name="connsiteY1" fmla="*/ 1059484 h 2705986"/>
              <a:gd name="connsiteX2" fmla="*/ 3063946 w 6067310"/>
              <a:gd name="connsiteY2" fmla="*/ 1056391 h 2705986"/>
              <a:gd name="connsiteX3" fmla="*/ 3120244 w 6067310"/>
              <a:gd name="connsiteY3" fmla="*/ 1153633 h 2705986"/>
              <a:gd name="connsiteX4" fmla="*/ 3067081 w 6067310"/>
              <a:gd name="connsiteY4" fmla="*/ 1254642 h 2705986"/>
              <a:gd name="connsiteX5" fmla="*/ 3157458 w 6067310"/>
              <a:gd name="connsiteY5" fmla="*/ 2232837 h 2705986"/>
              <a:gd name="connsiteX6" fmla="*/ 3032614 w 6067310"/>
              <a:gd name="connsiteY6" fmla="*/ 2325464 h 2705986"/>
              <a:gd name="connsiteX7" fmla="*/ 2909852 w 6067310"/>
              <a:gd name="connsiteY7" fmla="*/ 2234382 h 2705986"/>
              <a:gd name="connsiteX8" fmla="*/ 3000229 w 6067310"/>
              <a:gd name="connsiteY8" fmla="*/ 1256187 h 2705986"/>
              <a:gd name="connsiteX9" fmla="*/ 2947066 w 6067310"/>
              <a:gd name="connsiteY9" fmla="*/ 1155178 h 2705986"/>
              <a:gd name="connsiteX10" fmla="*/ 3003366 w 6067310"/>
              <a:gd name="connsiteY10" fmla="*/ 1057932 h 2705986"/>
              <a:gd name="connsiteX11" fmla="*/ 3029867 w 6067310"/>
              <a:gd name="connsiteY11" fmla="*/ 0 h 2705986"/>
              <a:gd name="connsiteX12" fmla="*/ 3029807 w 6067310"/>
              <a:gd name="connsiteY12" fmla="*/ 2381 h 2705986"/>
              <a:gd name="connsiteX13" fmla="*/ 2964451 w 6067310"/>
              <a:gd name="connsiteY13" fmla="*/ 9531 h 2705986"/>
              <a:gd name="connsiteX14" fmla="*/ 2862005 w 6067310"/>
              <a:gd name="connsiteY14" fmla="*/ 894680 h 2705986"/>
              <a:gd name="connsiteX15" fmla="*/ 2808843 w 6067310"/>
              <a:gd name="connsiteY15" fmla="*/ 894680 h 2705986"/>
              <a:gd name="connsiteX16" fmla="*/ 2372908 w 6067310"/>
              <a:gd name="connsiteY16" fmla="*/ 1059484 h 2705986"/>
              <a:gd name="connsiteX17" fmla="*/ 1570150 w 6067310"/>
              <a:gd name="connsiteY17" fmla="*/ 1442257 h 2705986"/>
              <a:gd name="connsiteX18" fmla="*/ 634485 w 6067310"/>
              <a:gd name="connsiteY18" fmla="*/ 1197708 h 2705986"/>
              <a:gd name="connsiteX19" fmla="*/ 623852 w 6067310"/>
              <a:gd name="connsiteY19" fmla="*/ 1229605 h 2705986"/>
              <a:gd name="connsiteX20" fmla="*/ 437782 w 6067310"/>
              <a:gd name="connsiteY20" fmla="*/ 942526 h 2705986"/>
              <a:gd name="connsiteX21" fmla="*/ 437782 w 6067310"/>
              <a:gd name="connsiteY21" fmla="*/ 1176443 h 2705986"/>
              <a:gd name="connsiteX22" fmla="*/ 267661 w 6067310"/>
              <a:gd name="connsiteY22" fmla="*/ 1144545 h 2705986"/>
              <a:gd name="connsiteX23" fmla="*/ 272978 w 6067310"/>
              <a:gd name="connsiteY23" fmla="*/ 1086066 h 2705986"/>
              <a:gd name="connsiteX24" fmla="*/ 246396 w 6067310"/>
              <a:gd name="connsiteY24" fmla="*/ 1080750 h 2705986"/>
              <a:gd name="connsiteX25" fmla="*/ 235764 w 6067310"/>
              <a:gd name="connsiteY25" fmla="*/ 1128596 h 2705986"/>
              <a:gd name="connsiteX26" fmla="*/ 44378 w 6067310"/>
              <a:gd name="connsiteY26" fmla="*/ 1022271 h 2705986"/>
              <a:gd name="connsiteX27" fmla="*/ 76275 w 6067310"/>
              <a:gd name="connsiteY27" fmla="*/ 1160494 h 2705986"/>
              <a:gd name="connsiteX28" fmla="*/ 549424 w 6067310"/>
              <a:gd name="connsiteY28" fmla="*/ 1420991 h 2705986"/>
              <a:gd name="connsiteX29" fmla="*/ 544108 w 6067310"/>
              <a:gd name="connsiteY29" fmla="*/ 1442257 h 2705986"/>
              <a:gd name="connsiteX30" fmla="*/ 1203326 w 6067310"/>
              <a:gd name="connsiteY30" fmla="*/ 1692122 h 2705986"/>
              <a:gd name="connsiteX31" fmla="*/ 1804066 w 6067310"/>
              <a:gd name="connsiteY31" fmla="*/ 1835661 h 2705986"/>
              <a:gd name="connsiteX32" fmla="*/ 2356959 w 6067310"/>
              <a:gd name="connsiteY32" fmla="*/ 1670857 h 2705986"/>
              <a:gd name="connsiteX33" fmla="*/ 2457968 w 6067310"/>
              <a:gd name="connsiteY33" fmla="*/ 2011098 h 2705986"/>
              <a:gd name="connsiteX34" fmla="*/ 2468601 w 6067310"/>
              <a:gd name="connsiteY34" fmla="*/ 2622471 h 2705986"/>
              <a:gd name="connsiteX35" fmla="*/ 2532396 w 6067310"/>
              <a:gd name="connsiteY35" fmla="*/ 2702215 h 2705986"/>
              <a:gd name="connsiteX36" fmla="*/ 3079973 w 6067310"/>
              <a:gd name="connsiteY36" fmla="*/ 2702215 h 2705986"/>
              <a:gd name="connsiteX37" fmla="*/ 3079949 w 6067310"/>
              <a:gd name="connsiteY37" fmla="*/ 2700670 h 2705986"/>
              <a:gd name="connsiteX38" fmla="*/ 3534914 w 6067310"/>
              <a:gd name="connsiteY38" fmla="*/ 2700670 h 2705986"/>
              <a:gd name="connsiteX39" fmla="*/ 3598709 w 6067310"/>
              <a:gd name="connsiteY39" fmla="*/ 2620926 h 2705986"/>
              <a:gd name="connsiteX40" fmla="*/ 3609342 w 6067310"/>
              <a:gd name="connsiteY40" fmla="*/ 2009553 h 2705986"/>
              <a:gd name="connsiteX41" fmla="*/ 3710351 w 6067310"/>
              <a:gd name="connsiteY41" fmla="*/ 1669312 h 2705986"/>
              <a:gd name="connsiteX42" fmla="*/ 4263244 w 6067310"/>
              <a:gd name="connsiteY42" fmla="*/ 1834116 h 2705986"/>
              <a:gd name="connsiteX43" fmla="*/ 4863984 w 6067310"/>
              <a:gd name="connsiteY43" fmla="*/ 1690577 h 2705986"/>
              <a:gd name="connsiteX44" fmla="*/ 5523202 w 6067310"/>
              <a:gd name="connsiteY44" fmla="*/ 1440712 h 2705986"/>
              <a:gd name="connsiteX45" fmla="*/ 5517886 w 6067310"/>
              <a:gd name="connsiteY45" fmla="*/ 1419446 h 2705986"/>
              <a:gd name="connsiteX46" fmla="*/ 5991035 w 6067310"/>
              <a:gd name="connsiteY46" fmla="*/ 1158949 h 2705986"/>
              <a:gd name="connsiteX47" fmla="*/ 6022932 w 6067310"/>
              <a:gd name="connsiteY47" fmla="*/ 1020726 h 2705986"/>
              <a:gd name="connsiteX48" fmla="*/ 5831546 w 6067310"/>
              <a:gd name="connsiteY48" fmla="*/ 1127051 h 2705986"/>
              <a:gd name="connsiteX49" fmla="*/ 5820914 w 6067310"/>
              <a:gd name="connsiteY49" fmla="*/ 1079205 h 2705986"/>
              <a:gd name="connsiteX50" fmla="*/ 5794332 w 6067310"/>
              <a:gd name="connsiteY50" fmla="*/ 1084521 h 2705986"/>
              <a:gd name="connsiteX51" fmla="*/ 5799649 w 6067310"/>
              <a:gd name="connsiteY51" fmla="*/ 1143000 h 2705986"/>
              <a:gd name="connsiteX52" fmla="*/ 5629528 w 6067310"/>
              <a:gd name="connsiteY52" fmla="*/ 1174898 h 2705986"/>
              <a:gd name="connsiteX53" fmla="*/ 5629528 w 6067310"/>
              <a:gd name="connsiteY53" fmla="*/ 940981 h 2705986"/>
              <a:gd name="connsiteX54" fmla="*/ 5443458 w 6067310"/>
              <a:gd name="connsiteY54" fmla="*/ 1228060 h 2705986"/>
              <a:gd name="connsiteX55" fmla="*/ 5432825 w 6067310"/>
              <a:gd name="connsiteY55" fmla="*/ 1196163 h 2705986"/>
              <a:gd name="connsiteX56" fmla="*/ 4497160 w 6067310"/>
              <a:gd name="connsiteY56" fmla="*/ 1440712 h 2705986"/>
              <a:gd name="connsiteX57" fmla="*/ 3694402 w 6067310"/>
              <a:gd name="connsiteY57" fmla="*/ 1057939 h 2705986"/>
              <a:gd name="connsiteX58" fmla="*/ 3258467 w 6067310"/>
              <a:gd name="connsiteY58" fmla="*/ 893135 h 2705986"/>
              <a:gd name="connsiteX59" fmla="*/ 3205305 w 6067310"/>
              <a:gd name="connsiteY59" fmla="*/ 893135 h 2705986"/>
              <a:gd name="connsiteX60" fmla="*/ 3029867 w 6067310"/>
              <a:gd name="connsiteY60" fmla="*/ 0 h 270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310" h="2705986">
                <a:moveTo>
                  <a:pt x="3025157" y="1055951"/>
                </a:moveTo>
                <a:lnTo>
                  <a:pt x="3064024" y="1059484"/>
                </a:lnTo>
                <a:lnTo>
                  <a:pt x="3063946" y="1056391"/>
                </a:lnTo>
                <a:lnTo>
                  <a:pt x="3120244" y="1153633"/>
                </a:lnTo>
                <a:lnTo>
                  <a:pt x="3067081" y="1254642"/>
                </a:lnTo>
                <a:lnTo>
                  <a:pt x="3157458" y="2232837"/>
                </a:lnTo>
                <a:lnTo>
                  <a:pt x="3032614" y="2325464"/>
                </a:lnTo>
                <a:lnTo>
                  <a:pt x="2909852" y="2234382"/>
                </a:lnTo>
                <a:lnTo>
                  <a:pt x="3000229" y="1256187"/>
                </a:lnTo>
                <a:lnTo>
                  <a:pt x="2947066" y="1155178"/>
                </a:lnTo>
                <a:lnTo>
                  <a:pt x="3003366" y="1057932"/>
                </a:lnTo>
                <a:close/>
                <a:moveTo>
                  <a:pt x="3029867" y="0"/>
                </a:moveTo>
                <a:lnTo>
                  <a:pt x="3029807" y="2381"/>
                </a:lnTo>
                <a:lnTo>
                  <a:pt x="2964451" y="9531"/>
                </a:lnTo>
                <a:cubicBezTo>
                  <a:pt x="2632430" y="73877"/>
                  <a:pt x="2782261" y="495959"/>
                  <a:pt x="2862005" y="894680"/>
                </a:cubicBezTo>
                <a:lnTo>
                  <a:pt x="2808843" y="894680"/>
                </a:lnTo>
                <a:cubicBezTo>
                  <a:pt x="2727326" y="1013411"/>
                  <a:pt x="2550117" y="1068345"/>
                  <a:pt x="2372908" y="1059484"/>
                </a:cubicBezTo>
                <a:cubicBezTo>
                  <a:pt x="2105322" y="1187075"/>
                  <a:pt x="1837736" y="1341247"/>
                  <a:pt x="1570150" y="1442257"/>
                </a:cubicBezTo>
                <a:cubicBezTo>
                  <a:pt x="1252946" y="1387323"/>
                  <a:pt x="887894" y="1289856"/>
                  <a:pt x="634485" y="1197708"/>
                </a:cubicBezTo>
                <a:lnTo>
                  <a:pt x="623852" y="1229605"/>
                </a:lnTo>
                <a:lnTo>
                  <a:pt x="437782" y="942526"/>
                </a:lnTo>
                <a:cubicBezTo>
                  <a:pt x="299559" y="956702"/>
                  <a:pt x="437782" y="1098471"/>
                  <a:pt x="437782" y="1176443"/>
                </a:cubicBezTo>
                <a:lnTo>
                  <a:pt x="267661" y="1144545"/>
                </a:lnTo>
                <a:lnTo>
                  <a:pt x="272978" y="1086066"/>
                </a:lnTo>
                <a:lnTo>
                  <a:pt x="246396" y="1080750"/>
                </a:lnTo>
                <a:lnTo>
                  <a:pt x="235764" y="1128596"/>
                </a:lnTo>
                <a:cubicBezTo>
                  <a:pt x="171969" y="1093154"/>
                  <a:pt x="108173" y="988602"/>
                  <a:pt x="44378" y="1022271"/>
                </a:cubicBezTo>
                <a:cubicBezTo>
                  <a:pt x="-67265" y="1031131"/>
                  <a:pt x="65643" y="1114420"/>
                  <a:pt x="76275" y="1160494"/>
                </a:cubicBezTo>
                <a:cubicBezTo>
                  <a:pt x="196777" y="1358968"/>
                  <a:pt x="397024" y="1382006"/>
                  <a:pt x="549424" y="1420991"/>
                </a:cubicBezTo>
                <a:lnTo>
                  <a:pt x="544108" y="1442257"/>
                </a:lnTo>
                <a:lnTo>
                  <a:pt x="1203326" y="1692122"/>
                </a:lnTo>
                <a:cubicBezTo>
                  <a:pt x="1398256" y="1793130"/>
                  <a:pt x="1699512" y="1878192"/>
                  <a:pt x="1804066" y="1835661"/>
                </a:cubicBezTo>
                <a:cubicBezTo>
                  <a:pt x="2014945" y="1732880"/>
                  <a:pt x="2172661" y="1725792"/>
                  <a:pt x="2356959" y="1670857"/>
                </a:cubicBezTo>
                <a:cubicBezTo>
                  <a:pt x="2417211" y="1757689"/>
                  <a:pt x="2450879" y="1881735"/>
                  <a:pt x="2457968" y="2011098"/>
                </a:cubicBezTo>
                <a:lnTo>
                  <a:pt x="2468601" y="2622471"/>
                </a:lnTo>
                <a:cubicBezTo>
                  <a:pt x="2489866" y="2649052"/>
                  <a:pt x="2479233" y="2723481"/>
                  <a:pt x="2532396" y="2702215"/>
                </a:cubicBezTo>
                <a:lnTo>
                  <a:pt x="3079973" y="2702215"/>
                </a:lnTo>
                <a:lnTo>
                  <a:pt x="3079949" y="2700670"/>
                </a:lnTo>
                <a:lnTo>
                  <a:pt x="3534914" y="2700670"/>
                </a:lnTo>
                <a:cubicBezTo>
                  <a:pt x="3588077" y="2721936"/>
                  <a:pt x="3577444" y="2647507"/>
                  <a:pt x="3598709" y="2620926"/>
                </a:cubicBezTo>
                <a:lnTo>
                  <a:pt x="3609342" y="2009553"/>
                </a:lnTo>
                <a:cubicBezTo>
                  <a:pt x="3616431" y="1880190"/>
                  <a:pt x="3650099" y="1756144"/>
                  <a:pt x="3710351" y="1669312"/>
                </a:cubicBezTo>
                <a:cubicBezTo>
                  <a:pt x="3894649" y="1724247"/>
                  <a:pt x="4052365" y="1731335"/>
                  <a:pt x="4263244" y="1834116"/>
                </a:cubicBezTo>
                <a:cubicBezTo>
                  <a:pt x="4367798" y="1876647"/>
                  <a:pt x="4669054" y="1791585"/>
                  <a:pt x="4863984" y="1690577"/>
                </a:cubicBezTo>
                <a:lnTo>
                  <a:pt x="5523202" y="1440712"/>
                </a:lnTo>
                <a:lnTo>
                  <a:pt x="5517886" y="1419446"/>
                </a:lnTo>
                <a:cubicBezTo>
                  <a:pt x="5670286" y="1380461"/>
                  <a:pt x="5870533" y="1357423"/>
                  <a:pt x="5991035" y="1158949"/>
                </a:cubicBezTo>
                <a:cubicBezTo>
                  <a:pt x="6001667" y="1112875"/>
                  <a:pt x="6134575" y="1029586"/>
                  <a:pt x="6022932" y="1020726"/>
                </a:cubicBezTo>
                <a:cubicBezTo>
                  <a:pt x="5959137" y="987057"/>
                  <a:pt x="5895341" y="1091609"/>
                  <a:pt x="5831546" y="1127051"/>
                </a:cubicBezTo>
                <a:lnTo>
                  <a:pt x="5820914" y="1079205"/>
                </a:lnTo>
                <a:lnTo>
                  <a:pt x="5794332" y="1084521"/>
                </a:lnTo>
                <a:lnTo>
                  <a:pt x="5799649" y="1143000"/>
                </a:lnTo>
                <a:lnTo>
                  <a:pt x="5629528" y="1174898"/>
                </a:lnTo>
                <a:cubicBezTo>
                  <a:pt x="5629528" y="1096926"/>
                  <a:pt x="5767751" y="955157"/>
                  <a:pt x="5629528" y="940981"/>
                </a:cubicBezTo>
                <a:lnTo>
                  <a:pt x="5443458" y="1228060"/>
                </a:lnTo>
                <a:lnTo>
                  <a:pt x="5432825" y="1196163"/>
                </a:lnTo>
                <a:cubicBezTo>
                  <a:pt x="5179416" y="1288311"/>
                  <a:pt x="4814364" y="1385778"/>
                  <a:pt x="4497160" y="1440712"/>
                </a:cubicBezTo>
                <a:cubicBezTo>
                  <a:pt x="4229574" y="1339702"/>
                  <a:pt x="3961988" y="1185530"/>
                  <a:pt x="3694402" y="1057939"/>
                </a:cubicBezTo>
                <a:cubicBezTo>
                  <a:pt x="3517193" y="1066800"/>
                  <a:pt x="3339984" y="1011866"/>
                  <a:pt x="3258467" y="893135"/>
                </a:cubicBezTo>
                <a:lnTo>
                  <a:pt x="3205305" y="893135"/>
                </a:lnTo>
                <a:cubicBezTo>
                  <a:pt x="3290366" y="467832"/>
                  <a:pt x="3455169" y="15950"/>
                  <a:pt x="302986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53726" y="1700808"/>
            <a:ext cx="1636549" cy="1636549"/>
            <a:chOff x="4359833" y="2713220"/>
            <a:chExt cx="1278621" cy="1278621"/>
          </a:xfrm>
        </p:grpSpPr>
        <p:sp>
          <p:nvSpPr>
            <p:cNvPr id="13" name="椭圆 12"/>
            <p:cNvSpPr/>
            <p:nvPr/>
          </p:nvSpPr>
          <p:spPr>
            <a:xfrm>
              <a:off x="4359833" y="2713220"/>
              <a:ext cx="1278621" cy="1278621"/>
            </a:xfrm>
            <a:prstGeom prst="ellipse">
              <a:avLst/>
            </a:prstGeom>
            <a:solidFill>
              <a:srgbClr val="5ABC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561736" y="2994516"/>
              <a:ext cx="858958" cy="5049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重塑</a:t>
              </a:r>
              <a:endParaRPr lang="zh-CN" altLang="en-US" sz="36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71600" y="3337357"/>
            <a:ext cx="1636549" cy="1636549"/>
            <a:chOff x="3310770" y="4083225"/>
            <a:chExt cx="1278621" cy="1278619"/>
          </a:xfrm>
        </p:grpSpPr>
        <p:sp>
          <p:nvSpPr>
            <p:cNvPr id="12" name="椭圆 11"/>
            <p:cNvSpPr/>
            <p:nvPr/>
          </p:nvSpPr>
          <p:spPr>
            <a:xfrm>
              <a:off x="3310770" y="4083225"/>
              <a:ext cx="1278621" cy="1278619"/>
            </a:xfrm>
            <a:prstGeom prst="ellipse">
              <a:avLst/>
            </a:prstGeom>
            <a:solidFill>
              <a:srgbClr val="247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479548" y="4436120"/>
              <a:ext cx="858958" cy="504972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解構</a:t>
              </a:r>
              <a:endParaRPr lang="zh-CN" altLang="en-US" sz="36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36073" y="3617563"/>
            <a:ext cx="1664320" cy="1636549"/>
            <a:chOff x="6520808" y="2713220"/>
            <a:chExt cx="1300319" cy="1278621"/>
          </a:xfrm>
        </p:grpSpPr>
        <p:sp>
          <p:nvSpPr>
            <p:cNvPr id="14" name="椭圆 13"/>
            <p:cNvSpPr/>
            <p:nvPr/>
          </p:nvSpPr>
          <p:spPr>
            <a:xfrm>
              <a:off x="6542502" y="2713220"/>
              <a:ext cx="1278621" cy="1278621"/>
            </a:xfrm>
            <a:prstGeom prst="ellipse">
              <a:avLst/>
            </a:prstGeom>
            <a:solidFill>
              <a:srgbClr val="247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520808" y="3072230"/>
              <a:ext cx="1300319" cy="504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再建構</a:t>
              </a:r>
              <a:endParaRPr lang="zh-CN" altLang="en-US" sz="36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210089" y="991796"/>
            <a:ext cx="27238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300" dirty="0" smtClean="0">
                <a:solidFill>
                  <a:srgbClr val="247C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課程理論依據</a:t>
            </a:r>
            <a:endParaRPr lang="zh-CN" altLang="en-US" sz="3300" dirty="0">
              <a:solidFill>
                <a:srgbClr val="247C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30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3320398" y="3176297"/>
            <a:ext cx="1412754" cy="2453310"/>
            <a:chOff x="4427198" y="3092063"/>
            <a:chExt cx="1883672" cy="3271080"/>
          </a:xfrm>
        </p:grpSpPr>
        <p:sp>
          <p:nvSpPr>
            <p:cNvPr id="11" name="任意多边形 10"/>
            <p:cNvSpPr/>
            <p:nvPr/>
          </p:nvSpPr>
          <p:spPr>
            <a:xfrm>
              <a:off x="4427198" y="3092063"/>
              <a:ext cx="1883672" cy="1654289"/>
            </a:xfrm>
            <a:custGeom>
              <a:avLst/>
              <a:gdLst>
                <a:gd name="connsiteX0" fmla="*/ 1012372 w 2024744"/>
                <a:gd name="connsiteY0" fmla="*/ 0 h 1778181"/>
                <a:gd name="connsiteX1" fmla="*/ 2024744 w 2024744"/>
                <a:gd name="connsiteY1" fmla="*/ 803366 h 1778181"/>
                <a:gd name="connsiteX2" fmla="*/ 1578399 w 2024744"/>
                <a:gd name="connsiteY2" fmla="*/ 1469530 h 1778181"/>
                <a:gd name="connsiteX3" fmla="*/ 1571378 w 2024744"/>
                <a:gd name="connsiteY3" fmla="*/ 1472554 h 1778181"/>
                <a:gd name="connsiteX4" fmla="*/ 1526368 w 2024744"/>
                <a:gd name="connsiteY4" fmla="*/ 1533011 h 1778181"/>
                <a:gd name="connsiteX5" fmla="*/ 1258661 w 2024744"/>
                <a:gd name="connsiteY5" fmla="*/ 1778181 h 1778181"/>
                <a:gd name="connsiteX6" fmla="*/ 1331080 w 2024744"/>
                <a:gd name="connsiteY6" fmla="*/ 1576978 h 1778181"/>
                <a:gd name="connsiteX7" fmla="*/ 1333637 w 2024744"/>
                <a:gd name="connsiteY7" fmla="*/ 1564743 h 1778181"/>
                <a:gd name="connsiteX8" fmla="*/ 1313421 w 2024744"/>
                <a:gd name="connsiteY8" fmla="*/ 1570614 h 1778181"/>
                <a:gd name="connsiteX9" fmla="*/ 1012372 w 2024744"/>
                <a:gd name="connsiteY9" fmla="*/ 1606732 h 1778181"/>
                <a:gd name="connsiteX10" fmla="*/ 0 w 2024744"/>
                <a:gd name="connsiteY10" fmla="*/ 803366 h 1778181"/>
                <a:gd name="connsiteX11" fmla="*/ 1012372 w 2024744"/>
                <a:gd name="connsiteY11" fmla="*/ 0 h 17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4744" h="1778181">
                  <a:moveTo>
                    <a:pt x="1012372" y="0"/>
                  </a:moveTo>
                  <a:cubicBezTo>
                    <a:pt x="1571490" y="0"/>
                    <a:pt x="2024744" y="359679"/>
                    <a:pt x="2024744" y="803366"/>
                  </a:cubicBezTo>
                  <a:cubicBezTo>
                    <a:pt x="2024744" y="1080670"/>
                    <a:pt x="1847692" y="1325159"/>
                    <a:pt x="1578399" y="1469530"/>
                  </a:cubicBezTo>
                  <a:lnTo>
                    <a:pt x="1571378" y="1472554"/>
                  </a:lnTo>
                  <a:lnTo>
                    <a:pt x="1526368" y="1533011"/>
                  </a:lnTo>
                  <a:cubicBezTo>
                    <a:pt x="1453040" y="1624455"/>
                    <a:pt x="1358502" y="1720761"/>
                    <a:pt x="1258661" y="1778181"/>
                  </a:cubicBezTo>
                  <a:cubicBezTo>
                    <a:pt x="1290264" y="1709935"/>
                    <a:pt x="1314011" y="1643260"/>
                    <a:pt x="1331080" y="1576978"/>
                  </a:cubicBezTo>
                  <a:lnTo>
                    <a:pt x="1333637" y="1564743"/>
                  </a:lnTo>
                  <a:lnTo>
                    <a:pt x="1313421" y="1570614"/>
                  </a:lnTo>
                  <a:cubicBezTo>
                    <a:pt x="1218319" y="1594087"/>
                    <a:pt x="1117207" y="1606732"/>
                    <a:pt x="1012372" y="1606732"/>
                  </a:cubicBezTo>
                  <a:cubicBezTo>
                    <a:pt x="453254" y="1606732"/>
                    <a:pt x="0" y="1247053"/>
                    <a:pt x="0" y="803366"/>
                  </a:cubicBezTo>
                  <a:cubicBezTo>
                    <a:pt x="0" y="359679"/>
                    <a:pt x="453254" y="0"/>
                    <a:pt x="1012372" y="0"/>
                  </a:cubicBezTo>
                  <a:close/>
                </a:path>
              </a:pathLst>
            </a:custGeom>
            <a:solidFill>
              <a:srgbClr val="5ABC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652603" y="4689055"/>
              <a:ext cx="835266" cy="1674088"/>
              <a:chOff x="1647825" y="4345931"/>
              <a:chExt cx="816298" cy="1636071"/>
            </a:xfrm>
            <a:solidFill>
              <a:srgbClr val="5ABCD2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888535" y="4345931"/>
                <a:ext cx="275698" cy="2756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1663381" y="4650115"/>
                <a:ext cx="771956" cy="611131"/>
              </a:xfrm>
              <a:custGeom>
                <a:avLst/>
                <a:gdLst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2214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956" h="611131">
                    <a:moveTo>
                      <a:pt x="101089" y="592751"/>
                    </a:moveTo>
                    <a:lnTo>
                      <a:pt x="0" y="583561"/>
                    </a:lnTo>
                    <a:lnTo>
                      <a:pt x="133254" y="87304"/>
                    </a:lnTo>
                    <a:cubicBezTo>
                      <a:pt x="145711" y="62965"/>
                      <a:pt x="277230" y="29101"/>
                      <a:pt x="349218" y="0"/>
                    </a:cubicBezTo>
                    <a:lnTo>
                      <a:pt x="422738" y="2214"/>
                    </a:lnTo>
                    <a:cubicBezTo>
                      <a:pt x="493194" y="23657"/>
                      <a:pt x="625562" y="47481"/>
                      <a:pt x="634106" y="68924"/>
                    </a:cubicBezTo>
                    <a:lnTo>
                      <a:pt x="771956" y="588156"/>
                    </a:lnTo>
                    <a:lnTo>
                      <a:pt x="684651" y="611131"/>
                    </a:lnTo>
                    <a:lnTo>
                      <a:pt x="583562" y="220558"/>
                    </a:lnTo>
                    <a:cubicBezTo>
                      <a:pt x="573008" y="193347"/>
                      <a:pt x="552929" y="232811"/>
                      <a:pt x="537612" y="238938"/>
                    </a:cubicBezTo>
                    <a:lnTo>
                      <a:pt x="537612" y="555992"/>
                    </a:lnTo>
                    <a:lnTo>
                      <a:pt x="225154" y="555992"/>
                    </a:lnTo>
                    <a:lnTo>
                      <a:pt x="225154" y="229748"/>
                    </a:lnTo>
                    <a:cubicBezTo>
                      <a:pt x="212901" y="231280"/>
                      <a:pt x="198266" y="213761"/>
                      <a:pt x="188394" y="234343"/>
                    </a:cubicBezTo>
                    <a:lnTo>
                      <a:pt x="101089" y="5927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1647825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flipH="1">
                <a:off x="2344848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2350293" y="5366534"/>
                <a:ext cx="113830" cy="412760"/>
              </a:xfrm>
              <a:custGeom>
                <a:avLst/>
                <a:gdLst>
                  <a:gd name="connsiteX0" fmla="*/ 34055 w 113830"/>
                  <a:gd name="connsiteY0" fmla="*/ 0 h 412760"/>
                  <a:gd name="connsiteX1" fmla="*/ 79774 w 113830"/>
                  <a:gd name="connsiteY1" fmla="*/ 0 h 412760"/>
                  <a:gd name="connsiteX2" fmla="*/ 79774 w 113830"/>
                  <a:gd name="connsiteY2" fmla="*/ 17472 h 412760"/>
                  <a:gd name="connsiteX3" fmla="*/ 94858 w 113830"/>
                  <a:gd name="connsiteY3" fmla="*/ 17472 h 412760"/>
                  <a:gd name="connsiteX4" fmla="*/ 113830 w 113830"/>
                  <a:gd name="connsiteY4" fmla="*/ 36444 h 412760"/>
                  <a:gd name="connsiteX5" fmla="*/ 113830 w 113830"/>
                  <a:gd name="connsiteY5" fmla="*/ 393788 h 412760"/>
                  <a:gd name="connsiteX6" fmla="*/ 94858 w 113830"/>
                  <a:gd name="connsiteY6" fmla="*/ 412760 h 412760"/>
                  <a:gd name="connsiteX7" fmla="*/ 18972 w 113830"/>
                  <a:gd name="connsiteY7" fmla="*/ 412760 h 412760"/>
                  <a:gd name="connsiteX8" fmla="*/ 0 w 113830"/>
                  <a:gd name="connsiteY8" fmla="*/ 393788 h 412760"/>
                  <a:gd name="connsiteX9" fmla="*/ 0 w 113830"/>
                  <a:gd name="connsiteY9" fmla="*/ 36444 h 412760"/>
                  <a:gd name="connsiteX10" fmla="*/ 18972 w 113830"/>
                  <a:gd name="connsiteY10" fmla="*/ 17472 h 412760"/>
                  <a:gd name="connsiteX11" fmla="*/ 34055 w 113830"/>
                  <a:gd name="connsiteY11" fmla="*/ 17472 h 4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0" h="412760">
                    <a:moveTo>
                      <a:pt x="34055" y="0"/>
                    </a:moveTo>
                    <a:lnTo>
                      <a:pt x="79774" y="0"/>
                    </a:lnTo>
                    <a:lnTo>
                      <a:pt x="79774" y="17472"/>
                    </a:lnTo>
                    <a:lnTo>
                      <a:pt x="94858" y="17472"/>
                    </a:lnTo>
                    <a:cubicBezTo>
                      <a:pt x="105336" y="17472"/>
                      <a:pt x="113830" y="25966"/>
                      <a:pt x="113830" y="36444"/>
                    </a:cubicBezTo>
                    <a:lnTo>
                      <a:pt x="113830" y="393788"/>
                    </a:lnTo>
                    <a:cubicBezTo>
                      <a:pt x="113830" y="404266"/>
                      <a:pt x="105336" y="412760"/>
                      <a:pt x="94858" y="412760"/>
                    </a:cubicBezTo>
                    <a:lnTo>
                      <a:pt x="18972" y="412760"/>
                    </a:lnTo>
                    <a:cubicBezTo>
                      <a:pt x="8494" y="412760"/>
                      <a:pt x="0" y="404266"/>
                      <a:pt x="0" y="393788"/>
                    </a:cubicBezTo>
                    <a:lnTo>
                      <a:pt x="0" y="36444"/>
                    </a:lnTo>
                    <a:cubicBezTo>
                      <a:pt x="0" y="25966"/>
                      <a:pt x="8494" y="17472"/>
                      <a:pt x="18972" y="17472"/>
                    </a:cubicBezTo>
                    <a:lnTo>
                      <a:pt x="34055" y="17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1900234" y="5253040"/>
                <a:ext cx="311951" cy="728962"/>
              </a:xfrm>
              <a:custGeom>
                <a:avLst/>
                <a:gdLst>
                  <a:gd name="connsiteX0" fmla="*/ 311943 w 311943"/>
                  <a:gd name="connsiteY0" fmla="*/ 647700 h 669131"/>
                  <a:gd name="connsiteX1" fmla="*/ 311943 w 311943"/>
                  <a:gd name="connsiteY1" fmla="*/ 0 h 669131"/>
                  <a:gd name="connsiteX2" fmla="*/ 0 w 311943"/>
                  <a:gd name="connsiteY2" fmla="*/ 0 h 669131"/>
                  <a:gd name="connsiteX3" fmla="*/ 0 w 311943"/>
                  <a:gd name="connsiteY3" fmla="*/ 669131 h 669131"/>
                  <a:gd name="connsiteX4" fmla="*/ 111918 w 311943"/>
                  <a:gd name="connsiteY4" fmla="*/ 669131 h 669131"/>
                  <a:gd name="connsiteX5" fmla="*/ 111918 w 311943"/>
                  <a:gd name="connsiteY5" fmla="*/ 92868 h 669131"/>
                  <a:gd name="connsiteX6" fmla="*/ 192881 w 311943"/>
                  <a:gd name="connsiteY6" fmla="*/ 92868 h 669131"/>
                  <a:gd name="connsiteX7" fmla="*/ 192881 w 311943"/>
                  <a:gd name="connsiteY7" fmla="*/ 652462 h 669131"/>
                  <a:gd name="connsiteX8" fmla="*/ 311943 w 311943"/>
                  <a:gd name="connsiteY8" fmla="*/ 647700 h 669131"/>
                  <a:gd name="connsiteX0" fmla="*/ 312037 w 312037"/>
                  <a:gd name="connsiteY0" fmla="*/ 647700 h 695589"/>
                  <a:gd name="connsiteX1" fmla="*/ 312037 w 312037"/>
                  <a:gd name="connsiteY1" fmla="*/ 0 h 695589"/>
                  <a:gd name="connsiteX2" fmla="*/ 94 w 312037"/>
                  <a:gd name="connsiteY2" fmla="*/ 0 h 695589"/>
                  <a:gd name="connsiteX3" fmla="*/ 94 w 312037"/>
                  <a:gd name="connsiteY3" fmla="*/ 669131 h 695589"/>
                  <a:gd name="connsiteX4" fmla="*/ 112012 w 312037"/>
                  <a:gd name="connsiteY4" fmla="*/ 669131 h 695589"/>
                  <a:gd name="connsiteX5" fmla="*/ 112012 w 312037"/>
                  <a:gd name="connsiteY5" fmla="*/ 92868 h 695589"/>
                  <a:gd name="connsiteX6" fmla="*/ 192975 w 312037"/>
                  <a:gd name="connsiteY6" fmla="*/ 92868 h 695589"/>
                  <a:gd name="connsiteX7" fmla="*/ 192975 w 312037"/>
                  <a:gd name="connsiteY7" fmla="*/ 652462 h 695589"/>
                  <a:gd name="connsiteX8" fmla="*/ 312037 w 312037"/>
                  <a:gd name="connsiteY8" fmla="*/ 647700 h 695589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3"/>
                  <a:gd name="connsiteY0" fmla="*/ 647700 h 719108"/>
                  <a:gd name="connsiteX1" fmla="*/ 312010 w 312013"/>
                  <a:gd name="connsiteY1" fmla="*/ 0 h 719108"/>
                  <a:gd name="connsiteX2" fmla="*/ 67 w 312013"/>
                  <a:gd name="connsiteY2" fmla="*/ 0 h 719108"/>
                  <a:gd name="connsiteX3" fmla="*/ 67 w 312013"/>
                  <a:gd name="connsiteY3" fmla="*/ 669131 h 719108"/>
                  <a:gd name="connsiteX4" fmla="*/ 111985 w 312013"/>
                  <a:gd name="connsiteY4" fmla="*/ 669131 h 719108"/>
                  <a:gd name="connsiteX5" fmla="*/ 111985 w 312013"/>
                  <a:gd name="connsiteY5" fmla="*/ 92868 h 719108"/>
                  <a:gd name="connsiteX6" fmla="*/ 192948 w 312013"/>
                  <a:gd name="connsiteY6" fmla="*/ 92868 h 719108"/>
                  <a:gd name="connsiteX7" fmla="*/ 192948 w 312013"/>
                  <a:gd name="connsiteY7" fmla="*/ 652462 h 719108"/>
                  <a:gd name="connsiteX8" fmla="*/ 312010 w 312013"/>
                  <a:gd name="connsiteY8" fmla="*/ 647700 h 719108"/>
                  <a:gd name="connsiteX0" fmla="*/ 311948 w 311951"/>
                  <a:gd name="connsiteY0" fmla="*/ 647700 h 720495"/>
                  <a:gd name="connsiteX1" fmla="*/ 311948 w 311951"/>
                  <a:gd name="connsiteY1" fmla="*/ 0 h 720495"/>
                  <a:gd name="connsiteX2" fmla="*/ 5 w 311951"/>
                  <a:gd name="connsiteY2" fmla="*/ 0 h 720495"/>
                  <a:gd name="connsiteX3" fmla="*/ 5 w 311951"/>
                  <a:gd name="connsiteY3" fmla="*/ 669131 h 720495"/>
                  <a:gd name="connsiteX4" fmla="*/ 111923 w 311951"/>
                  <a:gd name="connsiteY4" fmla="*/ 669131 h 720495"/>
                  <a:gd name="connsiteX5" fmla="*/ 111923 w 311951"/>
                  <a:gd name="connsiteY5" fmla="*/ 92868 h 720495"/>
                  <a:gd name="connsiteX6" fmla="*/ 192886 w 311951"/>
                  <a:gd name="connsiteY6" fmla="*/ 92868 h 720495"/>
                  <a:gd name="connsiteX7" fmla="*/ 192886 w 311951"/>
                  <a:gd name="connsiteY7" fmla="*/ 652462 h 720495"/>
                  <a:gd name="connsiteX8" fmla="*/ 311948 w 311951"/>
                  <a:gd name="connsiteY8" fmla="*/ 647700 h 720495"/>
                  <a:gd name="connsiteX0" fmla="*/ 311948 w 311951"/>
                  <a:gd name="connsiteY0" fmla="*/ 647700 h 728962"/>
                  <a:gd name="connsiteX1" fmla="*/ 311948 w 311951"/>
                  <a:gd name="connsiteY1" fmla="*/ 0 h 728962"/>
                  <a:gd name="connsiteX2" fmla="*/ 5 w 311951"/>
                  <a:gd name="connsiteY2" fmla="*/ 0 h 728962"/>
                  <a:gd name="connsiteX3" fmla="*/ 5 w 311951"/>
                  <a:gd name="connsiteY3" fmla="*/ 669131 h 728962"/>
                  <a:gd name="connsiteX4" fmla="*/ 111923 w 311951"/>
                  <a:gd name="connsiteY4" fmla="*/ 669131 h 728962"/>
                  <a:gd name="connsiteX5" fmla="*/ 111923 w 311951"/>
                  <a:gd name="connsiteY5" fmla="*/ 92868 h 728962"/>
                  <a:gd name="connsiteX6" fmla="*/ 192886 w 311951"/>
                  <a:gd name="connsiteY6" fmla="*/ 92868 h 728962"/>
                  <a:gd name="connsiteX7" fmla="*/ 192886 w 311951"/>
                  <a:gd name="connsiteY7" fmla="*/ 652462 h 728962"/>
                  <a:gd name="connsiteX8" fmla="*/ 311948 w 311951"/>
                  <a:gd name="connsiteY8" fmla="*/ 647700 h 72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51" h="728962">
                    <a:moveTo>
                      <a:pt x="311948" y="647700"/>
                    </a:moveTo>
                    <a:lnTo>
                      <a:pt x="311948" y="0"/>
                    </a:lnTo>
                    <a:lnTo>
                      <a:pt x="5" y="0"/>
                    </a:lnTo>
                    <a:lnTo>
                      <a:pt x="5" y="669131"/>
                    </a:lnTo>
                    <a:cubicBezTo>
                      <a:pt x="-789" y="750093"/>
                      <a:pt x="107955" y="747712"/>
                      <a:pt x="111923" y="669131"/>
                    </a:cubicBezTo>
                    <a:lnTo>
                      <a:pt x="111923" y="92868"/>
                    </a:lnTo>
                    <a:lnTo>
                      <a:pt x="192886" y="92868"/>
                    </a:lnTo>
                    <a:lnTo>
                      <a:pt x="192886" y="652462"/>
                    </a:lnTo>
                    <a:cubicBezTo>
                      <a:pt x="192091" y="750888"/>
                      <a:pt x="312742" y="732630"/>
                      <a:pt x="311948" y="647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5144917" y="3279834"/>
              <a:ext cx="441812" cy="51883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847862" y="3855250"/>
              <a:ext cx="8660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夢想</a:t>
              </a:r>
              <a:endParaRPr lang="zh-CN" altLang="en-US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4903" y="2864752"/>
            <a:ext cx="1628399" cy="2793908"/>
            <a:chOff x="739870" y="2676669"/>
            <a:chExt cx="2171198" cy="3725210"/>
          </a:xfrm>
        </p:grpSpPr>
        <p:sp>
          <p:nvSpPr>
            <p:cNvPr id="8" name="任意多边形 7"/>
            <p:cNvSpPr/>
            <p:nvPr/>
          </p:nvSpPr>
          <p:spPr>
            <a:xfrm>
              <a:off x="739870" y="2676669"/>
              <a:ext cx="2171198" cy="1906801"/>
            </a:xfrm>
            <a:custGeom>
              <a:avLst/>
              <a:gdLst>
                <a:gd name="connsiteX0" fmla="*/ 1012372 w 2024744"/>
                <a:gd name="connsiteY0" fmla="*/ 0 h 1778181"/>
                <a:gd name="connsiteX1" fmla="*/ 2024744 w 2024744"/>
                <a:gd name="connsiteY1" fmla="*/ 803366 h 1778181"/>
                <a:gd name="connsiteX2" fmla="*/ 1578399 w 2024744"/>
                <a:gd name="connsiteY2" fmla="*/ 1469530 h 1778181"/>
                <a:gd name="connsiteX3" fmla="*/ 1571378 w 2024744"/>
                <a:gd name="connsiteY3" fmla="*/ 1472554 h 1778181"/>
                <a:gd name="connsiteX4" fmla="*/ 1526368 w 2024744"/>
                <a:gd name="connsiteY4" fmla="*/ 1533011 h 1778181"/>
                <a:gd name="connsiteX5" fmla="*/ 1258661 w 2024744"/>
                <a:gd name="connsiteY5" fmla="*/ 1778181 h 1778181"/>
                <a:gd name="connsiteX6" fmla="*/ 1331080 w 2024744"/>
                <a:gd name="connsiteY6" fmla="*/ 1576978 h 1778181"/>
                <a:gd name="connsiteX7" fmla="*/ 1333637 w 2024744"/>
                <a:gd name="connsiteY7" fmla="*/ 1564743 h 1778181"/>
                <a:gd name="connsiteX8" fmla="*/ 1313421 w 2024744"/>
                <a:gd name="connsiteY8" fmla="*/ 1570614 h 1778181"/>
                <a:gd name="connsiteX9" fmla="*/ 1012372 w 2024744"/>
                <a:gd name="connsiteY9" fmla="*/ 1606732 h 1778181"/>
                <a:gd name="connsiteX10" fmla="*/ 0 w 2024744"/>
                <a:gd name="connsiteY10" fmla="*/ 803366 h 1778181"/>
                <a:gd name="connsiteX11" fmla="*/ 1012372 w 2024744"/>
                <a:gd name="connsiteY11" fmla="*/ 0 h 17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4744" h="1778181">
                  <a:moveTo>
                    <a:pt x="1012372" y="0"/>
                  </a:moveTo>
                  <a:cubicBezTo>
                    <a:pt x="1571490" y="0"/>
                    <a:pt x="2024744" y="359679"/>
                    <a:pt x="2024744" y="803366"/>
                  </a:cubicBezTo>
                  <a:cubicBezTo>
                    <a:pt x="2024744" y="1080670"/>
                    <a:pt x="1847692" y="1325159"/>
                    <a:pt x="1578399" y="1469530"/>
                  </a:cubicBezTo>
                  <a:lnTo>
                    <a:pt x="1571378" y="1472554"/>
                  </a:lnTo>
                  <a:lnTo>
                    <a:pt x="1526368" y="1533011"/>
                  </a:lnTo>
                  <a:cubicBezTo>
                    <a:pt x="1453040" y="1624455"/>
                    <a:pt x="1358502" y="1720761"/>
                    <a:pt x="1258661" y="1778181"/>
                  </a:cubicBezTo>
                  <a:cubicBezTo>
                    <a:pt x="1290264" y="1709935"/>
                    <a:pt x="1314011" y="1643260"/>
                    <a:pt x="1331080" y="1576978"/>
                  </a:cubicBezTo>
                  <a:lnTo>
                    <a:pt x="1333637" y="1564743"/>
                  </a:lnTo>
                  <a:lnTo>
                    <a:pt x="1313421" y="1570614"/>
                  </a:lnTo>
                  <a:cubicBezTo>
                    <a:pt x="1218319" y="1594087"/>
                    <a:pt x="1117207" y="1606732"/>
                    <a:pt x="1012372" y="1606732"/>
                  </a:cubicBezTo>
                  <a:cubicBezTo>
                    <a:pt x="453254" y="1606732"/>
                    <a:pt x="0" y="1247053"/>
                    <a:pt x="0" y="803366"/>
                  </a:cubicBezTo>
                  <a:cubicBezTo>
                    <a:pt x="0" y="359679"/>
                    <a:pt x="453254" y="0"/>
                    <a:pt x="1012372" y="0"/>
                  </a:cubicBezTo>
                  <a:close/>
                </a:path>
              </a:pathLst>
            </a:custGeom>
            <a:solidFill>
              <a:srgbClr val="5ABC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56308" y="4647468"/>
              <a:ext cx="875343" cy="1754411"/>
              <a:chOff x="1647825" y="4345931"/>
              <a:chExt cx="816298" cy="1636071"/>
            </a:xfrm>
            <a:solidFill>
              <a:srgbClr val="5ABCD2"/>
            </a:solidFill>
          </p:grpSpPr>
          <p:sp>
            <p:nvSpPr>
              <p:cNvPr id="13" name="椭圆 12"/>
              <p:cNvSpPr/>
              <p:nvPr/>
            </p:nvSpPr>
            <p:spPr>
              <a:xfrm>
                <a:off x="1888535" y="4345931"/>
                <a:ext cx="275698" cy="2756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1663381" y="4650115"/>
                <a:ext cx="771956" cy="611131"/>
              </a:xfrm>
              <a:custGeom>
                <a:avLst/>
                <a:gdLst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2214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956" h="611131">
                    <a:moveTo>
                      <a:pt x="101089" y="592751"/>
                    </a:moveTo>
                    <a:lnTo>
                      <a:pt x="0" y="583561"/>
                    </a:lnTo>
                    <a:lnTo>
                      <a:pt x="133254" y="87304"/>
                    </a:lnTo>
                    <a:cubicBezTo>
                      <a:pt x="145711" y="62965"/>
                      <a:pt x="277230" y="29101"/>
                      <a:pt x="349218" y="0"/>
                    </a:cubicBezTo>
                    <a:lnTo>
                      <a:pt x="422738" y="2214"/>
                    </a:lnTo>
                    <a:cubicBezTo>
                      <a:pt x="493194" y="23657"/>
                      <a:pt x="625562" y="47481"/>
                      <a:pt x="634106" y="68924"/>
                    </a:cubicBezTo>
                    <a:lnTo>
                      <a:pt x="771956" y="588156"/>
                    </a:lnTo>
                    <a:lnTo>
                      <a:pt x="684651" y="611131"/>
                    </a:lnTo>
                    <a:lnTo>
                      <a:pt x="583562" y="220558"/>
                    </a:lnTo>
                    <a:cubicBezTo>
                      <a:pt x="573008" y="193347"/>
                      <a:pt x="552929" y="232811"/>
                      <a:pt x="537612" y="238938"/>
                    </a:cubicBezTo>
                    <a:lnTo>
                      <a:pt x="537612" y="555992"/>
                    </a:lnTo>
                    <a:lnTo>
                      <a:pt x="225154" y="555992"/>
                    </a:lnTo>
                    <a:lnTo>
                      <a:pt x="225154" y="229748"/>
                    </a:lnTo>
                    <a:cubicBezTo>
                      <a:pt x="212901" y="231280"/>
                      <a:pt x="198266" y="213761"/>
                      <a:pt x="188394" y="234343"/>
                    </a:cubicBezTo>
                    <a:lnTo>
                      <a:pt x="101089" y="5927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1647825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flipH="1">
                <a:off x="2344848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2350293" y="5366534"/>
                <a:ext cx="113830" cy="412760"/>
              </a:xfrm>
              <a:custGeom>
                <a:avLst/>
                <a:gdLst>
                  <a:gd name="connsiteX0" fmla="*/ 34055 w 113830"/>
                  <a:gd name="connsiteY0" fmla="*/ 0 h 412760"/>
                  <a:gd name="connsiteX1" fmla="*/ 79774 w 113830"/>
                  <a:gd name="connsiteY1" fmla="*/ 0 h 412760"/>
                  <a:gd name="connsiteX2" fmla="*/ 79774 w 113830"/>
                  <a:gd name="connsiteY2" fmla="*/ 17472 h 412760"/>
                  <a:gd name="connsiteX3" fmla="*/ 94858 w 113830"/>
                  <a:gd name="connsiteY3" fmla="*/ 17472 h 412760"/>
                  <a:gd name="connsiteX4" fmla="*/ 113830 w 113830"/>
                  <a:gd name="connsiteY4" fmla="*/ 36444 h 412760"/>
                  <a:gd name="connsiteX5" fmla="*/ 113830 w 113830"/>
                  <a:gd name="connsiteY5" fmla="*/ 393788 h 412760"/>
                  <a:gd name="connsiteX6" fmla="*/ 94858 w 113830"/>
                  <a:gd name="connsiteY6" fmla="*/ 412760 h 412760"/>
                  <a:gd name="connsiteX7" fmla="*/ 18972 w 113830"/>
                  <a:gd name="connsiteY7" fmla="*/ 412760 h 412760"/>
                  <a:gd name="connsiteX8" fmla="*/ 0 w 113830"/>
                  <a:gd name="connsiteY8" fmla="*/ 393788 h 412760"/>
                  <a:gd name="connsiteX9" fmla="*/ 0 w 113830"/>
                  <a:gd name="connsiteY9" fmla="*/ 36444 h 412760"/>
                  <a:gd name="connsiteX10" fmla="*/ 18972 w 113830"/>
                  <a:gd name="connsiteY10" fmla="*/ 17472 h 412760"/>
                  <a:gd name="connsiteX11" fmla="*/ 34055 w 113830"/>
                  <a:gd name="connsiteY11" fmla="*/ 17472 h 4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0" h="412760">
                    <a:moveTo>
                      <a:pt x="34055" y="0"/>
                    </a:moveTo>
                    <a:lnTo>
                      <a:pt x="79774" y="0"/>
                    </a:lnTo>
                    <a:lnTo>
                      <a:pt x="79774" y="17472"/>
                    </a:lnTo>
                    <a:lnTo>
                      <a:pt x="94858" y="17472"/>
                    </a:lnTo>
                    <a:cubicBezTo>
                      <a:pt x="105336" y="17472"/>
                      <a:pt x="113830" y="25966"/>
                      <a:pt x="113830" y="36444"/>
                    </a:cubicBezTo>
                    <a:lnTo>
                      <a:pt x="113830" y="393788"/>
                    </a:lnTo>
                    <a:cubicBezTo>
                      <a:pt x="113830" y="404266"/>
                      <a:pt x="105336" y="412760"/>
                      <a:pt x="94858" y="412760"/>
                    </a:cubicBezTo>
                    <a:lnTo>
                      <a:pt x="18972" y="412760"/>
                    </a:lnTo>
                    <a:cubicBezTo>
                      <a:pt x="8494" y="412760"/>
                      <a:pt x="0" y="404266"/>
                      <a:pt x="0" y="393788"/>
                    </a:cubicBezTo>
                    <a:lnTo>
                      <a:pt x="0" y="36444"/>
                    </a:lnTo>
                    <a:cubicBezTo>
                      <a:pt x="0" y="25966"/>
                      <a:pt x="8494" y="17472"/>
                      <a:pt x="18972" y="17472"/>
                    </a:cubicBezTo>
                    <a:lnTo>
                      <a:pt x="34055" y="17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1900234" y="5253040"/>
                <a:ext cx="311951" cy="728962"/>
              </a:xfrm>
              <a:custGeom>
                <a:avLst/>
                <a:gdLst>
                  <a:gd name="connsiteX0" fmla="*/ 311943 w 311943"/>
                  <a:gd name="connsiteY0" fmla="*/ 647700 h 669131"/>
                  <a:gd name="connsiteX1" fmla="*/ 311943 w 311943"/>
                  <a:gd name="connsiteY1" fmla="*/ 0 h 669131"/>
                  <a:gd name="connsiteX2" fmla="*/ 0 w 311943"/>
                  <a:gd name="connsiteY2" fmla="*/ 0 h 669131"/>
                  <a:gd name="connsiteX3" fmla="*/ 0 w 311943"/>
                  <a:gd name="connsiteY3" fmla="*/ 669131 h 669131"/>
                  <a:gd name="connsiteX4" fmla="*/ 111918 w 311943"/>
                  <a:gd name="connsiteY4" fmla="*/ 669131 h 669131"/>
                  <a:gd name="connsiteX5" fmla="*/ 111918 w 311943"/>
                  <a:gd name="connsiteY5" fmla="*/ 92868 h 669131"/>
                  <a:gd name="connsiteX6" fmla="*/ 192881 w 311943"/>
                  <a:gd name="connsiteY6" fmla="*/ 92868 h 669131"/>
                  <a:gd name="connsiteX7" fmla="*/ 192881 w 311943"/>
                  <a:gd name="connsiteY7" fmla="*/ 652462 h 669131"/>
                  <a:gd name="connsiteX8" fmla="*/ 311943 w 311943"/>
                  <a:gd name="connsiteY8" fmla="*/ 647700 h 669131"/>
                  <a:gd name="connsiteX0" fmla="*/ 312037 w 312037"/>
                  <a:gd name="connsiteY0" fmla="*/ 647700 h 695589"/>
                  <a:gd name="connsiteX1" fmla="*/ 312037 w 312037"/>
                  <a:gd name="connsiteY1" fmla="*/ 0 h 695589"/>
                  <a:gd name="connsiteX2" fmla="*/ 94 w 312037"/>
                  <a:gd name="connsiteY2" fmla="*/ 0 h 695589"/>
                  <a:gd name="connsiteX3" fmla="*/ 94 w 312037"/>
                  <a:gd name="connsiteY3" fmla="*/ 669131 h 695589"/>
                  <a:gd name="connsiteX4" fmla="*/ 112012 w 312037"/>
                  <a:gd name="connsiteY4" fmla="*/ 669131 h 695589"/>
                  <a:gd name="connsiteX5" fmla="*/ 112012 w 312037"/>
                  <a:gd name="connsiteY5" fmla="*/ 92868 h 695589"/>
                  <a:gd name="connsiteX6" fmla="*/ 192975 w 312037"/>
                  <a:gd name="connsiteY6" fmla="*/ 92868 h 695589"/>
                  <a:gd name="connsiteX7" fmla="*/ 192975 w 312037"/>
                  <a:gd name="connsiteY7" fmla="*/ 652462 h 695589"/>
                  <a:gd name="connsiteX8" fmla="*/ 312037 w 312037"/>
                  <a:gd name="connsiteY8" fmla="*/ 647700 h 695589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3"/>
                  <a:gd name="connsiteY0" fmla="*/ 647700 h 719108"/>
                  <a:gd name="connsiteX1" fmla="*/ 312010 w 312013"/>
                  <a:gd name="connsiteY1" fmla="*/ 0 h 719108"/>
                  <a:gd name="connsiteX2" fmla="*/ 67 w 312013"/>
                  <a:gd name="connsiteY2" fmla="*/ 0 h 719108"/>
                  <a:gd name="connsiteX3" fmla="*/ 67 w 312013"/>
                  <a:gd name="connsiteY3" fmla="*/ 669131 h 719108"/>
                  <a:gd name="connsiteX4" fmla="*/ 111985 w 312013"/>
                  <a:gd name="connsiteY4" fmla="*/ 669131 h 719108"/>
                  <a:gd name="connsiteX5" fmla="*/ 111985 w 312013"/>
                  <a:gd name="connsiteY5" fmla="*/ 92868 h 719108"/>
                  <a:gd name="connsiteX6" fmla="*/ 192948 w 312013"/>
                  <a:gd name="connsiteY6" fmla="*/ 92868 h 719108"/>
                  <a:gd name="connsiteX7" fmla="*/ 192948 w 312013"/>
                  <a:gd name="connsiteY7" fmla="*/ 652462 h 719108"/>
                  <a:gd name="connsiteX8" fmla="*/ 312010 w 312013"/>
                  <a:gd name="connsiteY8" fmla="*/ 647700 h 719108"/>
                  <a:gd name="connsiteX0" fmla="*/ 311948 w 311951"/>
                  <a:gd name="connsiteY0" fmla="*/ 647700 h 720495"/>
                  <a:gd name="connsiteX1" fmla="*/ 311948 w 311951"/>
                  <a:gd name="connsiteY1" fmla="*/ 0 h 720495"/>
                  <a:gd name="connsiteX2" fmla="*/ 5 w 311951"/>
                  <a:gd name="connsiteY2" fmla="*/ 0 h 720495"/>
                  <a:gd name="connsiteX3" fmla="*/ 5 w 311951"/>
                  <a:gd name="connsiteY3" fmla="*/ 669131 h 720495"/>
                  <a:gd name="connsiteX4" fmla="*/ 111923 w 311951"/>
                  <a:gd name="connsiteY4" fmla="*/ 669131 h 720495"/>
                  <a:gd name="connsiteX5" fmla="*/ 111923 w 311951"/>
                  <a:gd name="connsiteY5" fmla="*/ 92868 h 720495"/>
                  <a:gd name="connsiteX6" fmla="*/ 192886 w 311951"/>
                  <a:gd name="connsiteY6" fmla="*/ 92868 h 720495"/>
                  <a:gd name="connsiteX7" fmla="*/ 192886 w 311951"/>
                  <a:gd name="connsiteY7" fmla="*/ 652462 h 720495"/>
                  <a:gd name="connsiteX8" fmla="*/ 311948 w 311951"/>
                  <a:gd name="connsiteY8" fmla="*/ 647700 h 720495"/>
                  <a:gd name="connsiteX0" fmla="*/ 311948 w 311951"/>
                  <a:gd name="connsiteY0" fmla="*/ 647700 h 728962"/>
                  <a:gd name="connsiteX1" fmla="*/ 311948 w 311951"/>
                  <a:gd name="connsiteY1" fmla="*/ 0 h 728962"/>
                  <a:gd name="connsiteX2" fmla="*/ 5 w 311951"/>
                  <a:gd name="connsiteY2" fmla="*/ 0 h 728962"/>
                  <a:gd name="connsiteX3" fmla="*/ 5 w 311951"/>
                  <a:gd name="connsiteY3" fmla="*/ 669131 h 728962"/>
                  <a:gd name="connsiteX4" fmla="*/ 111923 w 311951"/>
                  <a:gd name="connsiteY4" fmla="*/ 669131 h 728962"/>
                  <a:gd name="connsiteX5" fmla="*/ 111923 w 311951"/>
                  <a:gd name="connsiteY5" fmla="*/ 92868 h 728962"/>
                  <a:gd name="connsiteX6" fmla="*/ 192886 w 311951"/>
                  <a:gd name="connsiteY6" fmla="*/ 92868 h 728962"/>
                  <a:gd name="connsiteX7" fmla="*/ 192886 w 311951"/>
                  <a:gd name="connsiteY7" fmla="*/ 652462 h 728962"/>
                  <a:gd name="connsiteX8" fmla="*/ 311948 w 311951"/>
                  <a:gd name="connsiteY8" fmla="*/ 647700 h 72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51" h="728962">
                    <a:moveTo>
                      <a:pt x="311948" y="647700"/>
                    </a:moveTo>
                    <a:lnTo>
                      <a:pt x="311948" y="0"/>
                    </a:lnTo>
                    <a:lnTo>
                      <a:pt x="5" y="0"/>
                    </a:lnTo>
                    <a:lnTo>
                      <a:pt x="5" y="669131"/>
                    </a:lnTo>
                    <a:cubicBezTo>
                      <a:pt x="-789" y="750093"/>
                      <a:pt x="107955" y="747712"/>
                      <a:pt x="111923" y="669131"/>
                    </a:cubicBezTo>
                    <a:lnTo>
                      <a:pt x="111923" y="92868"/>
                    </a:lnTo>
                    <a:lnTo>
                      <a:pt x="192886" y="92868"/>
                    </a:lnTo>
                    <a:lnTo>
                      <a:pt x="192886" y="652462"/>
                    </a:lnTo>
                    <a:cubicBezTo>
                      <a:pt x="192091" y="750888"/>
                      <a:pt x="312742" y="732630"/>
                      <a:pt x="311948" y="647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1472989" y="2861978"/>
              <a:ext cx="529919" cy="497683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ED7D31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295466" y="3512621"/>
              <a:ext cx="8660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發現</a:t>
              </a:r>
              <a:endParaRPr lang="zh-CN" altLang="en-US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6"/>
          <a:stretch/>
        </p:blipFill>
        <p:spPr>
          <a:xfrm>
            <a:off x="0" y="857253"/>
            <a:ext cx="9144000" cy="951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9" r="74947"/>
          <a:stretch/>
        </p:blipFill>
        <p:spPr>
          <a:xfrm flipV="1">
            <a:off x="674738" y="436004"/>
            <a:ext cx="1471152" cy="15273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7388281" y="792766"/>
            <a:ext cx="1116732" cy="108023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76017" y="2245778"/>
            <a:ext cx="2151133" cy="3597956"/>
            <a:chOff x="2234687" y="1851368"/>
            <a:chExt cx="2868176" cy="4797274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2234687" y="1851368"/>
              <a:ext cx="2868176" cy="2518905"/>
            </a:xfrm>
            <a:custGeom>
              <a:avLst/>
              <a:gdLst>
                <a:gd name="connsiteX0" fmla="*/ 1012372 w 2024744"/>
                <a:gd name="connsiteY0" fmla="*/ 0 h 1778181"/>
                <a:gd name="connsiteX1" fmla="*/ 2024744 w 2024744"/>
                <a:gd name="connsiteY1" fmla="*/ 803366 h 1778181"/>
                <a:gd name="connsiteX2" fmla="*/ 1578399 w 2024744"/>
                <a:gd name="connsiteY2" fmla="*/ 1469530 h 1778181"/>
                <a:gd name="connsiteX3" fmla="*/ 1571378 w 2024744"/>
                <a:gd name="connsiteY3" fmla="*/ 1472554 h 1778181"/>
                <a:gd name="connsiteX4" fmla="*/ 1526368 w 2024744"/>
                <a:gd name="connsiteY4" fmla="*/ 1533011 h 1778181"/>
                <a:gd name="connsiteX5" fmla="*/ 1258661 w 2024744"/>
                <a:gd name="connsiteY5" fmla="*/ 1778181 h 1778181"/>
                <a:gd name="connsiteX6" fmla="*/ 1331080 w 2024744"/>
                <a:gd name="connsiteY6" fmla="*/ 1576978 h 1778181"/>
                <a:gd name="connsiteX7" fmla="*/ 1333637 w 2024744"/>
                <a:gd name="connsiteY7" fmla="*/ 1564743 h 1778181"/>
                <a:gd name="connsiteX8" fmla="*/ 1313421 w 2024744"/>
                <a:gd name="connsiteY8" fmla="*/ 1570614 h 1778181"/>
                <a:gd name="connsiteX9" fmla="*/ 1012372 w 2024744"/>
                <a:gd name="connsiteY9" fmla="*/ 1606732 h 1778181"/>
                <a:gd name="connsiteX10" fmla="*/ 0 w 2024744"/>
                <a:gd name="connsiteY10" fmla="*/ 803366 h 1778181"/>
                <a:gd name="connsiteX11" fmla="*/ 1012372 w 2024744"/>
                <a:gd name="connsiteY11" fmla="*/ 0 h 17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4744" h="1778181">
                  <a:moveTo>
                    <a:pt x="1012372" y="0"/>
                  </a:moveTo>
                  <a:cubicBezTo>
                    <a:pt x="1571490" y="0"/>
                    <a:pt x="2024744" y="359679"/>
                    <a:pt x="2024744" y="803366"/>
                  </a:cubicBezTo>
                  <a:cubicBezTo>
                    <a:pt x="2024744" y="1080670"/>
                    <a:pt x="1847692" y="1325159"/>
                    <a:pt x="1578399" y="1469530"/>
                  </a:cubicBezTo>
                  <a:lnTo>
                    <a:pt x="1571378" y="1472554"/>
                  </a:lnTo>
                  <a:lnTo>
                    <a:pt x="1526368" y="1533011"/>
                  </a:lnTo>
                  <a:cubicBezTo>
                    <a:pt x="1453040" y="1624455"/>
                    <a:pt x="1358502" y="1720761"/>
                    <a:pt x="1258661" y="1778181"/>
                  </a:cubicBezTo>
                  <a:cubicBezTo>
                    <a:pt x="1290264" y="1709935"/>
                    <a:pt x="1314011" y="1643260"/>
                    <a:pt x="1331080" y="1576978"/>
                  </a:cubicBezTo>
                  <a:lnTo>
                    <a:pt x="1333637" y="1564743"/>
                  </a:lnTo>
                  <a:lnTo>
                    <a:pt x="1313421" y="1570614"/>
                  </a:lnTo>
                  <a:cubicBezTo>
                    <a:pt x="1218319" y="1594087"/>
                    <a:pt x="1117207" y="1606732"/>
                    <a:pt x="1012372" y="1606732"/>
                  </a:cubicBezTo>
                  <a:cubicBezTo>
                    <a:pt x="453254" y="1606732"/>
                    <a:pt x="0" y="1247053"/>
                    <a:pt x="0" y="803366"/>
                  </a:cubicBezTo>
                  <a:cubicBezTo>
                    <a:pt x="0" y="359679"/>
                    <a:pt x="453254" y="0"/>
                    <a:pt x="1012372" y="0"/>
                  </a:cubicBezTo>
                  <a:close/>
                </a:path>
              </a:pathLst>
            </a:custGeom>
            <a:solidFill>
              <a:srgbClr val="247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061007" y="4574617"/>
              <a:ext cx="1034810" cy="2074025"/>
              <a:chOff x="1647825" y="4345931"/>
              <a:chExt cx="816298" cy="1636071"/>
            </a:xfrm>
            <a:solidFill>
              <a:srgbClr val="247CAE"/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1888535" y="4345931"/>
                <a:ext cx="275698" cy="2756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1663381" y="4650115"/>
                <a:ext cx="771956" cy="611131"/>
              </a:xfrm>
              <a:custGeom>
                <a:avLst/>
                <a:gdLst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2214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956" h="611131">
                    <a:moveTo>
                      <a:pt x="101089" y="592751"/>
                    </a:moveTo>
                    <a:lnTo>
                      <a:pt x="0" y="583561"/>
                    </a:lnTo>
                    <a:lnTo>
                      <a:pt x="133254" y="87304"/>
                    </a:lnTo>
                    <a:cubicBezTo>
                      <a:pt x="145711" y="62965"/>
                      <a:pt x="277230" y="29101"/>
                      <a:pt x="349218" y="0"/>
                    </a:cubicBezTo>
                    <a:lnTo>
                      <a:pt x="422738" y="2214"/>
                    </a:lnTo>
                    <a:cubicBezTo>
                      <a:pt x="493194" y="23657"/>
                      <a:pt x="625562" y="47481"/>
                      <a:pt x="634106" y="68924"/>
                    </a:cubicBezTo>
                    <a:lnTo>
                      <a:pt x="771956" y="588156"/>
                    </a:lnTo>
                    <a:lnTo>
                      <a:pt x="684651" y="611131"/>
                    </a:lnTo>
                    <a:lnTo>
                      <a:pt x="583562" y="220558"/>
                    </a:lnTo>
                    <a:cubicBezTo>
                      <a:pt x="573008" y="193347"/>
                      <a:pt x="552929" y="232811"/>
                      <a:pt x="537612" y="238938"/>
                    </a:cubicBezTo>
                    <a:lnTo>
                      <a:pt x="537612" y="555992"/>
                    </a:lnTo>
                    <a:lnTo>
                      <a:pt x="225154" y="555992"/>
                    </a:lnTo>
                    <a:lnTo>
                      <a:pt x="225154" y="229748"/>
                    </a:lnTo>
                    <a:cubicBezTo>
                      <a:pt x="212901" y="231280"/>
                      <a:pt x="198266" y="213761"/>
                      <a:pt x="188394" y="234343"/>
                    </a:cubicBezTo>
                    <a:lnTo>
                      <a:pt x="101089" y="5927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1647825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flipH="1">
                <a:off x="2344848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2350293" y="5366534"/>
                <a:ext cx="113830" cy="412760"/>
              </a:xfrm>
              <a:custGeom>
                <a:avLst/>
                <a:gdLst>
                  <a:gd name="connsiteX0" fmla="*/ 34055 w 113830"/>
                  <a:gd name="connsiteY0" fmla="*/ 0 h 412760"/>
                  <a:gd name="connsiteX1" fmla="*/ 79774 w 113830"/>
                  <a:gd name="connsiteY1" fmla="*/ 0 h 412760"/>
                  <a:gd name="connsiteX2" fmla="*/ 79774 w 113830"/>
                  <a:gd name="connsiteY2" fmla="*/ 17472 h 412760"/>
                  <a:gd name="connsiteX3" fmla="*/ 94858 w 113830"/>
                  <a:gd name="connsiteY3" fmla="*/ 17472 h 412760"/>
                  <a:gd name="connsiteX4" fmla="*/ 113830 w 113830"/>
                  <a:gd name="connsiteY4" fmla="*/ 36444 h 412760"/>
                  <a:gd name="connsiteX5" fmla="*/ 113830 w 113830"/>
                  <a:gd name="connsiteY5" fmla="*/ 393788 h 412760"/>
                  <a:gd name="connsiteX6" fmla="*/ 94858 w 113830"/>
                  <a:gd name="connsiteY6" fmla="*/ 412760 h 412760"/>
                  <a:gd name="connsiteX7" fmla="*/ 18972 w 113830"/>
                  <a:gd name="connsiteY7" fmla="*/ 412760 h 412760"/>
                  <a:gd name="connsiteX8" fmla="*/ 0 w 113830"/>
                  <a:gd name="connsiteY8" fmla="*/ 393788 h 412760"/>
                  <a:gd name="connsiteX9" fmla="*/ 0 w 113830"/>
                  <a:gd name="connsiteY9" fmla="*/ 36444 h 412760"/>
                  <a:gd name="connsiteX10" fmla="*/ 18972 w 113830"/>
                  <a:gd name="connsiteY10" fmla="*/ 17472 h 412760"/>
                  <a:gd name="connsiteX11" fmla="*/ 34055 w 113830"/>
                  <a:gd name="connsiteY11" fmla="*/ 17472 h 4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0" h="412760">
                    <a:moveTo>
                      <a:pt x="34055" y="0"/>
                    </a:moveTo>
                    <a:lnTo>
                      <a:pt x="79774" y="0"/>
                    </a:lnTo>
                    <a:lnTo>
                      <a:pt x="79774" y="17472"/>
                    </a:lnTo>
                    <a:lnTo>
                      <a:pt x="94858" y="17472"/>
                    </a:lnTo>
                    <a:cubicBezTo>
                      <a:pt x="105336" y="17472"/>
                      <a:pt x="113830" y="25966"/>
                      <a:pt x="113830" y="36444"/>
                    </a:cubicBezTo>
                    <a:lnTo>
                      <a:pt x="113830" y="393788"/>
                    </a:lnTo>
                    <a:cubicBezTo>
                      <a:pt x="113830" y="404266"/>
                      <a:pt x="105336" y="412760"/>
                      <a:pt x="94858" y="412760"/>
                    </a:cubicBezTo>
                    <a:lnTo>
                      <a:pt x="18972" y="412760"/>
                    </a:lnTo>
                    <a:cubicBezTo>
                      <a:pt x="8494" y="412760"/>
                      <a:pt x="0" y="404266"/>
                      <a:pt x="0" y="393788"/>
                    </a:cubicBezTo>
                    <a:lnTo>
                      <a:pt x="0" y="36444"/>
                    </a:lnTo>
                    <a:cubicBezTo>
                      <a:pt x="0" y="25966"/>
                      <a:pt x="8494" y="17472"/>
                      <a:pt x="18972" y="17472"/>
                    </a:cubicBezTo>
                    <a:lnTo>
                      <a:pt x="34055" y="17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1900234" y="5253040"/>
                <a:ext cx="311951" cy="728962"/>
              </a:xfrm>
              <a:custGeom>
                <a:avLst/>
                <a:gdLst>
                  <a:gd name="connsiteX0" fmla="*/ 311943 w 311943"/>
                  <a:gd name="connsiteY0" fmla="*/ 647700 h 669131"/>
                  <a:gd name="connsiteX1" fmla="*/ 311943 w 311943"/>
                  <a:gd name="connsiteY1" fmla="*/ 0 h 669131"/>
                  <a:gd name="connsiteX2" fmla="*/ 0 w 311943"/>
                  <a:gd name="connsiteY2" fmla="*/ 0 h 669131"/>
                  <a:gd name="connsiteX3" fmla="*/ 0 w 311943"/>
                  <a:gd name="connsiteY3" fmla="*/ 669131 h 669131"/>
                  <a:gd name="connsiteX4" fmla="*/ 111918 w 311943"/>
                  <a:gd name="connsiteY4" fmla="*/ 669131 h 669131"/>
                  <a:gd name="connsiteX5" fmla="*/ 111918 w 311943"/>
                  <a:gd name="connsiteY5" fmla="*/ 92868 h 669131"/>
                  <a:gd name="connsiteX6" fmla="*/ 192881 w 311943"/>
                  <a:gd name="connsiteY6" fmla="*/ 92868 h 669131"/>
                  <a:gd name="connsiteX7" fmla="*/ 192881 w 311943"/>
                  <a:gd name="connsiteY7" fmla="*/ 652462 h 669131"/>
                  <a:gd name="connsiteX8" fmla="*/ 311943 w 311943"/>
                  <a:gd name="connsiteY8" fmla="*/ 647700 h 669131"/>
                  <a:gd name="connsiteX0" fmla="*/ 312037 w 312037"/>
                  <a:gd name="connsiteY0" fmla="*/ 647700 h 695589"/>
                  <a:gd name="connsiteX1" fmla="*/ 312037 w 312037"/>
                  <a:gd name="connsiteY1" fmla="*/ 0 h 695589"/>
                  <a:gd name="connsiteX2" fmla="*/ 94 w 312037"/>
                  <a:gd name="connsiteY2" fmla="*/ 0 h 695589"/>
                  <a:gd name="connsiteX3" fmla="*/ 94 w 312037"/>
                  <a:gd name="connsiteY3" fmla="*/ 669131 h 695589"/>
                  <a:gd name="connsiteX4" fmla="*/ 112012 w 312037"/>
                  <a:gd name="connsiteY4" fmla="*/ 669131 h 695589"/>
                  <a:gd name="connsiteX5" fmla="*/ 112012 w 312037"/>
                  <a:gd name="connsiteY5" fmla="*/ 92868 h 695589"/>
                  <a:gd name="connsiteX6" fmla="*/ 192975 w 312037"/>
                  <a:gd name="connsiteY6" fmla="*/ 92868 h 695589"/>
                  <a:gd name="connsiteX7" fmla="*/ 192975 w 312037"/>
                  <a:gd name="connsiteY7" fmla="*/ 652462 h 695589"/>
                  <a:gd name="connsiteX8" fmla="*/ 312037 w 312037"/>
                  <a:gd name="connsiteY8" fmla="*/ 647700 h 695589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3"/>
                  <a:gd name="connsiteY0" fmla="*/ 647700 h 719108"/>
                  <a:gd name="connsiteX1" fmla="*/ 312010 w 312013"/>
                  <a:gd name="connsiteY1" fmla="*/ 0 h 719108"/>
                  <a:gd name="connsiteX2" fmla="*/ 67 w 312013"/>
                  <a:gd name="connsiteY2" fmla="*/ 0 h 719108"/>
                  <a:gd name="connsiteX3" fmla="*/ 67 w 312013"/>
                  <a:gd name="connsiteY3" fmla="*/ 669131 h 719108"/>
                  <a:gd name="connsiteX4" fmla="*/ 111985 w 312013"/>
                  <a:gd name="connsiteY4" fmla="*/ 669131 h 719108"/>
                  <a:gd name="connsiteX5" fmla="*/ 111985 w 312013"/>
                  <a:gd name="connsiteY5" fmla="*/ 92868 h 719108"/>
                  <a:gd name="connsiteX6" fmla="*/ 192948 w 312013"/>
                  <a:gd name="connsiteY6" fmla="*/ 92868 h 719108"/>
                  <a:gd name="connsiteX7" fmla="*/ 192948 w 312013"/>
                  <a:gd name="connsiteY7" fmla="*/ 652462 h 719108"/>
                  <a:gd name="connsiteX8" fmla="*/ 312010 w 312013"/>
                  <a:gd name="connsiteY8" fmla="*/ 647700 h 719108"/>
                  <a:gd name="connsiteX0" fmla="*/ 311948 w 311951"/>
                  <a:gd name="connsiteY0" fmla="*/ 647700 h 720495"/>
                  <a:gd name="connsiteX1" fmla="*/ 311948 w 311951"/>
                  <a:gd name="connsiteY1" fmla="*/ 0 h 720495"/>
                  <a:gd name="connsiteX2" fmla="*/ 5 w 311951"/>
                  <a:gd name="connsiteY2" fmla="*/ 0 h 720495"/>
                  <a:gd name="connsiteX3" fmla="*/ 5 w 311951"/>
                  <a:gd name="connsiteY3" fmla="*/ 669131 h 720495"/>
                  <a:gd name="connsiteX4" fmla="*/ 111923 w 311951"/>
                  <a:gd name="connsiteY4" fmla="*/ 669131 h 720495"/>
                  <a:gd name="connsiteX5" fmla="*/ 111923 w 311951"/>
                  <a:gd name="connsiteY5" fmla="*/ 92868 h 720495"/>
                  <a:gd name="connsiteX6" fmla="*/ 192886 w 311951"/>
                  <a:gd name="connsiteY6" fmla="*/ 92868 h 720495"/>
                  <a:gd name="connsiteX7" fmla="*/ 192886 w 311951"/>
                  <a:gd name="connsiteY7" fmla="*/ 652462 h 720495"/>
                  <a:gd name="connsiteX8" fmla="*/ 311948 w 311951"/>
                  <a:gd name="connsiteY8" fmla="*/ 647700 h 720495"/>
                  <a:gd name="connsiteX0" fmla="*/ 311948 w 311951"/>
                  <a:gd name="connsiteY0" fmla="*/ 647700 h 728962"/>
                  <a:gd name="connsiteX1" fmla="*/ 311948 w 311951"/>
                  <a:gd name="connsiteY1" fmla="*/ 0 h 728962"/>
                  <a:gd name="connsiteX2" fmla="*/ 5 w 311951"/>
                  <a:gd name="connsiteY2" fmla="*/ 0 h 728962"/>
                  <a:gd name="connsiteX3" fmla="*/ 5 w 311951"/>
                  <a:gd name="connsiteY3" fmla="*/ 669131 h 728962"/>
                  <a:gd name="connsiteX4" fmla="*/ 111923 w 311951"/>
                  <a:gd name="connsiteY4" fmla="*/ 669131 h 728962"/>
                  <a:gd name="connsiteX5" fmla="*/ 111923 w 311951"/>
                  <a:gd name="connsiteY5" fmla="*/ 92868 h 728962"/>
                  <a:gd name="connsiteX6" fmla="*/ 192886 w 311951"/>
                  <a:gd name="connsiteY6" fmla="*/ 92868 h 728962"/>
                  <a:gd name="connsiteX7" fmla="*/ 192886 w 311951"/>
                  <a:gd name="connsiteY7" fmla="*/ 652462 h 728962"/>
                  <a:gd name="connsiteX8" fmla="*/ 311948 w 311951"/>
                  <a:gd name="connsiteY8" fmla="*/ 647700 h 72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51" h="728962">
                    <a:moveTo>
                      <a:pt x="311948" y="647700"/>
                    </a:moveTo>
                    <a:lnTo>
                      <a:pt x="311948" y="0"/>
                    </a:lnTo>
                    <a:lnTo>
                      <a:pt x="5" y="0"/>
                    </a:lnTo>
                    <a:lnTo>
                      <a:pt x="5" y="669131"/>
                    </a:lnTo>
                    <a:cubicBezTo>
                      <a:pt x="-789" y="750093"/>
                      <a:pt x="107955" y="747712"/>
                      <a:pt x="111923" y="669131"/>
                    </a:cubicBezTo>
                    <a:lnTo>
                      <a:pt x="111923" y="92868"/>
                    </a:lnTo>
                    <a:lnTo>
                      <a:pt x="192886" y="92868"/>
                    </a:lnTo>
                    <a:lnTo>
                      <a:pt x="192886" y="652462"/>
                    </a:lnTo>
                    <a:cubicBezTo>
                      <a:pt x="192091" y="750888"/>
                      <a:pt x="312742" y="732630"/>
                      <a:pt x="311948" y="647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3372767" y="2178986"/>
              <a:ext cx="499696" cy="497683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ED7D31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104551" y="2877792"/>
              <a:ext cx="107123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當下</a:t>
              </a:r>
              <a:endPara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630062" y="2642371"/>
            <a:ext cx="256043" cy="256043"/>
          </a:xfrm>
          <a:prstGeom prst="rect">
            <a:avLst/>
          </a:prstGeom>
          <a:solidFill>
            <a:srgbClr val="5A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630062" y="3924146"/>
            <a:ext cx="256043" cy="256043"/>
          </a:xfrm>
          <a:prstGeom prst="rect">
            <a:avLst/>
          </a:prstGeom>
          <a:solidFill>
            <a:srgbClr val="247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652319" y="5170672"/>
            <a:ext cx="256043" cy="256043"/>
          </a:xfrm>
          <a:prstGeom prst="rect">
            <a:avLst/>
          </a:prstGeom>
          <a:solidFill>
            <a:srgbClr val="5A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6135192" y="2250393"/>
            <a:ext cx="2685279" cy="105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zh-TW" altLang="en-US" sz="4000" dirty="0" smtClean="0">
                <a:solidFill>
                  <a:srgbClr val="5ABCD2"/>
                </a:solidFill>
              </a:rPr>
              <a:t>發現</a:t>
            </a:r>
            <a:endParaRPr lang="en-US" altLang="zh-CN" sz="4000" dirty="0">
              <a:solidFill>
                <a:srgbClr val="5ABCD2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發現差異並尊重差異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6135191" y="4797152"/>
            <a:ext cx="2685279" cy="105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zh-TW" altLang="en-US" sz="4000" dirty="0" smtClean="0">
                <a:solidFill>
                  <a:srgbClr val="5ABCD2"/>
                </a:solidFill>
              </a:rPr>
              <a:t>夢想</a:t>
            </a:r>
            <a:endParaRPr lang="en-US" altLang="zh-CN" sz="4000" dirty="0">
              <a:solidFill>
                <a:srgbClr val="5ABCD2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追求夢想建立價值感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6135191" y="3501008"/>
            <a:ext cx="2685279" cy="105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zh-TW" altLang="en-US" sz="4000" dirty="0" smtClean="0">
                <a:solidFill>
                  <a:srgbClr val="247CAE"/>
                </a:solidFill>
              </a:rPr>
              <a:t>當下</a:t>
            </a:r>
            <a:endParaRPr lang="en-US" altLang="zh-CN" sz="4000" dirty="0">
              <a:solidFill>
                <a:srgbClr val="247CAE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透過分享提升普同感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41704" y="-1095526"/>
            <a:ext cx="652616" cy="884903"/>
          </a:xfrm>
          <a:prstGeom prst="rect">
            <a:avLst/>
          </a:prstGeom>
          <a:solidFill>
            <a:srgbClr val="247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494321" y="-1095527"/>
            <a:ext cx="652616" cy="884903"/>
          </a:xfrm>
          <a:prstGeom prst="rect">
            <a:avLst/>
          </a:prstGeom>
          <a:solidFill>
            <a:srgbClr val="5A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588785" y="691859"/>
            <a:ext cx="1966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解構</a:t>
            </a:r>
            <a:endParaRPr lang="zh-CN" altLang="en-US" sz="6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6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3320398" y="3176297"/>
            <a:ext cx="1412754" cy="2453310"/>
            <a:chOff x="4427198" y="3092063"/>
            <a:chExt cx="1883672" cy="3271080"/>
          </a:xfrm>
        </p:grpSpPr>
        <p:sp>
          <p:nvSpPr>
            <p:cNvPr id="11" name="任意多边形 10"/>
            <p:cNvSpPr/>
            <p:nvPr/>
          </p:nvSpPr>
          <p:spPr>
            <a:xfrm>
              <a:off x="4427198" y="3092063"/>
              <a:ext cx="1883672" cy="1654289"/>
            </a:xfrm>
            <a:custGeom>
              <a:avLst/>
              <a:gdLst>
                <a:gd name="connsiteX0" fmla="*/ 1012372 w 2024744"/>
                <a:gd name="connsiteY0" fmla="*/ 0 h 1778181"/>
                <a:gd name="connsiteX1" fmla="*/ 2024744 w 2024744"/>
                <a:gd name="connsiteY1" fmla="*/ 803366 h 1778181"/>
                <a:gd name="connsiteX2" fmla="*/ 1578399 w 2024744"/>
                <a:gd name="connsiteY2" fmla="*/ 1469530 h 1778181"/>
                <a:gd name="connsiteX3" fmla="*/ 1571378 w 2024744"/>
                <a:gd name="connsiteY3" fmla="*/ 1472554 h 1778181"/>
                <a:gd name="connsiteX4" fmla="*/ 1526368 w 2024744"/>
                <a:gd name="connsiteY4" fmla="*/ 1533011 h 1778181"/>
                <a:gd name="connsiteX5" fmla="*/ 1258661 w 2024744"/>
                <a:gd name="connsiteY5" fmla="*/ 1778181 h 1778181"/>
                <a:gd name="connsiteX6" fmla="*/ 1331080 w 2024744"/>
                <a:gd name="connsiteY6" fmla="*/ 1576978 h 1778181"/>
                <a:gd name="connsiteX7" fmla="*/ 1333637 w 2024744"/>
                <a:gd name="connsiteY7" fmla="*/ 1564743 h 1778181"/>
                <a:gd name="connsiteX8" fmla="*/ 1313421 w 2024744"/>
                <a:gd name="connsiteY8" fmla="*/ 1570614 h 1778181"/>
                <a:gd name="connsiteX9" fmla="*/ 1012372 w 2024744"/>
                <a:gd name="connsiteY9" fmla="*/ 1606732 h 1778181"/>
                <a:gd name="connsiteX10" fmla="*/ 0 w 2024744"/>
                <a:gd name="connsiteY10" fmla="*/ 803366 h 1778181"/>
                <a:gd name="connsiteX11" fmla="*/ 1012372 w 2024744"/>
                <a:gd name="connsiteY11" fmla="*/ 0 h 17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4744" h="1778181">
                  <a:moveTo>
                    <a:pt x="1012372" y="0"/>
                  </a:moveTo>
                  <a:cubicBezTo>
                    <a:pt x="1571490" y="0"/>
                    <a:pt x="2024744" y="359679"/>
                    <a:pt x="2024744" y="803366"/>
                  </a:cubicBezTo>
                  <a:cubicBezTo>
                    <a:pt x="2024744" y="1080670"/>
                    <a:pt x="1847692" y="1325159"/>
                    <a:pt x="1578399" y="1469530"/>
                  </a:cubicBezTo>
                  <a:lnTo>
                    <a:pt x="1571378" y="1472554"/>
                  </a:lnTo>
                  <a:lnTo>
                    <a:pt x="1526368" y="1533011"/>
                  </a:lnTo>
                  <a:cubicBezTo>
                    <a:pt x="1453040" y="1624455"/>
                    <a:pt x="1358502" y="1720761"/>
                    <a:pt x="1258661" y="1778181"/>
                  </a:cubicBezTo>
                  <a:cubicBezTo>
                    <a:pt x="1290264" y="1709935"/>
                    <a:pt x="1314011" y="1643260"/>
                    <a:pt x="1331080" y="1576978"/>
                  </a:cubicBezTo>
                  <a:lnTo>
                    <a:pt x="1333637" y="1564743"/>
                  </a:lnTo>
                  <a:lnTo>
                    <a:pt x="1313421" y="1570614"/>
                  </a:lnTo>
                  <a:cubicBezTo>
                    <a:pt x="1218319" y="1594087"/>
                    <a:pt x="1117207" y="1606732"/>
                    <a:pt x="1012372" y="1606732"/>
                  </a:cubicBezTo>
                  <a:cubicBezTo>
                    <a:pt x="453254" y="1606732"/>
                    <a:pt x="0" y="1247053"/>
                    <a:pt x="0" y="803366"/>
                  </a:cubicBezTo>
                  <a:cubicBezTo>
                    <a:pt x="0" y="359679"/>
                    <a:pt x="453254" y="0"/>
                    <a:pt x="1012372" y="0"/>
                  </a:cubicBezTo>
                  <a:close/>
                </a:path>
              </a:pathLst>
            </a:custGeom>
            <a:solidFill>
              <a:srgbClr val="5ABC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652603" y="4689055"/>
              <a:ext cx="835266" cy="1674088"/>
              <a:chOff x="1647825" y="4345931"/>
              <a:chExt cx="816298" cy="1636071"/>
            </a:xfrm>
            <a:solidFill>
              <a:srgbClr val="5ABCD2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888535" y="4345931"/>
                <a:ext cx="275698" cy="2756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1663381" y="4650115"/>
                <a:ext cx="771956" cy="611131"/>
              </a:xfrm>
              <a:custGeom>
                <a:avLst/>
                <a:gdLst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2214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956" h="611131">
                    <a:moveTo>
                      <a:pt x="101089" y="592751"/>
                    </a:moveTo>
                    <a:lnTo>
                      <a:pt x="0" y="583561"/>
                    </a:lnTo>
                    <a:lnTo>
                      <a:pt x="133254" y="87304"/>
                    </a:lnTo>
                    <a:cubicBezTo>
                      <a:pt x="145711" y="62965"/>
                      <a:pt x="277230" y="29101"/>
                      <a:pt x="349218" y="0"/>
                    </a:cubicBezTo>
                    <a:lnTo>
                      <a:pt x="422738" y="2214"/>
                    </a:lnTo>
                    <a:cubicBezTo>
                      <a:pt x="493194" y="23657"/>
                      <a:pt x="625562" y="47481"/>
                      <a:pt x="634106" y="68924"/>
                    </a:cubicBezTo>
                    <a:lnTo>
                      <a:pt x="771956" y="588156"/>
                    </a:lnTo>
                    <a:lnTo>
                      <a:pt x="684651" y="611131"/>
                    </a:lnTo>
                    <a:lnTo>
                      <a:pt x="583562" y="220558"/>
                    </a:lnTo>
                    <a:cubicBezTo>
                      <a:pt x="573008" y="193347"/>
                      <a:pt x="552929" y="232811"/>
                      <a:pt x="537612" y="238938"/>
                    </a:cubicBezTo>
                    <a:lnTo>
                      <a:pt x="537612" y="555992"/>
                    </a:lnTo>
                    <a:lnTo>
                      <a:pt x="225154" y="555992"/>
                    </a:lnTo>
                    <a:lnTo>
                      <a:pt x="225154" y="229748"/>
                    </a:lnTo>
                    <a:cubicBezTo>
                      <a:pt x="212901" y="231280"/>
                      <a:pt x="198266" y="213761"/>
                      <a:pt x="188394" y="234343"/>
                    </a:cubicBezTo>
                    <a:lnTo>
                      <a:pt x="101089" y="5927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1647825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flipH="1">
                <a:off x="2344848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2350293" y="5366534"/>
                <a:ext cx="113830" cy="412760"/>
              </a:xfrm>
              <a:custGeom>
                <a:avLst/>
                <a:gdLst>
                  <a:gd name="connsiteX0" fmla="*/ 34055 w 113830"/>
                  <a:gd name="connsiteY0" fmla="*/ 0 h 412760"/>
                  <a:gd name="connsiteX1" fmla="*/ 79774 w 113830"/>
                  <a:gd name="connsiteY1" fmla="*/ 0 h 412760"/>
                  <a:gd name="connsiteX2" fmla="*/ 79774 w 113830"/>
                  <a:gd name="connsiteY2" fmla="*/ 17472 h 412760"/>
                  <a:gd name="connsiteX3" fmla="*/ 94858 w 113830"/>
                  <a:gd name="connsiteY3" fmla="*/ 17472 h 412760"/>
                  <a:gd name="connsiteX4" fmla="*/ 113830 w 113830"/>
                  <a:gd name="connsiteY4" fmla="*/ 36444 h 412760"/>
                  <a:gd name="connsiteX5" fmla="*/ 113830 w 113830"/>
                  <a:gd name="connsiteY5" fmla="*/ 393788 h 412760"/>
                  <a:gd name="connsiteX6" fmla="*/ 94858 w 113830"/>
                  <a:gd name="connsiteY6" fmla="*/ 412760 h 412760"/>
                  <a:gd name="connsiteX7" fmla="*/ 18972 w 113830"/>
                  <a:gd name="connsiteY7" fmla="*/ 412760 h 412760"/>
                  <a:gd name="connsiteX8" fmla="*/ 0 w 113830"/>
                  <a:gd name="connsiteY8" fmla="*/ 393788 h 412760"/>
                  <a:gd name="connsiteX9" fmla="*/ 0 w 113830"/>
                  <a:gd name="connsiteY9" fmla="*/ 36444 h 412760"/>
                  <a:gd name="connsiteX10" fmla="*/ 18972 w 113830"/>
                  <a:gd name="connsiteY10" fmla="*/ 17472 h 412760"/>
                  <a:gd name="connsiteX11" fmla="*/ 34055 w 113830"/>
                  <a:gd name="connsiteY11" fmla="*/ 17472 h 4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0" h="412760">
                    <a:moveTo>
                      <a:pt x="34055" y="0"/>
                    </a:moveTo>
                    <a:lnTo>
                      <a:pt x="79774" y="0"/>
                    </a:lnTo>
                    <a:lnTo>
                      <a:pt x="79774" y="17472"/>
                    </a:lnTo>
                    <a:lnTo>
                      <a:pt x="94858" y="17472"/>
                    </a:lnTo>
                    <a:cubicBezTo>
                      <a:pt x="105336" y="17472"/>
                      <a:pt x="113830" y="25966"/>
                      <a:pt x="113830" y="36444"/>
                    </a:cubicBezTo>
                    <a:lnTo>
                      <a:pt x="113830" y="393788"/>
                    </a:lnTo>
                    <a:cubicBezTo>
                      <a:pt x="113830" y="404266"/>
                      <a:pt x="105336" y="412760"/>
                      <a:pt x="94858" y="412760"/>
                    </a:cubicBezTo>
                    <a:lnTo>
                      <a:pt x="18972" y="412760"/>
                    </a:lnTo>
                    <a:cubicBezTo>
                      <a:pt x="8494" y="412760"/>
                      <a:pt x="0" y="404266"/>
                      <a:pt x="0" y="393788"/>
                    </a:cubicBezTo>
                    <a:lnTo>
                      <a:pt x="0" y="36444"/>
                    </a:lnTo>
                    <a:cubicBezTo>
                      <a:pt x="0" y="25966"/>
                      <a:pt x="8494" y="17472"/>
                      <a:pt x="18972" y="17472"/>
                    </a:cubicBezTo>
                    <a:lnTo>
                      <a:pt x="34055" y="17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1900234" y="5253040"/>
                <a:ext cx="311951" cy="728962"/>
              </a:xfrm>
              <a:custGeom>
                <a:avLst/>
                <a:gdLst>
                  <a:gd name="connsiteX0" fmla="*/ 311943 w 311943"/>
                  <a:gd name="connsiteY0" fmla="*/ 647700 h 669131"/>
                  <a:gd name="connsiteX1" fmla="*/ 311943 w 311943"/>
                  <a:gd name="connsiteY1" fmla="*/ 0 h 669131"/>
                  <a:gd name="connsiteX2" fmla="*/ 0 w 311943"/>
                  <a:gd name="connsiteY2" fmla="*/ 0 h 669131"/>
                  <a:gd name="connsiteX3" fmla="*/ 0 w 311943"/>
                  <a:gd name="connsiteY3" fmla="*/ 669131 h 669131"/>
                  <a:gd name="connsiteX4" fmla="*/ 111918 w 311943"/>
                  <a:gd name="connsiteY4" fmla="*/ 669131 h 669131"/>
                  <a:gd name="connsiteX5" fmla="*/ 111918 w 311943"/>
                  <a:gd name="connsiteY5" fmla="*/ 92868 h 669131"/>
                  <a:gd name="connsiteX6" fmla="*/ 192881 w 311943"/>
                  <a:gd name="connsiteY6" fmla="*/ 92868 h 669131"/>
                  <a:gd name="connsiteX7" fmla="*/ 192881 w 311943"/>
                  <a:gd name="connsiteY7" fmla="*/ 652462 h 669131"/>
                  <a:gd name="connsiteX8" fmla="*/ 311943 w 311943"/>
                  <a:gd name="connsiteY8" fmla="*/ 647700 h 669131"/>
                  <a:gd name="connsiteX0" fmla="*/ 312037 w 312037"/>
                  <a:gd name="connsiteY0" fmla="*/ 647700 h 695589"/>
                  <a:gd name="connsiteX1" fmla="*/ 312037 w 312037"/>
                  <a:gd name="connsiteY1" fmla="*/ 0 h 695589"/>
                  <a:gd name="connsiteX2" fmla="*/ 94 w 312037"/>
                  <a:gd name="connsiteY2" fmla="*/ 0 h 695589"/>
                  <a:gd name="connsiteX3" fmla="*/ 94 w 312037"/>
                  <a:gd name="connsiteY3" fmla="*/ 669131 h 695589"/>
                  <a:gd name="connsiteX4" fmla="*/ 112012 w 312037"/>
                  <a:gd name="connsiteY4" fmla="*/ 669131 h 695589"/>
                  <a:gd name="connsiteX5" fmla="*/ 112012 w 312037"/>
                  <a:gd name="connsiteY5" fmla="*/ 92868 h 695589"/>
                  <a:gd name="connsiteX6" fmla="*/ 192975 w 312037"/>
                  <a:gd name="connsiteY6" fmla="*/ 92868 h 695589"/>
                  <a:gd name="connsiteX7" fmla="*/ 192975 w 312037"/>
                  <a:gd name="connsiteY7" fmla="*/ 652462 h 695589"/>
                  <a:gd name="connsiteX8" fmla="*/ 312037 w 312037"/>
                  <a:gd name="connsiteY8" fmla="*/ 647700 h 695589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3"/>
                  <a:gd name="connsiteY0" fmla="*/ 647700 h 719108"/>
                  <a:gd name="connsiteX1" fmla="*/ 312010 w 312013"/>
                  <a:gd name="connsiteY1" fmla="*/ 0 h 719108"/>
                  <a:gd name="connsiteX2" fmla="*/ 67 w 312013"/>
                  <a:gd name="connsiteY2" fmla="*/ 0 h 719108"/>
                  <a:gd name="connsiteX3" fmla="*/ 67 w 312013"/>
                  <a:gd name="connsiteY3" fmla="*/ 669131 h 719108"/>
                  <a:gd name="connsiteX4" fmla="*/ 111985 w 312013"/>
                  <a:gd name="connsiteY4" fmla="*/ 669131 h 719108"/>
                  <a:gd name="connsiteX5" fmla="*/ 111985 w 312013"/>
                  <a:gd name="connsiteY5" fmla="*/ 92868 h 719108"/>
                  <a:gd name="connsiteX6" fmla="*/ 192948 w 312013"/>
                  <a:gd name="connsiteY6" fmla="*/ 92868 h 719108"/>
                  <a:gd name="connsiteX7" fmla="*/ 192948 w 312013"/>
                  <a:gd name="connsiteY7" fmla="*/ 652462 h 719108"/>
                  <a:gd name="connsiteX8" fmla="*/ 312010 w 312013"/>
                  <a:gd name="connsiteY8" fmla="*/ 647700 h 719108"/>
                  <a:gd name="connsiteX0" fmla="*/ 311948 w 311951"/>
                  <a:gd name="connsiteY0" fmla="*/ 647700 h 720495"/>
                  <a:gd name="connsiteX1" fmla="*/ 311948 w 311951"/>
                  <a:gd name="connsiteY1" fmla="*/ 0 h 720495"/>
                  <a:gd name="connsiteX2" fmla="*/ 5 w 311951"/>
                  <a:gd name="connsiteY2" fmla="*/ 0 h 720495"/>
                  <a:gd name="connsiteX3" fmla="*/ 5 w 311951"/>
                  <a:gd name="connsiteY3" fmla="*/ 669131 h 720495"/>
                  <a:gd name="connsiteX4" fmla="*/ 111923 w 311951"/>
                  <a:gd name="connsiteY4" fmla="*/ 669131 h 720495"/>
                  <a:gd name="connsiteX5" fmla="*/ 111923 w 311951"/>
                  <a:gd name="connsiteY5" fmla="*/ 92868 h 720495"/>
                  <a:gd name="connsiteX6" fmla="*/ 192886 w 311951"/>
                  <a:gd name="connsiteY6" fmla="*/ 92868 h 720495"/>
                  <a:gd name="connsiteX7" fmla="*/ 192886 w 311951"/>
                  <a:gd name="connsiteY7" fmla="*/ 652462 h 720495"/>
                  <a:gd name="connsiteX8" fmla="*/ 311948 w 311951"/>
                  <a:gd name="connsiteY8" fmla="*/ 647700 h 720495"/>
                  <a:gd name="connsiteX0" fmla="*/ 311948 w 311951"/>
                  <a:gd name="connsiteY0" fmla="*/ 647700 h 728962"/>
                  <a:gd name="connsiteX1" fmla="*/ 311948 w 311951"/>
                  <a:gd name="connsiteY1" fmla="*/ 0 h 728962"/>
                  <a:gd name="connsiteX2" fmla="*/ 5 w 311951"/>
                  <a:gd name="connsiteY2" fmla="*/ 0 h 728962"/>
                  <a:gd name="connsiteX3" fmla="*/ 5 w 311951"/>
                  <a:gd name="connsiteY3" fmla="*/ 669131 h 728962"/>
                  <a:gd name="connsiteX4" fmla="*/ 111923 w 311951"/>
                  <a:gd name="connsiteY4" fmla="*/ 669131 h 728962"/>
                  <a:gd name="connsiteX5" fmla="*/ 111923 w 311951"/>
                  <a:gd name="connsiteY5" fmla="*/ 92868 h 728962"/>
                  <a:gd name="connsiteX6" fmla="*/ 192886 w 311951"/>
                  <a:gd name="connsiteY6" fmla="*/ 92868 h 728962"/>
                  <a:gd name="connsiteX7" fmla="*/ 192886 w 311951"/>
                  <a:gd name="connsiteY7" fmla="*/ 652462 h 728962"/>
                  <a:gd name="connsiteX8" fmla="*/ 311948 w 311951"/>
                  <a:gd name="connsiteY8" fmla="*/ 647700 h 72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51" h="728962">
                    <a:moveTo>
                      <a:pt x="311948" y="647700"/>
                    </a:moveTo>
                    <a:lnTo>
                      <a:pt x="311948" y="0"/>
                    </a:lnTo>
                    <a:lnTo>
                      <a:pt x="5" y="0"/>
                    </a:lnTo>
                    <a:lnTo>
                      <a:pt x="5" y="669131"/>
                    </a:lnTo>
                    <a:cubicBezTo>
                      <a:pt x="-789" y="750093"/>
                      <a:pt x="107955" y="747712"/>
                      <a:pt x="111923" y="669131"/>
                    </a:cubicBezTo>
                    <a:lnTo>
                      <a:pt x="111923" y="92868"/>
                    </a:lnTo>
                    <a:lnTo>
                      <a:pt x="192886" y="92868"/>
                    </a:lnTo>
                    <a:lnTo>
                      <a:pt x="192886" y="652462"/>
                    </a:lnTo>
                    <a:cubicBezTo>
                      <a:pt x="192091" y="750888"/>
                      <a:pt x="312742" y="732630"/>
                      <a:pt x="311948" y="647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5144917" y="3279834"/>
              <a:ext cx="441812" cy="51883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847862" y="3855250"/>
              <a:ext cx="11759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做中學</a:t>
              </a:r>
              <a:endParaRPr lang="zh-CN" altLang="en-US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4903" y="2864752"/>
            <a:ext cx="1628399" cy="2793908"/>
            <a:chOff x="739870" y="2676669"/>
            <a:chExt cx="2171198" cy="3725210"/>
          </a:xfrm>
        </p:grpSpPr>
        <p:sp>
          <p:nvSpPr>
            <p:cNvPr id="8" name="任意多边形 7"/>
            <p:cNvSpPr/>
            <p:nvPr/>
          </p:nvSpPr>
          <p:spPr>
            <a:xfrm>
              <a:off x="739870" y="2676669"/>
              <a:ext cx="2171198" cy="1906801"/>
            </a:xfrm>
            <a:custGeom>
              <a:avLst/>
              <a:gdLst>
                <a:gd name="connsiteX0" fmla="*/ 1012372 w 2024744"/>
                <a:gd name="connsiteY0" fmla="*/ 0 h 1778181"/>
                <a:gd name="connsiteX1" fmla="*/ 2024744 w 2024744"/>
                <a:gd name="connsiteY1" fmla="*/ 803366 h 1778181"/>
                <a:gd name="connsiteX2" fmla="*/ 1578399 w 2024744"/>
                <a:gd name="connsiteY2" fmla="*/ 1469530 h 1778181"/>
                <a:gd name="connsiteX3" fmla="*/ 1571378 w 2024744"/>
                <a:gd name="connsiteY3" fmla="*/ 1472554 h 1778181"/>
                <a:gd name="connsiteX4" fmla="*/ 1526368 w 2024744"/>
                <a:gd name="connsiteY4" fmla="*/ 1533011 h 1778181"/>
                <a:gd name="connsiteX5" fmla="*/ 1258661 w 2024744"/>
                <a:gd name="connsiteY5" fmla="*/ 1778181 h 1778181"/>
                <a:gd name="connsiteX6" fmla="*/ 1331080 w 2024744"/>
                <a:gd name="connsiteY6" fmla="*/ 1576978 h 1778181"/>
                <a:gd name="connsiteX7" fmla="*/ 1333637 w 2024744"/>
                <a:gd name="connsiteY7" fmla="*/ 1564743 h 1778181"/>
                <a:gd name="connsiteX8" fmla="*/ 1313421 w 2024744"/>
                <a:gd name="connsiteY8" fmla="*/ 1570614 h 1778181"/>
                <a:gd name="connsiteX9" fmla="*/ 1012372 w 2024744"/>
                <a:gd name="connsiteY9" fmla="*/ 1606732 h 1778181"/>
                <a:gd name="connsiteX10" fmla="*/ 0 w 2024744"/>
                <a:gd name="connsiteY10" fmla="*/ 803366 h 1778181"/>
                <a:gd name="connsiteX11" fmla="*/ 1012372 w 2024744"/>
                <a:gd name="connsiteY11" fmla="*/ 0 h 17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4744" h="1778181">
                  <a:moveTo>
                    <a:pt x="1012372" y="0"/>
                  </a:moveTo>
                  <a:cubicBezTo>
                    <a:pt x="1571490" y="0"/>
                    <a:pt x="2024744" y="359679"/>
                    <a:pt x="2024744" y="803366"/>
                  </a:cubicBezTo>
                  <a:cubicBezTo>
                    <a:pt x="2024744" y="1080670"/>
                    <a:pt x="1847692" y="1325159"/>
                    <a:pt x="1578399" y="1469530"/>
                  </a:cubicBezTo>
                  <a:lnTo>
                    <a:pt x="1571378" y="1472554"/>
                  </a:lnTo>
                  <a:lnTo>
                    <a:pt x="1526368" y="1533011"/>
                  </a:lnTo>
                  <a:cubicBezTo>
                    <a:pt x="1453040" y="1624455"/>
                    <a:pt x="1358502" y="1720761"/>
                    <a:pt x="1258661" y="1778181"/>
                  </a:cubicBezTo>
                  <a:cubicBezTo>
                    <a:pt x="1290264" y="1709935"/>
                    <a:pt x="1314011" y="1643260"/>
                    <a:pt x="1331080" y="1576978"/>
                  </a:cubicBezTo>
                  <a:lnTo>
                    <a:pt x="1333637" y="1564743"/>
                  </a:lnTo>
                  <a:lnTo>
                    <a:pt x="1313421" y="1570614"/>
                  </a:lnTo>
                  <a:cubicBezTo>
                    <a:pt x="1218319" y="1594087"/>
                    <a:pt x="1117207" y="1606732"/>
                    <a:pt x="1012372" y="1606732"/>
                  </a:cubicBezTo>
                  <a:cubicBezTo>
                    <a:pt x="453254" y="1606732"/>
                    <a:pt x="0" y="1247053"/>
                    <a:pt x="0" y="803366"/>
                  </a:cubicBezTo>
                  <a:cubicBezTo>
                    <a:pt x="0" y="359679"/>
                    <a:pt x="453254" y="0"/>
                    <a:pt x="1012372" y="0"/>
                  </a:cubicBezTo>
                  <a:close/>
                </a:path>
              </a:pathLst>
            </a:custGeom>
            <a:solidFill>
              <a:srgbClr val="5ABC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56308" y="4647468"/>
              <a:ext cx="875343" cy="1754411"/>
              <a:chOff x="1647825" y="4345931"/>
              <a:chExt cx="816298" cy="1636071"/>
            </a:xfrm>
            <a:solidFill>
              <a:srgbClr val="5ABCD2"/>
            </a:solidFill>
          </p:grpSpPr>
          <p:sp>
            <p:nvSpPr>
              <p:cNvPr id="13" name="椭圆 12"/>
              <p:cNvSpPr/>
              <p:nvPr/>
            </p:nvSpPr>
            <p:spPr>
              <a:xfrm>
                <a:off x="1888535" y="4345931"/>
                <a:ext cx="275698" cy="2756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1663381" y="4650115"/>
                <a:ext cx="771956" cy="611131"/>
              </a:xfrm>
              <a:custGeom>
                <a:avLst/>
                <a:gdLst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2214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956" h="611131">
                    <a:moveTo>
                      <a:pt x="101089" y="592751"/>
                    </a:moveTo>
                    <a:lnTo>
                      <a:pt x="0" y="583561"/>
                    </a:lnTo>
                    <a:lnTo>
                      <a:pt x="133254" y="87304"/>
                    </a:lnTo>
                    <a:cubicBezTo>
                      <a:pt x="145711" y="62965"/>
                      <a:pt x="277230" y="29101"/>
                      <a:pt x="349218" y="0"/>
                    </a:cubicBezTo>
                    <a:lnTo>
                      <a:pt x="422738" y="2214"/>
                    </a:lnTo>
                    <a:cubicBezTo>
                      <a:pt x="493194" y="23657"/>
                      <a:pt x="625562" y="47481"/>
                      <a:pt x="634106" y="68924"/>
                    </a:cubicBezTo>
                    <a:lnTo>
                      <a:pt x="771956" y="588156"/>
                    </a:lnTo>
                    <a:lnTo>
                      <a:pt x="684651" y="611131"/>
                    </a:lnTo>
                    <a:lnTo>
                      <a:pt x="583562" y="220558"/>
                    </a:lnTo>
                    <a:cubicBezTo>
                      <a:pt x="573008" y="193347"/>
                      <a:pt x="552929" y="232811"/>
                      <a:pt x="537612" y="238938"/>
                    </a:cubicBezTo>
                    <a:lnTo>
                      <a:pt x="537612" y="555992"/>
                    </a:lnTo>
                    <a:lnTo>
                      <a:pt x="225154" y="555992"/>
                    </a:lnTo>
                    <a:lnTo>
                      <a:pt x="225154" y="229748"/>
                    </a:lnTo>
                    <a:cubicBezTo>
                      <a:pt x="212901" y="231280"/>
                      <a:pt x="198266" y="213761"/>
                      <a:pt x="188394" y="234343"/>
                    </a:cubicBezTo>
                    <a:lnTo>
                      <a:pt x="101089" y="5927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1647825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flipH="1">
                <a:off x="2344848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2350293" y="5366534"/>
                <a:ext cx="113830" cy="412760"/>
              </a:xfrm>
              <a:custGeom>
                <a:avLst/>
                <a:gdLst>
                  <a:gd name="connsiteX0" fmla="*/ 34055 w 113830"/>
                  <a:gd name="connsiteY0" fmla="*/ 0 h 412760"/>
                  <a:gd name="connsiteX1" fmla="*/ 79774 w 113830"/>
                  <a:gd name="connsiteY1" fmla="*/ 0 h 412760"/>
                  <a:gd name="connsiteX2" fmla="*/ 79774 w 113830"/>
                  <a:gd name="connsiteY2" fmla="*/ 17472 h 412760"/>
                  <a:gd name="connsiteX3" fmla="*/ 94858 w 113830"/>
                  <a:gd name="connsiteY3" fmla="*/ 17472 h 412760"/>
                  <a:gd name="connsiteX4" fmla="*/ 113830 w 113830"/>
                  <a:gd name="connsiteY4" fmla="*/ 36444 h 412760"/>
                  <a:gd name="connsiteX5" fmla="*/ 113830 w 113830"/>
                  <a:gd name="connsiteY5" fmla="*/ 393788 h 412760"/>
                  <a:gd name="connsiteX6" fmla="*/ 94858 w 113830"/>
                  <a:gd name="connsiteY6" fmla="*/ 412760 h 412760"/>
                  <a:gd name="connsiteX7" fmla="*/ 18972 w 113830"/>
                  <a:gd name="connsiteY7" fmla="*/ 412760 h 412760"/>
                  <a:gd name="connsiteX8" fmla="*/ 0 w 113830"/>
                  <a:gd name="connsiteY8" fmla="*/ 393788 h 412760"/>
                  <a:gd name="connsiteX9" fmla="*/ 0 w 113830"/>
                  <a:gd name="connsiteY9" fmla="*/ 36444 h 412760"/>
                  <a:gd name="connsiteX10" fmla="*/ 18972 w 113830"/>
                  <a:gd name="connsiteY10" fmla="*/ 17472 h 412760"/>
                  <a:gd name="connsiteX11" fmla="*/ 34055 w 113830"/>
                  <a:gd name="connsiteY11" fmla="*/ 17472 h 4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0" h="412760">
                    <a:moveTo>
                      <a:pt x="34055" y="0"/>
                    </a:moveTo>
                    <a:lnTo>
                      <a:pt x="79774" y="0"/>
                    </a:lnTo>
                    <a:lnTo>
                      <a:pt x="79774" y="17472"/>
                    </a:lnTo>
                    <a:lnTo>
                      <a:pt x="94858" y="17472"/>
                    </a:lnTo>
                    <a:cubicBezTo>
                      <a:pt x="105336" y="17472"/>
                      <a:pt x="113830" y="25966"/>
                      <a:pt x="113830" y="36444"/>
                    </a:cubicBezTo>
                    <a:lnTo>
                      <a:pt x="113830" y="393788"/>
                    </a:lnTo>
                    <a:cubicBezTo>
                      <a:pt x="113830" y="404266"/>
                      <a:pt x="105336" y="412760"/>
                      <a:pt x="94858" y="412760"/>
                    </a:cubicBezTo>
                    <a:lnTo>
                      <a:pt x="18972" y="412760"/>
                    </a:lnTo>
                    <a:cubicBezTo>
                      <a:pt x="8494" y="412760"/>
                      <a:pt x="0" y="404266"/>
                      <a:pt x="0" y="393788"/>
                    </a:cubicBezTo>
                    <a:lnTo>
                      <a:pt x="0" y="36444"/>
                    </a:lnTo>
                    <a:cubicBezTo>
                      <a:pt x="0" y="25966"/>
                      <a:pt x="8494" y="17472"/>
                      <a:pt x="18972" y="17472"/>
                    </a:cubicBezTo>
                    <a:lnTo>
                      <a:pt x="34055" y="17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1900234" y="5253040"/>
                <a:ext cx="311951" cy="728962"/>
              </a:xfrm>
              <a:custGeom>
                <a:avLst/>
                <a:gdLst>
                  <a:gd name="connsiteX0" fmla="*/ 311943 w 311943"/>
                  <a:gd name="connsiteY0" fmla="*/ 647700 h 669131"/>
                  <a:gd name="connsiteX1" fmla="*/ 311943 w 311943"/>
                  <a:gd name="connsiteY1" fmla="*/ 0 h 669131"/>
                  <a:gd name="connsiteX2" fmla="*/ 0 w 311943"/>
                  <a:gd name="connsiteY2" fmla="*/ 0 h 669131"/>
                  <a:gd name="connsiteX3" fmla="*/ 0 w 311943"/>
                  <a:gd name="connsiteY3" fmla="*/ 669131 h 669131"/>
                  <a:gd name="connsiteX4" fmla="*/ 111918 w 311943"/>
                  <a:gd name="connsiteY4" fmla="*/ 669131 h 669131"/>
                  <a:gd name="connsiteX5" fmla="*/ 111918 w 311943"/>
                  <a:gd name="connsiteY5" fmla="*/ 92868 h 669131"/>
                  <a:gd name="connsiteX6" fmla="*/ 192881 w 311943"/>
                  <a:gd name="connsiteY6" fmla="*/ 92868 h 669131"/>
                  <a:gd name="connsiteX7" fmla="*/ 192881 w 311943"/>
                  <a:gd name="connsiteY7" fmla="*/ 652462 h 669131"/>
                  <a:gd name="connsiteX8" fmla="*/ 311943 w 311943"/>
                  <a:gd name="connsiteY8" fmla="*/ 647700 h 669131"/>
                  <a:gd name="connsiteX0" fmla="*/ 312037 w 312037"/>
                  <a:gd name="connsiteY0" fmla="*/ 647700 h 695589"/>
                  <a:gd name="connsiteX1" fmla="*/ 312037 w 312037"/>
                  <a:gd name="connsiteY1" fmla="*/ 0 h 695589"/>
                  <a:gd name="connsiteX2" fmla="*/ 94 w 312037"/>
                  <a:gd name="connsiteY2" fmla="*/ 0 h 695589"/>
                  <a:gd name="connsiteX3" fmla="*/ 94 w 312037"/>
                  <a:gd name="connsiteY3" fmla="*/ 669131 h 695589"/>
                  <a:gd name="connsiteX4" fmla="*/ 112012 w 312037"/>
                  <a:gd name="connsiteY4" fmla="*/ 669131 h 695589"/>
                  <a:gd name="connsiteX5" fmla="*/ 112012 w 312037"/>
                  <a:gd name="connsiteY5" fmla="*/ 92868 h 695589"/>
                  <a:gd name="connsiteX6" fmla="*/ 192975 w 312037"/>
                  <a:gd name="connsiteY6" fmla="*/ 92868 h 695589"/>
                  <a:gd name="connsiteX7" fmla="*/ 192975 w 312037"/>
                  <a:gd name="connsiteY7" fmla="*/ 652462 h 695589"/>
                  <a:gd name="connsiteX8" fmla="*/ 312037 w 312037"/>
                  <a:gd name="connsiteY8" fmla="*/ 647700 h 695589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3"/>
                  <a:gd name="connsiteY0" fmla="*/ 647700 h 719108"/>
                  <a:gd name="connsiteX1" fmla="*/ 312010 w 312013"/>
                  <a:gd name="connsiteY1" fmla="*/ 0 h 719108"/>
                  <a:gd name="connsiteX2" fmla="*/ 67 w 312013"/>
                  <a:gd name="connsiteY2" fmla="*/ 0 h 719108"/>
                  <a:gd name="connsiteX3" fmla="*/ 67 w 312013"/>
                  <a:gd name="connsiteY3" fmla="*/ 669131 h 719108"/>
                  <a:gd name="connsiteX4" fmla="*/ 111985 w 312013"/>
                  <a:gd name="connsiteY4" fmla="*/ 669131 h 719108"/>
                  <a:gd name="connsiteX5" fmla="*/ 111985 w 312013"/>
                  <a:gd name="connsiteY5" fmla="*/ 92868 h 719108"/>
                  <a:gd name="connsiteX6" fmla="*/ 192948 w 312013"/>
                  <a:gd name="connsiteY6" fmla="*/ 92868 h 719108"/>
                  <a:gd name="connsiteX7" fmla="*/ 192948 w 312013"/>
                  <a:gd name="connsiteY7" fmla="*/ 652462 h 719108"/>
                  <a:gd name="connsiteX8" fmla="*/ 312010 w 312013"/>
                  <a:gd name="connsiteY8" fmla="*/ 647700 h 719108"/>
                  <a:gd name="connsiteX0" fmla="*/ 311948 w 311951"/>
                  <a:gd name="connsiteY0" fmla="*/ 647700 h 720495"/>
                  <a:gd name="connsiteX1" fmla="*/ 311948 w 311951"/>
                  <a:gd name="connsiteY1" fmla="*/ 0 h 720495"/>
                  <a:gd name="connsiteX2" fmla="*/ 5 w 311951"/>
                  <a:gd name="connsiteY2" fmla="*/ 0 h 720495"/>
                  <a:gd name="connsiteX3" fmla="*/ 5 w 311951"/>
                  <a:gd name="connsiteY3" fmla="*/ 669131 h 720495"/>
                  <a:gd name="connsiteX4" fmla="*/ 111923 w 311951"/>
                  <a:gd name="connsiteY4" fmla="*/ 669131 h 720495"/>
                  <a:gd name="connsiteX5" fmla="*/ 111923 w 311951"/>
                  <a:gd name="connsiteY5" fmla="*/ 92868 h 720495"/>
                  <a:gd name="connsiteX6" fmla="*/ 192886 w 311951"/>
                  <a:gd name="connsiteY6" fmla="*/ 92868 h 720495"/>
                  <a:gd name="connsiteX7" fmla="*/ 192886 w 311951"/>
                  <a:gd name="connsiteY7" fmla="*/ 652462 h 720495"/>
                  <a:gd name="connsiteX8" fmla="*/ 311948 w 311951"/>
                  <a:gd name="connsiteY8" fmla="*/ 647700 h 720495"/>
                  <a:gd name="connsiteX0" fmla="*/ 311948 w 311951"/>
                  <a:gd name="connsiteY0" fmla="*/ 647700 h 728962"/>
                  <a:gd name="connsiteX1" fmla="*/ 311948 w 311951"/>
                  <a:gd name="connsiteY1" fmla="*/ 0 h 728962"/>
                  <a:gd name="connsiteX2" fmla="*/ 5 w 311951"/>
                  <a:gd name="connsiteY2" fmla="*/ 0 h 728962"/>
                  <a:gd name="connsiteX3" fmla="*/ 5 w 311951"/>
                  <a:gd name="connsiteY3" fmla="*/ 669131 h 728962"/>
                  <a:gd name="connsiteX4" fmla="*/ 111923 w 311951"/>
                  <a:gd name="connsiteY4" fmla="*/ 669131 h 728962"/>
                  <a:gd name="connsiteX5" fmla="*/ 111923 w 311951"/>
                  <a:gd name="connsiteY5" fmla="*/ 92868 h 728962"/>
                  <a:gd name="connsiteX6" fmla="*/ 192886 w 311951"/>
                  <a:gd name="connsiteY6" fmla="*/ 92868 h 728962"/>
                  <a:gd name="connsiteX7" fmla="*/ 192886 w 311951"/>
                  <a:gd name="connsiteY7" fmla="*/ 652462 h 728962"/>
                  <a:gd name="connsiteX8" fmla="*/ 311948 w 311951"/>
                  <a:gd name="connsiteY8" fmla="*/ 647700 h 72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51" h="728962">
                    <a:moveTo>
                      <a:pt x="311948" y="647700"/>
                    </a:moveTo>
                    <a:lnTo>
                      <a:pt x="311948" y="0"/>
                    </a:lnTo>
                    <a:lnTo>
                      <a:pt x="5" y="0"/>
                    </a:lnTo>
                    <a:lnTo>
                      <a:pt x="5" y="669131"/>
                    </a:lnTo>
                    <a:cubicBezTo>
                      <a:pt x="-789" y="750093"/>
                      <a:pt x="107955" y="747712"/>
                      <a:pt x="111923" y="669131"/>
                    </a:cubicBezTo>
                    <a:lnTo>
                      <a:pt x="111923" y="92868"/>
                    </a:lnTo>
                    <a:lnTo>
                      <a:pt x="192886" y="92868"/>
                    </a:lnTo>
                    <a:lnTo>
                      <a:pt x="192886" y="652462"/>
                    </a:lnTo>
                    <a:cubicBezTo>
                      <a:pt x="192091" y="750888"/>
                      <a:pt x="312742" y="732630"/>
                      <a:pt x="311948" y="647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1472989" y="2861978"/>
              <a:ext cx="529919" cy="497683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ED7D31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295466" y="3512621"/>
              <a:ext cx="8660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回顧</a:t>
              </a:r>
              <a:endParaRPr lang="zh-CN" altLang="en-US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6"/>
          <a:stretch/>
        </p:blipFill>
        <p:spPr>
          <a:xfrm>
            <a:off x="0" y="857253"/>
            <a:ext cx="9144000" cy="951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9" r="74947"/>
          <a:stretch/>
        </p:blipFill>
        <p:spPr>
          <a:xfrm flipV="1">
            <a:off x="674738" y="436004"/>
            <a:ext cx="1471152" cy="15273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7388281" y="792766"/>
            <a:ext cx="1116732" cy="108023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76017" y="2245778"/>
            <a:ext cx="2151133" cy="3597956"/>
            <a:chOff x="2234687" y="1851368"/>
            <a:chExt cx="2868176" cy="4797274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2234687" y="1851368"/>
              <a:ext cx="2868176" cy="2518905"/>
            </a:xfrm>
            <a:custGeom>
              <a:avLst/>
              <a:gdLst>
                <a:gd name="connsiteX0" fmla="*/ 1012372 w 2024744"/>
                <a:gd name="connsiteY0" fmla="*/ 0 h 1778181"/>
                <a:gd name="connsiteX1" fmla="*/ 2024744 w 2024744"/>
                <a:gd name="connsiteY1" fmla="*/ 803366 h 1778181"/>
                <a:gd name="connsiteX2" fmla="*/ 1578399 w 2024744"/>
                <a:gd name="connsiteY2" fmla="*/ 1469530 h 1778181"/>
                <a:gd name="connsiteX3" fmla="*/ 1571378 w 2024744"/>
                <a:gd name="connsiteY3" fmla="*/ 1472554 h 1778181"/>
                <a:gd name="connsiteX4" fmla="*/ 1526368 w 2024744"/>
                <a:gd name="connsiteY4" fmla="*/ 1533011 h 1778181"/>
                <a:gd name="connsiteX5" fmla="*/ 1258661 w 2024744"/>
                <a:gd name="connsiteY5" fmla="*/ 1778181 h 1778181"/>
                <a:gd name="connsiteX6" fmla="*/ 1331080 w 2024744"/>
                <a:gd name="connsiteY6" fmla="*/ 1576978 h 1778181"/>
                <a:gd name="connsiteX7" fmla="*/ 1333637 w 2024744"/>
                <a:gd name="connsiteY7" fmla="*/ 1564743 h 1778181"/>
                <a:gd name="connsiteX8" fmla="*/ 1313421 w 2024744"/>
                <a:gd name="connsiteY8" fmla="*/ 1570614 h 1778181"/>
                <a:gd name="connsiteX9" fmla="*/ 1012372 w 2024744"/>
                <a:gd name="connsiteY9" fmla="*/ 1606732 h 1778181"/>
                <a:gd name="connsiteX10" fmla="*/ 0 w 2024744"/>
                <a:gd name="connsiteY10" fmla="*/ 803366 h 1778181"/>
                <a:gd name="connsiteX11" fmla="*/ 1012372 w 2024744"/>
                <a:gd name="connsiteY11" fmla="*/ 0 h 17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4744" h="1778181">
                  <a:moveTo>
                    <a:pt x="1012372" y="0"/>
                  </a:moveTo>
                  <a:cubicBezTo>
                    <a:pt x="1571490" y="0"/>
                    <a:pt x="2024744" y="359679"/>
                    <a:pt x="2024744" y="803366"/>
                  </a:cubicBezTo>
                  <a:cubicBezTo>
                    <a:pt x="2024744" y="1080670"/>
                    <a:pt x="1847692" y="1325159"/>
                    <a:pt x="1578399" y="1469530"/>
                  </a:cubicBezTo>
                  <a:lnTo>
                    <a:pt x="1571378" y="1472554"/>
                  </a:lnTo>
                  <a:lnTo>
                    <a:pt x="1526368" y="1533011"/>
                  </a:lnTo>
                  <a:cubicBezTo>
                    <a:pt x="1453040" y="1624455"/>
                    <a:pt x="1358502" y="1720761"/>
                    <a:pt x="1258661" y="1778181"/>
                  </a:cubicBezTo>
                  <a:cubicBezTo>
                    <a:pt x="1290264" y="1709935"/>
                    <a:pt x="1314011" y="1643260"/>
                    <a:pt x="1331080" y="1576978"/>
                  </a:cubicBezTo>
                  <a:lnTo>
                    <a:pt x="1333637" y="1564743"/>
                  </a:lnTo>
                  <a:lnTo>
                    <a:pt x="1313421" y="1570614"/>
                  </a:lnTo>
                  <a:cubicBezTo>
                    <a:pt x="1218319" y="1594087"/>
                    <a:pt x="1117207" y="1606732"/>
                    <a:pt x="1012372" y="1606732"/>
                  </a:cubicBezTo>
                  <a:cubicBezTo>
                    <a:pt x="453254" y="1606732"/>
                    <a:pt x="0" y="1247053"/>
                    <a:pt x="0" y="803366"/>
                  </a:cubicBezTo>
                  <a:cubicBezTo>
                    <a:pt x="0" y="359679"/>
                    <a:pt x="453254" y="0"/>
                    <a:pt x="1012372" y="0"/>
                  </a:cubicBezTo>
                  <a:close/>
                </a:path>
              </a:pathLst>
            </a:custGeom>
            <a:solidFill>
              <a:srgbClr val="247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061007" y="4574617"/>
              <a:ext cx="1034810" cy="2074025"/>
              <a:chOff x="1647825" y="4345931"/>
              <a:chExt cx="816298" cy="1636071"/>
            </a:xfrm>
            <a:solidFill>
              <a:srgbClr val="247CAE"/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1888535" y="4345931"/>
                <a:ext cx="275698" cy="2756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1663381" y="4650115"/>
                <a:ext cx="771956" cy="611131"/>
              </a:xfrm>
              <a:custGeom>
                <a:avLst/>
                <a:gdLst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2214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956" h="611131">
                    <a:moveTo>
                      <a:pt x="101089" y="592751"/>
                    </a:moveTo>
                    <a:lnTo>
                      <a:pt x="0" y="583561"/>
                    </a:lnTo>
                    <a:lnTo>
                      <a:pt x="133254" y="87304"/>
                    </a:lnTo>
                    <a:cubicBezTo>
                      <a:pt x="145711" y="62965"/>
                      <a:pt x="277230" y="29101"/>
                      <a:pt x="349218" y="0"/>
                    </a:cubicBezTo>
                    <a:lnTo>
                      <a:pt x="422738" y="2214"/>
                    </a:lnTo>
                    <a:cubicBezTo>
                      <a:pt x="493194" y="23657"/>
                      <a:pt x="625562" y="47481"/>
                      <a:pt x="634106" y="68924"/>
                    </a:cubicBezTo>
                    <a:lnTo>
                      <a:pt x="771956" y="588156"/>
                    </a:lnTo>
                    <a:lnTo>
                      <a:pt x="684651" y="611131"/>
                    </a:lnTo>
                    <a:lnTo>
                      <a:pt x="583562" y="220558"/>
                    </a:lnTo>
                    <a:cubicBezTo>
                      <a:pt x="573008" y="193347"/>
                      <a:pt x="552929" y="232811"/>
                      <a:pt x="537612" y="238938"/>
                    </a:cubicBezTo>
                    <a:lnTo>
                      <a:pt x="537612" y="555992"/>
                    </a:lnTo>
                    <a:lnTo>
                      <a:pt x="225154" y="555992"/>
                    </a:lnTo>
                    <a:lnTo>
                      <a:pt x="225154" y="229748"/>
                    </a:lnTo>
                    <a:cubicBezTo>
                      <a:pt x="212901" y="231280"/>
                      <a:pt x="198266" y="213761"/>
                      <a:pt x="188394" y="234343"/>
                    </a:cubicBezTo>
                    <a:lnTo>
                      <a:pt x="101089" y="5927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1647825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flipH="1">
                <a:off x="2344848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2350293" y="5366534"/>
                <a:ext cx="113830" cy="412760"/>
              </a:xfrm>
              <a:custGeom>
                <a:avLst/>
                <a:gdLst>
                  <a:gd name="connsiteX0" fmla="*/ 34055 w 113830"/>
                  <a:gd name="connsiteY0" fmla="*/ 0 h 412760"/>
                  <a:gd name="connsiteX1" fmla="*/ 79774 w 113830"/>
                  <a:gd name="connsiteY1" fmla="*/ 0 h 412760"/>
                  <a:gd name="connsiteX2" fmla="*/ 79774 w 113830"/>
                  <a:gd name="connsiteY2" fmla="*/ 17472 h 412760"/>
                  <a:gd name="connsiteX3" fmla="*/ 94858 w 113830"/>
                  <a:gd name="connsiteY3" fmla="*/ 17472 h 412760"/>
                  <a:gd name="connsiteX4" fmla="*/ 113830 w 113830"/>
                  <a:gd name="connsiteY4" fmla="*/ 36444 h 412760"/>
                  <a:gd name="connsiteX5" fmla="*/ 113830 w 113830"/>
                  <a:gd name="connsiteY5" fmla="*/ 393788 h 412760"/>
                  <a:gd name="connsiteX6" fmla="*/ 94858 w 113830"/>
                  <a:gd name="connsiteY6" fmla="*/ 412760 h 412760"/>
                  <a:gd name="connsiteX7" fmla="*/ 18972 w 113830"/>
                  <a:gd name="connsiteY7" fmla="*/ 412760 h 412760"/>
                  <a:gd name="connsiteX8" fmla="*/ 0 w 113830"/>
                  <a:gd name="connsiteY8" fmla="*/ 393788 h 412760"/>
                  <a:gd name="connsiteX9" fmla="*/ 0 w 113830"/>
                  <a:gd name="connsiteY9" fmla="*/ 36444 h 412760"/>
                  <a:gd name="connsiteX10" fmla="*/ 18972 w 113830"/>
                  <a:gd name="connsiteY10" fmla="*/ 17472 h 412760"/>
                  <a:gd name="connsiteX11" fmla="*/ 34055 w 113830"/>
                  <a:gd name="connsiteY11" fmla="*/ 17472 h 4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0" h="412760">
                    <a:moveTo>
                      <a:pt x="34055" y="0"/>
                    </a:moveTo>
                    <a:lnTo>
                      <a:pt x="79774" y="0"/>
                    </a:lnTo>
                    <a:lnTo>
                      <a:pt x="79774" y="17472"/>
                    </a:lnTo>
                    <a:lnTo>
                      <a:pt x="94858" y="17472"/>
                    </a:lnTo>
                    <a:cubicBezTo>
                      <a:pt x="105336" y="17472"/>
                      <a:pt x="113830" y="25966"/>
                      <a:pt x="113830" y="36444"/>
                    </a:cubicBezTo>
                    <a:lnTo>
                      <a:pt x="113830" y="393788"/>
                    </a:lnTo>
                    <a:cubicBezTo>
                      <a:pt x="113830" y="404266"/>
                      <a:pt x="105336" y="412760"/>
                      <a:pt x="94858" y="412760"/>
                    </a:cubicBezTo>
                    <a:lnTo>
                      <a:pt x="18972" y="412760"/>
                    </a:lnTo>
                    <a:cubicBezTo>
                      <a:pt x="8494" y="412760"/>
                      <a:pt x="0" y="404266"/>
                      <a:pt x="0" y="393788"/>
                    </a:cubicBezTo>
                    <a:lnTo>
                      <a:pt x="0" y="36444"/>
                    </a:lnTo>
                    <a:cubicBezTo>
                      <a:pt x="0" y="25966"/>
                      <a:pt x="8494" y="17472"/>
                      <a:pt x="18972" y="17472"/>
                    </a:cubicBezTo>
                    <a:lnTo>
                      <a:pt x="34055" y="17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1900234" y="5253040"/>
                <a:ext cx="311951" cy="728962"/>
              </a:xfrm>
              <a:custGeom>
                <a:avLst/>
                <a:gdLst>
                  <a:gd name="connsiteX0" fmla="*/ 311943 w 311943"/>
                  <a:gd name="connsiteY0" fmla="*/ 647700 h 669131"/>
                  <a:gd name="connsiteX1" fmla="*/ 311943 w 311943"/>
                  <a:gd name="connsiteY1" fmla="*/ 0 h 669131"/>
                  <a:gd name="connsiteX2" fmla="*/ 0 w 311943"/>
                  <a:gd name="connsiteY2" fmla="*/ 0 h 669131"/>
                  <a:gd name="connsiteX3" fmla="*/ 0 w 311943"/>
                  <a:gd name="connsiteY3" fmla="*/ 669131 h 669131"/>
                  <a:gd name="connsiteX4" fmla="*/ 111918 w 311943"/>
                  <a:gd name="connsiteY4" fmla="*/ 669131 h 669131"/>
                  <a:gd name="connsiteX5" fmla="*/ 111918 w 311943"/>
                  <a:gd name="connsiteY5" fmla="*/ 92868 h 669131"/>
                  <a:gd name="connsiteX6" fmla="*/ 192881 w 311943"/>
                  <a:gd name="connsiteY6" fmla="*/ 92868 h 669131"/>
                  <a:gd name="connsiteX7" fmla="*/ 192881 w 311943"/>
                  <a:gd name="connsiteY7" fmla="*/ 652462 h 669131"/>
                  <a:gd name="connsiteX8" fmla="*/ 311943 w 311943"/>
                  <a:gd name="connsiteY8" fmla="*/ 647700 h 669131"/>
                  <a:gd name="connsiteX0" fmla="*/ 312037 w 312037"/>
                  <a:gd name="connsiteY0" fmla="*/ 647700 h 695589"/>
                  <a:gd name="connsiteX1" fmla="*/ 312037 w 312037"/>
                  <a:gd name="connsiteY1" fmla="*/ 0 h 695589"/>
                  <a:gd name="connsiteX2" fmla="*/ 94 w 312037"/>
                  <a:gd name="connsiteY2" fmla="*/ 0 h 695589"/>
                  <a:gd name="connsiteX3" fmla="*/ 94 w 312037"/>
                  <a:gd name="connsiteY3" fmla="*/ 669131 h 695589"/>
                  <a:gd name="connsiteX4" fmla="*/ 112012 w 312037"/>
                  <a:gd name="connsiteY4" fmla="*/ 669131 h 695589"/>
                  <a:gd name="connsiteX5" fmla="*/ 112012 w 312037"/>
                  <a:gd name="connsiteY5" fmla="*/ 92868 h 695589"/>
                  <a:gd name="connsiteX6" fmla="*/ 192975 w 312037"/>
                  <a:gd name="connsiteY6" fmla="*/ 92868 h 695589"/>
                  <a:gd name="connsiteX7" fmla="*/ 192975 w 312037"/>
                  <a:gd name="connsiteY7" fmla="*/ 652462 h 695589"/>
                  <a:gd name="connsiteX8" fmla="*/ 312037 w 312037"/>
                  <a:gd name="connsiteY8" fmla="*/ 647700 h 695589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3"/>
                  <a:gd name="connsiteY0" fmla="*/ 647700 h 719108"/>
                  <a:gd name="connsiteX1" fmla="*/ 312010 w 312013"/>
                  <a:gd name="connsiteY1" fmla="*/ 0 h 719108"/>
                  <a:gd name="connsiteX2" fmla="*/ 67 w 312013"/>
                  <a:gd name="connsiteY2" fmla="*/ 0 h 719108"/>
                  <a:gd name="connsiteX3" fmla="*/ 67 w 312013"/>
                  <a:gd name="connsiteY3" fmla="*/ 669131 h 719108"/>
                  <a:gd name="connsiteX4" fmla="*/ 111985 w 312013"/>
                  <a:gd name="connsiteY4" fmla="*/ 669131 h 719108"/>
                  <a:gd name="connsiteX5" fmla="*/ 111985 w 312013"/>
                  <a:gd name="connsiteY5" fmla="*/ 92868 h 719108"/>
                  <a:gd name="connsiteX6" fmla="*/ 192948 w 312013"/>
                  <a:gd name="connsiteY6" fmla="*/ 92868 h 719108"/>
                  <a:gd name="connsiteX7" fmla="*/ 192948 w 312013"/>
                  <a:gd name="connsiteY7" fmla="*/ 652462 h 719108"/>
                  <a:gd name="connsiteX8" fmla="*/ 312010 w 312013"/>
                  <a:gd name="connsiteY8" fmla="*/ 647700 h 719108"/>
                  <a:gd name="connsiteX0" fmla="*/ 311948 w 311951"/>
                  <a:gd name="connsiteY0" fmla="*/ 647700 h 720495"/>
                  <a:gd name="connsiteX1" fmla="*/ 311948 w 311951"/>
                  <a:gd name="connsiteY1" fmla="*/ 0 h 720495"/>
                  <a:gd name="connsiteX2" fmla="*/ 5 w 311951"/>
                  <a:gd name="connsiteY2" fmla="*/ 0 h 720495"/>
                  <a:gd name="connsiteX3" fmla="*/ 5 w 311951"/>
                  <a:gd name="connsiteY3" fmla="*/ 669131 h 720495"/>
                  <a:gd name="connsiteX4" fmla="*/ 111923 w 311951"/>
                  <a:gd name="connsiteY4" fmla="*/ 669131 h 720495"/>
                  <a:gd name="connsiteX5" fmla="*/ 111923 w 311951"/>
                  <a:gd name="connsiteY5" fmla="*/ 92868 h 720495"/>
                  <a:gd name="connsiteX6" fmla="*/ 192886 w 311951"/>
                  <a:gd name="connsiteY6" fmla="*/ 92868 h 720495"/>
                  <a:gd name="connsiteX7" fmla="*/ 192886 w 311951"/>
                  <a:gd name="connsiteY7" fmla="*/ 652462 h 720495"/>
                  <a:gd name="connsiteX8" fmla="*/ 311948 w 311951"/>
                  <a:gd name="connsiteY8" fmla="*/ 647700 h 720495"/>
                  <a:gd name="connsiteX0" fmla="*/ 311948 w 311951"/>
                  <a:gd name="connsiteY0" fmla="*/ 647700 h 728962"/>
                  <a:gd name="connsiteX1" fmla="*/ 311948 w 311951"/>
                  <a:gd name="connsiteY1" fmla="*/ 0 h 728962"/>
                  <a:gd name="connsiteX2" fmla="*/ 5 w 311951"/>
                  <a:gd name="connsiteY2" fmla="*/ 0 h 728962"/>
                  <a:gd name="connsiteX3" fmla="*/ 5 w 311951"/>
                  <a:gd name="connsiteY3" fmla="*/ 669131 h 728962"/>
                  <a:gd name="connsiteX4" fmla="*/ 111923 w 311951"/>
                  <a:gd name="connsiteY4" fmla="*/ 669131 h 728962"/>
                  <a:gd name="connsiteX5" fmla="*/ 111923 w 311951"/>
                  <a:gd name="connsiteY5" fmla="*/ 92868 h 728962"/>
                  <a:gd name="connsiteX6" fmla="*/ 192886 w 311951"/>
                  <a:gd name="connsiteY6" fmla="*/ 92868 h 728962"/>
                  <a:gd name="connsiteX7" fmla="*/ 192886 w 311951"/>
                  <a:gd name="connsiteY7" fmla="*/ 652462 h 728962"/>
                  <a:gd name="connsiteX8" fmla="*/ 311948 w 311951"/>
                  <a:gd name="connsiteY8" fmla="*/ 647700 h 72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51" h="728962">
                    <a:moveTo>
                      <a:pt x="311948" y="647700"/>
                    </a:moveTo>
                    <a:lnTo>
                      <a:pt x="311948" y="0"/>
                    </a:lnTo>
                    <a:lnTo>
                      <a:pt x="5" y="0"/>
                    </a:lnTo>
                    <a:lnTo>
                      <a:pt x="5" y="669131"/>
                    </a:lnTo>
                    <a:cubicBezTo>
                      <a:pt x="-789" y="750093"/>
                      <a:pt x="107955" y="747712"/>
                      <a:pt x="111923" y="669131"/>
                    </a:cubicBezTo>
                    <a:lnTo>
                      <a:pt x="111923" y="92868"/>
                    </a:lnTo>
                    <a:lnTo>
                      <a:pt x="192886" y="92868"/>
                    </a:lnTo>
                    <a:lnTo>
                      <a:pt x="192886" y="652462"/>
                    </a:lnTo>
                    <a:cubicBezTo>
                      <a:pt x="192091" y="750888"/>
                      <a:pt x="312742" y="732630"/>
                      <a:pt x="311948" y="647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3372767" y="2178986"/>
              <a:ext cx="499696" cy="497683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ED7D31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104551" y="2877792"/>
              <a:ext cx="107123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鬆動</a:t>
              </a:r>
              <a:endPara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630062" y="2642371"/>
            <a:ext cx="256043" cy="256043"/>
          </a:xfrm>
          <a:prstGeom prst="rect">
            <a:avLst/>
          </a:prstGeom>
          <a:solidFill>
            <a:srgbClr val="5A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630062" y="3950137"/>
            <a:ext cx="256043" cy="256043"/>
          </a:xfrm>
          <a:prstGeom prst="rect">
            <a:avLst/>
          </a:prstGeom>
          <a:solidFill>
            <a:srgbClr val="247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652319" y="5052647"/>
            <a:ext cx="256043" cy="256043"/>
          </a:xfrm>
          <a:prstGeom prst="rect">
            <a:avLst/>
          </a:prstGeom>
          <a:solidFill>
            <a:srgbClr val="5A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6135192" y="2250393"/>
            <a:ext cx="2757287" cy="105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zh-TW" altLang="en-US" sz="4000" dirty="0" smtClean="0">
                <a:solidFill>
                  <a:srgbClr val="5ABCD2"/>
                </a:solidFill>
              </a:rPr>
              <a:t>回顧</a:t>
            </a:r>
            <a:endParaRPr lang="en-US" altLang="zh-CN" sz="4000" dirty="0">
              <a:solidFill>
                <a:srgbClr val="5ABCD2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經由桌遊配件溫故知新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6135191" y="4679127"/>
            <a:ext cx="2757287" cy="105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zh-TW" altLang="en-US" sz="4000" dirty="0">
                <a:solidFill>
                  <a:srgbClr val="5ABCD2"/>
                </a:solidFill>
              </a:rPr>
              <a:t>做中學</a:t>
            </a:r>
            <a:endParaRPr lang="zh-TW" altLang="en-US" sz="4000" dirty="0" smtClean="0">
              <a:solidFill>
                <a:srgbClr val="5ABCD2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藉由遊戲認識家庭型態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6135191" y="3526999"/>
            <a:ext cx="2757287" cy="105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zh-TW" altLang="en-US" sz="4000" dirty="0" smtClean="0">
                <a:solidFill>
                  <a:srgbClr val="247CAE"/>
                </a:solidFill>
              </a:rPr>
              <a:t>鬆動</a:t>
            </a:r>
            <a:endParaRPr lang="en-US" altLang="zh-CN" sz="4000" dirty="0">
              <a:solidFill>
                <a:srgbClr val="247CAE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透過影片破除刻板印象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41704" y="-1095526"/>
            <a:ext cx="652616" cy="884903"/>
          </a:xfrm>
          <a:prstGeom prst="rect">
            <a:avLst/>
          </a:prstGeom>
          <a:solidFill>
            <a:srgbClr val="247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494321" y="-1095527"/>
            <a:ext cx="652616" cy="884903"/>
          </a:xfrm>
          <a:prstGeom prst="rect">
            <a:avLst/>
          </a:prstGeom>
          <a:solidFill>
            <a:srgbClr val="5A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710226" y="764704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重塑</a:t>
            </a:r>
            <a:endParaRPr lang="zh-CN" altLang="en-US" sz="6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4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圖片 5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35905"/>
            <a:ext cx="2606947" cy="2606947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3320398" y="3176297"/>
            <a:ext cx="1412754" cy="2453310"/>
            <a:chOff x="4427198" y="3092063"/>
            <a:chExt cx="1883672" cy="3271080"/>
          </a:xfrm>
        </p:grpSpPr>
        <p:sp>
          <p:nvSpPr>
            <p:cNvPr id="11" name="任意多边形 10"/>
            <p:cNvSpPr/>
            <p:nvPr/>
          </p:nvSpPr>
          <p:spPr>
            <a:xfrm>
              <a:off x="4427198" y="3092063"/>
              <a:ext cx="1883672" cy="1654289"/>
            </a:xfrm>
            <a:custGeom>
              <a:avLst/>
              <a:gdLst>
                <a:gd name="connsiteX0" fmla="*/ 1012372 w 2024744"/>
                <a:gd name="connsiteY0" fmla="*/ 0 h 1778181"/>
                <a:gd name="connsiteX1" fmla="*/ 2024744 w 2024744"/>
                <a:gd name="connsiteY1" fmla="*/ 803366 h 1778181"/>
                <a:gd name="connsiteX2" fmla="*/ 1578399 w 2024744"/>
                <a:gd name="connsiteY2" fmla="*/ 1469530 h 1778181"/>
                <a:gd name="connsiteX3" fmla="*/ 1571378 w 2024744"/>
                <a:gd name="connsiteY3" fmla="*/ 1472554 h 1778181"/>
                <a:gd name="connsiteX4" fmla="*/ 1526368 w 2024744"/>
                <a:gd name="connsiteY4" fmla="*/ 1533011 h 1778181"/>
                <a:gd name="connsiteX5" fmla="*/ 1258661 w 2024744"/>
                <a:gd name="connsiteY5" fmla="*/ 1778181 h 1778181"/>
                <a:gd name="connsiteX6" fmla="*/ 1331080 w 2024744"/>
                <a:gd name="connsiteY6" fmla="*/ 1576978 h 1778181"/>
                <a:gd name="connsiteX7" fmla="*/ 1333637 w 2024744"/>
                <a:gd name="connsiteY7" fmla="*/ 1564743 h 1778181"/>
                <a:gd name="connsiteX8" fmla="*/ 1313421 w 2024744"/>
                <a:gd name="connsiteY8" fmla="*/ 1570614 h 1778181"/>
                <a:gd name="connsiteX9" fmla="*/ 1012372 w 2024744"/>
                <a:gd name="connsiteY9" fmla="*/ 1606732 h 1778181"/>
                <a:gd name="connsiteX10" fmla="*/ 0 w 2024744"/>
                <a:gd name="connsiteY10" fmla="*/ 803366 h 1778181"/>
                <a:gd name="connsiteX11" fmla="*/ 1012372 w 2024744"/>
                <a:gd name="connsiteY11" fmla="*/ 0 h 17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4744" h="1778181">
                  <a:moveTo>
                    <a:pt x="1012372" y="0"/>
                  </a:moveTo>
                  <a:cubicBezTo>
                    <a:pt x="1571490" y="0"/>
                    <a:pt x="2024744" y="359679"/>
                    <a:pt x="2024744" y="803366"/>
                  </a:cubicBezTo>
                  <a:cubicBezTo>
                    <a:pt x="2024744" y="1080670"/>
                    <a:pt x="1847692" y="1325159"/>
                    <a:pt x="1578399" y="1469530"/>
                  </a:cubicBezTo>
                  <a:lnTo>
                    <a:pt x="1571378" y="1472554"/>
                  </a:lnTo>
                  <a:lnTo>
                    <a:pt x="1526368" y="1533011"/>
                  </a:lnTo>
                  <a:cubicBezTo>
                    <a:pt x="1453040" y="1624455"/>
                    <a:pt x="1358502" y="1720761"/>
                    <a:pt x="1258661" y="1778181"/>
                  </a:cubicBezTo>
                  <a:cubicBezTo>
                    <a:pt x="1290264" y="1709935"/>
                    <a:pt x="1314011" y="1643260"/>
                    <a:pt x="1331080" y="1576978"/>
                  </a:cubicBezTo>
                  <a:lnTo>
                    <a:pt x="1333637" y="1564743"/>
                  </a:lnTo>
                  <a:lnTo>
                    <a:pt x="1313421" y="1570614"/>
                  </a:lnTo>
                  <a:cubicBezTo>
                    <a:pt x="1218319" y="1594087"/>
                    <a:pt x="1117207" y="1606732"/>
                    <a:pt x="1012372" y="1606732"/>
                  </a:cubicBezTo>
                  <a:cubicBezTo>
                    <a:pt x="453254" y="1606732"/>
                    <a:pt x="0" y="1247053"/>
                    <a:pt x="0" y="803366"/>
                  </a:cubicBezTo>
                  <a:cubicBezTo>
                    <a:pt x="0" y="359679"/>
                    <a:pt x="453254" y="0"/>
                    <a:pt x="1012372" y="0"/>
                  </a:cubicBezTo>
                  <a:close/>
                </a:path>
              </a:pathLst>
            </a:custGeom>
            <a:solidFill>
              <a:srgbClr val="5ABC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652603" y="4689055"/>
              <a:ext cx="835266" cy="1674088"/>
              <a:chOff x="1647825" y="4345931"/>
              <a:chExt cx="816298" cy="1636071"/>
            </a:xfrm>
            <a:solidFill>
              <a:srgbClr val="5ABCD2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888535" y="4345931"/>
                <a:ext cx="275698" cy="2756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1663381" y="4650115"/>
                <a:ext cx="771956" cy="611131"/>
              </a:xfrm>
              <a:custGeom>
                <a:avLst/>
                <a:gdLst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2214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956" h="611131">
                    <a:moveTo>
                      <a:pt x="101089" y="592751"/>
                    </a:moveTo>
                    <a:lnTo>
                      <a:pt x="0" y="583561"/>
                    </a:lnTo>
                    <a:lnTo>
                      <a:pt x="133254" y="87304"/>
                    </a:lnTo>
                    <a:cubicBezTo>
                      <a:pt x="145711" y="62965"/>
                      <a:pt x="277230" y="29101"/>
                      <a:pt x="349218" y="0"/>
                    </a:cubicBezTo>
                    <a:lnTo>
                      <a:pt x="422738" y="2214"/>
                    </a:lnTo>
                    <a:cubicBezTo>
                      <a:pt x="493194" y="23657"/>
                      <a:pt x="625562" y="47481"/>
                      <a:pt x="634106" y="68924"/>
                    </a:cubicBezTo>
                    <a:lnTo>
                      <a:pt x="771956" y="588156"/>
                    </a:lnTo>
                    <a:lnTo>
                      <a:pt x="684651" y="611131"/>
                    </a:lnTo>
                    <a:lnTo>
                      <a:pt x="583562" y="220558"/>
                    </a:lnTo>
                    <a:cubicBezTo>
                      <a:pt x="573008" y="193347"/>
                      <a:pt x="552929" y="232811"/>
                      <a:pt x="537612" y="238938"/>
                    </a:cubicBezTo>
                    <a:lnTo>
                      <a:pt x="537612" y="555992"/>
                    </a:lnTo>
                    <a:lnTo>
                      <a:pt x="225154" y="555992"/>
                    </a:lnTo>
                    <a:lnTo>
                      <a:pt x="225154" y="229748"/>
                    </a:lnTo>
                    <a:cubicBezTo>
                      <a:pt x="212901" y="231280"/>
                      <a:pt x="198266" y="213761"/>
                      <a:pt x="188394" y="234343"/>
                    </a:cubicBezTo>
                    <a:lnTo>
                      <a:pt x="101089" y="5927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1647825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flipH="1">
                <a:off x="2344848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2350293" y="5366534"/>
                <a:ext cx="113830" cy="412760"/>
              </a:xfrm>
              <a:custGeom>
                <a:avLst/>
                <a:gdLst>
                  <a:gd name="connsiteX0" fmla="*/ 34055 w 113830"/>
                  <a:gd name="connsiteY0" fmla="*/ 0 h 412760"/>
                  <a:gd name="connsiteX1" fmla="*/ 79774 w 113830"/>
                  <a:gd name="connsiteY1" fmla="*/ 0 h 412760"/>
                  <a:gd name="connsiteX2" fmla="*/ 79774 w 113830"/>
                  <a:gd name="connsiteY2" fmla="*/ 17472 h 412760"/>
                  <a:gd name="connsiteX3" fmla="*/ 94858 w 113830"/>
                  <a:gd name="connsiteY3" fmla="*/ 17472 h 412760"/>
                  <a:gd name="connsiteX4" fmla="*/ 113830 w 113830"/>
                  <a:gd name="connsiteY4" fmla="*/ 36444 h 412760"/>
                  <a:gd name="connsiteX5" fmla="*/ 113830 w 113830"/>
                  <a:gd name="connsiteY5" fmla="*/ 393788 h 412760"/>
                  <a:gd name="connsiteX6" fmla="*/ 94858 w 113830"/>
                  <a:gd name="connsiteY6" fmla="*/ 412760 h 412760"/>
                  <a:gd name="connsiteX7" fmla="*/ 18972 w 113830"/>
                  <a:gd name="connsiteY7" fmla="*/ 412760 h 412760"/>
                  <a:gd name="connsiteX8" fmla="*/ 0 w 113830"/>
                  <a:gd name="connsiteY8" fmla="*/ 393788 h 412760"/>
                  <a:gd name="connsiteX9" fmla="*/ 0 w 113830"/>
                  <a:gd name="connsiteY9" fmla="*/ 36444 h 412760"/>
                  <a:gd name="connsiteX10" fmla="*/ 18972 w 113830"/>
                  <a:gd name="connsiteY10" fmla="*/ 17472 h 412760"/>
                  <a:gd name="connsiteX11" fmla="*/ 34055 w 113830"/>
                  <a:gd name="connsiteY11" fmla="*/ 17472 h 4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0" h="412760">
                    <a:moveTo>
                      <a:pt x="34055" y="0"/>
                    </a:moveTo>
                    <a:lnTo>
                      <a:pt x="79774" y="0"/>
                    </a:lnTo>
                    <a:lnTo>
                      <a:pt x="79774" y="17472"/>
                    </a:lnTo>
                    <a:lnTo>
                      <a:pt x="94858" y="17472"/>
                    </a:lnTo>
                    <a:cubicBezTo>
                      <a:pt x="105336" y="17472"/>
                      <a:pt x="113830" y="25966"/>
                      <a:pt x="113830" y="36444"/>
                    </a:cubicBezTo>
                    <a:lnTo>
                      <a:pt x="113830" y="393788"/>
                    </a:lnTo>
                    <a:cubicBezTo>
                      <a:pt x="113830" y="404266"/>
                      <a:pt x="105336" y="412760"/>
                      <a:pt x="94858" y="412760"/>
                    </a:cubicBezTo>
                    <a:lnTo>
                      <a:pt x="18972" y="412760"/>
                    </a:lnTo>
                    <a:cubicBezTo>
                      <a:pt x="8494" y="412760"/>
                      <a:pt x="0" y="404266"/>
                      <a:pt x="0" y="393788"/>
                    </a:cubicBezTo>
                    <a:lnTo>
                      <a:pt x="0" y="36444"/>
                    </a:lnTo>
                    <a:cubicBezTo>
                      <a:pt x="0" y="25966"/>
                      <a:pt x="8494" y="17472"/>
                      <a:pt x="18972" y="17472"/>
                    </a:cubicBezTo>
                    <a:lnTo>
                      <a:pt x="34055" y="17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1900234" y="5253040"/>
                <a:ext cx="311951" cy="728962"/>
              </a:xfrm>
              <a:custGeom>
                <a:avLst/>
                <a:gdLst>
                  <a:gd name="connsiteX0" fmla="*/ 311943 w 311943"/>
                  <a:gd name="connsiteY0" fmla="*/ 647700 h 669131"/>
                  <a:gd name="connsiteX1" fmla="*/ 311943 w 311943"/>
                  <a:gd name="connsiteY1" fmla="*/ 0 h 669131"/>
                  <a:gd name="connsiteX2" fmla="*/ 0 w 311943"/>
                  <a:gd name="connsiteY2" fmla="*/ 0 h 669131"/>
                  <a:gd name="connsiteX3" fmla="*/ 0 w 311943"/>
                  <a:gd name="connsiteY3" fmla="*/ 669131 h 669131"/>
                  <a:gd name="connsiteX4" fmla="*/ 111918 w 311943"/>
                  <a:gd name="connsiteY4" fmla="*/ 669131 h 669131"/>
                  <a:gd name="connsiteX5" fmla="*/ 111918 w 311943"/>
                  <a:gd name="connsiteY5" fmla="*/ 92868 h 669131"/>
                  <a:gd name="connsiteX6" fmla="*/ 192881 w 311943"/>
                  <a:gd name="connsiteY6" fmla="*/ 92868 h 669131"/>
                  <a:gd name="connsiteX7" fmla="*/ 192881 w 311943"/>
                  <a:gd name="connsiteY7" fmla="*/ 652462 h 669131"/>
                  <a:gd name="connsiteX8" fmla="*/ 311943 w 311943"/>
                  <a:gd name="connsiteY8" fmla="*/ 647700 h 669131"/>
                  <a:gd name="connsiteX0" fmla="*/ 312037 w 312037"/>
                  <a:gd name="connsiteY0" fmla="*/ 647700 h 695589"/>
                  <a:gd name="connsiteX1" fmla="*/ 312037 w 312037"/>
                  <a:gd name="connsiteY1" fmla="*/ 0 h 695589"/>
                  <a:gd name="connsiteX2" fmla="*/ 94 w 312037"/>
                  <a:gd name="connsiteY2" fmla="*/ 0 h 695589"/>
                  <a:gd name="connsiteX3" fmla="*/ 94 w 312037"/>
                  <a:gd name="connsiteY3" fmla="*/ 669131 h 695589"/>
                  <a:gd name="connsiteX4" fmla="*/ 112012 w 312037"/>
                  <a:gd name="connsiteY4" fmla="*/ 669131 h 695589"/>
                  <a:gd name="connsiteX5" fmla="*/ 112012 w 312037"/>
                  <a:gd name="connsiteY5" fmla="*/ 92868 h 695589"/>
                  <a:gd name="connsiteX6" fmla="*/ 192975 w 312037"/>
                  <a:gd name="connsiteY6" fmla="*/ 92868 h 695589"/>
                  <a:gd name="connsiteX7" fmla="*/ 192975 w 312037"/>
                  <a:gd name="connsiteY7" fmla="*/ 652462 h 695589"/>
                  <a:gd name="connsiteX8" fmla="*/ 312037 w 312037"/>
                  <a:gd name="connsiteY8" fmla="*/ 647700 h 695589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3"/>
                  <a:gd name="connsiteY0" fmla="*/ 647700 h 719108"/>
                  <a:gd name="connsiteX1" fmla="*/ 312010 w 312013"/>
                  <a:gd name="connsiteY1" fmla="*/ 0 h 719108"/>
                  <a:gd name="connsiteX2" fmla="*/ 67 w 312013"/>
                  <a:gd name="connsiteY2" fmla="*/ 0 h 719108"/>
                  <a:gd name="connsiteX3" fmla="*/ 67 w 312013"/>
                  <a:gd name="connsiteY3" fmla="*/ 669131 h 719108"/>
                  <a:gd name="connsiteX4" fmla="*/ 111985 w 312013"/>
                  <a:gd name="connsiteY4" fmla="*/ 669131 h 719108"/>
                  <a:gd name="connsiteX5" fmla="*/ 111985 w 312013"/>
                  <a:gd name="connsiteY5" fmla="*/ 92868 h 719108"/>
                  <a:gd name="connsiteX6" fmla="*/ 192948 w 312013"/>
                  <a:gd name="connsiteY6" fmla="*/ 92868 h 719108"/>
                  <a:gd name="connsiteX7" fmla="*/ 192948 w 312013"/>
                  <a:gd name="connsiteY7" fmla="*/ 652462 h 719108"/>
                  <a:gd name="connsiteX8" fmla="*/ 312010 w 312013"/>
                  <a:gd name="connsiteY8" fmla="*/ 647700 h 719108"/>
                  <a:gd name="connsiteX0" fmla="*/ 311948 w 311951"/>
                  <a:gd name="connsiteY0" fmla="*/ 647700 h 720495"/>
                  <a:gd name="connsiteX1" fmla="*/ 311948 w 311951"/>
                  <a:gd name="connsiteY1" fmla="*/ 0 h 720495"/>
                  <a:gd name="connsiteX2" fmla="*/ 5 w 311951"/>
                  <a:gd name="connsiteY2" fmla="*/ 0 h 720495"/>
                  <a:gd name="connsiteX3" fmla="*/ 5 w 311951"/>
                  <a:gd name="connsiteY3" fmla="*/ 669131 h 720495"/>
                  <a:gd name="connsiteX4" fmla="*/ 111923 w 311951"/>
                  <a:gd name="connsiteY4" fmla="*/ 669131 h 720495"/>
                  <a:gd name="connsiteX5" fmla="*/ 111923 w 311951"/>
                  <a:gd name="connsiteY5" fmla="*/ 92868 h 720495"/>
                  <a:gd name="connsiteX6" fmla="*/ 192886 w 311951"/>
                  <a:gd name="connsiteY6" fmla="*/ 92868 h 720495"/>
                  <a:gd name="connsiteX7" fmla="*/ 192886 w 311951"/>
                  <a:gd name="connsiteY7" fmla="*/ 652462 h 720495"/>
                  <a:gd name="connsiteX8" fmla="*/ 311948 w 311951"/>
                  <a:gd name="connsiteY8" fmla="*/ 647700 h 720495"/>
                  <a:gd name="connsiteX0" fmla="*/ 311948 w 311951"/>
                  <a:gd name="connsiteY0" fmla="*/ 647700 h 728962"/>
                  <a:gd name="connsiteX1" fmla="*/ 311948 w 311951"/>
                  <a:gd name="connsiteY1" fmla="*/ 0 h 728962"/>
                  <a:gd name="connsiteX2" fmla="*/ 5 w 311951"/>
                  <a:gd name="connsiteY2" fmla="*/ 0 h 728962"/>
                  <a:gd name="connsiteX3" fmla="*/ 5 w 311951"/>
                  <a:gd name="connsiteY3" fmla="*/ 669131 h 728962"/>
                  <a:gd name="connsiteX4" fmla="*/ 111923 w 311951"/>
                  <a:gd name="connsiteY4" fmla="*/ 669131 h 728962"/>
                  <a:gd name="connsiteX5" fmla="*/ 111923 w 311951"/>
                  <a:gd name="connsiteY5" fmla="*/ 92868 h 728962"/>
                  <a:gd name="connsiteX6" fmla="*/ 192886 w 311951"/>
                  <a:gd name="connsiteY6" fmla="*/ 92868 h 728962"/>
                  <a:gd name="connsiteX7" fmla="*/ 192886 w 311951"/>
                  <a:gd name="connsiteY7" fmla="*/ 652462 h 728962"/>
                  <a:gd name="connsiteX8" fmla="*/ 311948 w 311951"/>
                  <a:gd name="connsiteY8" fmla="*/ 647700 h 72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51" h="728962">
                    <a:moveTo>
                      <a:pt x="311948" y="647700"/>
                    </a:moveTo>
                    <a:lnTo>
                      <a:pt x="311948" y="0"/>
                    </a:lnTo>
                    <a:lnTo>
                      <a:pt x="5" y="0"/>
                    </a:lnTo>
                    <a:lnTo>
                      <a:pt x="5" y="669131"/>
                    </a:lnTo>
                    <a:cubicBezTo>
                      <a:pt x="-789" y="750093"/>
                      <a:pt x="107955" y="747712"/>
                      <a:pt x="111923" y="669131"/>
                    </a:cubicBezTo>
                    <a:lnTo>
                      <a:pt x="111923" y="92868"/>
                    </a:lnTo>
                    <a:lnTo>
                      <a:pt x="192886" y="92868"/>
                    </a:lnTo>
                    <a:lnTo>
                      <a:pt x="192886" y="652462"/>
                    </a:lnTo>
                    <a:cubicBezTo>
                      <a:pt x="192091" y="750888"/>
                      <a:pt x="312742" y="732630"/>
                      <a:pt x="311948" y="647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5144917" y="3279834"/>
              <a:ext cx="441812" cy="51883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847862" y="3855250"/>
              <a:ext cx="8660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展望</a:t>
              </a:r>
              <a:endParaRPr lang="zh-CN" altLang="en-US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4903" y="2864752"/>
            <a:ext cx="1628399" cy="2793908"/>
            <a:chOff x="739870" y="2676669"/>
            <a:chExt cx="2171198" cy="3725210"/>
          </a:xfrm>
        </p:grpSpPr>
        <p:sp>
          <p:nvSpPr>
            <p:cNvPr id="8" name="任意多边形 7"/>
            <p:cNvSpPr/>
            <p:nvPr/>
          </p:nvSpPr>
          <p:spPr>
            <a:xfrm>
              <a:off x="739870" y="2676669"/>
              <a:ext cx="2171198" cy="1906801"/>
            </a:xfrm>
            <a:custGeom>
              <a:avLst/>
              <a:gdLst>
                <a:gd name="connsiteX0" fmla="*/ 1012372 w 2024744"/>
                <a:gd name="connsiteY0" fmla="*/ 0 h 1778181"/>
                <a:gd name="connsiteX1" fmla="*/ 2024744 w 2024744"/>
                <a:gd name="connsiteY1" fmla="*/ 803366 h 1778181"/>
                <a:gd name="connsiteX2" fmla="*/ 1578399 w 2024744"/>
                <a:gd name="connsiteY2" fmla="*/ 1469530 h 1778181"/>
                <a:gd name="connsiteX3" fmla="*/ 1571378 w 2024744"/>
                <a:gd name="connsiteY3" fmla="*/ 1472554 h 1778181"/>
                <a:gd name="connsiteX4" fmla="*/ 1526368 w 2024744"/>
                <a:gd name="connsiteY4" fmla="*/ 1533011 h 1778181"/>
                <a:gd name="connsiteX5" fmla="*/ 1258661 w 2024744"/>
                <a:gd name="connsiteY5" fmla="*/ 1778181 h 1778181"/>
                <a:gd name="connsiteX6" fmla="*/ 1331080 w 2024744"/>
                <a:gd name="connsiteY6" fmla="*/ 1576978 h 1778181"/>
                <a:gd name="connsiteX7" fmla="*/ 1333637 w 2024744"/>
                <a:gd name="connsiteY7" fmla="*/ 1564743 h 1778181"/>
                <a:gd name="connsiteX8" fmla="*/ 1313421 w 2024744"/>
                <a:gd name="connsiteY8" fmla="*/ 1570614 h 1778181"/>
                <a:gd name="connsiteX9" fmla="*/ 1012372 w 2024744"/>
                <a:gd name="connsiteY9" fmla="*/ 1606732 h 1778181"/>
                <a:gd name="connsiteX10" fmla="*/ 0 w 2024744"/>
                <a:gd name="connsiteY10" fmla="*/ 803366 h 1778181"/>
                <a:gd name="connsiteX11" fmla="*/ 1012372 w 2024744"/>
                <a:gd name="connsiteY11" fmla="*/ 0 h 17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4744" h="1778181">
                  <a:moveTo>
                    <a:pt x="1012372" y="0"/>
                  </a:moveTo>
                  <a:cubicBezTo>
                    <a:pt x="1571490" y="0"/>
                    <a:pt x="2024744" y="359679"/>
                    <a:pt x="2024744" y="803366"/>
                  </a:cubicBezTo>
                  <a:cubicBezTo>
                    <a:pt x="2024744" y="1080670"/>
                    <a:pt x="1847692" y="1325159"/>
                    <a:pt x="1578399" y="1469530"/>
                  </a:cubicBezTo>
                  <a:lnTo>
                    <a:pt x="1571378" y="1472554"/>
                  </a:lnTo>
                  <a:lnTo>
                    <a:pt x="1526368" y="1533011"/>
                  </a:lnTo>
                  <a:cubicBezTo>
                    <a:pt x="1453040" y="1624455"/>
                    <a:pt x="1358502" y="1720761"/>
                    <a:pt x="1258661" y="1778181"/>
                  </a:cubicBezTo>
                  <a:cubicBezTo>
                    <a:pt x="1290264" y="1709935"/>
                    <a:pt x="1314011" y="1643260"/>
                    <a:pt x="1331080" y="1576978"/>
                  </a:cubicBezTo>
                  <a:lnTo>
                    <a:pt x="1333637" y="1564743"/>
                  </a:lnTo>
                  <a:lnTo>
                    <a:pt x="1313421" y="1570614"/>
                  </a:lnTo>
                  <a:cubicBezTo>
                    <a:pt x="1218319" y="1594087"/>
                    <a:pt x="1117207" y="1606732"/>
                    <a:pt x="1012372" y="1606732"/>
                  </a:cubicBezTo>
                  <a:cubicBezTo>
                    <a:pt x="453254" y="1606732"/>
                    <a:pt x="0" y="1247053"/>
                    <a:pt x="0" y="803366"/>
                  </a:cubicBezTo>
                  <a:cubicBezTo>
                    <a:pt x="0" y="359679"/>
                    <a:pt x="453254" y="0"/>
                    <a:pt x="1012372" y="0"/>
                  </a:cubicBezTo>
                  <a:close/>
                </a:path>
              </a:pathLst>
            </a:custGeom>
            <a:solidFill>
              <a:srgbClr val="5ABC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56308" y="4647468"/>
              <a:ext cx="875343" cy="1754411"/>
              <a:chOff x="1647825" y="4345931"/>
              <a:chExt cx="816298" cy="1636071"/>
            </a:xfrm>
            <a:solidFill>
              <a:srgbClr val="5ABCD2"/>
            </a:solidFill>
          </p:grpSpPr>
          <p:sp>
            <p:nvSpPr>
              <p:cNvPr id="13" name="椭圆 12"/>
              <p:cNvSpPr/>
              <p:nvPr/>
            </p:nvSpPr>
            <p:spPr>
              <a:xfrm>
                <a:off x="1888535" y="4345931"/>
                <a:ext cx="275698" cy="2756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1663381" y="4650115"/>
                <a:ext cx="771956" cy="611131"/>
              </a:xfrm>
              <a:custGeom>
                <a:avLst/>
                <a:gdLst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2214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956" h="611131">
                    <a:moveTo>
                      <a:pt x="101089" y="592751"/>
                    </a:moveTo>
                    <a:lnTo>
                      <a:pt x="0" y="583561"/>
                    </a:lnTo>
                    <a:lnTo>
                      <a:pt x="133254" y="87304"/>
                    </a:lnTo>
                    <a:cubicBezTo>
                      <a:pt x="145711" y="62965"/>
                      <a:pt x="277230" y="29101"/>
                      <a:pt x="349218" y="0"/>
                    </a:cubicBezTo>
                    <a:lnTo>
                      <a:pt x="422738" y="2214"/>
                    </a:lnTo>
                    <a:cubicBezTo>
                      <a:pt x="493194" y="23657"/>
                      <a:pt x="625562" y="47481"/>
                      <a:pt x="634106" y="68924"/>
                    </a:cubicBezTo>
                    <a:lnTo>
                      <a:pt x="771956" y="588156"/>
                    </a:lnTo>
                    <a:lnTo>
                      <a:pt x="684651" y="611131"/>
                    </a:lnTo>
                    <a:lnTo>
                      <a:pt x="583562" y="220558"/>
                    </a:lnTo>
                    <a:cubicBezTo>
                      <a:pt x="573008" y="193347"/>
                      <a:pt x="552929" y="232811"/>
                      <a:pt x="537612" y="238938"/>
                    </a:cubicBezTo>
                    <a:lnTo>
                      <a:pt x="537612" y="555992"/>
                    </a:lnTo>
                    <a:lnTo>
                      <a:pt x="225154" y="555992"/>
                    </a:lnTo>
                    <a:lnTo>
                      <a:pt x="225154" y="229748"/>
                    </a:lnTo>
                    <a:cubicBezTo>
                      <a:pt x="212901" y="231280"/>
                      <a:pt x="198266" y="213761"/>
                      <a:pt x="188394" y="234343"/>
                    </a:cubicBezTo>
                    <a:lnTo>
                      <a:pt x="101089" y="5927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1647825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flipH="1">
                <a:off x="2344848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2350293" y="5366534"/>
                <a:ext cx="113830" cy="412760"/>
              </a:xfrm>
              <a:custGeom>
                <a:avLst/>
                <a:gdLst>
                  <a:gd name="connsiteX0" fmla="*/ 34055 w 113830"/>
                  <a:gd name="connsiteY0" fmla="*/ 0 h 412760"/>
                  <a:gd name="connsiteX1" fmla="*/ 79774 w 113830"/>
                  <a:gd name="connsiteY1" fmla="*/ 0 h 412760"/>
                  <a:gd name="connsiteX2" fmla="*/ 79774 w 113830"/>
                  <a:gd name="connsiteY2" fmla="*/ 17472 h 412760"/>
                  <a:gd name="connsiteX3" fmla="*/ 94858 w 113830"/>
                  <a:gd name="connsiteY3" fmla="*/ 17472 h 412760"/>
                  <a:gd name="connsiteX4" fmla="*/ 113830 w 113830"/>
                  <a:gd name="connsiteY4" fmla="*/ 36444 h 412760"/>
                  <a:gd name="connsiteX5" fmla="*/ 113830 w 113830"/>
                  <a:gd name="connsiteY5" fmla="*/ 393788 h 412760"/>
                  <a:gd name="connsiteX6" fmla="*/ 94858 w 113830"/>
                  <a:gd name="connsiteY6" fmla="*/ 412760 h 412760"/>
                  <a:gd name="connsiteX7" fmla="*/ 18972 w 113830"/>
                  <a:gd name="connsiteY7" fmla="*/ 412760 h 412760"/>
                  <a:gd name="connsiteX8" fmla="*/ 0 w 113830"/>
                  <a:gd name="connsiteY8" fmla="*/ 393788 h 412760"/>
                  <a:gd name="connsiteX9" fmla="*/ 0 w 113830"/>
                  <a:gd name="connsiteY9" fmla="*/ 36444 h 412760"/>
                  <a:gd name="connsiteX10" fmla="*/ 18972 w 113830"/>
                  <a:gd name="connsiteY10" fmla="*/ 17472 h 412760"/>
                  <a:gd name="connsiteX11" fmla="*/ 34055 w 113830"/>
                  <a:gd name="connsiteY11" fmla="*/ 17472 h 4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0" h="412760">
                    <a:moveTo>
                      <a:pt x="34055" y="0"/>
                    </a:moveTo>
                    <a:lnTo>
                      <a:pt x="79774" y="0"/>
                    </a:lnTo>
                    <a:lnTo>
                      <a:pt x="79774" y="17472"/>
                    </a:lnTo>
                    <a:lnTo>
                      <a:pt x="94858" y="17472"/>
                    </a:lnTo>
                    <a:cubicBezTo>
                      <a:pt x="105336" y="17472"/>
                      <a:pt x="113830" y="25966"/>
                      <a:pt x="113830" y="36444"/>
                    </a:cubicBezTo>
                    <a:lnTo>
                      <a:pt x="113830" y="393788"/>
                    </a:lnTo>
                    <a:cubicBezTo>
                      <a:pt x="113830" y="404266"/>
                      <a:pt x="105336" y="412760"/>
                      <a:pt x="94858" y="412760"/>
                    </a:cubicBezTo>
                    <a:lnTo>
                      <a:pt x="18972" y="412760"/>
                    </a:lnTo>
                    <a:cubicBezTo>
                      <a:pt x="8494" y="412760"/>
                      <a:pt x="0" y="404266"/>
                      <a:pt x="0" y="393788"/>
                    </a:cubicBezTo>
                    <a:lnTo>
                      <a:pt x="0" y="36444"/>
                    </a:lnTo>
                    <a:cubicBezTo>
                      <a:pt x="0" y="25966"/>
                      <a:pt x="8494" y="17472"/>
                      <a:pt x="18972" y="17472"/>
                    </a:cubicBezTo>
                    <a:lnTo>
                      <a:pt x="34055" y="17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1900234" y="5253040"/>
                <a:ext cx="311951" cy="728962"/>
              </a:xfrm>
              <a:custGeom>
                <a:avLst/>
                <a:gdLst>
                  <a:gd name="connsiteX0" fmla="*/ 311943 w 311943"/>
                  <a:gd name="connsiteY0" fmla="*/ 647700 h 669131"/>
                  <a:gd name="connsiteX1" fmla="*/ 311943 w 311943"/>
                  <a:gd name="connsiteY1" fmla="*/ 0 h 669131"/>
                  <a:gd name="connsiteX2" fmla="*/ 0 w 311943"/>
                  <a:gd name="connsiteY2" fmla="*/ 0 h 669131"/>
                  <a:gd name="connsiteX3" fmla="*/ 0 w 311943"/>
                  <a:gd name="connsiteY3" fmla="*/ 669131 h 669131"/>
                  <a:gd name="connsiteX4" fmla="*/ 111918 w 311943"/>
                  <a:gd name="connsiteY4" fmla="*/ 669131 h 669131"/>
                  <a:gd name="connsiteX5" fmla="*/ 111918 w 311943"/>
                  <a:gd name="connsiteY5" fmla="*/ 92868 h 669131"/>
                  <a:gd name="connsiteX6" fmla="*/ 192881 w 311943"/>
                  <a:gd name="connsiteY6" fmla="*/ 92868 h 669131"/>
                  <a:gd name="connsiteX7" fmla="*/ 192881 w 311943"/>
                  <a:gd name="connsiteY7" fmla="*/ 652462 h 669131"/>
                  <a:gd name="connsiteX8" fmla="*/ 311943 w 311943"/>
                  <a:gd name="connsiteY8" fmla="*/ 647700 h 669131"/>
                  <a:gd name="connsiteX0" fmla="*/ 312037 w 312037"/>
                  <a:gd name="connsiteY0" fmla="*/ 647700 h 695589"/>
                  <a:gd name="connsiteX1" fmla="*/ 312037 w 312037"/>
                  <a:gd name="connsiteY1" fmla="*/ 0 h 695589"/>
                  <a:gd name="connsiteX2" fmla="*/ 94 w 312037"/>
                  <a:gd name="connsiteY2" fmla="*/ 0 h 695589"/>
                  <a:gd name="connsiteX3" fmla="*/ 94 w 312037"/>
                  <a:gd name="connsiteY3" fmla="*/ 669131 h 695589"/>
                  <a:gd name="connsiteX4" fmla="*/ 112012 w 312037"/>
                  <a:gd name="connsiteY4" fmla="*/ 669131 h 695589"/>
                  <a:gd name="connsiteX5" fmla="*/ 112012 w 312037"/>
                  <a:gd name="connsiteY5" fmla="*/ 92868 h 695589"/>
                  <a:gd name="connsiteX6" fmla="*/ 192975 w 312037"/>
                  <a:gd name="connsiteY6" fmla="*/ 92868 h 695589"/>
                  <a:gd name="connsiteX7" fmla="*/ 192975 w 312037"/>
                  <a:gd name="connsiteY7" fmla="*/ 652462 h 695589"/>
                  <a:gd name="connsiteX8" fmla="*/ 312037 w 312037"/>
                  <a:gd name="connsiteY8" fmla="*/ 647700 h 695589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3"/>
                  <a:gd name="connsiteY0" fmla="*/ 647700 h 719108"/>
                  <a:gd name="connsiteX1" fmla="*/ 312010 w 312013"/>
                  <a:gd name="connsiteY1" fmla="*/ 0 h 719108"/>
                  <a:gd name="connsiteX2" fmla="*/ 67 w 312013"/>
                  <a:gd name="connsiteY2" fmla="*/ 0 h 719108"/>
                  <a:gd name="connsiteX3" fmla="*/ 67 w 312013"/>
                  <a:gd name="connsiteY3" fmla="*/ 669131 h 719108"/>
                  <a:gd name="connsiteX4" fmla="*/ 111985 w 312013"/>
                  <a:gd name="connsiteY4" fmla="*/ 669131 h 719108"/>
                  <a:gd name="connsiteX5" fmla="*/ 111985 w 312013"/>
                  <a:gd name="connsiteY5" fmla="*/ 92868 h 719108"/>
                  <a:gd name="connsiteX6" fmla="*/ 192948 w 312013"/>
                  <a:gd name="connsiteY6" fmla="*/ 92868 h 719108"/>
                  <a:gd name="connsiteX7" fmla="*/ 192948 w 312013"/>
                  <a:gd name="connsiteY7" fmla="*/ 652462 h 719108"/>
                  <a:gd name="connsiteX8" fmla="*/ 312010 w 312013"/>
                  <a:gd name="connsiteY8" fmla="*/ 647700 h 719108"/>
                  <a:gd name="connsiteX0" fmla="*/ 311948 w 311951"/>
                  <a:gd name="connsiteY0" fmla="*/ 647700 h 720495"/>
                  <a:gd name="connsiteX1" fmla="*/ 311948 w 311951"/>
                  <a:gd name="connsiteY1" fmla="*/ 0 h 720495"/>
                  <a:gd name="connsiteX2" fmla="*/ 5 w 311951"/>
                  <a:gd name="connsiteY2" fmla="*/ 0 h 720495"/>
                  <a:gd name="connsiteX3" fmla="*/ 5 w 311951"/>
                  <a:gd name="connsiteY3" fmla="*/ 669131 h 720495"/>
                  <a:gd name="connsiteX4" fmla="*/ 111923 w 311951"/>
                  <a:gd name="connsiteY4" fmla="*/ 669131 h 720495"/>
                  <a:gd name="connsiteX5" fmla="*/ 111923 w 311951"/>
                  <a:gd name="connsiteY5" fmla="*/ 92868 h 720495"/>
                  <a:gd name="connsiteX6" fmla="*/ 192886 w 311951"/>
                  <a:gd name="connsiteY6" fmla="*/ 92868 h 720495"/>
                  <a:gd name="connsiteX7" fmla="*/ 192886 w 311951"/>
                  <a:gd name="connsiteY7" fmla="*/ 652462 h 720495"/>
                  <a:gd name="connsiteX8" fmla="*/ 311948 w 311951"/>
                  <a:gd name="connsiteY8" fmla="*/ 647700 h 720495"/>
                  <a:gd name="connsiteX0" fmla="*/ 311948 w 311951"/>
                  <a:gd name="connsiteY0" fmla="*/ 647700 h 728962"/>
                  <a:gd name="connsiteX1" fmla="*/ 311948 w 311951"/>
                  <a:gd name="connsiteY1" fmla="*/ 0 h 728962"/>
                  <a:gd name="connsiteX2" fmla="*/ 5 w 311951"/>
                  <a:gd name="connsiteY2" fmla="*/ 0 h 728962"/>
                  <a:gd name="connsiteX3" fmla="*/ 5 w 311951"/>
                  <a:gd name="connsiteY3" fmla="*/ 669131 h 728962"/>
                  <a:gd name="connsiteX4" fmla="*/ 111923 w 311951"/>
                  <a:gd name="connsiteY4" fmla="*/ 669131 h 728962"/>
                  <a:gd name="connsiteX5" fmla="*/ 111923 w 311951"/>
                  <a:gd name="connsiteY5" fmla="*/ 92868 h 728962"/>
                  <a:gd name="connsiteX6" fmla="*/ 192886 w 311951"/>
                  <a:gd name="connsiteY6" fmla="*/ 92868 h 728962"/>
                  <a:gd name="connsiteX7" fmla="*/ 192886 w 311951"/>
                  <a:gd name="connsiteY7" fmla="*/ 652462 h 728962"/>
                  <a:gd name="connsiteX8" fmla="*/ 311948 w 311951"/>
                  <a:gd name="connsiteY8" fmla="*/ 647700 h 72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51" h="728962">
                    <a:moveTo>
                      <a:pt x="311948" y="647700"/>
                    </a:moveTo>
                    <a:lnTo>
                      <a:pt x="311948" y="0"/>
                    </a:lnTo>
                    <a:lnTo>
                      <a:pt x="5" y="0"/>
                    </a:lnTo>
                    <a:lnTo>
                      <a:pt x="5" y="669131"/>
                    </a:lnTo>
                    <a:cubicBezTo>
                      <a:pt x="-789" y="750093"/>
                      <a:pt x="107955" y="747712"/>
                      <a:pt x="111923" y="669131"/>
                    </a:cubicBezTo>
                    <a:lnTo>
                      <a:pt x="111923" y="92868"/>
                    </a:lnTo>
                    <a:lnTo>
                      <a:pt x="192886" y="92868"/>
                    </a:lnTo>
                    <a:lnTo>
                      <a:pt x="192886" y="652462"/>
                    </a:lnTo>
                    <a:cubicBezTo>
                      <a:pt x="192091" y="750888"/>
                      <a:pt x="312742" y="732630"/>
                      <a:pt x="311948" y="647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1472989" y="2861978"/>
              <a:ext cx="529919" cy="497683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ED7D31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103445" y="3512621"/>
              <a:ext cx="11759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再鬆動</a:t>
              </a:r>
              <a:endParaRPr lang="zh-CN" altLang="en-US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6"/>
          <a:stretch/>
        </p:blipFill>
        <p:spPr>
          <a:xfrm>
            <a:off x="0" y="857253"/>
            <a:ext cx="9144000" cy="951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9" r="74947"/>
          <a:stretch/>
        </p:blipFill>
        <p:spPr>
          <a:xfrm flipV="1">
            <a:off x="674738" y="436004"/>
            <a:ext cx="1471152" cy="15273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7388281" y="792766"/>
            <a:ext cx="1116732" cy="108023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76017" y="2245778"/>
            <a:ext cx="2151133" cy="3597956"/>
            <a:chOff x="2234687" y="1851368"/>
            <a:chExt cx="2868176" cy="4797274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2234687" y="1851368"/>
              <a:ext cx="2868176" cy="2518905"/>
            </a:xfrm>
            <a:custGeom>
              <a:avLst/>
              <a:gdLst>
                <a:gd name="connsiteX0" fmla="*/ 1012372 w 2024744"/>
                <a:gd name="connsiteY0" fmla="*/ 0 h 1778181"/>
                <a:gd name="connsiteX1" fmla="*/ 2024744 w 2024744"/>
                <a:gd name="connsiteY1" fmla="*/ 803366 h 1778181"/>
                <a:gd name="connsiteX2" fmla="*/ 1578399 w 2024744"/>
                <a:gd name="connsiteY2" fmla="*/ 1469530 h 1778181"/>
                <a:gd name="connsiteX3" fmla="*/ 1571378 w 2024744"/>
                <a:gd name="connsiteY3" fmla="*/ 1472554 h 1778181"/>
                <a:gd name="connsiteX4" fmla="*/ 1526368 w 2024744"/>
                <a:gd name="connsiteY4" fmla="*/ 1533011 h 1778181"/>
                <a:gd name="connsiteX5" fmla="*/ 1258661 w 2024744"/>
                <a:gd name="connsiteY5" fmla="*/ 1778181 h 1778181"/>
                <a:gd name="connsiteX6" fmla="*/ 1331080 w 2024744"/>
                <a:gd name="connsiteY6" fmla="*/ 1576978 h 1778181"/>
                <a:gd name="connsiteX7" fmla="*/ 1333637 w 2024744"/>
                <a:gd name="connsiteY7" fmla="*/ 1564743 h 1778181"/>
                <a:gd name="connsiteX8" fmla="*/ 1313421 w 2024744"/>
                <a:gd name="connsiteY8" fmla="*/ 1570614 h 1778181"/>
                <a:gd name="connsiteX9" fmla="*/ 1012372 w 2024744"/>
                <a:gd name="connsiteY9" fmla="*/ 1606732 h 1778181"/>
                <a:gd name="connsiteX10" fmla="*/ 0 w 2024744"/>
                <a:gd name="connsiteY10" fmla="*/ 803366 h 1778181"/>
                <a:gd name="connsiteX11" fmla="*/ 1012372 w 2024744"/>
                <a:gd name="connsiteY11" fmla="*/ 0 h 17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4744" h="1778181">
                  <a:moveTo>
                    <a:pt x="1012372" y="0"/>
                  </a:moveTo>
                  <a:cubicBezTo>
                    <a:pt x="1571490" y="0"/>
                    <a:pt x="2024744" y="359679"/>
                    <a:pt x="2024744" y="803366"/>
                  </a:cubicBezTo>
                  <a:cubicBezTo>
                    <a:pt x="2024744" y="1080670"/>
                    <a:pt x="1847692" y="1325159"/>
                    <a:pt x="1578399" y="1469530"/>
                  </a:cubicBezTo>
                  <a:lnTo>
                    <a:pt x="1571378" y="1472554"/>
                  </a:lnTo>
                  <a:lnTo>
                    <a:pt x="1526368" y="1533011"/>
                  </a:lnTo>
                  <a:cubicBezTo>
                    <a:pt x="1453040" y="1624455"/>
                    <a:pt x="1358502" y="1720761"/>
                    <a:pt x="1258661" y="1778181"/>
                  </a:cubicBezTo>
                  <a:cubicBezTo>
                    <a:pt x="1290264" y="1709935"/>
                    <a:pt x="1314011" y="1643260"/>
                    <a:pt x="1331080" y="1576978"/>
                  </a:cubicBezTo>
                  <a:lnTo>
                    <a:pt x="1333637" y="1564743"/>
                  </a:lnTo>
                  <a:lnTo>
                    <a:pt x="1313421" y="1570614"/>
                  </a:lnTo>
                  <a:cubicBezTo>
                    <a:pt x="1218319" y="1594087"/>
                    <a:pt x="1117207" y="1606732"/>
                    <a:pt x="1012372" y="1606732"/>
                  </a:cubicBezTo>
                  <a:cubicBezTo>
                    <a:pt x="453254" y="1606732"/>
                    <a:pt x="0" y="1247053"/>
                    <a:pt x="0" y="803366"/>
                  </a:cubicBezTo>
                  <a:cubicBezTo>
                    <a:pt x="0" y="359679"/>
                    <a:pt x="453254" y="0"/>
                    <a:pt x="1012372" y="0"/>
                  </a:cubicBezTo>
                  <a:close/>
                </a:path>
              </a:pathLst>
            </a:custGeom>
            <a:solidFill>
              <a:srgbClr val="247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061007" y="4574617"/>
              <a:ext cx="1034810" cy="2074025"/>
              <a:chOff x="1647825" y="4345931"/>
              <a:chExt cx="816298" cy="1636071"/>
            </a:xfrm>
            <a:solidFill>
              <a:srgbClr val="247CAE"/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1888535" y="4345931"/>
                <a:ext cx="275698" cy="2756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1663381" y="4650115"/>
                <a:ext cx="771956" cy="611131"/>
              </a:xfrm>
              <a:custGeom>
                <a:avLst/>
                <a:gdLst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2214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956" h="611131">
                    <a:moveTo>
                      <a:pt x="101089" y="592751"/>
                    </a:moveTo>
                    <a:lnTo>
                      <a:pt x="0" y="583561"/>
                    </a:lnTo>
                    <a:lnTo>
                      <a:pt x="133254" y="87304"/>
                    </a:lnTo>
                    <a:cubicBezTo>
                      <a:pt x="145711" y="62965"/>
                      <a:pt x="277230" y="29101"/>
                      <a:pt x="349218" y="0"/>
                    </a:cubicBezTo>
                    <a:lnTo>
                      <a:pt x="422738" y="2214"/>
                    </a:lnTo>
                    <a:cubicBezTo>
                      <a:pt x="493194" y="23657"/>
                      <a:pt x="625562" y="47481"/>
                      <a:pt x="634106" y="68924"/>
                    </a:cubicBezTo>
                    <a:lnTo>
                      <a:pt x="771956" y="588156"/>
                    </a:lnTo>
                    <a:lnTo>
                      <a:pt x="684651" y="611131"/>
                    </a:lnTo>
                    <a:lnTo>
                      <a:pt x="583562" y="220558"/>
                    </a:lnTo>
                    <a:cubicBezTo>
                      <a:pt x="573008" y="193347"/>
                      <a:pt x="552929" y="232811"/>
                      <a:pt x="537612" y="238938"/>
                    </a:cubicBezTo>
                    <a:lnTo>
                      <a:pt x="537612" y="555992"/>
                    </a:lnTo>
                    <a:lnTo>
                      <a:pt x="225154" y="555992"/>
                    </a:lnTo>
                    <a:lnTo>
                      <a:pt x="225154" y="229748"/>
                    </a:lnTo>
                    <a:cubicBezTo>
                      <a:pt x="212901" y="231280"/>
                      <a:pt x="198266" y="213761"/>
                      <a:pt x="188394" y="234343"/>
                    </a:cubicBezTo>
                    <a:lnTo>
                      <a:pt x="101089" y="5927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1647825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flipH="1">
                <a:off x="2344848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" fmla="*/ 107156 w 107156"/>
                  <a:gd name="connsiteY0" fmla="*/ 23812 h 76857"/>
                  <a:gd name="connsiteX1" fmla="*/ 0 w 107156"/>
                  <a:gd name="connsiteY1" fmla="*/ 0 h 76857"/>
                  <a:gd name="connsiteX2" fmla="*/ 42863 w 107156"/>
                  <a:gd name="connsiteY2" fmla="*/ 76200 h 76857"/>
                  <a:gd name="connsiteX3" fmla="*/ 107156 w 107156"/>
                  <a:gd name="connsiteY3" fmla="*/ 23812 h 76857"/>
                  <a:gd name="connsiteX0" fmla="*/ 107156 w 107156"/>
                  <a:gd name="connsiteY0" fmla="*/ 23812 h 76972"/>
                  <a:gd name="connsiteX1" fmla="*/ 0 w 107156"/>
                  <a:gd name="connsiteY1" fmla="*/ 0 h 76972"/>
                  <a:gd name="connsiteX2" fmla="*/ 42863 w 107156"/>
                  <a:gd name="connsiteY2" fmla="*/ 76200 h 76972"/>
                  <a:gd name="connsiteX3" fmla="*/ 107156 w 107156"/>
                  <a:gd name="connsiteY3" fmla="*/ 23812 h 7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2350293" y="5366534"/>
                <a:ext cx="113830" cy="412760"/>
              </a:xfrm>
              <a:custGeom>
                <a:avLst/>
                <a:gdLst>
                  <a:gd name="connsiteX0" fmla="*/ 34055 w 113830"/>
                  <a:gd name="connsiteY0" fmla="*/ 0 h 412760"/>
                  <a:gd name="connsiteX1" fmla="*/ 79774 w 113830"/>
                  <a:gd name="connsiteY1" fmla="*/ 0 h 412760"/>
                  <a:gd name="connsiteX2" fmla="*/ 79774 w 113830"/>
                  <a:gd name="connsiteY2" fmla="*/ 17472 h 412760"/>
                  <a:gd name="connsiteX3" fmla="*/ 94858 w 113830"/>
                  <a:gd name="connsiteY3" fmla="*/ 17472 h 412760"/>
                  <a:gd name="connsiteX4" fmla="*/ 113830 w 113830"/>
                  <a:gd name="connsiteY4" fmla="*/ 36444 h 412760"/>
                  <a:gd name="connsiteX5" fmla="*/ 113830 w 113830"/>
                  <a:gd name="connsiteY5" fmla="*/ 393788 h 412760"/>
                  <a:gd name="connsiteX6" fmla="*/ 94858 w 113830"/>
                  <a:gd name="connsiteY6" fmla="*/ 412760 h 412760"/>
                  <a:gd name="connsiteX7" fmla="*/ 18972 w 113830"/>
                  <a:gd name="connsiteY7" fmla="*/ 412760 h 412760"/>
                  <a:gd name="connsiteX8" fmla="*/ 0 w 113830"/>
                  <a:gd name="connsiteY8" fmla="*/ 393788 h 412760"/>
                  <a:gd name="connsiteX9" fmla="*/ 0 w 113830"/>
                  <a:gd name="connsiteY9" fmla="*/ 36444 h 412760"/>
                  <a:gd name="connsiteX10" fmla="*/ 18972 w 113830"/>
                  <a:gd name="connsiteY10" fmla="*/ 17472 h 412760"/>
                  <a:gd name="connsiteX11" fmla="*/ 34055 w 113830"/>
                  <a:gd name="connsiteY11" fmla="*/ 17472 h 4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0" h="412760">
                    <a:moveTo>
                      <a:pt x="34055" y="0"/>
                    </a:moveTo>
                    <a:lnTo>
                      <a:pt x="79774" y="0"/>
                    </a:lnTo>
                    <a:lnTo>
                      <a:pt x="79774" y="17472"/>
                    </a:lnTo>
                    <a:lnTo>
                      <a:pt x="94858" y="17472"/>
                    </a:lnTo>
                    <a:cubicBezTo>
                      <a:pt x="105336" y="17472"/>
                      <a:pt x="113830" y="25966"/>
                      <a:pt x="113830" y="36444"/>
                    </a:cubicBezTo>
                    <a:lnTo>
                      <a:pt x="113830" y="393788"/>
                    </a:lnTo>
                    <a:cubicBezTo>
                      <a:pt x="113830" y="404266"/>
                      <a:pt x="105336" y="412760"/>
                      <a:pt x="94858" y="412760"/>
                    </a:cubicBezTo>
                    <a:lnTo>
                      <a:pt x="18972" y="412760"/>
                    </a:lnTo>
                    <a:cubicBezTo>
                      <a:pt x="8494" y="412760"/>
                      <a:pt x="0" y="404266"/>
                      <a:pt x="0" y="393788"/>
                    </a:cubicBezTo>
                    <a:lnTo>
                      <a:pt x="0" y="36444"/>
                    </a:lnTo>
                    <a:cubicBezTo>
                      <a:pt x="0" y="25966"/>
                      <a:pt x="8494" y="17472"/>
                      <a:pt x="18972" y="17472"/>
                    </a:cubicBezTo>
                    <a:lnTo>
                      <a:pt x="34055" y="17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1900234" y="5253040"/>
                <a:ext cx="311951" cy="728962"/>
              </a:xfrm>
              <a:custGeom>
                <a:avLst/>
                <a:gdLst>
                  <a:gd name="connsiteX0" fmla="*/ 311943 w 311943"/>
                  <a:gd name="connsiteY0" fmla="*/ 647700 h 669131"/>
                  <a:gd name="connsiteX1" fmla="*/ 311943 w 311943"/>
                  <a:gd name="connsiteY1" fmla="*/ 0 h 669131"/>
                  <a:gd name="connsiteX2" fmla="*/ 0 w 311943"/>
                  <a:gd name="connsiteY2" fmla="*/ 0 h 669131"/>
                  <a:gd name="connsiteX3" fmla="*/ 0 w 311943"/>
                  <a:gd name="connsiteY3" fmla="*/ 669131 h 669131"/>
                  <a:gd name="connsiteX4" fmla="*/ 111918 w 311943"/>
                  <a:gd name="connsiteY4" fmla="*/ 669131 h 669131"/>
                  <a:gd name="connsiteX5" fmla="*/ 111918 w 311943"/>
                  <a:gd name="connsiteY5" fmla="*/ 92868 h 669131"/>
                  <a:gd name="connsiteX6" fmla="*/ 192881 w 311943"/>
                  <a:gd name="connsiteY6" fmla="*/ 92868 h 669131"/>
                  <a:gd name="connsiteX7" fmla="*/ 192881 w 311943"/>
                  <a:gd name="connsiteY7" fmla="*/ 652462 h 669131"/>
                  <a:gd name="connsiteX8" fmla="*/ 311943 w 311943"/>
                  <a:gd name="connsiteY8" fmla="*/ 647700 h 669131"/>
                  <a:gd name="connsiteX0" fmla="*/ 312037 w 312037"/>
                  <a:gd name="connsiteY0" fmla="*/ 647700 h 695589"/>
                  <a:gd name="connsiteX1" fmla="*/ 312037 w 312037"/>
                  <a:gd name="connsiteY1" fmla="*/ 0 h 695589"/>
                  <a:gd name="connsiteX2" fmla="*/ 94 w 312037"/>
                  <a:gd name="connsiteY2" fmla="*/ 0 h 695589"/>
                  <a:gd name="connsiteX3" fmla="*/ 94 w 312037"/>
                  <a:gd name="connsiteY3" fmla="*/ 669131 h 695589"/>
                  <a:gd name="connsiteX4" fmla="*/ 112012 w 312037"/>
                  <a:gd name="connsiteY4" fmla="*/ 669131 h 695589"/>
                  <a:gd name="connsiteX5" fmla="*/ 112012 w 312037"/>
                  <a:gd name="connsiteY5" fmla="*/ 92868 h 695589"/>
                  <a:gd name="connsiteX6" fmla="*/ 192975 w 312037"/>
                  <a:gd name="connsiteY6" fmla="*/ 92868 h 695589"/>
                  <a:gd name="connsiteX7" fmla="*/ 192975 w 312037"/>
                  <a:gd name="connsiteY7" fmla="*/ 652462 h 695589"/>
                  <a:gd name="connsiteX8" fmla="*/ 312037 w 312037"/>
                  <a:gd name="connsiteY8" fmla="*/ 647700 h 695589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0"/>
                  <a:gd name="connsiteY0" fmla="*/ 647700 h 712012"/>
                  <a:gd name="connsiteX1" fmla="*/ 312010 w 312010"/>
                  <a:gd name="connsiteY1" fmla="*/ 0 h 712012"/>
                  <a:gd name="connsiteX2" fmla="*/ 67 w 312010"/>
                  <a:gd name="connsiteY2" fmla="*/ 0 h 712012"/>
                  <a:gd name="connsiteX3" fmla="*/ 67 w 312010"/>
                  <a:gd name="connsiteY3" fmla="*/ 669131 h 712012"/>
                  <a:gd name="connsiteX4" fmla="*/ 111985 w 312010"/>
                  <a:gd name="connsiteY4" fmla="*/ 669131 h 712012"/>
                  <a:gd name="connsiteX5" fmla="*/ 111985 w 312010"/>
                  <a:gd name="connsiteY5" fmla="*/ 92868 h 712012"/>
                  <a:gd name="connsiteX6" fmla="*/ 192948 w 312010"/>
                  <a:gd name="connsiteY6" fmla="*/ 92868 h 712012"/>
                  <a:gd name="connsiteX7" fmla="*/ 192948 w 312010"/>
                  <a:gd name="connsiteY7" fmla="*/ 652462 h 712012"/>
                  <a:gd name="connsiteX8" fmla="*/ 312010 w 312010"/>
                  <a:gd name="connsiteY8" fmla="*/ 647700 h 712012"/>
                  <a:gd name="connsiteX0" fmla="*/ 312010 w 312013"/>
                  <a:gd name="connsiteY0" fmla="*/ 647700 h 719108"/>
                  <a:gd name="connsiteX1" fmla="*/ 312010 w 312013"/>
                  <a:gd name="connsiteY1" fmla="*/ 0 h 719108"/>
                  <a:gd name="connsiteX2" fmla="*/ 67 w 312013"/>
                  <a:gd name="connsiteY2" fmla="*/ 0 h 719108"/>
                  <a:gd name="connsiteX3" fmla="*/ 67 w 312013"/>
                  <a:gd name="connsiteY3" fmla="*/ 669131 h 719108"/>
                  <a:gd name="connsiteX4" fmla="*/ 111985 w 312013"/>
                  <a:gd name="connsiteY4" fmla="*/ 669131 h 719108"/>
                  <a:gd name="connsiteX5" fmla="*/ 111985 w 312013"/>
                  <a:gd name="connsiteY5" fmla="*/ 92868 h 719108"/>
                  <a:gd name="connsiteX6" fmla="*/ 192948 w 312013"/>
                  <a:gd name="connsiteY6" fmla="*/ 92868 h 719108"/>
                  <a:gd name="connsiteX7" fmla="*/ 192948 w 312013"/>
                  <a:gd name="connsiteY7" fmla="*/ 652462 h 719108"/>
                  <a:gd name="connsiteX8" fmla="*/ 312010 w 312013"/>
                  <a:gd name="connsiteY8" fmla="*/ 647700 h 719108"/>
                  <a:gd name="connsiteX0" fmla="*/ 311948 w 311951"/>
                  <a:gd name="connsiteY0" fmla="*/ 647700 h 720495"/>
                  <a:gd name="connsiteX1" fmla="*/ 311948 w 311951"/>
                  <a:gd name="connsiteY1" fmla="*/ 0 h 720495"/>
                  <a:gd name="connsiteX2" fmla="*/ 5 w 311951"/>
                  <a:gd name="connsiteY2" fmla="*/ 0 h 720495"/>
                  <a:gd name="connsiteX3" fmla="*/ 5 w 311951"/>
                  <a:gd name="connsiteY3" fmla="*/ 669131 h 720495"/>
                  <a:gd name="connsiteX4" fmla="*/ 111923 w 311951"/>
                  <a:gd name="connsiteY4" fmla="*/ 669131 h 720495"/>
                  <a:gd name="connsiteX5" fmla="*/ 111923 w 311951"/>
                  <a:gd name="connsiteY5" fmla="*/ 92868 h 720495"/>
                  <a:gd name="connsiteX6" fmla="*/ 192886 w 311951"/>
                  <a:gd name="connsiteY6" fmla="*/ 92868 h 720495"/>
                  <a:gd name="connsiteX7" fmla="*/ 192886 w 311951"/>
                  <a:gd name="connsiteY7" fmla="*/ 652462 h 720495"/>
                  <a:gd name="connsiteX8" fmla="*/ 311948 w 311951"/>
                  <a:gd name="connsiteY8" fmla="*/ 647700 h 720495"/>
                  <a:gd name="connsiteX0" fmla="*/ 311948 w 311951"/>
                  <a:gd name="connsiteY0" fmla="*/ 647700 h 728962"/>
                  <a:gd name="connsiteX1" fmla="*/ 311948 w 311951"/>
                  <a:gd name="connsiteY1" fmla="*/ 0 h 728962"/>
                  <a:gd name="connsiteX2" fmla="*/ 5 w 311951"/>
                  <a:gd name="connsiteY2" fmla="*/ 0 h 728962"/>
                  <a:gd name="connsiteX3" fmla="*/ 5 w 311951"/>
                  <a:gd name="connsiteY3" fmla="*/ 669131 h 728962"/>
                  <a:gd name="connsiteX4" fmla="*/ 111923 w 311951"/>
                  <a:gd name="connsiteY4" fmla="*/ 669131 h 728962"/>
                  <a:gd name="connsiteX5" fmla="*/ 111923 w 311951"/>
                  <a:gd name="connsiteY5" fmla="*/ 92868 h 728962"/>
                  <a:gd name="connsiteX6" fmla="*/ 192886 w 311951"/>
                  <a:gd name="connsiteY6" fmla="*/ 92868 h 728962"/>
                  <a:gd name="connsiteX7" fmla="*/ 192886 w 311951"/>
                  <a:gd name="connsiteY7" fmla="*/ 652462 h 728962"/>
                  <a:gd name="connsiteX8" fmla="*/ 311948 w 311951"/>
                  <a:gd name="connsiteY8" fmla="*/ 647700 h 72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51" h="728962">
                    <a:moveTo>
                      <a:pt x="311948" y="647700"/>
                    </a:moveTo>
                    <a:lnTo>
                      <a:pt x="311948" y="0"/>
                    </a:lnTo>
                    <a:lnTo>
                      <a:pt x="5" y="0"/>
                    </a:lnTo>
                    <a:lnTo>
                      <a:pt x="5" y="669131"/>
                    </a:lnTo>
                    <a:cubicBezTo>
                      <a:pt x="-789" y="750093"/>
                      <a:pt x="107955" y="747712"/>
                      <a:pt x="111923" y="669131"/>
                    </a:cubicBezTo>
                    <a:lnTo>
                      <a:pt x="111923" y="92868"/>
                    </a:lnTo>
                    <a:lnTo>
                      <a:pt x="192886" y="92868"/>
                    </a:lnTo>
                    <a:lnTo>
                      <a:pt x="192886" y="652462"/>
                    </a:lnTo>
                    <a:cubicBezTo>
                      <a:pt x="192091" y="750888"/>
                      <a:pt x="312742" y="732630"/>
                      <a:pt x="311948" y="647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3372767" y="2178986"/>
              <a:ext cx="499696" cy="497683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ED7D31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884065" y="2877792"/>
              <a:ext cx="148373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再</a:t>
              </a:r>
              <a:r>
                <a:rPr lang="zh-TW" altLang="en-US" sz="2400" b="1" dirty="0" smtClean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建構</a:t>
              </a:r>
              <a:endPara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085789" y="2564904"/>
            <a:ext cx="256043" cy="256043"/>
          </a:xfrm>
          <a:prstGeom prst="rect">
            <a:avLst/>
          </a:prstGeom>
          <a:solidFill>
            <a:srgbClr val="5A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085790" y="3872669"/>
            <a:ext cx="256043" cy="256043"/>
          </a:xfrm>
          <a:prstGeom prst="rect">
            <a:avLst/>
          </a:prstGeom>
          <a:solidFill>
            <a:srgbClr val="247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108047" y="5119195"/>
            <a:ext cx="256043" cy="256043"/>
          </a:xfrm>
          <a:prstGeom prst="rect">
            <a:avLst/>
          </a:prstGeom>
          <a:solidFill>
            <a:srgbClr val="5A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5636325" y="2250394"/>
            <a:ext cx="3256155" cy="105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zh-TW" altLang="en-US" sz="4000" dirty="0" smtClean="0">
                <a:solidFill>
                  <a:srgbClr val="5ABCD2"/>
                </a:solidFill>
              </a:rPr>
              <a:t>再鬆動</a:t>
            </a:r>
            <a:endParaRPr lang="en-US" altLang="zh-CN" sz="4000" dirty="0">
              <a:solidFill>
                <a:srgbClr val="5ABCD2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藉由繪本看見性少數需求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5636325" y="4823143"/>
            <a:ext cx="3256155" cy="105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zh-TW" altLang="en-US" sz="4000" dirty="0">
                <a:solidFill>
                  <a:srgbClr val="5ABCD2"/>
                </a:solidFill>
              </a:rPr>
              <a:t>展望</a:t>
            </a:r>
            <a:endParaRPr lang="en-US" altLang="zh-CN" sz="4000" dirty="0">
              <a:solidFill>
                <a:srgbClr val="5ABCD2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自我突破創造學習最大值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5636325" y="3526999"/>
            <a:ext cx="3256155" cy="105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zh-TW" altLang="en-US" sz="4000" dirty="0">
                <a:solidFill>
                  <a:srgbClr val="247CAE"/>
                </a:solidFill>
              </a:rPr>
              <a:t>再建構</a:t>
            </a:r>
            <a:endParaRPr lang="en-US" altLang="zh-CN" sz="4000" dirty="0">
              <a:solidFill>
                <a:srgbClr val="247CAE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透過桌遊來探索新的可能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41704" y="-1095526"/>
            <a:ext cx="652616" cy="884903"/>
          </a:xfrm>
          <a:prstGeom prst="rect">
            <a:avLst/>
          </a:prstGeom>
          <a:solidFill>
            <a:srgbClr val="247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494321" y="-1095527"/>
            <a:ext cx="652616" cy="884903"/>
          </a:xfrm>
          <a:prstGeom prst="rect">
            <a:avLst/>
          </a:prstGeom>
          <a:solidFill>
            <a:srgbClr val="5A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325505" y="764704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再建構</a:t>
            </a:r>
            <a:endParaRPr lang="zh-CN" altLang="en-US" sz="6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4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6"/>
          <a:stretch/>
        </p:blipFill>
        <p:spPr>
          <a:xfrm>
            <a:off x="0" y="857253"/>
            <a:ext cx="9144000" cy="951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9" r="74947"/>
          <a:stretch/>
        </p:blipFill>
        <p:spPr>
          <a:xfrm flipV="1">
            <a:off x="674738" y="436004"/>
            <a:ext cx="1471152" cy="15273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7388281" y="792766"/>
            <a:ext cx="1116732" cy="108023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07602" y="2083154"/>
            <a:ext cx="2154824" cy="3631677"/>
            <a:chOff x="4960262" y="1937581"/>
            <a:chExt cx="2620409" cy="4416361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4960262" y="2615001"/>
              <a:ext cx="533009" cy="531697"/>
            </a:xfrm>
            <a:prstGeom prst="ellipse">
              <a:avLst/>
            </a:prstGeom>
            <a:solidFill>
              <a:srgbClr val="5ABCD2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5200510" y="2183081"/>
              <a:ext cx="727308" cy="727308"/>
            </a:xfrm>
            <a:prstGeom prst="ellipse">
              <a:avLst/>
            </a:prstGeom>
            <a:solidFill>
              <a:srgbClr val="247CA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5691509" y="1937581"/>
              <a:ext cx="1098839" cy="1097526"/>
            </a:xfrm>
            <a:prstGeom prst="ellipse">
              <a:avLst/>
            </a:prstGeom>
            <a:solidFill>
              <a:srgbClr val="5ABCD2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6485771" y="2257912"/>
              <a:ext cx="817894" cy="813955"/>
            </a:xfrm>
            <a:prstGeom prst="ellipse">
              <a:avLst/>
            </a:prstGeom>
            <a:solidFill>
              <a:srgbClr val="247CA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6672193" y="2730530"/>
              <a:ext cx="908478" cy="904540"/>
            </a:xfrm>
            <a:prstGeom prst="ellipse">
              <a:avLst/>
            </a:prstGeom>
            <a:solidFill>
              <a:srgbClr val="5ABCD2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6485771" y="3467029"/>
              <a:ext cx="743062" cy="743062"/>
            </a:xfrm>
            <a:prstGeom prst="ellipse">
              <a:avLst/>
            </a:prstGeom>
            <a:solidFill>
              <a:srgbClr val="247CA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6136558" y="3837247"/>
              <a:ext cx="569768" cy="571082"/>
            </a:xfrm>
            <a:prstGeom prst="ellipse">
              <a:avLst/>
            </a:prstGeom>
            <a:solidFill>
              <a:srgbClr val="5ABCD2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5788658" y="4122131"/>
              <a:ext cx="693174" cy="697113"/>
            </a:xfrm>
            <a:prstGeom prst="ellipse">
              <a:avLst/>
            </a:prstGeom>
            <a:solidFill>
              <a:srgbClr val="247CA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5772904" y="4660391"/>
              <a:ext cx="531697" cy="534322"/>
            </a:xfrm>
            <a:prstGeom prst="ellipse">
              <a:avLst/>
            </a:prstGeom>
            <a:solidFill>
              <a:srgbClr val="5ABCD2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5657375" y="5592500"/>
              <a:ext cx="762755" cy="761442"/>
            </a:xfrm>
            <a:prstGeom prst="ellipse">
              <a:avLst/>
            </a:prstGeom>
            <a:solidFill>
              <a:srgbClr val="247CA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129272" y="2382331"/>
              <a:ext cx="736439" cy="3929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01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489082" y="2424107"/>
              <a:ext cx="736439" cy="3929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02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526498" y="3646353"/>
              <a:ext cx="736439" cy="3929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03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752644" y="4280652"/>
              <a:ext cx="736439" cy="3929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04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112815" y="2399852"/>
            <a:ext cx="203132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7CA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語文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rgbClr val="247CA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「我未來的家庭」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20388" y="4161854"/>
            <a:ext cx="1107996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7CA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綜合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247CA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家事分工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1982" y="4159439"/>
            <a:ext cx="249299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BCD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自然、健體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5ABCD2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職業選擇性別刻板印象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43307" y="2397160"/>
            <a:ext cx="2262158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BCD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社會</a:t>
            </a:r>
            <a:endParaRPr lang="en-US" altLang="zh-TW" sz="3600" dirty="0">
              <a:solidFill>
                <a:srgbClr val="5ABCD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多元家庭、多元族群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633282" y="991796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7CA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預期效益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247CA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18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3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3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3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38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b="15152"/>
          <a:stretch/>
        </p:blipFill>
        <p:spPr>
          <a:xfrm>
            <a:off x="3730340" y="857251"/>
            <a:ext cx="5413663" cy="35582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4" name="文本框 21"/>
          <p:cNvSpPr>
            <a:spLocks noChangeArrowheads="1"/>
          </p:cNvSpPr>
          <p:nvPr/>
        </p:nvSpPr>
        <p:spPr bwMode="auto">
          <a:xfrm>
            <a:off x="2055927" y="3513782"/>
            <a:ext cx="50321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081">
              <a:defRPr/>
            </a:pPr>
            <a:r>
              <a:rPr lang="zh-TW" altLang="en-US" sz="5400" b="1" kern="0" dirty="0" smtClean="0">
                <a:solidFill>
                  <a:srgbClr val="59A0C2"/>
                </a:solidFill>
                <a:latin typeface="標楷體" pitchFamily="65" charset="-120"/>
                <a:ea typeface="標楷體" pitchFamily="65" charset="-120"/>
              </a:rPr>
              <a:t>教學省思與建議</a:t>
            </a:r>
            <a:endParaRPr lang="zh-CN" altLang="en-US" sz="5400" b="1" kern="0" dirty="0">
              <a:solidFill>
                <a:srgbClr val="59A0C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本框 21"/>
          <p:cNvSpPr>
            <a:spLocks noChangeArrowheads="1"/>
          </p:cNvSpPr>
          <p:nvPr/>
        </p:nvSpPr>
        <p:spPr bwMode="auto">
          <a:xfrm>
            <a:off x="2055927" y="3513782"/>
            <a:ext cx="50321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081">
              <a:defRPr/>
            </a:pPr>
            <a:r>
              <a:rPr lang="zh-TW" altLang="en-US" sz="5400" b="1" kern="0" dirty="0" smtClean="0">
                <a:solidFill>
                  <a:srgbClr val="59A0C2"/>
                </a:solidFill>
                <a:latin typeface="標楷體" pitchFamily="65" charset="-120"/>
                <a:ea typeface="標楷體" pitchFamily="65" charset="-120"/>
              </a:rPr>
              <a:t>教學省思與建議</a:t>
            </a:r>
            <a:endParaRPr lang="zh-CN" altLang="en-US" sz="5400" b="1" kern="0" dirty="0">
              <a:solidFill>
                <a:srgbClr val="59A0C2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908000" y="3573016"/>
            <a:ext cx="5328000" cy="0"/>
          </a:xfrm>
          <a:prstGeom prst="line">
            <a:avLst/>
          </a:prstGeom>
          <a:ln w="19050">
            <a:solidFill>
              <a:srgbClr val="40A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066995" y="2929443"/>
            <a:ext cx="2700932" cy="715581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r>
              <a:rPr lang="en-US" altLang="zh-CN" sz="4050" b="1" dirty="0">
                <a:solidFill>
                  <a:srgbClr val="59A0C2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PART     </a:t>
            </a:r>
            <a:r>
              <a:rPr lang="en-US" altLang="zh-TW" sz="4050" b="1" dirty="0" smtClean="0">
                <a:solidFill>
                  <a:srgbClr val="59A0C2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99739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7" grpId="0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6"/>
          <a:stretch/>
        </p:blipFill>
        <p:spPr>
          <a:xfrm>
            <a:off x="0" y="857253"/>
            <a:ext cx="9144000" cy="951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9" r="74947"/>
          <a:stretch/>
        </p:blipFill>
        <p:spPr>
          <a:xfrm flipV="1">
            <a:off x="674738" y="436004"/>
            <a:ext cx="1471152" cy="15273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7388281" y="792766"/>
            <a:ext cx="1116732" cy="10802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H="1">
            <a:off x="802930" y="2463139"/>
            <a:ext cx="3036871" cy="1181885"/>
          </a:xfrm>
          <a:prstGeom prst="rect">
            <a:avLst/>
          </a:prstGeom>
          <a:solidFill>
            <a:srgbClr val="247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5314407" y="2440952"/>
            <a:ext cx="3036871" cy="1181885"/>
          </a:xfrm>
          <a:prstGeom prst="rect">
            <a:avLst/>
          </a:prstGeom>
          <a:solidFill>
            <a:srgbClr val="5A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03018" y="1975116"/>
            <a:ext cx="1491266" cy="1491266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2225">
            <a:solidFill>
              <a:srgbClr val="FEFE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14493" y="1975117"/>
            <a:ext cx="1491266" cy="149126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2225">
            <a:solidFill>
              <a:srgbClr val="FEFE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5" name="Freeform 30"/>
          <p:cNvSpPr>
            <a:spLocks noEditPoints="1"/>
          </p:cNvSpPr>
          <p:nvPr/>
        </p:nvSpPr>
        <p:spPr bwMode="auto">
          <a:xfrm>
            <a:off x="7314728" y="2769075"/>
            <a:ext cx="727580" cy="570014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6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6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9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2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6"/>
                </a:lnTo>
                <a:lnTo>
                  <a:pt x="361" y="426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6"/>
                </a:lnTo>
                <a:lnTo>
                  <a:pt x="747" y="426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5"/>
                  <a:pt x="189" y="339"/>
                </a:cubicBezTo>
                <a:lnTo>
                  <a:pt x="178" y="364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4"/>
                </a:lnTo>
                <a:lnTo>
                  <a:pt x="137" y="339"/>
                </a:lnTo>
                <a:cubicBezTo>
                  <a:pt x="135" y="335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" name="Freeform 35"/>
          <p:cNvSpPr>
            <a:spLocks noEditPoints="1"/>
          </p:cNvSpPr>
          <p:nvPr/>
        </p:nvSpPr>
        <p:spPr bwMode="auto">
          <a:xfrm>
            <a:off x="2859134" y="2738198"/>
            <a:ext cx="670134" cy="631769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6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2"/>
                </a:moveTo>
                <a:cubicBezTo>
                  <a:pt x="517" y="52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2"/>
                  <a:pt x="305" y="52"/>
                </a:cubicBezTo>
                <a:lnTo>
                  <a:pt x="516" y="52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6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8"/>
                  <a:pt x="176" y="88"/>
                  <a:pt x="152" y="88"/>
                </a:cubicBezTo>
                <a:cubicBezTo>
                  <a:pt x="127" y="88"/>
                  <a:pt x="108" y="68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395536" y="4277995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「疑心」是最傷人的利器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尋找盟友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讓行政端知道你在做什麼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5141626" y="4077072"/>
            <a:ext cx="38228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後設認知能力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忘記自己的身分及過去經驗</a:t>
            </a:r>
            <a:endParaRPr lang="en-US" altLang="zh-TW" sz="2800" dirty="0" smtClean="0">
              <a:solidFill>
                <a:prstClr val="black">
                  <a:lumMod val="85000"/>
                  <a:lumOff val="1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透過對話開啟學習空間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15410" y="1016007"/>
            <a:ext cx="1313180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7CA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省思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247CA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058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b="15152"/>
          <a:stretch/>
        </p:blipFill>
        <p:spPr>
          <a:xfrm>
            <a:off x="3730340" y="857251"/>
            <a:ext cx="5413663" cy="35582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4" name="文本框 21"/>
          <p:cNvSpPr>
            <a:spLocks noChangeArrowheads="1"/>
          </p:cNvSpPr>
          <p:nvPr/>
        </p:nvSpPr>
        <p:spPr bwMode="auto">
          <a:xfrm>
            <a:off x="632460" y="2459504"/>
            <a:ext cx="78790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TW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他者的</a:t>
            </a:r>
            <a:r>
              <a:rPr lang="zh-TW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文化</a:t>
            </a:r>
            <a:endParaRPr lang="en-US" altLang="zh-TW" sz="4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而以自身文化批評、評價甚至</a:t>
            </a:r>
            <a:r>
              <a:rPr lang="zh-TW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評斷</a:t>
            </a:r>
            <a:endParaRPr lang="en-US" altLang="zh-TW" sz="4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是不人道也不合理的 </a:t>
            </a:r>
          </a:p>
        </p:txBody>
      </p:sp>
      <p:sp>
        <p:nvSpPr>
          <p:cNvPr id="17" name="文本框 21"/>
          <p:cNvSpPr>
            <a:spLocks noChangeArrowheads="1"/>
          </p:cNvSpPr>
          <p:nvPr/>
        </p:nvSpPr>
        <p:spPr bwMode="auto">
          <a:xfrm>
            <a:off x="632460" y="2459504"/>
            <a:ext cx="78790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TW" altLang="en-US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他者的文化</a:t>
            </a:r>
            <a:endParaRPr lang="en-US" altLang="zh-TW" sz="40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TW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以自身</a:t>
            </a:r>
            <a:r>
              <a:rPr lang="zh-TW" altLang="en-US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文化批評</a:t>
            </a:r>
            <a:r>
              <a:rPr lang="zh-TW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、評價甚至</a:t>
            </a:r>
            <a:r>
              <a:rPr lang="zh-TW" altLang="en-US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評斷</a:t>
            </a:r>
            <a:endParaRPr lang="en-US" altLang="zh-TW" sz="40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是不人道也不</a:t>
            </a:r>
            <a:r>
              <a:rPr lang="zh-TW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合理的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5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b="15152"/>
          <a:stretch/>
        </p:blipFill>
        <p:spPr>
          <a:xfrm>
            <a:off x="3730340" y="857251"/>
            <a:ext cx="5413663" cy="35582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B6570-B805-427A-AEB2-1D7965D4CF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640088054"/>
              </p:ext>
            </p:extLst>
          </p:nvPr>
        </p:nvGraphicFramePr>
        <p:xfrm>
          <a:off x="827584" y="933698"/>
          <a:ext cx="7488832" cy="5087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9405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1624F7-BCAA-4B05-A9E3-123C85680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FC1624F7-BCAA-4B05-A9E3-123C85680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C1624F7-BCAA-4B05-A9E3-123C85680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F4511-CFA7-4F7E-928E-27E153FB9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CDF4511-CFA7-4F7E-928E-27E153FB9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CDF4511-CFA7-4F7E-928E-27E153FB9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D5DF38-6BBE-4D53-922D-C1B1DB200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AD5DF38-6BBE-4D53-922D-C1B1DB200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AD5DF38-6BBE-4D53-922D-C1B1DB200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5ED7C-74D1-494E-8B6A-AFA620A46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045ED7C-74D1-494E-8B6A-AFA620A46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045ED7C-74D1-494E-8B6A-AFA620A46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BB908B-A2FE-401A-B93C-AEB8BF3C0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4BB908B-A2FE-401A-B93C-AEB8BF3C0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54BB908B-A2FE-401A-B93C-AEB8BF3C0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4F5C-12FA-4CB1-BD60-0DD4934E3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B0D24F5C-12FA-4CB1-BD60-0DD4934E3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B0D24F5C-12FA-4CB1-BD60-0DD4934E3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7E47F6-FD22-4AA3-818C-48605A31E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027E47F6-FD22-4AA3-818C-48605A31E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027E47F6-FD22-4AA3-818C-48605A31E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r="4327"/>
          <a:stretch/>
        </p:blipFill>
        <p:spPr>
          <a:xfrm>
            <a:off x="64561" y="1815118"/>
            <a:ext cx="4845185" cy="326308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9" t="12324" r="19455" b="7070"/>
          <a:stretch/>
        </p:blipFill>
        <p:spPr>
          <a:xfrm>
            <a:off x="974269" y="2316114"/>
            <a:ext cx="3025769" cy="263024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31717" r="5757" b="5252"/>
          <a:stretch/>
        </p:blipFill>
        <p:spPr>
          <a:xfrm>
            <a:off x="1009875" y="2768955"/>
            <a:ext cx="3652018" cy="205673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3229236" y="3823173"/>
            <a:ext cx="1116732" cy="10802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4788024" y="910224"/>
            <a:ext cx="937989" cy="73846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4795876" y="2008732"/>
            <a:ext cx="937989" cy="7384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4788024" y="3160860"/>
            <a:ext cx="937989" cy="73846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4803901" y="4294600"/>
            <a:ext cx="937989" cy="738468"/>
          </a:xfrm>
          <a:prstGeom prst="rect">
            <a:avLst/>
          </a:prstGeom>
        </p:spPr>
      </p:pic>
      <p:sp>
        <p:nvSpPr>
          <p:cNvPr id="29" name="文本框 2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5923688" y="1061668"/>
            <a:ext cx="9573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59A0C2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前言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59A0C2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0" name="文本框 2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5931540" y="2161766"/>
            <a:ext cx="28889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59A0C2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設計動機與目的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59A0C2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1" name="文本框 3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5923688" y="3253095"/>
            <a:ext cx="28889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59A0C2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課程理論與架構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59A0C2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2" name="文本框 3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5923688" y="4466680"/>
            <a:ext cx="28889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59A0C2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教學省思與建議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59A0C2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4" name="文本框 3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241550">
            <a:off x="1296732" y="2548574"/>
            <a:ext cx="191590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59A0C2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大　綱</a:t>
            </a:r>
            <a:endParaRPr kumimoji="0" lang="zh-CN" altLang="en-US" sz="4500" b="1" i="0" u="none" strike="noStrike" kern="0" cap="none" spc="0" normalizeH="0" baseline="0" noProof="0" dirty="0">
              <a:ln>
                <a:noFill/>
              </a:ln>
              <a:solidFill>
                <a:srgbClr val="59A0C2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 rot="21244539" flipH="1">
            <a:off x="1271767" y="3662515"/>
            <a:ext cx="22397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59A0C2"/>
                </a:solidFill>
                <a:effectLst/>
                <a:uLnTx/>
                <a:uFillTx/>
                <a:latin typeface="Bradley Hand ITC" panose="03070402050302030203" pitchFamily="66" charset="0"/>
                <a:ea typeface="叶根友小京楷简体" panose="02010601030101010101" pitchFamily="2" charset="-122"/>
                <a:cs typeface="+mn-cs"/>
              </a:rPr>
              <a:t>CONCENTS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59A0C2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5" t="28889" r="19091" b="48687"/>
          <a:stretch/>
        </p:blipFill>
        <p:spPr>
          <a:xfrm>
            <a:off x="1009875" y="2465383"/>
            <a:ext cx="934027" cy="767978"/>
          </a:xfrm>
          <a:prstGeom prst="rect">
            <a:avLst/>
          </a:prstGeom>
        </p:spPr>
      </p:pic>
      <p:pic>
        <p:nvPicPr>
          <p:cNvPr id="17" name="图片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4803901" y="5374720"/>
            <a:ext cx="937989" cy="738468"/>
          </a:xfrm>
          <a:prstGeom prst="rect">
            <a:avLst/>
          </a:prstGeom>
        </p:spPr>
      </p:pic>
      <p:sp>
        <p:nvSpPr>
          <p:cNvPr id="18" name="文本框 3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5923688" y="5546800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59A0C2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好書分享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59A0C2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40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273 L 1.66667E-6 0.01319 C 0.00347 0.01736 0.00694 0.02245 0.01042 0.02616 C 0.0217 0.03912 0.04149 0.02708 0.04792 0.02616 C 0.05173 0.02407 0.05503 0.02268 0.05868 0.01944 C 0.06007 0.01852 0.06128 0.01736 0.06267 0.0162 C 0.06458 0.01481 0.06649 0.01412 0.06823 0.01273 C 0.07083 0.01088 0.07604 0.00625 0.07604 0.00671 C 0.08229 0.00741 0.08854 0.00764 0.09496 0.00949 C 0.09635 0.00995 0.09757 0.01204 0.09878 0.01273 C 0.10121 0.01412 0.1033 0.01528 0.10555 0.0162 C 0.12187 0.02268 0.11094 0.0162 0.1217 0.02315 C 0.15503 0.01852 0.13576 0.02801 0.15503 0.00949 C 0.16128 0.00347 0.1684 0.00208 0.17378 -0.00718 C 0.17812 -0.01435 0.17726 -0.01435 0.18194 -0.01759 C 0.18559 -0.01968 0.19253 -0.02384 0.19253 -0.02361 C 0.19444 -0.02292 0.19739 -0.02546 0.19792 -0.02083 C 0.19844 -0.01551 0.19601 -0.01042 0.1941 -0.00718 C 0.18993 7.40741E-7 0.18559 0.00694 0.18038 0.00949 C 0.17656 0.01134 0.17222 0.01343 0.16857 0.0162 C 0.16163 0.0213 0.16128 0.02315 0.15503 0.02616 C 0.15208 0.02801 0.14028 0.03241 0.13767 0.0331 C 0.13229 0.03449 0.12708 0.03518 0.1217 0.03657 C 0.11944 0.03773 0.11719 0.03912 0.1151 0.03981 C 0.11007 0.0412 0.10503 0.0419 0.10035 0.04305 C 0.09653 0.04398 0.09305 0.0456 0.08958 0.04653 C 0.08177 0.05301 0.08854 0.04792 0.07604 0.05324 C 0.07396 0.05393 0.07153 0.05579 0.06944 0.05648 C 0.04444 0.0662 0.06857 0.05486 0.05347 0.06319 C 0.04913 0.06574 0.04653 0.06574 0.04271 0.07014 C 0.03993 0.07292 0.03559 0.0787 0.03333 0.08356 C 0.03177 0.08634 0.03055 0.09005 0.02917 0.09352 C 0.02795 0.09792 0.02673 0.10278 0.02517 0.10718 C 0.02396 0.11065 0.02239 0.11343 0.02135 0.11713 C 0.02014 0.12037 0.01962 0.1243 0.01857 0.12731 C 0.01597 0.13449 0.01337 0.14051 0.01042 0.14745 C 0.00972 0.14977 0.00868 0.15162 0.00781 0.15417 L 0.00521 0.16412 C 0.00434 0.17083 -0.00035 0.18611 0.00243 0.18449 C 0.00885 0.18055 0.0158 0.17662 0.02135 0.16759 C 0.02257 0.16551 0.02378 0.16204 0.02517 0.16088 C 0.0283 0.1588 0.03142 0.1588 0.03472 0.15764 C 0.03576 0.15625 0.03732 0.15509 0.03871 0.15417 C 0.04288 0.15162 0.04653 0.15093 0.05052 0.14745 C 0.05295 0.1456 0.05503 0.14167 0.05729 0.14051 C 0.06302 0.13843 0.06892 0.13889 0.07482 0.13727 C 0.07778 0.13657 0.08107 0.13518 0.08403 0.1338 C 0.08906 0.13518 0.0941 0.13588 0.09878 0.13727 C 0.10503 0.13912 0.10694 0.14051 0.11232 0.14421 C 0.11371 0.1463 0.11476 0.15046 0.11632 0.15093 C 0.12569 0.15162 0.13507 0.14907 0.14427 0.14745 C 0.14618 0.14699 0.14792 0.14444 0.14982 0.14421 C 0.15642 0.14236 0.16302 0.14167 0.16979 0.14051 C 0.18073 0.1338 0.17014 0.13981 0.18854 0.1338 C 0.19114 0.1331 0.1941 0.13171 0.1967 0.13055 C 0.21441 0.11574 0.19913 0.12731 0.24496 0.12731 L 0.24496 0.12778 " pathEditMode="relative" rAng="0" ptsTypes="AAAAAAAAAAAAAAAAAAAAAAAAAAAAAAAAAAAAAAAAAAAAAAAAAAAAAAAAA">
                                      <p:cBhvr>
                                        <p:cTn id="2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675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5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75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75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75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5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75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75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750"/>
                            </p:stCondLst>
                            <p:childTnLst>
                              <p:par>
                                <p:cTn id="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75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4" grpId="0"/>
      <p:bldP spid="3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zh-TW" altLang="en-US" smtClean="0"/>
              <a:t>有家庭的大家，對於家的想像又是如何呢？</a:t>
            </a:r>
            <a:endParaRPr lang="en-US" altLang="zh-TW" dirty="0" smtClean="0"/>
          </a:p>
          <a:p>
            <a:r>
              <a:rPr lang="zh-TW" altLang="en-US" dirty="0" smtClean="0"/>
              <a:t>「家」不在於結構，在於功能。</a:t>
            </a:r>
            <a:endParaRPr lang="en-US" altLang="zh-TW" dirty="0" smtClean="0"/>
          </a:p>
          <a:p>
            <a:r>
              <a:rPr lang="zh-TW" altLang="en-US" dirty="0"/>
              <a:t>庭院深深深幾許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 </a:t>
            </a:r>
            <a:r>
              <a:rPr lang="zh-TW" altLang="en-US" dirty="0" smtClean="0"/>
              <a:t>小</a:t>
            </a:r>
            <a:r>
              <a:rPr lang="zh-TW" altLang="en-US" dirty="0"/>
              <a:t>而美，小而冷，小而省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81128"/>
            <a:ext cx="3131839" cy="2091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00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188641"/>
            <a:ext cx="2664296" cy="1008112"/>
          </a:xfrm>
        </p:spPr>
        <p:txBody>
          <a:bodyPr/>
          <a:lstStyle/>
          <a:p>
            <a:r>
              <a:rPr lang="zh-TW" altLang="en-US" dirty="0" smtClean="0"/>
              <a:t>好書分享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9220" r="22050" b="9622"/>
          <a:stretch/>
        </p:blipFill>
        <p:spPr>
          <a:xfrm>
            <a:off x="6372200" y="3068960"/>
            <a:ext cx="2458576" cy="365220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3" y="762372"/>
            <a:ext cx="3314700" cy="33147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r="18644" b="9483"/>
          <a:stretch/>
        </p:blipFill>
        <p:spPr>
          <a:xfrm>
            <a:off x="3673734" y="3465999"/>
            <a:ext cx="2196068" cy="327536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r="13471"/>
          <a:stretch/>
        </p:blipFill>
        <p:spPr>
          <a:xfrm>
            <a:off x="3871837" y="435888"/>
            <a:ext cx="1965854" cy="27233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t="10585" r="21275" b="13093"/>
          <a:stretch/>
        </p:blipFill>
        <p:spPr>
          <a:xfrm>
            <a:off x="6516216" y="404664"/>
            <a:ext cx="1965960" cy="252984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r="17356"/>
          <a:stretch/>
        </p:blipFill>
        <p:spPr>
          <a:xfrm>
            <a:off x="1619672" y="3894394"/>
            <a:ext cx="1855048" cy="2821489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BF37-E13D-49FA-9175-91A5BAE9DAE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06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b="15152"/>
          <a:stretch/>
        </p:blipFill>
        <p:spPr>
          <a:xfrm>
            <a:off x="3730340" y="857251"/>
            <a:ext cx="5413663" cy="35582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4" name="文本框 21"/>
          <p:cNvSpPr>
            <a:spLocks noChangeArrowheads="1"/>
          </p:cNvSpPr>
          <p:nvPr/>
        </p:nvSpPr>
        <p:spPr bwMode="auto">
          <a:xfrm>
            <a:off x="1135001" y="2767281"/>
            <a:ext cx="687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081">
              <a:defRPr/>
            </a:pPr>
            <a:r>
              <a:rPr lang="zh-TW" altLang="en-US" sz="4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反對歧視少數</a:t>
            </a:r>
            <a:r>
              <a:rPr lang="en-US" altLang="zh-TW" sz="4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/>
            </a:r>
            <a:br>
              <a:rPr lang="en-US" altLang="zh-TW" sz="4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</a:br>
            <a:r>
              <a:rPr lang="zh-TW" altLang="en-US" sz="4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因為每個人都有可能成為少數</a:t>
            </a:r>
            <a:endParaRPr lang="zh-CN" altLang="en-US" sz="4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文本框 21"/>
          <p:cNvSpPr>
            <a:spLocks noChangeArrowheads="1"/>
          </p:cNvSpPr>
          <p:nvPr/>
        </p:nvSpPr>
        <p:spPr bwMode="auto">
          <a:xfrm>
            <a:off x="1135001" y="2767281"/>
            <a:ext cx="687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081">
              <a:defRPr/>
            </a:pPr>
            <a:r>
              <a:rPr lang="zh-TW" altLang="en-US" sz="4000" b="1" kern="0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反對歧視少數</a:t>
            </a:r>
            <a:r>
              <a:rPr lang="en-US" altLang="zh-TW" sz="4000" b="1" kern="0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/>
            </a:r>
            <a:br>
              <a:rPr lang="en-US" altLang="zh-TW" sz="4000" b="1" kern="0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</a:br>
            <a:r>
              <a:rPr lang="zh-TW" altLang="en-US" sz="4000" b="1" kern="0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因為每個人都有可能成為少數</a:t>
            </a:r>
            <a:endParaRPr lang="zh-CN" altLang="en-US" sz="4000" b="1" kern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570-B805-427A-AEB2-1D7965D4CF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2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b="15152"/>
          <a:stretch/>
        </p:blipFill>
        <p:spPr>
          <a:xfrm>
            <a:off x="3730340" y="857251"/>
            <a:ext cx="5413663" cy="35582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4" name="文本框 21"/>
          <p:cNvSpPr>
            <a:spLocks noChangeArrowheads="1"/>
          </p:cNvSpPr>
          <p:nvPr/>
        </p:nvSpPr>
        <p:spPr bwMode="auto">
          <a:xfrm>
            <a:off x="3783964" y="3375756"/>
            <a:ext cx="15760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081">
              <a:defRPr/>
            </a:pPr>
            <a:r>
              <a:rPr lang="zh-TW" altLang="en-US" sz="5400" b="1" kern="0" dirty="0" smtClean="0">
                <a:solidFill>
                  <a:srgbClr val="59A0C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前言</a:t>
            </a:r>
            <a:endParaRPr lang="zh-CN" altLang="en-US" sz="5400" b="1" kern="0" dirty="0">
              <a:solidFill>
                <a:srgbClr val="59A0C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2817000" y="3321572"/>
            <a:ext cx="3510000" cy="0"/>
          </a:xfrm>
          <a:prstGeom prst="line">
            <a:avLst/>
          </a:prstGeom>
          <a:ln w="19050">
            <a:solidFill>
              <a:srgbClr val="40A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063414" y="2629074"/>
            <a:ext cx="3017173" cy="715581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r>
              <a:rPr lang="en-US" altLang="zh-CN" sz="4050" b="1" dirty="0">
                <a:solidFill>
                  <a:srgbClr val="59A0C2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rPr>
              <a:t>PART     01</a:t>
            </a:r>
            <a:endParaRPr lang="zh-CN" altLang="en-US" sz="4050" b="1" dirty="0">
              <a:solidFill>
                <a:srgbClr val="59A0C2"/>
              </a:solidFill>
              <a:latin typeface="Kartika" panose="02020503030404060203" pitchFamily="18" charset="0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17" name="文本框 21"/>
          <p:cNvSpPr>
            <a:spLocks noChangeArrowheads="1"/>
          </p:cNvSpPr>
          <p:nvPr/>
        </p:nvSpPr>
        <p:spPr bwMode="auto">
          <a:xfrm>
            <a:off x="3783964" y="3375756"/>
            <a:ext cx="15760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081">
              <a:defRPr/>
            </a:pPr>
            <a:r>
              <a:rPr lang="zh-TW" altLang="en-US" sz="5400" b="1" kern="0" dirty="0" smtClean="0">
                <a:solidFill>
                  <a:srgbClr val="59A0C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前言</a:t>
            </a:r>
            <a:endParaRPr lang="zh-CN" altLang="en-US" sz="5400" b="1" kern="0" dirty="0">
              <a:solidFill>
                <a:srgbClr val="59A0C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5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6" grpId="0"/>
      <p:bldP spid="16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b="15152"/>
          <a:stretch/>
        </p:blipFill>
        <p:spPr>
          <a:xfrm>
            <a:off x="3730340" y="857251"/>
            <a:ext cx="5413663" cy="35582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4464496" cy="44644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2568" y="2420888"/>
            <a:ext cx="4419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家，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一個（　　　　）的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地方。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366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7" name="文本框 21"/>
          <p:cNvSpPr>
            <a:spLocks noChangeArrowheads="1"/>
          </p:cNvSpPr>
          <p:nvPr/>
        </p:nvSpPr>
        <p:spPr bwMode="auto">
          <a:xfrm>
            <a:off x="2109699" y="3441774"/>
            <a:ext cx="50545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081">
              <a:defRPr/>
            </a:pPr>
            <a:r>
              <a:rPr lang="zh-TW" altLang="en-US" sz="5400" b="1" kern="0" dirty="0" smtClean="0">
                <a:solidFill>
                  <a:srgbClr val="59A0C2"/>
                </a:solidFill>
                <a:latin typeface="標楷體" pitchFamily="65" charset="-120"/>
                <a:ea typeface="標楷體" pitchFamily="65" charset="-120"/>
              </a:rPr>
              <a:t>設計動機與目的</a:t>
            </a:r>
            <a:endParaRPr lang="zh-CN" altLang="en-US" sz="5400" b="1" kern="0" dirty="0">
              <a:solidFill>
                <a:srgbClr val="59A0C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b="15152"/>
          <a:stretch/>
        </p:blipFill>
        <p:spPr>
          <a:xfrm>
            <a:off x="3730340" y="857251"/>
            <a:ext cx="5413663" cy="35582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4" name="文本框 21"/>
          <p:cNvSpPr>
            <a:spLocks noChangeArrowheads="1"/>
          </p:cNvSpPr>
          <p:nvPr/>
        </p:nvSpPr>
        <p:spPr bwMode="auto">
          <a:xfrm>
            <a:off x="2109699" y="3429000"/>
            <a:ext cx="50545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081">
              <a:defRPr/>
            </a:pPr>
            <a:r>
              <a:rPr lang="zh-TW" altLang="en-US" sz="5400" b="1" kern="0" dirty="0">
                <a:solidFill>
                  <a:srgbClr val="59A0C2"/>
                </a:solidFill>
                <a:latin typeface="標楷體" pitchFamily="65" charset="-120"/>
                <a:ea typeface="標楷體" pitchFamily="65" charset="-120"/>
              </a:rPr>
              <a:t>設計動機與目的</a:t>
            </a:r>
            <a:endParaRPr lang="zh-CN" altLang="en-US" sz="5400" b="1" kern="0" dirty="0">
              <a:solidFill>
                <a:srgbClr val="59A0C2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2152718" y="3429000"/>
            <a:ext cx="4838564" cy="0"/>
          </a:xfrm>
          <a:prstGeom prst="line">
            <a:avLst/>
          </a:prstGeom>
          <a:ln w="19050">
            <a:solidFill>
              <a:srgbClr val="40A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066995" y="2785427"/>
            <a:ext cx="2700932" cy="715581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r>
              <a:rPr lang="en-US" altLang="zh-CN" sz="4050" b="1" dirty="0">
                <a:solidFill>
                  <a:srgbClr val="59A0C2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PART     </a:t>
            </a:r>
            <a:r>
              <a:rPr lang="en-US" altLang="zh-CN" sz="4050" b="1" dirty="0" smtClean="0">
                <a:solidFill>
                  <a:srgbClr val="59A0C2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02</a:t>
            </a:r>
            <a:endParaRPr lang="zh-CN" altLang="en-US" sz="4050" b="1" dirty="0">
              <a:solidFill>
                <a:srgbClr val="59A0C2"/>
              </a:solidFill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7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4" grpId="1"/>
      <p:bldP spid="14" grpId="2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6"/>
          <a:stretch/>
        </p:blipFill>
        <p:spPr>
          <a:xfrm>
            <a:off x="0" y="857253"/>
            <a:ext cx="9144000" cy="951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9" r="74947"/>
          <a:stretch/>
        </p:blipFill>
        <p:spPr>
          <a:xfrm flipV="1">
            <a:off x="674738" y="436004"/>
            <a:ext cx="1471152" cy="15273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7388281" y="792766"/>
            <a:ext cx="1116732" cy="108023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94321" y="-1095527"/>
            <a:ext cx="652616" cy="884903"/>
          </a:xfrm>
          <a:prstGeom prst="rect">
            <a:avLst/>
          </a:prstGeom>
          <a:solidFill>
            <a:srgbClr val="5A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972944" y="2410056"/>
            <a:ext cx="1079957" cy="1064057"/>
            <a:chOff x="4025900" y="2024063"/>
            <a:chExt cx="1401763" cy="1381125"/>
          </a:xfrm>
          <a:solidFill>
            <a:srgbClr val="247CAE"/>
          </a:solidFill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025900" y="2024063"/>
              <a:ext cx="1401763" cy="1381125"/>
            </a:xfrm>
            <a:custGeom>
              <a:avLst/>
              <a:gdLst>
                <a:gd name="T0" fmla="*/ 145 w 469"/>
                <a:gd name="T1" fmla="*/ 291 h 463"/>
                <a:gd name="T2" fmla="*/ 39 w 469"/>
                <a:gd name="T3" fmla="*/ 297 h 463"/>
                <a:gd name="T4" fmla="*/ 14 w 469"/>
                <a:gd name="T5" fmla="*/ 293 h 463"/>
                <a:gd name="T6" fmla="*/ 11 w 469"/>
                <a:gd name="T7" fmla="*/ 266 h 463"/>
                <a:gd name="T8" fmla="*/ 35 w 469"/>
                <a:gd name="T9" fmla="*/ 255 h 463"/>
                <a:gd name="T10" fmla="*/ 121 w 469"/>
                <a:gd name="T11" fmla="*/ 229 h 463"/>
                <a:gd name="T12" fmla="*/ 246 w 469"/>
                <a:gd name="T13" fmla="*/ 99 h 463"/>
                <a:gd name="T14" fmla="*/ 261 w 469"/>
                <a:gd name="T15" fmla="*/ 43 h 463"/>
                <a:gd name="T16" fmla="*/ 274 w 469"/>
                <a:gd name="T17" fmla="*/ 10 h 463"/>
                <a:gd name="T18" fmla="*/ 294 w 469"/>
                <a:gd name="T19" fmla="*/ 1 h 463"/>
                <a:gd name="T20" fmla="*/ 309 w 469"/>
                <a:gd name="T21" fmla="*/ 17 h 463"/>
                <a:gd name="T22" fmla="*/ 312 w 469"/>
                <a:gd name="T23" fmla="*/ 50 h 463"/>
                <a:gd name="T24" fmla="*/ 310 w 469"/>
                <a:gd name="T25" fmla="*/ 134 h 463"/>
                <a:gd name="T26" fmla="*/ 367 w 469"/>
                <a:gd name="T27" fmla="*/ 242 h 463"/>
                <a:gd name="T28" fmla="*/ 441 w 469"/>
                <a:gd name="T29" fmla="*/ 323 h 463"/>
                <a:gd name="T30" fmla="*/ 466 w 469"/>
                <a:gd name="T31" fmla="*/ 366 h 463"/>
                <a:gd name="T32" fmla="*/ 459 w 469"/>
                <a:gd name="T33" fmla="*/ 392 h 463"/>
                <a:gd name="T34" fmla="*/ 437 w 469"/>
                <a:gd name="T35" fmla="*/ 386 h 463"/>
                <a:gd name="T36" fmla="*/ 400 w 469"/>
                <a:gd name="T37" fmla="*/ 353 h 463"/>
                <a:gd name="T38" fmla="*/ 369 w 469"/>
                <a:gd name="T39" fmla="*/ 332 h 463"/>
                <a:gd name="T40" fmla="*/ 346 w 469"/>
                <a:gd name="T41" fmla="*/ 333 h 463"/>
                <a:gd name="T42" fmla="*/ 349 w 469"/>
                <a:gd name="T43" fmla="*/ 355 h 463"/>
                <a:gd name="T44" fmla="*/ 387 w 469"/>
                <a:gd name="T45" fmla="*/ 411 h 463"/>
                <a:gd name="T46" fmla="*/ 396 w 469"/>
                <a:gd name="T47" fmla="*/ 448 h 463"/>
                <a:gd name="T48" fmla="*/ 354 w 469"/>
                <a:gd name="T49" fmla="*/ 444 h 463"/>
                <a:gd name="T50" fmla="*/ 254 w 469"/>
                <a:gd name="T51" fmla="*/ 348 h 463"/>
                <a:gd name="T52" fmla="*/ 145 w 469"/>
                <a:gd name="T53" fmla="*/ 29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9" h="463">
                  <a:moveTo>
                    <a:pt x="145" y="291"/>
                  </a:moveTo>
                  <a:cubicBezTo>
                    <a:pt x="100" y="294"/>
                    <a:pt x="69" y="296"/>
                    <a:pt x="39" y="297"/>
                  </a:cubicBezTo>
                  <a:cubicBezTo>
                    <a:pt x="30" y="297"/>
                    <a:pt x="21" y="296"/>
                    <a:pt x="14" y="293"/>
                  </a:cubicBezTo>
                  <a:cubicBezTo>
                    <a:pt x="1" y="287"/>
                    <a:pt x="0" y="274"/>
                    <a:pt x="11" y="266"/>
                  </a:cubicBezTo>
                  <a:cubicBezTo>
                    <a:pt x="18" y="261"/>
                    <a:pt x="27" y="258"/>
                    <a:pt x="35" y="255"/>
                  </a:cubicBezTo>
                  <a:cubicBezTo>
                    <a:pt x="63" y="246"/>
                    <a:pt x="92" y="238"/>
                    <a:pt x="121" y="229"/>
                  </a:cubicBezTo>
                  <a:cubicBezTo>
                    <a:pt x="186" y="208"/>
                    <a:pt x="225" y="163"/>
                    <a:pt x="246" y="99"/>
                  </a:cubicBezTo>
                  <a:cubicBezTo>
                    <a:pt x="252" y="81"/>
                    <a:pt x="256" y="62"/>
                    <a:pt x="261" y="43"/>
                  </a:cubicBezTo>
                  <a:cubicBezTo>
                    <a:pt x="265" y="32"/>
                    <a:pt x="268" y="20"/>
                    <a:pt x="274" y="10"/>
                  </a:cubicBezTo>
                  <a:cubicBezTo>
                    <a:pt x="278" y="5"/>
                    <a:pt x="288" y="0"/>
                    <a:pt x="294" y="1"/>
                  </a:cubicBezTo>
                  <a:cubicBezTo>
                    <a:pt x="300" y="2"/>
                    <a:pt x="307" y="10"/>
                    <a:pt x="309" y="17"/>
                  </a:cubicBezTo>
                  <a:cubicBezTo>
                    <a:pt x="312" y="27"/>
                    <a:pt x="312" y="39"/>
                    <a:pt x="312" y="50"/>
                  </a:cubicBezTo>
                  <a:cubicBezTo>
                    <a:pt x="312" y="78"/>
                    <a:pt x="311" y="106"/>
                    <a:pt x="310" y="134"/>
                  </a:cubicBezTo>
                  <a:cubicBezTo>
                    <a:pt x="309" y="181"/>
                    <a:pt x="338" y="211"/>
                    <a:pt x="367" y="242"/>
                  </a:cubicBezTo>
                  <a:cubicBezTo>
                    <a:pt x="392" y="269"/>
                    <a:pt x="418" y="295"/>
                    <a:pt x="441" y="323"/>
                  </a:cubicBezTo>
                  <a:cubicBezTo>
                    <a:pt x="452" y="335"/>
                    <a:pt x="460" y="350"/>
                    <a:pt x="466" y="366"/>
                  </a:cubicBezTo>
                  <a:cubicBezTo>
                    <a:pt x="469" y="373"/>
                    <a:pt x="464" y="385"/>
                    <a:pt x="459" y="392"/>
                  </a:cubicBezTo>
                  <a:cubicBezTo>
                    <a:pt x="457" y="394"/>
                    <a:pt x="443" y="391"/>
                    <a:pt x="437" y="386"/>
                  </a:cubicBezTo>
                  <a:cubicBezTo>
                    <a:pt x="424" y="376"/>
                    <a:pt x="413" y="364"/>
                    <a:pt x="400" y="353"/>
                  </a:cubicBezTo>
                  <a:cubicBezTo>
                    <a:pt x="390" y="345"/>
                    <a:pt x="380" y="337"/>
                    <a:pt x="369" y="332"/>
                  </a:cubicBezTo>
                  <a:cubicBezTo>
                    <a:pt x="363" y="329"/>
                    <a:pt x="354" y="332"/>
                    <a:pt x="346" y="333"/>
                  </a:cubicBezTo>
                  <a:cubicBezTo>
                    <a:pt x="347" y="340"/>
                    <a:pt x="345" y="349"/>
                    <a:pt x="349" y="355"/>
                  </a:cubicBezTo>
                  <a:cubicBezTo>
                    <a:pt x="361" y="374"/>
                    <a:pt x="375" y="392"/>
                    <a:pt x="387" y="411"/>
                  </a:cubicBezTo>
                  <a:cubicBezTo>
                    <a:pt x="395" y="422"/>
                    <a:pt x="408" y="434"/>
                    <a:pt x="396" y="448"/>
                  </a:cubicBezTo>
                  <a:cubicBezTo>
                    <a:pt x="382" y="463"/>
                    <a:pt x="366" y="454"/>
                    <a:pt x="354" y="444"/>
                  </a:cubicBezTo>
                  <a:cubicBezTo>
                    <a:pt x="320" y="413"/>
                    <a:pt x="284" y="383"/>
                    <a:pt x="254" y="348"/>
                  </a:cubicBezTo>
                  <a:cubicBezTo>
                    <a:pt x="220" y="309"/>
                    <a:pt x="183" y="287"/>
                    <a:pt x="145" y="2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4346575" y="2268538"/>
              <a:ext cx="292100" cy="295275"/>
            </a:xfrm>
            <a:custGeom>
              <a:avLst/>
              <a:gdLst>
                <a:gd name="T0" fmla="*/ 58 w 98"/>
                <a:gd name="T1" fmla="*/ 99 h 99"/>
                <a:gd name="T2" fmla="*/ 0 w 98"/>
                <a:gd name="T3" fmla="*/ 47 h 99"/>
                <a:gd name="T4" fmla="*/ 40 w 98"/>
                <a:gd name="T5" fmla="*/ 1 h 99"/>
                <a:gd name="T6" fmla="*/ 98 w 98"/>
                <a:gd name="T7" fmla="*/ 58 h 99"/>
                <a:gd name="T8" fmla="*/ 58 w 98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9">
                  <a:moveTo>
                    <a:pt x="58" y="99"/>
                  </a:moveTo>
                  <a:cubicBezTo>
                    <a:pt x="28" y="99"/>
                    <a:pt x="0" y="74"/>
                    <a:pt x="0" y="47"/>
                  </a:cubicBezTo>
                  <a:cubicBezTo>
                    <a:pt x="0" y="22"/>
                    <a:pt x="18" y="1"/>
                    <a:pt x="40" y="1"/>
                  </a:cubicBezTo>
                  <a:cubicBezTo>
                    <a:pt x="69" y="0"/>
                    <a:pt x="98" y="29"/>
                    <a:pt x="98" y="58"/>
                  </a:cubicBezTo>
                  <a:cubicBezTo>
                    <a:pt x="98" y="82"/>
                    <a:pt x="82" y="99"/>
                    <a:pt x="58" y="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85158" y="2412501"/>
            <a:ext cx="1037150" cy="1068950"/>
            <a:chOff x="6767513" y="2027238"/>
            <a:chExt cx="1346200" cy="1387475"/>
          </a:xfrm>
          <a:solidFill>
            <a:srgbClr val="5ABCD2"/>
          </a:solidFill>
        </p:grpSpPr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767513" y="2027238"/>
              <a:ext cx="1346200" cy="1387475"/>
            </a:xfrm>
            <a:custGeom>
              <a:avLst/>
              <a:gdLst>
                <a:gd name="T0" fmla="*/ 371 w 451"/>
                <a:gd name="T1" fmla="*/ 303 h 465"/>
                <a:gd name="T2" fmla="*/ 335 w 451"/>
                <a:gd name="T3" fmla="*/ 303 h 465"/>
                <a:gd name="T4" fmla="*/ 229 w 451"/>
                <a:gd name="T5" fmla="*/ 346 h 465"/>
                <a:gd name="T6" fmla="*/ 136 w 451"/>
                <a:gd name="T7" fmla="*/ 434 h 465"/>
                <a:gd name="T8" fmla="*/ 90 w 451"/>
                <a:gd name="T9" fmla="*/ 462 h 465"/>
                <a:gd name="T10" fmla="*/ 63 w 451"/>
                <a:gd name="T11" fmla="*/ 458 h 465"/>
                <a:gd name="T12" fmla="*/ 70 w 451"/>
                <a:gd name="T13" fmla="*/ 433 h 465"/>
                <a:gd name="T14" fmla="*/ 107 w 451"/>
                <a:gd name="T15" fmla="*/ 391 h 465"/>
                <a:gd name="T16" fmla="*/ 112 w 451"/>
                <a:gd name="T17" fmla="*/ 385 h 465"/>
                <a:gd name="T18" fmla="*/ 120 w 451"/>
                <a:gd name="T19" fmla="*/ 344 h 465"/>
                <a:gd name="T20" fmla="*/ 85 w 451"/>
                <a:gd name="T21" fmla="*/ 354 h 465"/>
                <a:gd name="T22" fmla="*/ 33 w 451"/>
                <a:gd name="T23" fmla="*/ 391 h 465"/>
                <a:gd name="T24" fmla="*/ 8 w 451"/>
                <a:gd name="T25" fmla="*/ 394 h 465"/>
                <a:gd name="T26" fmla="*/ 3 w 451"/>
                <a:gd name="T27" fmla="*/ 365 h 465"/>
                <a:gd name="T28" fmla="*/ 38 w 451"/>
                <a:gd name="T29" fmla="*/ 317 h 465"/>
                <a:gd name="T30" fmla="*/ 114 w 451"/>
                <a:gd name="T31" fmla="*/ 243 h 465"/>
                <a:gd name="T32" fmla="*/ 159 w 451"/>
                <a:gd name="T33" fmla="*/ 108 h 465"/>
                <a:gd name="T34" fmla="*/ 153 w 451"/>
                <a:gd name="T35" fmla="*/ 38 h 465"/>
                <a:gd name="T36" fmla="*/ 155 w 451"/>
                <a:gd name="T37" fmla="*/ 17 h 465"/>
                <a:gd name="T38" fmla="*/ 170 w 451"/>
                <a:gd name="T39" fmla="*/ 1 h 465"/>
                <a:gd name="T40" fmla="*/ 186 w 451"/>
                <a:gd name="T41" fmla="*/ 14 h 465"/>
                <a:gd name="T42" fmla="*/ 207 w 451"/>
                <a:gd name="T43" fmla="*/ 74 h 465"/>
                <a:gd name="T44" fmla="*/ 401 w 451"/>
                <a:gd name="T45" fmla="*/ 254 h 465"/>
                <a:gd name="T46" fmla="*/ 439 w 451"/>
                <a:gd name="T47" fmla="*/ 267 h 465"/>
                <a:gd name="T48" fmla="*/ 451 w 451"/>
                <a:gd name="T49" fmla="*/ 288 h 465"/>
                <a:gd name="T50" fmla="*/ 432 w 451"/>
                <a:gd name="T51" fmla="*/ 303 h 465"/>
                <a:gd name="T52" fmla="*/ 371 w 451"/>
                <a:gd name="T53" fmla="*/ 30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1" h="465">
                  <a:moveTo>
                    <a:pt x="371" y="303"/>
                  </a:moveTo>
                  <a:cubicBezTo>
                    <a:pt x="359" y="303"/>
                    <a:pt x="347" y="304"/>
                    <a:pt x="335" y="303"/>
                  </a:cubicBezTo>
                  <a:cubicBezTo>
                    <a:pt x="293" y="302"/>
                    <a:pt x="258" y="317"/>
                    <a:pt x="229" y="346"/>
                  </a:cubicBezTo>
                  <a:cubicBezTo>
                    <a:pt x="198" y="376"/>
                    <a:pt x="168" y="406"/>
                    <a:pt x="136" y="434"/>
                  </a:cubicBezTo>
                  <a:cubicBezTo>
                    <a:pt x="123" y="446"/>
                    <a:pt x="107" y="455"/>
                    <a:pt x="90" y="462"/>
                  </a:cubicBezTo>
                  <a:cubicBezTo>
                    <a:pt x="83" y="465"/>
                    <a:pt x="72" y="460"/>
                    <a:pt x="63" y="458"/>
                  </a:cubicBezTo>
                  <a:cubicBezTo>
                    <a:pt x="65" y="450"/>
                    <a:pt x="65" y="440"/>
                    <a:pt x="70" y="433"/>
                  </a:cubicBezTo>
                  <a:cubicBezTo>
                    <a:pt x="81" y="418"/>
                    <a:pt x="94" y="405"/>
                    <a:pt x="107" y="391"/>
                  </a:cubicBezTo>
                  <a:cubicBezTo>
                    <a:pt x="108" y="389"/>
                    <a:pt x="110" y="387"/>
                    <a:pt x="112" y="385"/>
                  </a:cubicBezTo>
                  <a:cubicBezTo>
                    <a:pt x="120" y="372"/>
                    <a:pt x="133" y="357"/>
                    <a:pt x="120" y="344"/>
                  </a:cubicBezTo>
                  <a:cubicBezTo>
                    <a:pt x="107" y="332"/>
                    <a:pt x="95" y="347"/>
                    <a:pt x="85" y="354"/>
                  </a:cubicBezTo>
                  <a:cubicBezTo>
                    <a:pt x="67" y="366"/>
                    <a:pt x="51" y="380"/>
                    <a:pt x="33" y="391"/>
                  </a:cubicBezTo>
                  <a:cubicBezTo>
                    <a:pt x="26" y="395"/>
                    <a:pt x="10" y="397"/>
                    <a:pt x="8" y="394"/>
                  </a:cubicBezTo>
                  <a:cubicBezTo>
                    <a:pt x="3" y="386"/>
                    <a:pt x="0" y="373"/>
                    <a:pt x="3" y="365"/>
                  </a:cubicBezTo>
                  <a:cubicBezTo>
                    <a:pt x="12" y="348"/>
                    <a:pt x="24" y="331"/>
                    <a:pt x="38" y="317"/>
                  </a:cubicBezTo>
                  <a:cubicBezTo>
                    <a:pt x="62" y="291"/>
                    <a:pt x="86" y="265"/>
                    <a:pt x="114" y="243"/>
                  </a:cubicBezTo>
                  <a:cubicBezTo>
                    <a:pt x="159" y="207"/>
                    <a:pt x="164" y="160"/>
                    <a:pt x="159" y="108"/>
                  </a:cubicBezTo>
                  <a:cubicBezTo>
                    <a:pt x="156" y="85"/>
                    <a:pt x="154" y="62"/>
                    <a:pt x="153" y="38"/>
                  </a:cubicBezTo>
                  <a:cubicBezTo>
                    <a:pt x="152" y="31"/>
                    <a:pt x="152" y="23"/>
                    <a:pt x="155" y="17"/>
                  </a:cubicBezTo>
                  <a:cubicBezTo>
                    <a:pt x="158" y="10"/>
                    <a:pt x="164" y="3"/>
                    <a:pt x="170" y="1"/>
                  </a:cubicBezTo>
                  <a:cubicBezTo>
                    <a:pt x="174" y="0"/>
                    <a:pt x="183" y="8"/>
                    <a:pt x="186" y="14"/>
                  </a:cubicBezTo>
                  <a:cubicBezTo>
                    <a:pt x="194" y="33"/>
                    <a:pt x="202" y="53"/>
                    <a:pt x="207" y="74"/>
                  </a:cubicBezTo>
                  <a:cubicBezTo>
                    <a:pt x="230" y="180"/>
                    <a:pt x="298" y="235"/>
                    <a:pt x="401" y="254"/>
                  </a:cubicBezTo>
                  <a:cubicBezTo>
                    <a:pt x="414" y="256"/>
                    <a:pt x="428" y="260"/>
                    <a:pt x="439" y="267"/>
                  </a:cubicBezTo>
                  <a:cubicBezTo>
                    <a:pt x="445" y="270"/>
                    <a:pt x="451" y="281"/>
                    <a:pt x="451" y="288"/>
                  </a:cubicBezTo>
                  <a:cubicBezTo>
                    <a:pt x="450" y="294"/>
                    <a:pt x="439" y="302"/>
                    <a:pt x="432" y="303"/>
                  </a:cubicBezTo>
                  <a:cubicBezTo>
                    <a:pt x="412" y="305"/>
                    <a:pt x="391" y="303"/>
                    <a:pt x="371" y="3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578725" y="2332038"/>
              <a:ext cx="290513" cy="292100"/>
            </a:xfrm>
            <a:custGeom>
              <a:avLst/>
              <a:gdLst>
                <a:gd name="T0" fmla="*/ 0 w 97"/>
                <a:gd name="T1" fmla="*/ 56 h 98"/>
                <a:gd name="T2" fmla="*/ 50 w 97"/>
                <a:gd name="T3" fmla="*/ 1 h 98"/>
                <a:gd name="T4" fmla="*/ 97 w 97"/>
                <a:gd name="T5" fmla="*/ 41 h 98"/>
                <a:gd name="T6" fmla="*/ 38 w 97"/>
                <a:gd name="T7" fmla="*/ 97 h 98"/>
                <a:gd name="T8" fmla="*/ 0 w 97"/>
                <a:gd name="T9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8">
                  <a:moveTo>
                    <a:pt x="0" y="56"/>
                  </a:moveTo>
                  <a:cubicBezTo>
                    <a:pt x="0" y="25"/>
                    <a:pt x="23" y="0"/>
                    <a:pt x="50" y="1"/>
                  </a:cubicBezTo>
                  <a:cubicBezTo>
                    <a:pt x="76" y="1"/>
                    <a:pt x="97" y="20"/>
                    <a:pt x="97" y="41"/>
                  </a:cubicBezTo>
                  <a:cubicBezTo>
                    <a:pt x="96" y="68"/>
                    <a:pt x="65" y="98"/>
                    <a:pt x="38" y="97"/>
                  </a:cubicBezTo>
                  <a:cubicBezTo>
                    <a:pt x="14" y="97"/>
                    <a:pt x="0" y="82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86380" y="4458672"/>
            <a:ext cx="1066504" cy="1062835"/>
            <a:chOff x="6769100" y="4683126"/>
            <a:chExt cx="1384300" cy="1379538"/>
          </a:xfrm>
          <a:solidFill>
            <a:srgbClr val="247CAE"/>
          </a:solidFill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6769100" y="4683126"/>
              <a:ext cx="1384300" cy="1379538"/>
            </a:xfrm>
            <a:custGeom>
              <a:avLst/>
              <a:gdLst>
                <a:gd name="T0" fmla="*/ 159 w 463"/>
                <a:gd name="T1" fmla="*/ 374 h 462"/>
                <a:gd name="T2" fmla="*/ 160 w 463"/>
                <a:gd name="T3" fmla="*/ 354 h 462"/>
                <a:gd name="T4" fmla="*/ 108 w 463"/>
                <a:gd name="T5" fmla="*/ 224 h 462"/>
                <a:gd name="T6" fmla="*/ 22 w 463"/>
                <a:gd name="T7" fmla="*/ 129 h 462"/>
                <a:gd name="T8" fmla="*/ 2 w 463"/>
                <a:gd name="T9" fmla="*/ 91 h 462"/>
                <a:gd name="T10" fmla="*/ 10 w 463"/>
                <a:gd name="T11" fmla="*/ 68 h 462"/>
                <a:gd name="T12" fmla="*/ 29 w 463"/>
                <a:gd name="T13" fmla="*/ 73 h 462"/>
                <a:gd name="T14" fmla="*/ 69 w 463"/>
                <a:gd name="T15" fmla="*/ 108 h 462"/>
                <a:gd name="T16" fmla="*/ 104 w 463"/>
                <a:gd name="T17" fmla="*/ 130 h 462"/>
                <a:gd name="T18" fmla="*/ 124 w 463"/>
                <a:gd name="T19" fmla="*/ 125 h 462"/>
                <a:gd name="T20" fmla="*/ 122 w 463"/>
                <a:gd name="T21" fmla="*/ 108 h 462"/>
                <a:gd name="T22" fmla="*/ 78 w 463"/>
                <a:gd name="T23" fmla="*/ 43 h 462"/>
                <a:gd name="T24" fmla="*/ 73 w 463"/>
                <a:gd name="T25" fmla="*/ 13 h 462"/>
                <a:gd name="T26" fmla="*/ 107 w 463"/>
                <a:gd name="T27" fmla="*/ 13 h 462"/>
                <a:gd name="T28" fmla="*/ 208 w 463"/>
                <a:gd name="T29" fmla="*/ 106 h 462"/>
                <a:gd name="T30" fmla="*/ 300 w 463"/>
                <a:gd name="T31" fmla="*/ 167 h 462"/>
                <a:gd name="T32" fmla="*/ 374 w 463"/>
                <a:gd name="T33" fmla="*/ 167 h 462"/>
                <a:gd name="T34" fmla="*/ 441 w 463"/>
                <a:gd name="T35" fmla="*/ 165 h 462"/>
                <a:gd name="T36" fmla="*/ 463 w 463"/>
                <a:gd name="T37" fmla="*/ 179 h 462"/>
                <a:gd name="T38" fmla="*/ 447 w 463"/>
                <a:gd name="T39" fmla="*/ 198 h 462"/>
                <a:gd name="T40" fmla="*/ 367 w 463"/>
                <a:gd name="T41" fmla="*/ 223 h 462"/>
                <a:gd name="T42" fmla="*/ 215 w 463"/>
                <a:gd name="T43" fmla="*/ 380 h 462"/>
                <a:gd name="T44" fmla="*/ 199 w 463"/>
                <a:gd name="T45" fmla="*/ 438 h 462"/>
                <a:gd name="T46" fmla="*/ 174 w 463"/>
                <a:gd name="T47" fmla="*/ 457 h 462"/>
                <a:gd name="T48" fmla="*/ 158 w 463"/>
                <a:gd name="T49" fmla="*/ 432 h 462"/>
                <a:gd name="T50" fmla="*/ 157 w 463"/>
                <a:gd name="T51" fmla="*/ 374 h 462"/>
                <a:gd name="T52" fmla="*/ 159 w 463"/>
                <a:gd name="T53" fmla="*/ 37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3" h="462">
                  <a:moveTo>
                    <a:pt x="159" y="374"/>
                  </a:moveTo>
                  <a:cubicBezTo>
                    <a:pt x="159" y="368"/>
                    <a:pt x="159" y="361"/>
                    <a:pt x="160" y="354"/>
                  </a:cubicBezTo>
                  <a:cubicBezTo>
                    <a:pt x="164" y="302"/>
                    <a:pt x="145" y="260"/>
                    <a:pt x="108" y="224"/>
                  </a:cubicBezTo>
                  <a:cubicBezTo>
                    <a:pt x="77" y="194"/>
                    <a:pt x="50" y="161"/>
                    <a:pt x="22" y="129"/>
                  </a:cubicBezTo>
                  <a:cubicBezTo>
                    <a:pt x="13" y="118"/>
                    <a:pt x="6" y="104"/>
                    <a:pt x="2" y="91"/>
                  </a:cubicBezTo>
                  <a:cubicBezTo>
                    <a:pt x="0" y="84"/>
                    <a:pt x="5" y="74"/>
                    <a:pt x="10" y="68"/>
                  </a:cubicBezTo>
                  <a:cubicBezTo>
                    <a:pt x="12" y="66"/>
                    <a:pt x="24" y="69"/>
                    <a:pt x="29" y="73"/>
                  </a:cubicBezTo>
                  <a:cubicBezTo>
                    <a:pt x="43" y="84"/>
                    <a:pt x="55" y="97"/>
                    <a:pt x="69" y="108"/>
                  </a:cubicBezTo>
                  <a:cubicBezTo>
                    <a:pt x="80" y="117"/>
                    <a:pt x="92" y="125"/>
                    <a:pt x="104" y="130"/>
                  </a:cubicBezTo>
                  <a:cubicBezTo>
                    <a:pt x="109" y="132"/>
                    <a:pt x="119" y="130"/>
                    <a:pt x="124" y="125"/>
                  </a:cubicBezTo>
                  <a:cubicBezTo>
                    <a:pt x="126" y="123"/>
                    <a:pt x="125" y="112"/>
                    <a:pt x="122" y="108"/>
                  </a:cubicBezTo>
                  <a:cubicBezTo>
                    <a:pt x="108" y="86"/>
                    <a:pt x="92" y="65"/>
                    <a:pt x="78" y="43"/>
                  </a:cubicBezTo>
                  <a:cubicBezTo>
                    <a:pt x="73" y="34"/>
                    <a:pt x="69" y="20"/>
                    <a:pt x="73" y="13"/>
                  </a:cubicBezTo>
                  <a:cubicBezTo>
                    <a:pt x="81" y="0"/>
                    <a:pt x="97" y="4"/>
                    <a:pt x="107" y="13"/>
                  </a:cubicBezTo>
                  <a:cubicBezTo>
                    <a:pt x="141" y="43"/>
                    <a:pt x="176" y="73"/>
                    <a:pt x="208" y="106"/>
                  </a:cubicBezTo>
                  <a:cubicBezTo>
                    <a:pt x="235" y="133"/>
                    <a:pt x="257" y="165"/>
                    <a:pt x="300" y="167"/>
                  </a:cubicBezTo>
                  <a:cubicBezTo>
                    <a:pt x="324" y="168"/>
                    <a:pt x="349" y="167"/>
                    <a:pt x="374" y="167"/>
                  </a:cubicBezTo>
                  <a:cubicBezTo>
                    <a:pt x="396" y="166"/>
                    <a:pt x="419" y="164"/>
                    <a:pt x="441" y="165"/>
                  </a:cubicBezTo>
                  <a:cubicBezTo>
                    <a:pt x="449" y="165"/>
                    <a:pt x="456" y="174"/>
                    <a:pt x="463" y="179"/>
                  </a:cubicBezTo>
                  <a:cubicBezTo>
                    <a:pt x="458" y="185"/>
                    <a:pt x="454" y="195"/>
                    <a:pt x="447" y="198"/>
                  </a:cubicBezTo>
                  <a:cubicBezTo>
                    <a:pt x="421" y="208"/>
                    <a:pt x="394" y="216"/>
                    <a:pt x="367" y="223"/>
                  </a:cubicBezTo>
                  <a:cubicBezTo>
                    <a:pt x="284" y="245"/>
                    <a:pt x="236" y="299"/>
                    <a:pt x="215" y="380"/>
                  </a:cubicBezTo>
                  <a:cubicBezTo>
                    <a:pt x="210" y="399"/>
                    <a:pt x="205" y="418"/>
                    <a:pt x="199" y="438"/>
                  </a:cubicBezTo>
                  <a:cubicBezTo>
                    <a:pt x="195" y="449"/>
                    <a:pt x="188" y="462"/>
                    <a:pt x="174" y="457"/>
                  </a:cubicBezTo>
                  <a:cubicBezTo>
                    <a:pt x="166" y="454"/>
                    <a:pt x="159" y="441"/>
                    <a:pt x="158" y="432"/>
                  </a:cubicBezTo>
                  <a:cubicBezTo>
                    <a:pt x="155" y="413"/>
                    <a:pt x="157" y="394"/>
                    <a:pt x="157" y="374"/>
                  </a:cubicBezTo>
                  <a:cubicBezTo>
                    <a:pt x="158" y="374"/>
                    <a:pt x="159" y="374"/>
                    <a:pt x="159" y="3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558088" y="5519738"/>
              <a:ext cx="290513" cy="292100"/>
            </a:xfrm>
            <a:custGeom>
              <a:avLst/>
              <a:gdLst>
                <a:gd name="T0" fmla="*/ 38 w 97"/>
                <a:gd name="T1" fmla="*/ 0 h 98"/>
                <a:gd name="T2" fmla="*/ 96 w 97"/>
                <a:gd name="T3" fmla="*/ 50 h 98"/>
                <a:gd name="T4" fmla="*/ 57 w 97"/>
                <a:gd name="T5" fmla="*/ 97 h 98"/>
                <a:gd name="T6" fmla="*/ 0 w 97"/>
                <a:gd name="T7" fmla="*/ 40 h 98"/>
                <a:gd name="T8" fmla="*/ 38 w 97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8">
                  <a:moveTo>
                    <a:pt x="38" y="0"/>
                  </a:moveTo>
                  <a:cubicBezTo>
                    <a:pt x="69" y="0"/>
                    <a:pt x="95" y="22"/>
                    <a:pt x="96" y="50"/>
                  </a:cubicBezTo>
                  <a:cubicBezTo>
                    <a:pt x="97" y="74"/>
                    <a:pt x="78" y="96"/>
                    <a:pt x="57" y="97"/>
                  </a:cubicBezTo>
                  <a:cubicBezTo>
                    <a:pt x="30" y="98"/>
                    <a:pt x="0" y="67"/>
                    <a:pt x="0" y="40"/>
                  </a:cubicBezTo>
                  <a:cubicBezTo>
                    <a:pt x="0" y="17"/>
                    <a:pt x="15" y="1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14526" y="4445218"/>
            <a:ext cx="1038374" cy="1064057"/>
            <a:chOff x="4079875" y="4665663"/>
            <a:chExt cx="1347788" cy="1381125"/>
          </a:xfrm>
          <a:solidFill>
            <a:srgbClr val="5ABCD2"/>
          </a:solidFill>
        </p:grpSpPr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4079875" y="4665663"/>
              <a:ext cx="1347788" cy="1381125"/>
            </a:xfrm>
            <a:custGeom>
              <a:avLst/>
              <a:gdLst>
                <a:gd name="T0" fmla="*/ 38 w 451"/>
                <a:gd name="T1" fmla="*/ 160 h 463"/>
                <a:gd name="T2" fmla="*/ 150 w 451"/>
                <a:gd name="T3" fmla="*/ 159 h 463"/>
                <a:gd name="T4" fmla="*/ 214 w 451"/>
                <a:gd name="T5" fmla="*/ 127 h 463"/>
                <a:gd name="T6" fmla="*/ 323 w 451"/>
                <a:gd name="T7" fmla="*/ 26 h 463"/>
                <a:gd name="T8" fmla="*/ 366 w 451"/>
                <a:gd name="T9" fmla="*/ 2 h 463"/>
                <a:gd name="T10" fmla="*/ 386 w 451"/>
                <a:gd name="T11" fmla="*/ 8 h 463"/>
                <a:gd name="T12" fmla="*/ 383 w 451"/>
                <a:gd name="T13" fmla="*/ 29 h 463"/>
                <a:gd name="T14" fmla="*/ 338 w 451"/>
                <a:gd name="T15" fmla="*/ 80 h 463"/>
                <a:gd name="T16" fmla="*/ 330 w 451"/>
                <a:gd name="T17" fmla="*/ 122 h 463"/>
                <a:gd name="T18" fmla="*/ 368 w 451"/>
                <a:gd name="T19" fmla="*/ 111 h 463"/>
                <a:gd name="T20" fmla="*/ 420 w 451"/>
                <a:gd name="T21" fmla="*/ 74 h 463"/>
                <a:gd name="T22" fmla="*/ 443 w 451"/>
                <a:gd name="T23" fmla="*/ 72 h 463"/>
                <a:gd name="T24" fmla="*/ 447 w 451"/>
                <a:gd name="T25" fmla="*/ 97 h 463"/>
                <a:gd name="T26" fmla="*/ 414 w 451"/>
                <a:gd name="T27" fmla="*/ 146 h 463"/>
                <a:gd name="T28" fmla="*/ 340 w 451"/>
                <a:gd name="T29" fmla="*/ 218 h 463"/>
                <a:gd name="T30" fmla="*/ 291 w 451"/>
                <a:gd name="T31" fmla="*/ 338 h 463"/>
                <a:gd name="T32" fmla="*/ 296 w 451"/>
                <a:gd name="T33" fmla="*/ 428 h 463"/>
                <a:gd name="T34" fmla="*/ 295 w 451"/>
                <a:gd name="T35" fmla="*/ 447 h 463"/>
                <a:gd name="T36" fmla="*/ 281 w 451"/>
                <a:gd name="T37" fmla="*/ 462 h 463"/>
                <a:gd name="T38" fmla="*/ 267 w 451"/>
                <a:gd name="T39" fmla="*/ 452 h 463"/>
                <a:gd name="T40" fmla="*/ 251 w 451"/>
                <a:gd name="T41" fmla="*/ 411 h 463"/>
                <a:gd name="T42" fmla="*/ 211 w 451"/>
                <a:gd name="T43" fmla="*/ 307 h 463"/>
                <a:gd name="T44" fmla="*/ 88 w 451"/>
                <a:gd name="T45" fmla="*/ 220 h 463"/>
                <a:gd name="T46" fmla="*/ 17 w 451"/>
                <a:gd name="T47" fmla="*/ 200 h 463"/>
                <a:gd name="T48" fmla="*/ 1 w 451"/>
                <a:gd name="T49" fmla="*/ 180 h 463"/>
                <a:gd name="T50" fmla="*/ 17 w 451"/>
                <a:gd name="T51" fmla="*/ 163 h 463"/>
                <a:gd name="T52" fmla="*/ 38 w 451"/>
                <a:gd name="T53" fmla="*/ 16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1" h="463">
                  <a:moveTo>
                    <a:pt x="38" y="160"/>
                  </a:moveTo>
                  <a:cubicBezTo>
                    <a:pt x="77" y="160"/>
                    <a:pt x="113" y="161"/>
                    <a:pt x="150" y="159"/>
                  </a:cubicBezTo>
                  <a:cubicBezTo>
                    <a:pt x="175" y="158"/>
                    <a:pt x="196" y="145"/>
                    <a:pt x="214" y="127"/>
                  </a:cubicBezTo>
                  <a:cubicBezTo>
                    <a:pt x="250" y="93"/>
                    <a:pt x="286" y="59"/>
                    <a:pt x="323" y="26"/>
                  </a:cubicBezTo>
                  <a:cubicBezTo>
                    <a:pt x="335" y="16"/>
                    <a:pt x="351" y="8"/>
                    <a:pt x="366" y="2"/>
                  </a:cubicBezTo>
                  <a:cubicBezTo>
                    <a:pt x="371" y="0"/>
                    <a:pt x="383" y="3"/>
                    <a:pt x="386" y="8"/>
                  </a:cubicBezTo>
                  <a:cubicBezTo>
                    <a:pt x="389" y="12"/>
                    <a:pt x="387" y="24"/>
                    <a:pt x="383" y="29"/>
                  </a:cubicBezTo>
                  <a:cubicBezTo>
                    <a:pt x="369" y="47"/>
                    <a:pt x="352" y="62"/>
                    <a:pt x="338" y="80"/>
                  </a:cubicBezTo>
                  <a:cubicBezTo>
                    <a:pt x="329" y="92"/>
                    <a:pt x="316" y="109"/>
                    <a:pt x="330" y="122"/>
                  </a:cubicBezTo>
                  <a:cubicBezTo>
                    <a:pt x="344" y="135"/>
                    <a:pt x="357" y="118"/>
                    <a:pt x="368" y="111"/>
                  </a:cubicBezTo>
                  <a:cubicBezTo>
                    <a:pt x="386" y="99"/>
                    <a:pt x="402" y="85"/>
                    <a:pt x="420" y="74"/>
                  </a:cubicBezTo>
                  <a:cubicBezTo>
                    <a:pt x="427" y="70"/>
                    <a:pt x="440" y="68"/>
                    <a:pt x="443" y="72"/>
                  </a:cubicBezTo>
                  <a:cubicBezTo>
                    <a:pt x="448" y="78"/>
                    <a:pt x="451" y="90"/>
                    <a:pt x="447" y="97"/>
                  </a:cubicBezTo>
                  <a:cubicBezTo>
                    <a:pt x="438" y="114"/>
                    <a:pt x="427" y="131"/>
                    <a:pt x="414" y="146"/>
                  </a:cubicBezTo>
                  <a:cubicBezTo>
                    <a:pt x="391" y="171"/>
                    <a:pt x="366" y="196"/>
                    <a:pt x="340" y="218"/>
                  </a:cubicBezTo>
                  <a:cubicBezTo>
                    <a:pt x="300" y="250"/>
                    <a:pt x="287" y="290"/>
                    <a:pt x="291" y="338"/>
                  </a:cubicBezTo>
                  <a:cubicBezTo>
                    <a:pt x="293" y="368"/>
                    <a:pt x="295" y="398"/>
                    <a:pt x="296" y="428"/>
                  </a:cubicBezTo>
                  <a:cubicBezTo>
                    <a:pt x="297" y="434"/>
                    <a:pt x="298" y="442"/>
                    <a:pt x="295" y="447"/>
                  </a:cubicBezTo>
                  <a:cubicBezTo>
                    <a:pt x="292" y="453"/>
                    <a:pt x="287" y="460"/>
                    <a:pt x="281" y="462"/>
                  </a:cubicBezTo>
                  <a:cubicBezTo>
                    <a:pt x="278" y="463"/>
                    <a:pt x="269" y="457"/>
                    <a:pt x="267" y="452"/>
                  </a:cubicBezTo>
                  <a:cubicBezTo>
                    <a:pt x="260" y="439"/>
                    <a:pt x="256" y="425"/>
                    <a:pt x="251" y="411"/>
                  </a:cubicBezTo>
                  <a:cubicBezTo>
                    <a:pt x="238" y="376"/>
                    <a:pt x="228" y="340"/>
                    <a:pt x="211" y="307"/>
                  </a:cubicBezTo>
                  <a:cubicBezTo>
                    <a:pt x="186" y="258"/>
                    <a:pt x="139" y="235"/>
                    <a:pt x="88" y="220"/>
                  </a:cubicBezTo>
                  <a:cubicBezTo>
                    <a:pt x="64" y="213"/>
                    <a:pt x="40" y="208"/>
                    <a:pt x="17" y="200"/>
                  </a:cubicBezTo>
                  <a:cubicBezTo>
                    <a:pt x="10" y="197"/>
                    <a:pt x="2" y="187"/>
                    <a:pt x="1" y="180"/>
                  </a:cubicBezTo>
                  <a:cubicBezTo>
                    <a:pt x="0" y="175"/>
                    <a:pt x="10" y="167"/>
                    <a:pt x="17" y="163"/>
                  </a:cubicBezTo>
                  <a:cubicBezTo>
                    <a:pt x="23" y="160"/>
                    <a:pt x="32" y="161"/>
                    <a:pt x="38" y="1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4376738" y="5480051"/>
              <a:ext cx="265113" cy="298450"/>
            </a:xfrm>
            <a:custGeom>
              <a:avLst/>
              <a:gdLst>
                <a:gd name="T0" fmla="*/ 89 w 89"/>
                <a:gd name="T1" fmla="*/ 52 h 100"/>
                <a:gd name="T2" fmla="*/ 41 w 89"/>
                <a:gd name="T3" fmla="*/ 100 h 100"/>
                <a:gd name="T4" fmla="*/ 1 w 89"/>
                <a:gd name="T5" fmla="*/ 56 h 100"/>
                <a:gd name="T6" fmla="*/ 49 w 89"/>
                <a:gd name="T7" fmla="*/ 0 h 100"/>
                <a:gd name="T8" fmla="*/ 89 w 89"/>
                <a:gd name="T9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0">
                  <a:moveTo>
                    <a:pt x="89" y="52"/>
                  </a:moveTo>
                  <a:cubicBezTo>
                    <a:pt x="88" y="80"/>
                    <a:pt x="68" y="100"/>
                    <a:pt x="41" y="100"/>
                  </a:cubicBezTo>
                  <a:cubicBezTo>
                    <a:pt x="15" y="100"/>
                    <a:pt x="0" y="83"/>
                    <a:pt x="1" y="56"/>
                  </a:cubicBezTo>
                  <a:cubicBezTo>
                    <a:pt x="1" y="26"/>
                    <a:pt x="24" y="0"/>
                    <a:pt x="49" y="0"/>
                  </a:cubicBezTo>
                  <a:cubicBezTo>
                    <a:pt x="71" y="1"/>
                    <a:pt x="89" y="25"/>
                    <a:pt x="89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3901086" y="3218493"/>
            <a:ext cx="1334665" cy="1336100"/>
            <a:chOff x="0" y="0"/>
            <a:chExt cx="11159" cy="11170"/>
          </a:xfrm>
          <a:solidFill>
            <a:srgbClr val="247CAE"/>
          </a:solidFill>
        </p:grpSpPr>
        <p:sp>
          <p:nvSpPr>
            <p:cNvPr id="24" name="AutoShape 6"/>
            <p:cNvSpPr>
              <a:spLocks/>
            </p:cNvSpPr>
            <p:nvPr/>
          </p:nvSpPr>
          <p:spPr bwMode="auto">
            <a:xfrm>
              <a:off x="5723" y="1096"/>
              <a:ext cx="128" cy="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5400" y="10800"/>
                  </a:lnTo>
                  <a:lnTo>
                    <a:pt x="2700" y="10800"/>
                  </a:lnTo>
                  <a:lnTo>
                    <a:pt x="0" y="10800"/>
                  </a:lnTo>
                  <a:lnTo>
                    <a:pt x="2700" y="21600"/>
                  </a:lnTo>
                  <a:lnTo>
                    <a:pt x="54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AutoShape 7"/>
            <p:cNvSpPr>
              <a:spLocks/>
            </p:cNvSpPr>
            <p:nvPr/>
          </p:nvSpPr>
          <p:spPr bwMode="auto">
            <a:xfrm>
              <a:off x="4178" y="496"/>
              <a:ext cx="544" cy="2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18" y="7776"/>
                  </a:moveTo>
                  <a:lnTo>
                    <a:pt x="5718" y="7776"/>
                  </a:lnTo>
                  <a:lnTo>
                    <a:pt x="4447" y="11232"/>
                  </a:lnTo>
                  <a:lnTo>
                    <a:pt x="1906" y="14688"/>
                  </a:lnTo>
                  <a:lnTo>
                    <a:pt x="0" y="16416"/>
                  </a:lnTo>
                  <a:lnTo>
                    <a:pt x="635" y="16416"/>
                  </a:lnTo>
                  <a:lnTo>
                    <a:pt x="635" y="19872"/>
                  </a:lnTo>
                  <a:lnTo>
                    <a:pt x="635" y="21600"/>
                  </a:lnTo>
                  <a:lnTo>
                    <a:pt x="1271" y="21600"/>
                  </a:lnTo>
                  <a:lnTo>
                    <a:pt x="6353" y="21600"/>
                  </a:lnTo>
                  <a:lnTo>
                    <a:pt x="6988" y="19872"/>
                  </a:lnTo>
                  <a:lnTo>
                    <a:pt x="6988" y="18144"/>
                  </a:lnTo>
                  <a:lnTo>
                    <a:pt x="5718" y="16416"/>
                  </a:lnTo>
                  <a:lnTo>
                    <a:pt x="6988" y="16416"/>
                  </a:lnTo>
                  <a:lnTo>
                    <a:pt x="12706" y="19872"/>
                  </a:lnTo>
                  <a:lnTo>
                    <a:pt x="15882" y="21600"/>
                  </a:lnTo>
                  <a:lnTo>
                    <a:pt x="18424" y="21600"/>
                  </a:lnTo>
                  <a:lnTo>
                    <a:pt x="19694" y="19872"/>
                  </a:lnTo>
                  <a:lnTo>
                    <a:pt x="20329" y="18144"/>
                  </a:lnTo>
                  <a:lnTo>
                    <a:pt x="20965" y="11232"/>
                  </a:lnTo>
                  <a:lnTo>
                    <a:pt x="19694" y="11232"/>
                  </a:lnTo>
                  <a:lnTo>
                    <a:pt x="18424" y="11232"/>
                  </a:lnTo>
                  <a:lnTo>
                    <a:pt x="18424" y="9504"/>
                  </a:lnTo>
                  <a:lnTo>
                    <a:pt x="19059" y="7776"/>
                  </a:lnTo>
                  <a:lnTo>
                    <a:pt x="19694" y="7776"/>
                  </a:lnTo>
                  <a:lnTo>
                    <a:pt x="20965" y="7776"/>
                  </a:lnTo>
                  <a:lnTo>
                    <a:pt x="21600" y="6048"/>
                  </a:lnTo>
                  <a:lnTo>
                    <a:pt x="21600" y="1728"/>
                  </a:lnTo>
                  <a:lnTo>
                    <a:pt x="20965" y="1728"/>
                  </a:lnTo>
                  <a:lnTo>
                    <a:pt x="19059" y="0"/>
                  </a:lnTo>
                  <a:lnTo>
                    <a:pt x="18424" y="1728"/>
                  </a:lnTo>
                  <a:lnTo>
                    <a:pt x="17788" y="4320"/>
                  </a:lnTo>
                  <a:lnTo>
                    <a:pt x="16518" y="6048"/>
                  </a:lnTo>
                  <a:lnTo>
                    <a:pt x="14612" y="6048"/>
                  </a:lnTo>
                  <a:lnTo>
                    <a:pt x="13341" y="6048"/>
                  </a:lnTo>
                  <a:lnTo>
                    <a:pt x="12071" y="7776"/>
                  </a:lnTo>
                  <a:lnTo>
                    <a:pt x="10800" y="9504"/>
                  </a:lnTo>
                  <a:lnTo>
                    <a:pt x="8894" y="12960"/>
                  </a:lnTo>
                  <a:lnTo>
                    <a:pt x="6988" y="14688"/>
                  </a:lnTo>
                  <a:lnTo>
                    <a:pt x="8259" y="11232"/>
                  </a:lnTo>
                  <a:lnTo>
                    <a:pt x="12071" y="7776"/>
                  </a:lnTo>
                  <a:lnTo>
                    <a:pt x="12071" y="6048"/>
                  </a:lnTo>
                  <a:lnTo>
                    <a:pt x="7624" y="9504"/>
                  </a:lnTo>
                  <a:lnTo>
                    <a:pt x="5718" y="7776"/>
                  </a:lnTo>
                  <a:close/>
                  <a:moveTo>
                    <a:pt x="5718" y="777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6" name="AutoShape 8"/>
            <p:cNvSpPr>
              <a:spLocks/>
            </p:cNvSpPr>
            <p:nvPr/>
          </p:nvSpPr>
          <p:spPr bwMode="auto">
            <a:xfrm>
              <a:off x="4354" y="568"/>
              <a:ext cx="128" cy="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5400" y="10800"/>
                  </a:lnTo>
                  <a:lnTo>
                    <a:pt x="0" y="21600"/>
                  </a:lnTo>
                  <a:lnTo>
                    <a:pt x="8100" y="16200"/>
                  </a:lnTo>
                  <a:lnTo>
                    <a:pt x="16200" y="54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7" name="AutoShape 9"/>
            <p:cNvSpPr>
              <a:spLocks/>
            </p:cNvSpPr>
            <p:nvPr/>
          </p:nvSpPr>
          <p:spPr bwMode="auto">
            <a:xfrm>
              <a:off x="4018" y="568"/>
              <a:ext cx="208" cy="1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19938" y="0"/>
                  </a:lnTo>
                  <a:lnTo>
                    <a:pt x="18277" y="0"/>
                  </a:lnTo>
                  <a:lnTo>
                    <a:pt x="13292" y="2400"/>
                  </a:lnTo>
                  <a:lnTo>
                    <a:pt x="9969" y="0"/>
                  </a:lnTo>
                  <a:lnTo>
                    <a:pt x="8308" y="2400"/>
                  </a:lnTo>
                  <a:lnTo>
                    <a:pt x="8308" y="7200"/>
                  </a:lnTo>
                  <a:lnTo>
                    <a:pt x="8308" y="12000"/>
                  </a:lnTo>
                  <a:lnTo>
                    <a:pt x="4985" y="14400"/>
                  </a:lnTo>
                  <a:lnTo>
                    <a:pt x="1662" y="16800"/>
                  </a:lnTo>
                  <a:lnTo>
                    <a:pt x="0" y="16800"/>
                  </a:lnTo>
                  <a:lnTo>
                    <a:pt x="0" y="21600"/>
                  </a:lnTo>
                  <a:lnTo>
                    <a:pt x="1662" y="21600"/>
                  </a:lnTo>
                  <a:lnTo>
                    <a:pt x="4985" y="19200"/>
                  </a:lnTo>
                  <a:lnTo>
                    <a:pt x="9969" y="14400"/>
                  </a:lnTo>
                  <a:lnTo>
                    <a:pt x="13292" y="9600"/>
                  </a:lnTo>
                  <a:lnTo>
                    <a:pt x="14954" y="7200"/>
                  </a:lnTo>
                  <a:lnTo>
                    <a:pt x="18277" y="4800"/>
                  </a:lnTo>
                  <a:lnTo>
                    <a:pt x="19938" y="24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8" name="AutoShape 10"/>
            <p:cNvSpPr>
              <a:spLocks/>
            </p:cNvSpPr>
            <p:nvPr/>
          </p:nvSpPr>
          <p:spPr bwMode="auto">
            <a:xfrm>
              <a:off x="6788" y="600"/>
              <a:ext cx="176" cy="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1782" y="4320"/>
                  </a:moveTo>
                  <a:lnTo>
                    <a:pt x="11782" y="4320"/>
                  </a:lnTo>
                  <a:lnTo>
                    <a:pt x="3927" y="0"/>
                  </a:lnTo>
                  <a:lnTo>
                    <a:pt x="0" y="4320"/>
                  </a:lnTo>
                  <a:lnTo>
                    <a:pt x="3927" y="12960"/>
                  </a:lnTo>
                  <a:lnTo>
                    <a:pt x="9818" y="17280"/>
                  </a:lnTo>
                  <a:lnTo>
                    <a:pt x="21600" y="21600"/>
                  </a:lnTo>
                  <a:lnTo>
                    <a:pt x="17673" y="12960"/>
                  </a:lnTo>
                  <a:lnTo>
                    <a:pt x="11782" y="4320"/>
                  </a:lnTo>
                  <a:close/>
                  <a:moveTo>
                    <a:pt x="11782" y="432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9" name="AutoShape 11"/>
            <p:cNvSpPr>
              <a:spLocks/>
            </p:cNvSpPr>
            <p:nvPr/>
          </p:nvSpPr>
          <p:spPr bwMode="auto">
            <a:xfrm>
              <a:off x="5579" y="1128"/>
              <a:ext cx="256" cy="2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4050" y="11435"/>
                  </a:moveTo>
                  <a:lnTo>
                    <a:pt x="4050" y="11435"/>
                  </a:lnTo>
                  <a:lnTo>
                    <a:pt x="9450" y="10165"/>
                  </a:lnTo>
                  <a:lnTo>
                    <a:pt x="10800" y="10165"/>
                  </a:lnTo>
                  <a:lnTo>
                    <a:pt x="13500" y="10165"/>
                  </a:lnTo>
                  <a:lnTo>
                    <a:pt x="10800" y="11435"/>
                  </a:lnTo>
                  <a:lnTo>
                    <a:pt x="8100" y="11435"/>
                  </a:lnTo>
                  <a:lnTo>
                    <a:pt x="5400" y="12706"/>
                  </a:lnTo>
                  <a:lnTo>
                    <a:pt x="5400" y="13976"/>
                  </a:lnTo>
                  <a:lnTo>
                    <a:pt x="5400" y="16518"/>
                  </a:lnTo>
                  <a:lnTo>
                    <a:pt x="6750" y="17788"/>
                  </a:lnTo>
                  <a:lnTo>
                    <a:pt x="13500" y="19059"/>
                  </a:lnTo>
                  <a:lnTo>
                    <a:pt x="12150" y="19059"/>
                  </a:lnTo>
                  <a:lnTo>
                    <a:pt x="10800" y="19059"/>
                  </a:lnTo>
                  <a:lnTo>
                    <a:pt x="12150" y="21600"/>
                  </a:lnTo>
                  <a:lnTo>
                    <a:pt x="13500" y="21600"/>
                  </a:lnTo>
                  <a:lnTo>
                    <a:pt x="16200" y="16518"/>
                  </a:lnTo>
                  <a:lnTo>
                    <a:pt x="17550" y="11435"/>
                  </a:lnTo>
                  <a:lnTo>
                    <a:pt x="16200" y="10165"/>
                  </a:lnTo>
                  <a:lnTo>
                    <a:pt x="18900" y="8894"/>
                  </a:lnTo>
                  <a:lnTo>
                    <a:pt x="21600" y="7624"/>
                  </a:lnTo>
                  <a:lnTo>
                    <a:pt x="18900" y="6353"/>
                  </a:lnTo>
                  <a:lnTo>
                    <a:pt x="17550" y="5082"/>
                  </a:lnTo>
                  <a:lnTo>
                    <a:pt x="12150" y="3812"/>
                  </a:lnTo>
                  <a:lnTo>
                    <a:pt x="13500" y="2541"/>
                  </a:lnTo>
                  <a:lnTo>
                    <a:pt x="10800" y="0"/>
                  </a:lnTo>
                  <a:lnTo>
                    <a:pt x="9450" y="0"/>
                  </a:lnTo>
                  <a:lnTo>
                    <a:pt x="9450" y="2541"/>
                  </a:lnTo>
                  <a:lnTo>
                    <a:pt x="10800" y="3812"/>
                  </a:lnTo>
                  <a:lnTo>
                    <a:pt x="12150" y="6353"/>
                  </a:lnTo>
                  <a:lnTo>
                    <a:pt x="10800" y="7624"/>
                  </a:lnTo>
                  <a:lnTo>
                    <a:pt x="9450" y="6353"/>
                  </a:lnTo>
                  <a:lnTo>
                    <a:pt x="8100" y="5082"/>
                  </a:lnTo>
                  <a:lnTo>
                    <a:pt x="6750" y="2541"/>
                  </a:lnTo>
                  <a:lnTo>
                    <a:pt x="5400" y="1271"/>
                  </a:lnTo>
                  <a:lnTo>
                    <a:pt x="2700" y="2541"/>
                  </a:lnTo>
                  <a:lnTo>
                    <a:pt x="0" y="3812"/>
                  </a:lnTo>
                  <a:lnTo>
                    <a:pt x="4050" y="8894"/>
                  </a:lnTo>
                  <a:lnTo>
                    <a:pt x="4050" y="10165"/>
                  </a:lnTo>
                  <a:lnTo>
                    <a:pt x="4050" y="11435"/>
                  </a:lnTo>
                  <a:close/>
                  <a:moveTo>
                    <a:pt x="4050" y="1143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0" name="AutoShape 12"/>
            <p:cNvSpPr>
              <a:spLocks/>
            </p:cNvSpPr>
            <p:nvPr/>
          </p:nvSpPr>
          <p:spPr bwMode="auto">
            <a:xfrm>
              <a:off x="3906" y="496"/>
              <a:ext cx="272" cy="23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271" y="21600"/>
                  </a:moveTo>
                  <a:lnTo>
                    <a:pt x="1271" y="21600"/>
                  </a:lnTo>
                  <a:lnTo>
                    <a:pt x="2541" y="21600"/>
                  </a:lnTo>
                  <a:lnTo>
                    <a:pt x="3812" y="20110"/>
                  </a:lnTo>
                  <a:lnTo>
                    <a:pt x="3812" y="14152"/>
                  </a:lnTo>
                  <a:lnTo>
                    <a:pt x="5082" y="12662"/>
                  </a:lnTo>
                  <a:lnTo>
                    <a:pt x="5082" y="9683"/>
                  </a:lnTo>
                  <a:lnTo>
                    <a:pt x="6353" y="9683"/>
                  </a:lnTo>
                  <a:lnTo>
                    <a:pt x="8894" y="9683"/>
                  </a:lnTo>
                  <a:lnTo>
                    <a:pt x="12706" y="8193"/>
                  </a:lnTo>
                  <a:lnTo>
                    <a:pt x="17788" y="5214"/>
                  </a:lnTo>
                  <a:lnTo>
                    <a:pt x="20329" y="1490"/>
                  </a:lnTo>
                  <a:lnTo>
                    <a:pt x="21600" y="0"/>
                  </a:lnTo>
                  <a:lnTo>
                    <a:pt x="20329" y="0"/>
                  </a:lnTo>
                  <a:lnTo>
                    <a:pt x="17788" y="1490"/>
                  </a:lnTo>
                  <a:lnTo>
                    <a:pt x="15247" y="3724"/>
                  </a:lnTo>
                  <a:lnTo>
                    <a:pt x="8894" y="6703"/>
                  </a:lnTo>
                  <a:lnTo>
                    <a:pt x="2541" y="8193"/>
                  </a:lnTo>
                  <a:lnTo>
                    <a:pt x="0" y="8193"/>
                  </a:lnTo>
                  <a:lnTo>
                    <a:pt x="0" y="11172"/>
                  </a:lnTo>
                  <a:lnTo>
                    <a:pt x="0" y="15641"/>
                  </a:lnTo>
                  <a:lnTo>
                    <a:pt x="1271" y="21600"/>
                  </a:lnTo>
                  <a:close/>
                  <a:moveTo>
                    <a:pt x="1271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1" name="AutoShape 13"/>
            <p:cNvSpPr>
              <a:spLocks/>
            </p:cNvSpPr>
            <p:nvPr/>
          </p:nvSpPr>
          <p:spPr bwMode="auto">
            <a:xfrm>
              <a:off x="6836" y="1080"/>
              <a:ext cx="144" cy="3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00" y="12343"/>
                  </a:moveTo>
                  <a:lnTo>
                    <a:pt x="19200" y="12343"/>
                  </a:lnTo>
                  <a:lnTo>
                    <a:pt x="16800" y="10286"/>
                  </a:lnTo>
                  <a:lnTo>
                    <a:pt x="12000" y="8229"/>
                  </a:lnTo>
                  <a:lnTo>
                    <a:pt x="14400" y="7200"/>
                  </a:lnTo>
                  <a:lnTo>
                    <a:pt x="16800" y="0"/>
                  </a:lnTo>
                  <a:lnTo>
                    <a:pt x="2400" y="3086"/>
                  </a:lnTo>
                  <a:lnTo>
                    <a:pt x="0" y="6171"/>
                  </a:lnTo>
                  <a:lnTo>
                    <a:pt x="0" y="9257"/>
                  </a:lnTo>
                  <a:lnTo>
                    <a:pt x="2400" y="11314"/>
                  </a:lnTo>
                  <a:lnTo>
                    <a:pt x="9600" y="14400"/>
                  </a:lnTo>
                  <a:lnTo>
                    <a:pt x="9600" y="17486"/>
                  </a:lnTo>
                  <a:lnTo>
                    <a:pt x="12000" y="20571"/>
                  </a:lnTo>
                  <a:lnTo>
                    <a:pt x="16800" y="21600"/>
                  </a:lnTo>
                  <a:lnTo>
                    <a:pt x="19200" y="21600"/>
                  </a:lnTo>
                  <a:lnTo>
                    <a:pt x="21600" y="19543"/>
                  </a:lnTo>
                  <a:lnTo>
                    <a:pt x="21600" y="16457"/>
                  </a:lnTo>
                  <a:lnTo>
                    <a:pt x="21600" y="15429"/>
                  </a:lnTo>
                  <a:lnTo>
                    <a:pt x="19200" y="15429"/>
                  </a:lnTo>
                  <a:lnTo>
                    <a:pt x="14400" y="13371"/>
                  </a:lnTo>
                  <a:lnTo>
                    <a:pt x="16800" y="13371"/>
                  </a:lnTo>
                  <a:lnTo>
                    <a:pt x="19200" y="12343"/>
                  </a:lnTo>
                  <a:close/>
                  <a:moveTo>
                    <a:pt x="19200" y="1234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AutoShape 14"/>
            <p:cNvSpPr>
              <a:spLocks/>
            </p:cNvSpPr>
            <p:nvPr/>
          </p:nvSpPr>
          <p:spPr bwMode="auto">
            <a:xfrm>
              <a:off x="3722" y="552"/>
              <a:ext cx="160" cy="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10800" y="16200"/>
                  </a:lnTo>
                  <a:lnTo>
                    <a:pt x="21600" y="0"/>
                  </a:lnTo>
                  <a:lnTo>
                    <a:pt x="12960" y="0"/>
                  </a:lnTo>
                  <a:lnTo>
                    <a:pt x="6480" y="5400"/>
                  </a:lnTo>
                  <a:lnTo>
                    <a:pt x="0" y="162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AutoShape 15"/>
            <p:cNvSpPr>
              <a:spLocks/>
            </p:cNvSpPr>
            <p:nvPr/>
          </p:nvSpPr>
          <p:spPr bwMode="auto">
            <a:xfrm>
              <a:off x="6932" y="1400"/>
              <a:ext cx="344" cy="1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05" y="1800"/>
                  </a:moveTo>
                  <a:lnTo>
                    <a:pt x="1005" y="1800"/>
                  </a:lnTo>
                  <a:lnTo>
                    <a:pt x="0" y="3600"/>
                  </a:lnTo>
                  <a:lnTo>
                    <a:pt x="1005" y="7200"/>
                  </a:lnTo>
                  <a:lnTo>
                    <a:pt x="4019" y="18000"/>
                  </a:lnTo>
                  <a:lnTo>
                    <a:pt x="16074" y="21600"/>
                  </a:lnTo>
                  <a:lnTo>
                    <a:pt x="20093" y="21600"/>
                  </a:lnTo>
                  <a:lnTo>
                    <a:pt x="21600" y="21600"/>
                  </a:lnTo>
                  <a:lnTo>
                    <a:pt x="20093" y="18000"/>
                  </a:lnTo>
                  <a:lnTo>
                    <a:pt x="18084" y="18000"/>
                  </a:lnTo>
                  <a:lnTo>
                    <a:pt x="15070" y="16200"/>
                  </a:lnTo>
                  <a:lnTo>
                    <a:pt x="10047" y="12600"/>
                  </a:lnTo>
                  <a:lnTo>
                    <a:pt x="7033" y="9000"/>
                  </a:lnTo>
                  <a:lnTo>
                    <a:pt x="5023" y="1800"/>
                  </a:lnTo>
                  <a:lnTo>
                    <a:pt x="5023" y="0"/>
                  </a:lnTo>
                  <a:lnTo>
                    <a:pt x="2009" y="1800"/>
                  </a:lnTo>
                  <a:lnTo>
                    <a:pt x="1005" y="1800"/>
                  </a:lnTo>
                  <a:close/>
                  <a:moveTo>
                    <a:pt x="1005" y="18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4" name="AutoShape 16"/>
            <p:cNvSpPr>
              <a:spLocks/>
            </p:cNvSpPr>
            <p:nvPr/>
          </p:nvSpPr>
          <p:spPr bwMode="auto">
            <a:xfrm>
              <a:off x="4210" y="1544"/>
              <a:ext cx="48" cy="1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0" y="2880"/>
                  </a:lnTo>
                  <a:lnTo>
                    <a:pt x="0" y="11520"/>
                  </a:lnTo>
                  <a:lnTo>
                    <a:pt x="7200" y="21600"/>
                  </a:lnTo>
                  <a:lnTo>
                    <a:pt x="14400" y="21600"/>
                  </a:lnTo>
                  <a:lnTo>
                    <a:pt x="21600" y="1728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5" name="AutoShape 17"/>
            <p:cNvSpPr>
              <a:spLocks/>
            </p:cNvSpPr>
            <p:nvPr/>
          </p:nvSpPr>
          <p:spPr bwMode="auto">
            <a:xfrm>
              <a:off x="2689" y="696"/>
              <a:ext cx="2442" cy="15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971" y="5263"/>
                  </a:moveTo>
                  <a:lnTo>
                    <a:pt x="19971" y="5263"/>
                  </a:lnTo>
                  <a:lnTo>
                    <a:pt x="20254" y="5044"/>
                  </a:lnTo>
                  <a:lnTo>
                    <a:pt x="20113" y="5044"/>
                  </a:lnTo>
                  <a:lnTo>
                    <a:pt x="21175" y="4605"/>
                  </a:lnTo>
                  <a:lnTo>
                    <a:pt x="21458" y="4386"/>
                  </a:lnTo>
                  <a:lnTo>
                    <a:pt x="21600" y="4386"/>
                  </a:lnTo>
                  <a:lnTo>
                    <a:pt x="21033" y="4166"/>
                  </a:lnTo>
                  <a:lnTo>
                    <a:pt x="20254" y="3947"/>
                  </a:lnTo>
                  <a:lnTo>
                    <a:pt x="19971" y="4166"/>
                  </a:lnTo>
                  <a:lnTo>
                    <a:pt x="19830" y="4166"/>
                  </a:lnTo>
                  <a:lnTo>
                    <a:pt x="20538" y="3728"/>
                  </a:lnTo>
                  <a:lnTo>
                    <a:pt x="20750" y="3509"/>
                  </a:lnTo>
                  <a:lnTo>
                    <a:pt x="20750" y="3289"/>
                  </a:lnTo>
                  <a:lnTo>
                    <a:pt x="20538" y="3070"/>
                  </a:lnTo>
                  <a:lnTo>
                    <a:pt x="20113" y="2851"/>
                  </a:lnTo>
                  <a:lnTo>
                    <a:pt x="19830" y="2851"/>
                  </a:lnTo>
                  <a:lnTo>
                    <a:pt x="19688" y="2851"/>
                  </a:lnTo>
                  <a:lnTo>
                    <a:pt x="19546" y="2851"/>
                  </a:lnTo>
                  <a:lnTo>
                    <a:pt x="19546" y="2631"/>
                  </a:lnTo>
                  <a:lnTo>
                    <a:pt x="19688" y="2631"/>
                  </a:lnTo>
                  <a:lnTo>
                    <a:pt x="19971" y="2412"/>
                  </a:lnTo>
                  <a:lnTo>
                    <a:pt x="20396" y="2631"/>
                  </a:lnTo>
                  <a:lnTo>
                    <a:pt x="20892" y="2851"/>
                  </a:lnTo>
                  <a:lnTo>
                    <a:pt x="21175" y="2851"/>
                  </a:lnTo>
                  <a:lnTo>
                    <a:pt x="21458" y="2851"/>
                  </a:lnTo>
                  <a:lnTo>
                    <a:pt x="21458" y="2412"/>
                  </a:lnTo>
                  <a:lnTo>
                    <a:pt x="21458" y="2193"/>
                  </a:lnTo>
                  <a:lnTo>
                    <a:pt x="20750" y="1974"/>
                  </a:lnTo>
                  <a:lnTo>
                    <a:pt x="20113" y="1754"/>
                  </a:lnTo>
                  <a:lnTo>
                    <a:pt x="20254" y="1754"/>
                  </a:lnTo>
                  <a:lnTo>
                    <a:pt x="20538" y="1754"/>
                  </a:lnTo>
                  <a:lnTo>
                    <a:pt x="21175" y="1974"/>
                  </a:lnTo>
                  <a:lnTo>
                    <a:pt x="21317" y="1974"/>
                  </a:lnTo>
                  <a:lnTo>
                    <a:pt x="21458" y="1974"/>
                  </a:lnTo>
                  <a:lnTo>
                    <a:pt x="21175" y="1535"/>
                  </a:lnTo>
                  <a:lnTo>
                    <a:pt x="20750" y="1316"/>
                  </a:lnTo>
                  <a:lnTo>
                    <a:pt x="19830" y="1535"/>
                  </a:lnTo>
                  <a:lnTo>
                    <a:pt x="19688" y="1535"/>
                  </a:lnTo>
                  <a:lnTo>
                    <a:pt x="19546" y="1316"/>
                  </a:lnTo>
                  <a:lnTo>
                    <a:pt x="19405" y="1096"/>
                  </a:lnTo>
                  <a:lnTo>
                    <a:pt x="19263" y="1096"/>
                  </a:lnTo>
                  <a:lnTo>
                    <a:pt x="19121" y="1316"/>
                  </a:lnTo>
                  <a:lnTo>
                    <a:pt x="18838" y="1535"/>
                  </a:lnTo>
                  <a:lnTo>
                    <a:pt x="18413" y="1754"/>
                  </a:lnTo>
                  <a:lnTo>
                    <a:pt x="18130" y="1754"/>
                  </a:lnTo>
                  <a:lnTo>
                    <a:pt x="17988" y="1754"/>
                  </a:lnTo>
                  <a:lnTo>
                    <a:pt x="17988" y="1535"/>
                  </a:lnTo>
                  <a:lnTo>
                    <a:pt x="17988" y="1316"/>
                  </a:lnTo>
                  <a:lnTo>
                    <a:pt x="18130" y="877"/>
                  </a:lnTo>
                  <a:lnTo>
                    <a:pt x="18130" y="658"/>
                  </a:lnTo>
                  <a:lnTo>
                    <a:pt x="17988" y="439"/>
                  </a:lnTo>
                  <a:lnTo>
                    <a:pt x="17847" y="439"/>
                  </a:lnTo>
                  <a:lnTo>
                    <a:pt x="17563" y="658"/>
                  </a:lnTo>
                  <a:lnTo>
                    <a:pt x="17422" y="877"/>
                  </a:lnTo>
                  <a:lnTo>
                    <a:pt x="17280" y="877"/>
                  </a:lnTo>
                  <a:lnTo>
                    <a:pt x="17138" y="877"/>
                  </a:lnTo>
                  <a:lnTo>
                    <a:pt x="16997" y="658"/>
                  </a:lnTo>
                  <a:lnTo>
                    <a:pt x="16855" y="219"/>
                  </a:lnTo>
                  <a:lnTo>
                    <a:pt x="16005" y="0"/>
                  </a:lnTo>
                  <a:lnTo>
                    <a:pt x="15722" y="219"/>
                  </a:lnTo>
                  <a:lnTo>
                    <a:pt x="15580" y="439"/>
                  </a:lnTo>
                  <a:lnTo>
                    <a:pt x="15155" y="877"/>
                  </a:lnTo>
                  <a:lnTo>
                    <a:pt x="14872" y="877"/>
                  </a:lnTo>
                  <a:lnTo>
                    <a:pt x="14589" y="658"/>
                  </a:lnTo>
                  <a:lnTo>
                    <a:pt x="14447" y="439"/>
                  </a:lnTo>
                  <a:lnTo>
                    <a:pt x="14022" y="219"/>
                  </a:lnTo>
                  <a:lnTo>
                    <a:pt x="13456" y="439"/>
                  </a:lnTo>
                  <a:lnTo>
                    <a:pt x="13172" y="658"/>
                  </a:lnTo>
                  <a:lnTo>
                    <a:pt x="13031" y="1096"/>
                  </a:lnTo>
                  <a:lnTo>
                    <a:pt x="13172" y="1316"/>
                  </a:lnTo>
                  <a:lnTo>
                    <a:pt x="13314" y="1535"/>
                  </a:lnTo>
                  <a:lnTo>
                    <a:pt x="13172" y="1535"/>
                  </a:lnTo>
                  <a:lnTo>
                    <a:pt x="12889" y="1316"/>
                  </a:lnTo>
                  <a:lnTo>
                    <a:pt x="12606" y="1096"/>
                  </a:lnTo>
                  <a:lnTo>
                    <a:pt x="12181" y="1316"/>
                  </a:lnTo>
                  <a:lnTo>
                    <a:pt x="11898" y="1535"/>
                  </a:lnTo>
                  <a:lnTo>
                    <a:pt x="11756" y="1754"/>
                  </a:lnTo>
                  <a:lnTo>
                    <a:pt x="11614" y="1974"/>
                  </a:lnTo>
                  <a:lnTo>
                    <a:pt x="11898" y="2412"/>
                  </a:lnTo>
                  <a:lnTo>
                    <a:pt x="12039" y="2631"/>
                  </a:lnTo>
                  <a:lnTo>
                    <a:pt x="12181" y="2851"/>
                  </a:lnTo>
                  <a:lnTo>
                    <a:pt x="12039" y="3289"/>
                  </a:lnTo>
                  <a:lnTo>
                    <a:pt x="11756" y="3947"/>
                  </a:lnTo>
                  <a:lnTo>
                    <a:pt x="11614" y="3947"/>
                  </a:lnTo>
                  <a:lnTo>
                    <a:pt x="11473" y="3947"/>
                  </a:lnTo>
                  <a:lnTo>
                    <a:pt x="11190" y="4166"/>
                  </a:lnTo>
                  <a:lnTo>
                    <a:pt x="10552" y="5044"/>
                  </a:lnTo>
                  <a:lnTo>
                    <a:pt x="9986" y="5482"/>
                  </a:lnTo>
                  <a:lnTo>
                    <a:pt x="9561" y="6140"/>
                  </a:lnTo>
                  <a:lnTo>
                    <a:pt x="9561" y="6359"/>
                  </a:lnTo>
                  <a:lnTo>
                    <a:pt x="8852" y="6579"/>
                  </a:lnTo>
                  <a:lnTo>
                    <a:pt x="8569" y="6798"/>
                  </a:lnTo>
                  <a:lnTo>
                    <a:pt x="8286" y="7017"/>
                  </a:lnTo>
                  <a:lnTo>
                    <a:pt x="8144" y="7017"/>
                  </a:lnTo>
                  <a:lnTo>
                    <a:pt x="8286" y="7017"/>
                  </a:lnTo>
                  <a:lnTo>
                    <a:pt x="8569" y="7017"/>
                  </a:lnTo>
                  <a:lnTo>
                    <a:pt x="8852" y="6798"/>
                  </a:lnTo>
                  <a:lnTo>
                    <a:pt x="9136" y="7017"/>
                  </a:lnTo>
                  <a:lnTo>
                    <a:pt x="9136" y="7456"/>
                  </a:lnTo>
                  <a:lnTo>
                    <a:pt x="8994" y="7675"/>
                  </a:lnTo>
                  <a:lnTo>
                    <a:pt x="8711" y="7894"/>
                  </a:lnTo>
                  <a:lnTo>
                    <a:pt x="8428" y="8114"/>
                  </a:lnTo>
                  <a:lnTo>
                    <a:pt x="8144" y="8333"/>
                  </a:lnTo>
                  <a:lnTo>
                    <a:pt x="7719" y="8991"/>
                  </a:lnTo>
                  <a:lnTo>
                    <a:pt x="7861" y="8991"/>
                  </a:lnTo>
                  <a:lnTo>
                    <a:pt x="7719" y="8991"/>
                  </a:lnTo>
                  <a:lnTo>
                    <a:pt x="7436" y="8991"/>
                  </a:lnTo>
                  <a:lnTo>
                    <a:pt x="7153" y="8991"/>
                  </a:lnTo>
                  <a:lnTo>
                    <a:pt x="7153" y="9210"/>
                  </a:lnTo>
                  <a:lnTo>
                    <a:pt x="7294" y="9210"/>
                  </a:lnTo>
                  <a:lnTo>
                    <a:pt x="7436" y="9429"/>
                  </a:lnTo>
                  <a:lnTo>
                    <a:pt x="7436" y="9649"/>
                  </a:lnTo>
                  <a:lnTo>
                    <a:pt x="6870" y="10307"/>
                  </a:lnTo>
                  <a:lnTo>
                    <a:pt x="6161" y="10526"/>
                  </a:lnTo>
                  <a:lnTo>
                    <a:pt x="5878" y="10526"/>
                  </a:lnTo>
                  <a:lnTo>
                    <a:pt x="5736" y="10307"/>
                  </a:lnTo>
                  <a:lnTo>
                    <a:pt x="5595" y="10307"/>
                  </a:lnTo>
                  <a:lnTo>
                    <a:pt x="5453" y="10307"/>
                  </a:lnTo>
                  <a:lnTo>
                    <a:pt x="5453" y="10526"/>
                  </a:lnTo>
                  <a:lnTo>
                    <a:pt x="5595" y="10745"/>
                  </a:lnTo>
                  <a:lnTo>
                    <a:pt x="5595" y="11184"/>
                  </a:lnTo>
                  <a:lnTo>
                    <a:pt x="5595" y="11403"/>
                  </a:lnTo>
                  <a:lnTo>
                    <a:pt x="5453" y="11403"/>
                  </a:lnTo>
                  <a:lnTo>
                    <a:pt x="5453" y="11184"/>
                  </a:lnTo>
                  <a:lnTo>
                    <a:pt x="5311" y="10745"/>
                  </a:lnTo>
                  <a:lnTo>
                    <a:pt x="5311" y="10526"/>
                  </a:lnTo>
                  <a:lnTo>
                    <a:pt x="5170" y="10745"/>
                  </a:lnTo>
                  <a:lnTo>
                    <a:pt x="5170" y="10964"/>
                  </a:lnTo>
                  <a:lnTo>
                    <a:pt x="4745" y="10964"/>
                  </a:lnTo>
                  <a:lnTo>
                    <a:pt x="4603" y="10964"/>
                  </a:lnTo>
                  <a:lnTo>
                    <a:pt x="4462" y="10964"/>
                  </a:lnTo>
                  <a:lnTo>
                    <a:pt x="4462" y="11403"/>
                  </a:lnTo>
                  <a:lnTo>
                    <a:pt x="4745" y="11622"/>
                  </a:lnTo>
                  <a:lnTo>
                    <a:pt x="4887" y="11842"/>
                  </a:lnTo>
                  <a:lnTo>
                    <a:pt x="4887" y="12061"/>
                  </a:lnTo>
                  <a:lnTo>
                    <a:pt x="4745" y="12061"/>
                  </a:lnTo>
                  <a:lnTo>
                    <a:pt x="4603" y="11622"/>
                  </a:lnTo>
                  <a:lnTo>
                    <a:pt x="4462" y="11403"/>
                  </a:lnTo>
                  <a:lnTo>
                    <a:pt x="4320" y="11184"/>
                  </a:lnTo>
                  <a:lnTo>
                    <a:pt x="4178" y="11403"/>
                  </a:lnTo>
                  <a:lnTo>
                    <a:pt x="4037" y="11622"/>
                  </a:lnTo>
                  <a:lnTo>
                    <a:pt x="3753" y="12061"/>
                  </a:lnTo>
                  <a:lnTo>
                    <a:pt x="3612" y="12061"/>
                  </a:lnTo>
                  <a:lnTo>
                    <a:pt x="4462" y="12061"/>
                  </a:lnTo>
                  <a:lnTo>
                    <a:pt x="4745" y="12061"/>
                  </a:lnTo>
                  <a:lnTo>
                    <a:pt x="4887" y="12280"/>
                  </a:lnTo>
                  <a:lnTo>
                    <a:pt x="4603" y="12280"/>
                  </a:lnTo>
                  <a:lnTo>
                    <a:pt x="4462" y="12061"/>
                  </a:lnTo>
                  <a:lnTo>
                    <a:pt x="3753" y="12280"/>
                  </a:lnTo>
                  <a:lnTo>
                    <a:pt x="3612" y="12280"/>
                  </a:lnTo>
                  <a:lnTo>
                    <a:pt x="3470" y="12280"/>
                  </a:lnTo>
                  <a:lnTo>
                    <a:pt x="3470" y="12499"/>
                  </a:lnTo>
                  <a:lnTo>
                    <a:pt x="3612" y="12938"/>
                  </a:lnTo>
                  <a:lnTo>
                    <a:pt x="3612" y="13267"/>
                  </a:lnTo>
                  <a:lnTo>
                    <a:pt x="3612" y="13486"/>
                  </a:lnTo>
                  <a:lnTo>
                    <a:pt x="3470" y="13486"/>
                  </a:lnTo>
                  <a:lnTo>
                    <a:pt x="3329" y="13486"/>
                  </a:lnTo>
                  <a:lnTo>
                    <a:pt x="3187" y="13267"/>
                  </a:lnTo>
                  <a:lnTo>
                    <a:pt x="3045" y="13267"/>
                  </a:lnTo>
                  <a:lnTo>
                    <a:pt x="2762" y="13486"/>
                  </a:lnTo>
                  <a:lnTo>
                    <a:pt x="2479" y="13925"/>
                  </a:lnTo>
                  <a:lnTo>
                    <a:pt x="2195" y="14363"/>
                  </a:lnTo>
                  <a:lnTo>
                    <a:pt x="1912" y="15021"/>
                  </a:lnTo>
                  <a:lnTo>
                    <a:pt x="2054" y="15021"/>
                  </a:lnTo>
                  <a:lnTo>
                    <a:pt x="1912" y="15460"/>
                  </a:lnTo>
                  <a:lnTo>
                    <a:pt x="1487" y="15898"/>
                  </a:lnTo>
                  <a:lnTo>
                    <a:pt x="921" y="16776"/>
                  </a:lnTo>
                  <a:lnTo>
                    <a:pt x="921" y="16995"/>
                  </a:lnTo>
                  <a:lnTo>
                    <a:pt x="921" y="17214"/>
                  </a:lnTo>
                  <a:lnTo>
                    <a:pt x="921" y="17434"/>
                  </a:lnTo>
                  <a:lnTo>
                    <a:pt x="425" y="18091"/>
                  </a:lnTo>
                  <a:lnTo>
                    <a:pt x="567" y="18091"/>
                  </a:lnTo>
                  <a:lnTo>
                    <a:pt x="425" y="18091"/>
                  </a:lnTo>
                  <a:lnTo>
                    <a:pt x="283" y="18091"/>
                  </a:lnTo>
                  <a:lnTo>
                    <a:pt x="283" y="18311"/>
                  </a:lnTo>
                  <a:lnTo>
                    <a:pt x="425" y="18530"/>
                  </a:lnTo>
                  <a:lnTo>
                    <a:pt x="283" y="18749"/>
                  </a:lnTo>
                  <a:lnTo>
                    <a:pt x="142" y="19188"/>
                  </a:lnTo>
                  <a:lnTo>
                    <a:pt x="0" y="19188"/>
                  </a:lnTo>
                  <a:lnTo>
                    <a:pt x="142" y="19407"/>
                  </a:lnTo>
                  <a:lnTo>
                    <a:pt x="567" y="19846"/>
                  </a:lnTo>
                  <a:lnTo>
                    <a:pt x="779" y="19626"/>
                  </a:lnTo>
                  <a:lnTo>
                    <a:pt x="921" y="19626"/>
                  </a:lnTo>
                  <a:lnTo>
                    <a:pt x="1062" y="19626"/>
                  </a:lnTo>
                  <a:lnTo>
                    <a:pt x="1062" y="19846"/>
                  </a:lnTo>
                  <a:lnTo>
                    <a:pt x="921" y="20065"/>
                  </a:lnTo>
                  <a:lnTo>
                    <a:pt x="567" y="20504"/>
                  </a:lnTo>
                  <a:lnTo>
                    <a:pt x="142" y="20942"/>
                  </a:lnTo>
                  <a:lnTo>
                    <a:pt x="0" y="21161"/>
                  </a:lnTo>
                  <a:lnTo>
                    <a:pt x="142" y="21381"/>
                  </a:lnTo>
                  <a:lnTo>
                    <a:pt x="425" y="21600"/>
                  </a:lnTo>
                  <a:lnTo>
                    <a:pt x="567" y="21600"/>
                  </a:lnTo>
                  <a:lnTo>
                    <a:pt x="921" y="21381"/>
                  </a:lnTo>
                  <a:lnTo>
                    <a:pt x="1204" y="20942"/>
                  </a:lnTo>
                  <a:lnTo>
                    <a:pt x="1629" y="20284"/>
                  </a:lnTo>
                  <a:lnTo>
                    <a:pt x="1629" y="20504"/>
                  </a:lnTo>
                  <a:lnTo>
                    <a:pt x="1912" y="20065"/>
                  </a:lnTo>
                  <a:lnTo>
                    <a:pt x="2054" y="19846"/>
                  </a:lnTo>
                  <a:lnTo>
                    <a:pt x="2054" y="20065"/>
                  </a:lnTo>
                  <a:lnTo>
                    <a:pt x="2620" y="19407"/>
                  </a:lnTo>
                  <a:lnTo>
                    <a:pt x="3329" y="18530"/>
                  </a:lnTo>
                  <a:lnTo>
                    <a:pt x="4037" y="17872"/>
                  </a:lnTo>
                  <a:lnTo>
                    <a:pt x="4037" y="18091"/>
                  </a:lnTo>
                  <a:lnTo>
                    <a:pt x="4178" y="18311"/>
                  </a:lnTo>
                  <a:lnTo>
                    <a:pt x="4178" y="17872"/>
                  </a:lnTo>
                  <a:lnTo>
                    <a:pt x="4320" y="17434"/>
                  </a:lnTo>
                  <a:lnTo>
                    <a:pt x="4462" y="17653"/>
                  </a:lnTo>
                  <a:lnTo>
                    <a:pt x="4603" y="17653"/>
                  </a:lnTo>
                  <a:lnTo>
                    <a:pt x="4745" y="17434"/>
                  </a:lnTo>
                  <a:lnTo>
                    <a:pt x="4887" y="17214"/>
                  </a:lnTo>
                  <a:lnTo>
                    <a:pt x="4887" y="16776"/>
                  </a:lnTo>
                  <a:lnTo>
                    <a:pt x="5028" y="16556"/>
                  </a:lnTo>
                  <a:lnTo>
                    <a:pt x="5453" y="16556"/>
                  </a:lnTo>
                  <a:lnTo>
                    <a:pt x="5878" y="16776"/>
                  </a:lnTo>
                  <a:lnTo>
                    <a:pt x="5878" y="16556"/>
                  </a:lnTo>
                  <a:lnTo>
                    <a:pt x="6020" y="16337"/>
                  </a:lnTo>
                  <a:lnTo>
                    <a:pt x="6161" y="16776"/>
                  </a:lnTo>
                  <a:lnTo>
                    <a:pt x="6586" y="16556"/>
                  </a:lnTo>
                  <a:lnTo>
                    <a:pt x="6870" y="16118"/>
                  </a:lnTo>
                  <a:lnTo>
                    <a:pt x="7011" y="16118"/>
                  </a:lnTo>
                  <a:lnTo>
                    <a:pt x="7011" y="16337"/>
                  </a:lnTo>
                  <a:lnTo>
                    <a:pt x="7153" y="16776"/>
                  </a:lnTo>
                  <a:lnTo>
                    <a:pt x="7436" y="16776"/>
                  </a:lnTo>
                  <a:lnTo>
                    <a:pt x="8003" y="16776"/>
                  </a:lnTo>
                  <a:lnTo>
                    <a:pt x="8286" y="16337"/>
                  </a:lnTo>
                  <a:lnTo>
                    <a:pt x="8711" y="16118"/>
                  </a:lnTo>
                  <a:lnTo>
                    <a:pt x="8852" y="16118"/>
                  </a:lnTo>
                  <a:lnTo>
                    <a:pt x="8994" y="15679"/>
                  </a:lnTo>
                  <a:lnTo>
                    <a:pt x="9277" y="15898"/>
                  </a:lnTo>
                  <a:lnTo>
                    <a:pt x="9419" y="15898"/>
                  </a:lnTo>
                  <a:lnTo>
                    <a:pt x="9702" y="15241"/>
                  </a:lnTo>
                  <a:lnTo>
                    <a:pt x="9844" y="15021"/>
                  </a:lnTo>
                  <a:lnTo>
                    <a:pt x="9986" y="14802"/>
                  </a:lnTo>
                  <a:lnTo>
                    <a:pt x="10552" y="15021"/>
                  </a:lnTo>
                  <a:lnTo>
                    <a:pt x="10906" y="15241"/>
                  </a:lnTo>
                  <a:lnTo>
                    <a:pt x="11190" y="15460"/>
                  </a:lnTo>
                  <a:lnTo>
                    <a:pt x="11331" y="15679"/>
                  </a:lnTo>
                  <a:lnTo>
                    <a:pt x="11473" y="16118"/>
                  </a:lnTo>
                  <a:lnTo>
                    <a:pt x="12039" y="15898"/>
                  </a:lnTo>
                  <a:lnTo>
                    <a:pt x="12889" y="15241"/>
                  </a:lnTo>
                  <a:lnTo>
                    <a:pt x="13172" y="15460"/>
                  </a:lnTo>
                  <a:lnTo>
                    <a:pt x="13597" y="15241"/>
                  </a:lnTo>
                  <a:lnTo>
                    <a:pt x="13739" y="15241"/>
                  </a:lnTo>
                  <a:lnTo>
                    <a:pt x="13739" y="15021"/>
                  </a:lnTo>
                  <a:lnTo>
                    <a:pt x="13456" y="14802"/>
                  </a:lnTo>
                  <a:lnTo>
                    <a:pt x="12889" y="14583"/>
                  </a:lnTo>
                  <a:lnTo>
                    <a:pt x="12464" y="14363"/>
                  </a:lnTo>
                  <a:lnTo>
                    <a:pt x="12039" y="13925"/>
                  </a:lnTo>
                  <a:lnTo>
                    <a:pt x="12323" y="13925"/>
                  </a:lnTo>
                  <a:lnTo>
                    <a:pt x="12606" y="13925"/>
                  </a:lnTo>
                  <a:lnTo>
                    <a:pt x="12889" y="13925"/>
                  </a:lnTo>
                  <a:lnTo>
                    <a:pt x="12889" y="13706"/>
                  </a:lnTo>
                  <a:lnTo>
                    <a:pt x="12889" y="13486"/>
                  </a:lnTo>
                  <a:lnTo>
                    <a:pt x="12889" y="13267"/>
                  </a:lnTo>
                  <a:lnTo>
                    <a:pt x="13314" y="12938"/>
                  </a:lnTo>
                  <a:lnTo>
                    <a:pt x="13597" y="13267"/>
                  </a:lnTo>
                  <a:lnTo>
                    <a:pt x="13456" y="12499"/>
                  </a:lnTo>
                  <a:lnTo>
                    <a:pt x="13456" y="11842"/>
                  </a:lnTo>
                  <a:lnTo>
                    <a:pt x="13456" y="11622"/>
                  </a:lnTo>
                  <a:lnTo>
                    <a:pt x="13881" y="12938"/>
                  </a:lnTo>
                  <a:lnTo>
                    <a:pt x="13739" y="13267"/>
                  </a:lnTo>
                  <a:lnTo>
                    <a:pt x="13597" y="13267"/>
                  </a:lnTo>
                  <a:lnTo>
                    <a:pt x="13739" y="14144"/>
                  </a:lnTo>
                  <a:lnTo>
                    <a:pt x="13739" y="14583"/>
                  </a:lnTo>
                  <a:lnTo>
                    <a:pt x="14022" y="14583"/>
                  </a:lnTo>
                  <a:lnTo>
                    <a:pt x="14164" y="14363"/>
                  </a:lnTo>
                  <a:lnTo>
                    <a:pt x="14164" y="14144"/>
                  </a:lnTo>
                  <a:lnTo>
                    <a:pt x="14306" y="14144"/>
                  </a:lnTo>
                  <a:lnTo>
                    <a:pt x="14164" y="14363"/>
                  </a:lnTo>
                  <a:lnTo>
                    <a:pt x="14022" y="14583"/>
                  </a:lnTo>
                  <a:lnTo>
                    <a:pt x="14164" y="14802"/>
                  </a:lnTo>
                  <a:lnTo>
                    <a:pt x="14306" y="14583"/>
                  </a:lnTo>
                  <a:lnTo>
                    <a:pt x="14730" y="13486"/>
                  </a:lnTo>
                  <a:lnTo>
                    <a:pt x="14872" y="12719"/>
                  </a:lnTo>
                  <a:lnTo>
                    <a:pt x="14872" y="12280"/>
                  </a:lnTo>
                  <a:lnTo>
                    <a:pt x="14589" y="12061"/>
                  </a:lnTo>
                  <a:lnTo>
                    <a:pt x="14447" y="12061"/>
                  </a:lnTo>
                  <a:lnTo>
                    <a:pt x="14164" y="12280"/>
                  </a:lnTo>
                  <a:lnTo>
                    <a:pt x="14306" y="12061"/>
                  </a:lnTo>
                  <a:lnTo>
                    <a:pt x="14447" y="11842"/>
                  </a:lnTo>
                  <a:lnTo>
                    <a:pt x="14447" y="11184"/>
                  </a:lnTo>
                  <a:lnTo>
                    <a:pt x="14447" y="10745"/>
                  </a:lnTo>
                  <a:lnTo>
                    <a:pt x="14589" y="10526"/>
                  </a:lnTo>
                  <a:lnTo>
                    <a:pt x="14730" y="10526"/>
                  </a:lnTo>
                  <a:lnTo>
                    <a:pt x="15014" y="10526"/>
                  </a:lnTo>
                  <a:lnTo>
                    <a:pt x="15439" y="10745"/>
                  </a:lnTo>
                  <a:lnTo>
                    <a:pt x="15580" y="10745"/>
                  </a:lnTo>
                  <a:lnTo>
                    <a:pt x="15722" y="10526"/>
                  </a:lnTo>
                  <a:lnTo>
                    <a:pt x="15722" y="11403"/>
                  </a:lnTo>
                  <a:lnTo>
                    <a:pt x="15722" y="11622"/>
                  </a:lnTo>
                  <a:lnTo>
                    <a:pt x="15864" y="11842"/>
                  </a:lnTo>
                  <a:lnTo>
                    <a:pt x="16005" y="11622"/>
                  </a:lnTo>
                  <a:lnTo>
                    <a:pt x="16289" y="11403"/>
                  </a:lnTo>
                  <a:lnTo>
                    <a:pt x="16430" y="11184"/>
                  </a:lnTo>
                  <a:lnTo>
                    <a:pt x="16430" y="10745"/>
                  </a:lnTo>
                  <a:lnTo>
                    <a:pt x="16430" y="10307"/>
                  </a:lnTo>
                  <a:lnTo>
                    <a:pt x="16572" y="10087"/>
                  </a:lnTo>
                  <a:lnTo>
                    <a:pt x="16713" y="10087"/>
                  </a:lnTo>
                  <a:lnTo>
                    <a:pt x="16997" y="10307"/>
                  </a:lnTo>
                  <a:lnTo>
                    <a:pt x="17138" y="10526"/>
                  </a:lnTo>
                  <a:lnTo>
                    <a:pt x="17280" y="10526"/>
                  </a:lnTo>
                  <a:lnTo>
                    <a:pt x="17280" y="10307"/>
                  </a:lnTo>
                  <a:lnTo>
                    <a:pt x="16997" y="9868"/>
                  </a:lnTo>
                  <a:lnTo>
                    <a:pt x="16855" y="9649"/>
                  </a:lnTo>
                  <a:lnTo>
                    <a:pt x="16855" y="9429"/>
                  </a:lnTo>
                  <a:lnTo>
                    <a:pt x="16997" y="9210"/>
                  </a:lnTo>
                  <a:lnTo>
                    <a:pt x="17280" y="9429"/>
                  </a:lnTo>
                  <a:lnTo>
                    <a:pt x="17422" y="9429"/>
                  </a:lnTo>
                  <a:lnTo>
                    <a:pt x="17705" y="9429"/>
                  </a:lnTo>
                  <a:lnTo>
                    <a:pt x="17847" y="9210"/>
                  </a:lnTo>
                  <a:lnTo>
                    <a:pt x="17847" y="8772"/>
                  </a:lnTo>
                  <a:lnTo>
                    <a:pt x="17847" y="8114"/>
                  </a:lnTo>
                  <a:lnTo>
                    <a:pt x="17847" y="7894"/>
                  </a:lnTo>
                  <a:lnTo>
                    <a:pt x="17847" y="7675"/>
                  </a:lnTo>
                  <a:lnTo>
                    <a:pt x="18271" y="7894"/>
                  </a:lnTo>
                  <a:lnTo>
                    <a:pt x="18555" y="8114"/>
                  </a:lnTo>
                  <a:lnTo>
                    <a:pt x="18696" y="8114"/>
                  </a:lnTo>
                  <a:lnTo>
                    <a:pt x="18838" y="8114"/>
                  </a:lnTo>
                  <a:lnTo>
                    <a:pt x="18555" y="7456"/>
                  </a:lnTo>
                  <a:lnTo>
                    <a:pt x="18413" y="7237"/>
                  </a:lnTo>
                  <a:lnTo>
                    <a:pt x="18413" y="7017"/>
                  </a:lnTo>
                  <a:lnTo>
                    <a:pt x="19121" y="6140"/>
                  </a:lnTo>
                  <a:lnTo>
                    <a:pt x="20113" y="5044"/>
                  </a:lnTo>
                  <a:lnTo>
                    <a:pt x="19971" y="5263"/>
                  </a:lnTo>
                  <a:close/>
                  <a:moveTo>
                    <a:pt x="19971" y="526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6" name="AutoShape 18"/>
            <p:cNvSpPr>
              <a:spLocks/>
            </p:cNvSpPr>
            <p:nvPr/>
          </p:nvSpPr>
          <p:spPr bwMode="auto">
            <a:xfrm>
              <a:off x="3402" y="1304"/>
              <a:ext cx="96" cy="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0" y="1728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7" name="AutoShape 19"/>
            <p:cNvSpPr>
              <a:spLocks/>
            </p:cNvSpPr>
            <p:nvPr/>
          </p:nvSpPr>
          <p:spPr bwMode="auto">
            <a:xfrm>
              <a:off x="3370" y="584"/>
              <a:ext cx="144" cy="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2000" y="0"/>
                  </a:moveTo>
                  <a:lnTo>
                    <a:pt x="12000" y="0"/>
                  </a:lnTo>
                  <a:lnTo>
                    <a:pt x="4800" y="8640"/>
                  </a:lnTo>
                  <a:lnTo>
                    <a:pt x="0" y="21600"/>
                  </a:lnTo>
                  <a:lnTo>
                    <a:pt x="2400" y="21600"/>
                  </a:lnTo>
                  <a:lnTo>
                    <a:pt x="7200" y="12960"/>
                  </a:lnTo>
                  <a:lnTo>
                    <a:pt x="21600" y="4320"/>
                  </a:lnTo>
                  <a:lnTo>
                    <a:pt x="16800" y="0"/>
                  </a:lnTo>
                  <a:lnTo>
                    <a:pt x="12000" y="0"/>
                  </a:lnTo>
                  <a:close/>
                  <a:moveTo>
                    <a:pt x="120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AutoShape 20"/>
            <p:cNvSpPr>
              <a:spLocks/>
            </p:cNvSpPr>
            <p:nvPr/>
          </p:nvSpPr>
          <p:spPr bwMode="auto">
            <a:xfrm>
              <a:off x="5739" y="2112"/>
              <a:ext cx="48" cy="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7200" y="21600"/>
                  </a:moveTo>
                  <a:lnTo>
                    <a:pt x="7200" y="21600"/>
                  </a:lnTo>
                  <a:lnTo>
                    <a:pt x="14400" y="21600"/>
                  </a:lnTo>
                  <a:lnTo>
                    <a:pt x="14400" y="0"/>
                  </a:lnTo>
                  <a:lnTo>
                    <a:pt x="21600" y="0"/>
                  </a:lnTo>
                  <a:lnTo>
                    <a:pt x="144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7200" y="21600"/>
                  </a:lnTo>
                  <a:close/>
                  <a:moveTo>
                    <a:pt x="72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9" name="AutoShape 21"/>
            <p:cNvSpPr>
              <a:spLocks/>
            </p:cNvSpPr>
            <p:nvPr/>
          </p:nvSpPr>
          <p:spPr bwMode="auto">
            <a:xfrm>
              <a:off x="2529" y="664"/>
              <a:ext cx="1241" cy="91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72" y="16674"/>
                  </a:moveTo>
                  <a:lnTo>
                    <a:pt x="1672" y="16674"/>
                  </a:lnTo>
                  <a:lnTo>
                    <a:pt x="1394" y="18189"/>
                  </a:lnTo>
                  <a:lnTo>
                    <a:pt x="557" y="19326"/>
                  </a:lnTo>
                  <a:lnTo>
                    <a:pt x="0" y="20463"/>
                  </a:lnTo>
                  <a:lnTo>
                    <a:pt x="0" y="20842"/>
                  </a:lnTo>
                  <a:lnTo>
                    <a:pt x="0" y="21221"/>
                  </a:lnTo>
                  <a:lnTo>
                    <a:pt x="279" y="21600"/>
                  </a:lnTo>
                  <a:lnTo>
                    <a:pt x="557" y="21221"/>
                  </a:lnTo>
                  <a:lnTo>
                    <a:pt x="1115" y="20842"/>
                  </a:lnTo>
                  <a:lnTo>
                    <a:pt x="1951" y="20842"/>
                  </a:lnTo>
                  <a:lnTo>
                    <a:pt x="2787" y="20084"/>
                  </a:lnTo>
                  <a:lnTo>
                    <a:pt x="3623" y="18947"/>
                  </a:lnTo>
                  <a:lnTo>
                    <a:pt x="4877" y="17053"/>
                  </a:lnTo>
                  <a:lnTo>
                    <a:pt x="5435" y="16295"/>
                  </a:lnTo>
                  <a:lnTo>
                    <a:pt x="6271" y="15537"/>
                  </a:lnTo>
                  <a:lnTo>
                    <a:pt x="6828" y="14779"/>
                  </a:lnTo>
                  <a:lnTo>
                    <a:pt x="7107" y="14400"/>
                  </a:lnTo>
                  <a:lnTo>
                    <a:pt x="7665" y="14021"/>
                  </a:lnTo>
                  <a:lnTo>
                    <a:pt x="7943" y="14400"/>
                  </a:lnTo>
                  <a:lnTo>
                    <a:pt x="7943" y="14779"/>
                  </a:lnTo>
                  <a:lnTo>
                    <a:pt x="7943" y="16295"/>
                  </a:lnTo>
                  <a:lnTo>
                    <a:pt x="7665" y="16674"/>
                  </a:lnTo>
                  <a:lnTo>
                    <a:pt x="7386" y="16674"/>
                  </a:lnTo>
                  <a:lnTo>
                    <a:pt x="6550" y="17053"/>
                  </a:lnTo>
                  <a:lnTo>
                    <a:pt x="5992" y="17811"/>
                  </a:lnTo>
                  <a:lnTo>
                    <a:pt x="5714" y="18189"/>
                  </a:lnTo>
                  <a:lnTo>
                    <a:pt x="5435" y="18568"/>
                  </a:lnTo>
                  <a:lnTo>
                    <a:pt x="6271" y="18189"/>
                  </a:lnTo>
                  <a:lnTo>
                    <a:pt x="7107" y="17811"/>
                  </a:lnTo>
                  <a:lnTo>
                    <a:pt x="8779" y="16674"/>
                  </a:lnTo>
                  <a:lnTo>
                    <a:pt x="8779" y="17053"/>
                  </a:lnTo>
                  <a:lnTo>
                    <a:pt x="9058" y="17432"/>
                  </a:lnTo>
                  <a:lnTo>
                    <a:pt x="9615" y="15158"/>
                  </a:lnTo>
                  <a:lnTo>
                    <a:pt x="10452" y="14021"/>
                  </a:lnTo>
                  <a:lnTo>
                    <a:pt x="11009" y="13263"/>
                  </a:lnTo>
                  <a:lnTo>
                    <a:pt x="10730" y="13263"/>
                  </a:lnTo>
                  <a:lnTo>
                    <a:pt x="10452" y="13263"/>
                  </a:lnTo>
                  <a:lnTo>
                    <a:pt x="10173" y="13263"/>
                  </a:lnTo>
                  <a:lnTo>
                    <a:pt x="10730" y="12884"/>
                  </a:lnTo>
                  <a:lnTo>
                    <a:pt x="11288" y="12505"/>
                  </a:lnTo>
                  <a:lnTo>
                    <a:pt x="11566" y="11747"/>
                  </a:lnTo>
                  <a:lnTo>
                    <a:pt x="12124" y="10611"/>
                  </a:lnTo>
                  <a:lnTo>
                    <a:pt x="12403" y="10989"/>
                  </a:lnTo>
                  <a:lnTo>
                    <a:pt x="12681" y="10989"/>
                  </a:lnTo>
                  <a:lnTo>
                    <a:pt x="12960" y="11368"/>
                  </a:lnTo>
                  <a:lnTo>
                    <a:pt x="13239" y="11368"/>
                  </a:lnTo>
                  <a:lnTo>
                    <a:pt x="13239" y="10989"/>
                  </a:lnTo>
                  <a:lnTo>
                    <a:pt x="13239" y="10611"/>
                  </a:lnTo>
                  <a:lnTo>
                    <a:pt x="13239" y="10232"/>
                  </a:lnTo>
                  <a:lnTo>
                    <a:pt x="13239" y="9853"/>
                  </a:lnTo>
                  <a:lnTo>
                    <a:pt x="13517" y="9474"/>
                  </a:lnTo>
                  <a:lnTo>
                    <a:pt x="13796" y="9474"/>
                  </a:lnTo>
                  <a:lnTo>
                    <a:pt x="14632" y="9853"/>
                  </a:lnTo>
                  <a:lnTo>
                    <a:pt x="15190" y="9853"/>
                  </a:lnTo>
                  <a:lnTo>
                    <a:pt x="15468" y="9853"/>
                  </a:lnTo>
                  <a:lnTo>
                    <a:pt x="15747" y="9095"/>
                  </a:lnTo>
                  <a:lnTo>
                    <a:pt x="15747" y="8337"/>
                  </a:lnTo>
                  <a:lnTo>
                    <a:pt x="15468" y="8337"/>
                  </a:lnTo>
                  <a:lnTo>
                    <a:pt x="14632" y="8337"/>
                  </a:lnTo>
                  <a:lnTo>
                    <a:pt x="14075" y="8716"/>
                  </a:lnTo>
                  <a:lnTo>
                    <a:pt x="14632" y="7958"/>
                  </a:lnTo>
                  <a:lnTo>
                    <a:pt x="15468" y="7579"/>
                  </a:lnTo>
                  <a:lnTo>
                    <a:pt x="16305" y="7579"/>
                  </a:lnTo>
                  <a:lnTo>
                    <a:pt x="16862" y="6821"/>
                  </a:lnTo>
                  <a:lnTo>
                    <a:pt x="16583" y="6821"/>
                  </a:lnTo>
                  <a:lnTo>
                    <a:pt x="16305" y="7200"/>
                  </a:lnTo>
                  <a:lnTo>
                    <a:pt x="15747" y="6821"/>
                  </a:lnTo>
                  <a:lnTo>
                    <a:pt x="16026" y="6442"/>
                  </a:lnTo>
                  <a:lnTo>
                    <a:pt x="16305" y="6063"/>
                  </a:lnTo>
                  <a:lnTo>
                    <a:pt x="17977" y="4926"/>
                  </a:lnTo>
                  <a:lnTo>
                    <a:pt x="18255" y="5305"/>
                  </a:lnTo>
                  <a:lnTo>
                    <a:pt x="18813" y="4926"/>
                  </a:lnTo>
                  <a:lnTo>
                    <a:pt x="19092" y="4547"/>
                  </a:lnTo>
                  <a:lnTo>
                    <a:pt x="19092" y="4168"/>
                  </a:lnTo>
                  <a:lnTo>
                    <a:pt x="18813" y="3789"/>
                  </a:lnTo>
                  <a:lnTo>
                    <a:pt x="18255" y="3789"/>
                  </a:lnTo>
                  <a:lnTo>
                    <a:pt x="17698" y="3411"/>
                  </a:lnTo>
                  <a:lnTo>
                    <a:pt x="18255" y="3032"/>
                  </a:lnTo>
                  <a:lnTo>
                    <a:pt x="18813" y="2653"/>
                  </a:lnTo>
                  <a:lnTo>
                    <a:pt x="19928" y="2653"/>
                  </a:lnTo>
                  <a:lnTo>
                    <a:pt x="20764" y="2274"/>
                  </a:lnTo>
                  <a:lnTo>
                    <a:pt x="21043" y="2274"/>
                  </a:lnTo>
                  <a:lnTo>
                    <a:pt x="21043" y="1895"/>
                  </a:lnTo>
                  <a:lnTo>
                    <a:pt x="21043" y="1516"/>
                  </a:lnTo>
                  <a:lnTo>
                    <a:pt x="20764" y="1137"/>
                  </a:lnTo>
                  <a:lnTo>
                    <a:pt x="19928" y="1137"/>
                  </a:lnTo>
                  <a:lnTo>
                    <a:pt x="19092" y="1137"/>
                  </a:lnTo>
                  <a:lnTo>
                    <a:pt x="18534" y="1516"/>
                  </a:lnTo>
                  <a:lnTo>
                    <a:pt x="17698" y="1895"/>
                  </a:lnTo>
                  <a:lnTo>
                    <a:pt x="16862" y="2274"/>
                  </a:lnTo>
                  <a:lnTo>
                    <a:pt x="16862" y="1895"/>
                  </a:lnTo>
                  <a:lnTo>
                    <a:pt x="18534" y="1137"/>
                  </a:lnTo>
                  <a:lnTo>
                    <a:pt x="20206" y="758"/>
                  </a:lnTo>
                  <a:lnTo>
                    <a:pt x="21043" y="758"/>
                  </a:lnTo>
                  <a:lnTo>
                    <a:pt x="21600" y="758"/>
                  </a:lnTo>
                  <a:lnTo>
                    <a:pt x="20485" y="379"/>
                  </a:lnTo>
                  <a:lnTo>
                    <a:pt x="19370" y="0"/>
                  </a:lnTo>
                  <a:lnTo>
                    <a:pt x="18534" y="379"/>
                  </a:lnTo>
                  <a:lnTo>
                    <a:pt x="17419" y="758"/>
                  </a:lnTo>
                  <a:lnTo>
                    <a:pt x="16305" y="1137"/>
                  </a:lnTo>
                  <a:lnTo>
                    <a:pt x="16026" y="1516"/>
                  </a:lnTo>
                  <a:lnTo>
                    <a:pt x="15747" y="1895"/>
                  </a:lnTo>
                  <a:lnTo>
                    <a:pt x="15468" y="2653"/>
                  </a:lnTo>
                  <a:lnTo>
                    <a:pt x="15190" y="3789"/>
                  </a:lnTo>
                  <a:lnTo>
                    <a:pt x="14354" y="4168"/>
                  </a:lnTo>
                  <a:lnTo>
                    <a:pt x="13796" y="4547"/>
                  </a:lnTo>
                  <a:lnTo>
                    <a:pt x="13796" y="4926"/>
                  </a:lnTo>
                  <a:lnTo>
                    <a:pt x="14075" y="5305"/>
                  </a:lnTo>
                  <a:lnTo>
                    <a:pt x="14632" y="4926"/>
                  </a:lnTo>
                  <a:lnTo>
                    <a:pt x="15190" y="4926"/>
                  </a:lnTo>
                  <a:lnTo>
                    <a:pt x="15468" y="4926"/>
                  </a:lnTo>
                  <a:lnTo>
                    <a:pt x="15468" y="5305"/>
                  </a:lnTo>
                  <a:lnTo>
                    <a:pt x="14911" y="5684"/>
                  </a:lnTo>
                  <a:lnTo>
                    <a:pt x="13796" y="6442"/>
                  </a:lnTo>
                  <a:lnTo>
                    <a:pt x="11845" y="7579"/>
                  </a:lnTo>
                  <a:lnTo>
                    <a:pt x="11288" y="8716"/>
                  </a:lnTo>
                  <a:lnTo>
                    <a:pt x="10730" y="9853"/>
                  </a:lnTo>
                  <a:lnTo>
                    <a:pt x="10173" y="10611"/>
                  </a:lnTo>
                  <a:lnTo>
                    <a:pt x="9058" y="11368"/>
                  </a:lnTo>
                  <a:lnTo>
                    <a:pt x="8501" y="11368"/>
                  </a:lnTo>
                  <a:lnTo>
                    <a:pt x="8222" y="11368"/>
                  </a:lnTo>
                  <a:lnTo>
                    <a:pt x="8222" y="11747"/>
                  </a:lnTo>
                  <a:lnTo>
                    <a:pt x="8222" y="12505"/>
                  </a:lnTo>
                  <a:lnTo>
                    <a:pt x="8222" y="12884"/>
                  </a:lnTo>
                  <a:lnTo>
                    <a:pt x="7943" y="13642"/>
                  </a:lnTo>
                  <a:lnTo>
                    <a:pt x="7665" y="13642"/>
                  </a:lnTo>
                  <a:lnTo>
                    <a:pt x="7386" y="13642"/>
                  </a:lnTo>
                  <a:lnTo>
                    <a:pt x="6828" y="13263"/>
                  </a:lnTo>
                  <a:lnTo>
                    <a:pt x="5714" y="12884"/>
                  </a:lnTo>
                  <a:lnTo>
                    <a:pt x="5156" y="12884"/>
                  </a:lnTo>
                  <a:lnTo>
                    <a:pt x="4877" y="12505"/>
                  </a:lnTo>
                  <a:lnTo>
                    <a:pt x="5156" y="12126"/>
                  </a:lnTo>
                  <a:lnTo>
                    <a:pt x="5435" y="12126"/>
                  </a:lnTo>
                  <a:lnTo>
                    <a:pt x="5714" y="11747"/>
                  </a:lnTo>
                  <a:lnTo>
                    <a:pt x="5435" y="10989"/>
                  </a:lnTo>
                  <a:lnTo>
                    <a:pt x="4877" y="10989"/>
                  </a:lnTo>
                  <a:lnTo>
                    <a:pt x="4599" y="11368"/>
                  </a:lnTo>
                  <a:lnTo>
                    <a:pt x="4320" y="12505"/>
                  </a:lnTo>
                  <a:lnTo>
                    <a:pt x="3902" y="14021"/>
                  </a:lnTo>
                  <a:lnTo>
                    <a:pt x="2787" y="15158"/>
                  </a:lnTo>
                  <a:lnTo>
                    <a:pt x="2230" y="15916"/>
                  </a:lnTo>
                  <a:lnTo>
                    <a:pt x="1672" y="16674"/>
                  </a:lnTo>
                  <a:close/>
                  <a:moveTo>
                    <a:pt x="1672" y="1667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0" name="AutoShape 22"/>
            <p:cNvSpPr>
              <a:spLocks/>
            </p:cNvSpPr>
            <p:nvPr/>
          </p:nvSpPr>
          <p:spPr bwMode="auto">
            <a:xfrm>
              <a:off x="3818" y="2096"/>
              <a:ext cx="504" cy="3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743" y="16691"/>
                  </a:moveTo>
                  <a:lnTo>
                    <a:pt x="2743" y="16691"/>
                  </a:lnTo>
                  <a:lnTo>
                    <a:pt x="2743" y="17673"/>
                  </a:lnTo>
                  <a:lnTo>
                    <a:pt x="4457" y="19636"/>
                  </a:lnTo>
                  <a:lnTo>
                    <a:pt x="5829" y="21600"/>
                  </a:lnTo>
                  <a:lnTo>
                    <a:pt x="7886" y="21600"/>
                  </a:lnTo>
                  <a:lnTo>
                    <a:pt x="12000" y="20618"/>
                  </a:lnTo>
                  <a:lnTo>
                    <a:pt x="16114" y="18655"/>
                  </a:lnTo>
                  <a:lnTo>
                    <a:pt x="16800" y="18655"/>
                  </a:lnTo>
                  <a:lnTo>
                    <a:pt x="17486" y="18655"/>
                  </a:lnTo>
                  <a:lnTo>
                    <a:pt x="18857" y="17673"/>
                  </a:lnTo>
                  <a:lnTo>
                    <a:pt x="19543" y="15709"/>
                  </a:lnTo>
                  <a:lnTo>
                    <a:pt x="20914" y="14727"/>
                  </a:lnTo>
                  <a:lnTo>
                    <a:pt x="21600" y="13745"/>
                  </a:lnTo>
                  <a:lnTo>
                    <a:pt x="21600" y="12764"/>
                  </a:lnTo>
                  <a:lnTo>
                    <a:pt x="21600" y="10800"/>
                  </a:lnTo>
                  <a:lnTo>
                    <a:pt x="20914" y="8836"/>
                  </a:lnTo>
                  <a:lnTo>
                    <a:pt x="20229" y="7855"/>
                  </a:lnTo>
                  <a:lnTo>
                    <a:pt x="18857" y="7855"/>
                  </a:lnTo>
                  <a:lnTo>
                    <a:pt x="16114" y="8836"/>
                  </a:lnTo>
                  <a:lnTo>
                    <a:pt x="14057" y="8836"/>
                  </a:lnTo>
                  <a:lnTo>
                    <a:pt x="13371" y="7855"/>
                  </a:lnTo>
                  <a:lnTo>
                    <a:pt x="12686" y="6873"/>
                  </a:lnTo>
                  <a:lnTo>
                    <a:pt x="12686" y="5891"/>
                  </a:lnTo>
                  <a:lnTo>
                    <a:pt x="12000" y="4909"/>
                  </a:lnTo>
                  <a:lnTo>
                    <a:pt x="12000" y="5891"/>
                  </a:lnTo>
                  <a:lnTo>
                    <a:pt x="11314" y="6873"/>
                  </a:lnTo>
                  <a:lnTo>
                    <a:pt x="10629" y="6873"/>
                  </a:lnTo>
                  <a:lnTo>
                    <a:pt x="9943" y="6873"/>
                  </a:lnTo>
                  <a:lnTo>
                    <a:pt x="8571" y="7855"/>
                  </a:lnTo>
                  <a:lnTo>
                    <a:pt x="8571" y="6873"/>
                  </a:lnTo>
                  <a:lnTo>
                    <a:pt x="7200" y="8836"/>
                  </a:lnTo>
                  <a:lnTo>
                    <a:pt x="7886" y="6873"/>
                  </a:lnTo>
                  <a:lnTo>
                    <a:pt x="8571" y="5891"/>
                  </a:lnTo>
                  <a:lnTo>
                    <a:pt x="8571" y="3927"/>
                  </a:lnTo>
                  <a:lnTo>
                    <a:pt x="8571" y="1964"/>
                  </a:lnTo>
                  <a:lnTo>
                    <a:pt x="7886" y="982"/>
                  </a:lnTo>
                  <a:lnTo>
                    <a:pt x="7200" y="0"/>
                  </a:lnTo>
                  <a:lnTo>
                    <a:pt x="5829" y="982"/>
                  </a:lnTo>
                  <a:lnTo>
                    <a:pt x="5143" y="1964"/>
                  </a:lnTo>
                  <a:lnTo>
                    <a:pt x="2743" y="4909"/>
                  </a:lnTo>
                  <a:lnTo>
                    <a:pt x="2057" y="4909"/>
                  </a:lnTo>
                  <a:lnTo>
                    <a:pt x="1371" y="3927"/>
                  </a:lnTo>
                  <a:lnTo>
                    <a:pt x="5829" y="6873"/>
                  </a:lnTo>
                  <a:lnTo>
                    <a:pt x="6514" y="6873"/>
                  </a:lnTo>
                  <a:lnTo>
                    <a:pt x="3771" y="7855"/>
                  </a:lnTo>
                  <a:lnTo>
                    <a:pt x="686" y="9818"/>
                  </a:lnTo>
                  <a:lnTo>
                    <a:pt x="0" y="10800"/>
                  </a:lnTo>
                  <a:lnTo>
                    <a:pt x="0" y="11782"/>
                  </a:lnTo>
                  <a:lnTo>
                    <a:pt x="686" y="13745"/>
                  </a:lnTo>
                  <a:lnTo>
                    <a:pt x="2743" y="16691"/>
                  </a:lnTo>
                  <a:close/>
                  <a:moveTo>
                    <a:pt x="2743" y="1669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1" name="AutoShape 23"/>
            <p:cNvSpPr>
              <a:spLocks/>
            </p:cNvSpPr>
            <p:nvPr/>
          </p:nvSpPr>
          <p:spPr bwMode="auto">
            <a:xfrm>
              <a:off x="2689" y="936"/>
              <a:ext cx="280" cy="1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491" y="5400"/>
                  </a:moveTo>
                  <a:lnTo>
                    <a:pt x="10491" y="5400"/>
                  </a:lnTo>
                  <a:lnTo>
                    <a:pt x="8023" y="5400"/>
                  </a:lnTo>
                  <a:lnTo>
                    <a:pt x="6789" y="3600"/>
                  </a:lnTo>
                  <a:lnTo>
                    <a:pt x="4937" y="5400"/>
                  </a:lnTo>
                  <a:lnTo>
                    <a:pt x="1234" y="12600"/>
                  </a:lnTo>
                  <a:lnTo>
                    <a:pt x="0" y="18000"/>
                  </a:lnTo>
                  <a:lnTo>
                    <a:pt x="0" y="19800"/>
                  </a:lnTo>
                  <a:lnTo>
                    <a:pt x="1234" y="21600"/>
                  </a:lnTo>
                  <a:lnTo>
                    <a:pt x="2469" y="21600"/>
                  </a:lnTo>
                  <a:lnTo>
                    <a:pt x="3703" y="19800"/>
                  </a:lnTo>
                  <a:lnTo>
                    <a:pt x="4937" y="16200"/>
                  </a:lnTo>
                  <a:lnTo>
                    <a:pt x="12960" y="9000"/>
                  </a:lnTo>
                  <a:lnTo>
                    <a:pt x="16663" y="3600"/>
                  </a:lnTo>
                  <a:lnTo>
                    <a:pt x="21600" y="0"/>
                  </a:lnTo>
                  <a:lnTo>
                    <a:pt x="20366" y="0"/>
                  </a:lnTo>
                  <a:lnTo>
                    <a:pt x="10491" y="5400"/>
                  </a:lnTo>
                  <a:close/>
                  <a:moveTo>
                    <a:pt x="10491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2" name="AutoShape 24"/>
            <p:cNvSpPr>
              <a:spLocks/>
            </p:cNvSpPr>
            <p:nvPr/>
          </p:nvSpPr>
          <p:spPr bwMode="auto">
            <a:xfrm>
              <a:off x="5579" y="3528"/>
              <a:ext cx="112" cy="9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171" y="7200"/>
                  </a:moveTo>
                  <a:lnTo>
                    <a:pt x="6171" y="7200"/>
                  </a:lnTo>
                  <a:lnTo>
                    <a:pt x="0" y="7200"/>
                  </a:lnTo>
                  <a:lnTo>
                    <a:pt x="0" y="18000"/>
                  </a:lnTo>
                  <a:lnTo>
                    <a:pt x="0" y="21600"/>
                  </a:lnTo>
                  <a:lnTo>
                    <a:pt x="3086" y="21600"/>
                  </a:lnTo>
                  <a:lnTo>
                    <a:pt x="9257" y="18000"/>
                  </a:lnTo>
                  <a:lnTo>
                    <a:pt x="15429" y="10800"/>
                  </a:lnTo>
                  <a:lnTo>
                    <a:pt x="21600" y="0"/>
                  </a:lnTo>
                  <a:lnTo>
                    <a:pt x="6171" y="7200"/>
                  </a:lnTo>
                  <a:close/>
                  <a:moveTo>
                    <a:pt x="6171" y="7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3" name="AutoShape 25"/>
            <p:cNvSpPr>
              <a:spLocks/>
            </p:cNvSpPr>
            <p:nvPr/>
          </p:nvSpPr>
          <p:spPr bwMode="auto">
            <a:xfrm>
              <a:off x="4354" y="3448"/>
              <a:ext cx="48" cy="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5400"/>
                  </a:moveTo>
                  <a:lnTo>
                    <a:pt x="21600" y="5400"/>
                  </a:lnTo>
                  <a:lnTo>
                    <a:pt x="14400" y="0"/>
                  </a:lnTo>
                  <a:lnTo>
                    <a:pt x="0" y="21600"/>
                  </a:lnTo>
                  <a:lnTo>
                    <a:pt x="7200" y="16200"/>
                  </a:lnTo>
                  <a:lnTo>
                    <a:pt x="21600" y="5400"/>
                  </a:lnTo>
                  <a:close/>
                  <a:moveTo>
                    <a:pt x="2160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4" name="AutoShape 26"/>
            <p:cNvSpPr>
              <a:spLocks/>
            </p:cNvSpPr>
            <p:nvPr/>
          </p:nvSpPr>
          <p:spPr bwMode="auto">
            <a:xfrm>
              <a:off x="4274" y="3144"/>
              <a:ext cx="561" cy="10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51" y="21260"/>
                  </a:moveTo>
                  <a:lnTo>
                    <a:pt x="1851" y="21260"/>
                  </a:lnTo>
                  <a:lnTo>
                    <a:pt x="2469" y="21600"/>
                  </a:lnTo>
                  <a:lnTo>
                    <a:pt x="3703" y="21600"/>
                  </a:lnTo>
                  <a:lnTo>
                    <a:pt x="3703" y="21260"/>
                  </a:lnTo>
                  <a:lnTo>
                    <a:pt x="4320" y="20920"/>
                  </a:lnTo>
                  <a:lnTo>
                    <a:pt x="4320" y="20580"/>
                  </a:lnTo>
                  <a:lnTo>
                    <a:pt x="4937" y="20580"/>
                  </a:lnTo>
                  <a:lnTo>
                    <a:pt x="6171" y="20920"/>
                  </a:lnTo>
                  <a:lnTo>
                    <a:pt x="6789" y="21260"/>
                  </a:lnTo>
                  <a:lnTo>
                    <a:pt x="7406" y="21260"/>
                  </a:lnTo>
                  <a:lnTo>
                    <a:pt x="9257" y="20920"/>
                  </a:lnTo>
                  <a:lnTo>
                    <a:pt x="11109" y="20580"/>
                  </a:lnTo>
                  <a:lnTo>
                    <a:pt x="12960" y="20580"/>
                  </a:lnTo>
                  <a:lnTo>
                    <a:pt x="15429" y="20920"/>
                  </a:lnTo>
                  <a:lnTo>
                    <a:pt x="15429" y="21260"/>
                  </a:lnTo>
                  <a:lnTo>
                    <a:pt x="16046" y="21260"/>
                  </a:lnTo>
                  <a:lnTo>
                    <a:pt x="16663" y="20239"/>
                  </a:lnTo>
                  <a:lnTo>
                    <a:pt x="16663" y="19219"/>
                  </a:lnTo>
                  <a:lnTo>
                    <a:pt x="18514" y="18539"/>
                  </a:lnTo>
                  <a:lnTo>
                    <a:pt x="19749" y="18539"/>
                  </a:lnTo>
                  <a:lnTo>
                    <a:pt x="20983" y="18198"/>
                  </a:lnTo>
                  <a:lnTo>
                    <a:pt x="21600" y="16838"/>
                  </a:lnTo>
                  <a:lnTo>
                    <a:pt x="21600" y="15987"/>
                  </a:lnTo>
                  <a:lnTo>
                    <a:pt x="20983" y="15647"/>
                  </a:lnTo>
                  <a:lnTo>
                    <a:pt x="19749" y="15647"/>
                  </a:lnTo>
                  <a:lnTo>
                    <a:pt x="18514" y="15307"/>
                  </a:lnTo>
                  <a:lnTo>
                    <a:pt x="17897" y="14287"/>
                  </a:lnTo>
                  <a:lnTo>
                    <a:pt x="17897" y="12926"/>
                  </a:lnTo>
                  <a:lnTo>
                    <a:pt x="16663" y="11225"/>
                  </a:lnTo>
                  <a:lnTo>
                    <a:pt x="14811" y="8504"/>
                  </a:lnTo>
                  <a:lnTo>
                    <a:pt x="14811" y="8164"/>
                  </a:lnTo>
                  <a:lnTo>
                    <a:pt x="11109" y="6803"/>
                  </a:lnTo>
                  <a:lnTo>
                    <a:pt x="10491" y="6803"/>
                  </a:lnTo>
                  <a:lnTo>
                    <a:pt x="9874" y="6463"/>
                  </a:lnTo>
                  <a:lnTo>
                    <a:pt x="9874" y="6123"/>
                  </a:lnTo>
                  <a:lnTo>
                    <a:pt x="11109" y="5783"/>
                  </a:lnTo>
                  <a:lnTo>
                    <a:pt x="13577" y="5443"/>
                  </a:lnTo>
                  <a:lnTo>
                    <a:pt x="15429" y="5102"/>
                  </a:lnTo>
                  <a:lnTo>
                    <a:pt x="16663" y="4762"/>
                  </a:lnTo>
                  <a:lnTo>
                    <a:pt x="16663" y="4082"/>
                  </a:lnTo>
                  <a:lnTo>
                    <a:pt x="16046" y="3402"/>
                  </a:lnTo>
                  <a:lnTo>
                    <a:pt x="14811" y="3061"/>
                  </a:lnTo>
                  <a:lnTo>
                    <a:pt x="13577" y="3061"/>
                  </a:lnTo>
                  <a:lnTo>
                    <a:pt x="11726" y="3061"/>
                  </a:lnTo>
                  <a:lnTo>
                    <a:pt x="9874" y="2721"/>
                  </a:lnTo>
                  <a:lnTo>
                    <a:pt x="9257" y="2721"/>
                  </a:lnTo>
                  <a:lnTo>
                    <a:pt x="9874" y="2381"/>
                  </a:lnTo>
                  <a:lnTo>
                    <a:pt x="11109" y="2041"/>
                  </a:lnTo>
                  <a:lnTo>
                    <a:pt x="12960" y="1701"/>
                  </a:lnTo>
                  <a:lnTo>
                    <a:pt x="13577" y="1361"/>
                  </a:lnTo>
                  <a:lnTo>
                    <a:pt x="13577" y="1020"/>
                  </a:lnTo>
                  <a:lnTo>
                    <a:pt x="12960" y="340"/>
                  </a:lnTo>
                  <a:lnTo>
                    <a:pt x="11726" y="340"/>
                  </a:lnTo>
                  <a:lnTo>
                    <a:pt x="9257" y="0"/>
                  </a:lnTo>
                  <a:lnTo>
                    <a:pt x="9257" y="680"/>
                  </a:lnTo>
                  <a:lnTo>
                    <a:pt x="8023" y="1701"/>
                  </a:lnTo>
                  <a:lnTo>
                    <a:pt x="7406" y="1701"/>
                  </a:lnTo>
                  <a:lnTo>
                    <a:pt x="6789" y="1361"/>
                  </a:lnTo>
                  <a:lnTo>
                    <a:pt x="6171" y="1701"/>
                  </a:lnTo>
                  <a:lnTo>
                    <a:pt x="6171" y="2041"/>
                  </a:lnTo>
                  <a:lnTo>
                    <a:pt x="6789" y="2721"/>
                  </a:lnTo>
                  <a:lnTo>
                    <a:pt x="6171" y="3402"/>
                  </a:lnTo>
                  <a:lnTo>
                    <a:pt x="5554" y="4082"/>
                  </a:lnTo>
                  <a:lnTo>
                    <a:pt x="4937" y="4422"/>
                  </a:lnTo>
                  <a:lnTo>
                    <a:pt x="4937" y="5102"/>
                  </a:lnTo>
                  <a:lnTo>
                    <a:pt x="6171" y="4762"/>
                  </a:lnTo>
                  <a:lnTo>
                    <a:pt x="6789" y="4422"/>
                  </a:lnTo>
                  <a:lnTo>
                    <a:pt x="6171" y="5102"/>
                  </a:lnTo>
                  <a:lnTo>
                    <a:pt x="5554" y="5443"/>
                  </a:lnTo>
                  <a:lnTo>
                    <a:pt x="4320" y="6123"/>
                  </a:lnTo>
                  <a:lnTo>
                    <a:pt x="4320" y="6463"/>
                  </a:lnTo>
                  <a:lnTo>
                    <a:pt x="4937" y="6123"/>
                  </a:lnTo>
                  <a:lnTo>
                    <a:pt x="5554" y="5783"/>
                  </a:lnTo>
                  <a:lnTo>
                    <a:pt x="6171" y="5443"/>
                  </a:lnTo>
                  <a:lnTo>
                    <a:pt x="6789" y="5783"/>
                  </a:lnTo>
                  <a:lnTo>
                    <a:pt x="6789" y="6123"/>
                  </a:lnTo>
                  <a:lnTo>
                    <a:pt x="6789" y="6803"/>
                  </a:lnTo>
                  <a:lnTo>
                    <a:pt x="6789" y="7824"/>
                  </a:lnTo>
                  <a:lnTo>
                    <a:pt x="7406" y="9524"/>
                  </a:lnTo>
                  <a:lnTo>
                    <a:pt x="8640" y="12926"/>
                  </a:lnTo>
                  <a:lnTo>
                    <a:pt x="9257" y="13266"/>
                  </a:lnTo>
                  <a:lnTo>
                    <a:pt x="9257" y="13606"/>
                  </a:lnTo>
                  <a:lnTo>
                    <a:pt x="8023" y="13606"/>
                  </a:lnTo>
                  <a:lnTo>
                    <a:pt x="6171" y="13266"/>
                  </a:lnTo>
                  <a:lnTo>
                    <a:pt x="4320" y="13606"/>
                  </a:lnTo>
                  <a:lnTo>
                    <a:pt x="3703" y="13946"/>
                  </a:lnTo>
                  <a:lnTo>
                    <a:pt x="3086" y="14287"/>
                  </a:lnTo>
                  <a:lnTo>
                    <a:pt x="3086" y="14967"/>
                  </a:lnTo>
                  <a:lnTo>
                    <a:pt x="3703" y="14967"/>
                  </a:lnTo>
                  <a:lnTo>
                    <a:pt x="4937" y="15307"/>
                  </a:lnTo>
                  <a:lnTo>
                    <a:pt x="4937" y="15647"/>
                  </a:lnTo>
                  <a:lnTo>
                    <a:pt x="3703" y="15987"/>
                  </a:lnTo>
                  <a:lnTo>
                    <a:pt x="1851" y="16498"/>
                  </a:lnTo>
                  <a:lnTo>
                    <a:pt x="617" y="16498"/>
                  </a:lnTo>
                  <a:lnTo>
                    <a:pt x="0" y="16838"/>
                  </a:lnTo>
                  <a:lnTo>
                    <a:pt x="617" y="17178"/>
                  </a:lnTo>
                  <a:lnTo>
                    <a:pt x="1234" y="17518"/>
                  </a:lnTo>
                  <a:lnTo>
                    <a:pt x="3086" y="17858"/>
                  </a:lnTo>
                  <a:lnTo>
                    <a:pt x="4320" y="18539"/>
                  </a:lnTo>
                  <a:lnTo>
                    <a:pt x="5554" y="18879"/>
                  </a:lnTo>
                  <a:lnTo>
                    <a:pt x="6789" y="18539"/>
                  </a:lnTo>
                  <a:lnTo>
                    <a:pt x="7406" y="18198"/>
                  </a:lnTo>
                  <a:lnTo>
                    <a:pt x="8023" y="17858"/>
                  </a:lnTo>
                  <a:lnTo>
                    <a:pt x="8640" y="17858"/>
                  </a:lnTo>
                  <a:lnTo>
                    <a:pt x="8640" y="18539"/>
                  </a:lnTo>
                  <a:lnTo>
                    <a:pt x="8023" y="18879"/>
                  </a:lnTo>
                  <a:lnTo>
                    <a:pt x="6171" y="19219"/>
                  </a:lnTo>
                  <a:lnTo>
                    <a:pt x="4320" y="19219"/>
                  </a:lnTo>
                  <a:lnTo>
                    <a:pt x="3703" y="18879"/>
                  </a:lnTo>
                  <a:lnTo>
                    <a:pt x="3086" y="19219"/>
                  </a:lnTo>
                  <a:lnTo>
                    <a:pt x="0" y="19559"/>
                  </a:lnTo>
                  <a:lnTo>
                    <a:pt x="0" y="19899"/>
                  </a:lnTo>
                  <a:lnTo>
                    <a:pt x="0" y="20239"/>
                  </a:lnTo>
                  <a:lnTo>
                    <a:pt x="617" y="20580"/>
                  </a:lnTo>
                  <a:lnTo>
                    <a:pt x="1851" y="21260"/>
                  </a:lnTo>
                  <a:close/>
                  <a:moveTo>
                    <a:pt x="1851" y="2126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5" name="AutoShape 27"/>
            <p:cNvSpPr>
              <a:spLocks/>
            </p:cNvSpPr>
            <p:nvPr/>
          </p:nvSpPr>
          <p:spPr bwMode="auto">
            <a:xfrm>
              <a:off x="3906" y="3512"/>
              <a:ext cx="432" cy="36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600" y="21600"/>
                  </a:moveTo>
                  <a:lnTo>
                    <a:pt x="13600" y="21600"/>
                  </a:lnTo>
                  <a:lnTo>
                    <a:pt x="14400" y="21600"/>
                  </a:lnTo>
                  <a:lnTo>
                    <a:pt x="15200" y="21600"/>
                  </a:lnTo>
                  <a:lnTo>
                    <a:pt x="17600" y="16904"/>
                  </a:lnTo>
                  <a:lnTo>
                    <a:pt x="18400" y="12209"/>
                  </a:lnTo>
                  <a:lnTo>
                    <a:pt x="18400" y="10330"/>
                  </a:lnTo>
                  <a:lnTo>
                    <a:pt x="18400" y="9391"/>
                  </a:lnTo>
                  <a:lnTo>
                    <a:pt x="19200" y="8452"/>
                  </a:lnTo>
                  <a:lnTo>
                    <a:pt x="20000" y="6574"/>
                  </a:lnTo>
                  <a:lnTo>
                    <a:pt x="21600" y="4696"/>
                  </a:lnTo>
                  <a:lnTo>
                    <a:pt x="21600" y="3757"/>
                  </a:lnTo>
                  <a:lnTo>
                    <a:pt x="21600" y="1878"/>
                  </a:lnTo>
                  <a:lnTo>
                    <a:pt x="20000" y="0"/>
                  </a:lnTo>
                  <a:lnTo>
                    <a:pt x="19200" y="0"/>
                  </a:lnTo>
                  <a:lnTo>
                    <a:pt x="17600" y="0"/>
                  </a:lnTo>
                  <a:lnTo>
                    <a:pt x="14400" y="2817"/>
                  </a:lnTo>
                  <a:lnTo>
                    <a:pt x="11200" y="5635"/>
                  </a:lnTo>
                  <a:lnTo>
                    <a:pt x="9600" y="5635"/>
                  </a:lnTo>
                  <a:lnTo>
                    <a:pt x="8000" y="3757"/>
                  </a:lnTo>
                  <a:lnTo>
                    <a:pt x="6400" y="3757"/>
                  </a:lnTo>
                  <a:lnTo>
                    <a:pt x="5600" y="4696"/>
                  </a:lnTo>
                  <a:lnTo>
                    <a:pt x="2400" y="11270"/>
                  </a:lnTo>
                  <a:lnTo>
                    <a:pt x="4000" y="9391"/>
                  </a:lnTo>
                  <a:lnTo>
                    <a:pt x="5600" y="8452"/>
                  </a:lnTo>
                  <a:lnTo>
                    <a:pt x="7200" y="7513"/>
                  </a:lnTo>
                  <a:lnTo>
                    <a:pt x="8000" y="8452"/>
                  </a:lnTo>
                  <a:lnTo>
                    <a:pt x="8000" y="12209"/>
                  </a:lnTo>
                  <a:lnTo>
                    <a:pt x="7200" y="13148"/>
                  </a:lnTo>
                  <a:lnTo>
                    <a:pt x="5600" y="14087"/>
                  </a:lnTo>
                  <a:lnTo>
                    <a:pt x="4000" y="15026"/>
                  </a:lnTo>
                  <a:lnTo>
                    <a:pt x="3200" y="15965"/>
                  </a:lnTo>
                  <a:lnTo>
                    <a:pt x="3200" y="16904"/>
                  </a:lnTo>
                  <a:lnTo>
                    <a:pt x="4800" y="15965"/>
                  </a:lnTo>
                  <a:lnTo>
                    <a:pt x="6400" y="15965"/>
                  </a:lnTo>
                  <a:lnTo>
                    <a:pt x="7200" y="15965"/>
                  </a:lnTo>
                  <a:lnTo>
                    <a:pt x="7200" y="16904"/>
                  </a:lnTo>
                  <a:lnTo>
                    <a:pt x="5600" y="17843"/>
                  </a:lnTo>
                  <a:lnTo>
                    <a:pt x="3200" y="18783"/>
                  </a:lnTo>
                  <a:lnTo>
                    <a:pt x="0" y="17843"/>
                  </a:lnTo>
                  <a:lnTo>
                    <a:pt x="13600" y="21600"/>
                  </a:lnTo>
                  <a:close/>
                  <a:moveTo>
                    <a:pt x="13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6" name="AutoShape 28"/>
            <p:cNvSpPr>
              <a:spLocks/>
            </p:cNvSpPr>
            <p:nvPr/>
          </p:nvSpPr>
          <p:spPr bwMode="auto">
            <a:xfrm>
              <a:off x="1448" y="2984"/>
              <a:ext cx="16" cy="4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7" name="AutoShape 29"/>
            <p:cNvSpPr>
              <a:spLocks/>
            </p:cNvSpPr>
            <p:nvPr/>
          </p:nvSpPr>
          <p:spPr bwMode="auto">
            <a:xfrm>
              <a:off x="1368" y="2608"/>
              <a:ext cx="361" cy="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680" y="0"/>
                  </a:moveTo>
                  <a:lnTo>
                    <a:pt x="19680" y="0"/>
                  </a:lnTo>
                  <a:lnTo>
                    <a:pt x="17760" y="815"/>
                  </a:lnTo>
                  <a:lnTo>
                    <a:pt x="15360" y="1630"/>
                  </a:lnTo>
                  <a:lnTo>
                    <a:pt x="4800" y="7336"/>
                  </a:lnTo>
                  <a:lnTo>
                    <a:pt x="4800" y="6521"/>
                  </a:lnTo>
                  <a:lnTo>
                    <a:pt x="3840" y="6521"/>
                  </a:lnTo>
                  <a:lnTo>
                    <a:pt x="3840" y="7336"/>
                  </a:lnTo>
                  <a:lnTo>
                    <a:pt x="4800" y="8151"/>
                  </a:lnTo>
                  <a:lnTo>
                    <a:pt x="2880" y="10189"/>
                  </a:lnTo>
                  <a:lnTo>
                    <a:pt x="960" y="11819"/>
                  </a:lnTo>
                  <a:lnTo>
                    <a:pt x="0" y="13449"/>
                  </a:lnTo>
                  <a:lnTo>
                    <a:pt x="1920" y="15894"/>
                  </a:lnTo>
                  <a:lnTo>
                    <a:pt x="2880" y="15894"/>
                  </a:lnTo>
                  <a:lnTo>
                    <a:pt x="3840" y="15894"/>
                  </a:lnTo>
                  <a:lnTo>
                    <a:pt x="4800" y="15894"/>
                  </a:lnTo>
                  <a:lnTo>
                    <a:pt x="3840" y="17525"/>
                  </a:lnTo>
                  <a:lnTo>
                    <a:pt x="1920" y="18340"/>
                  </a:lnTo>
                  <a:lnTo>
                    <a:pt x="0" y="19970"/>
                  </a:lnTo>
                  <a:lnTo>
                    <a:pt x="0" y="20785"/>
                  </a:lnTo>
                  <a:lnTo>
                    <a:pt x="0" y="21600"/>
                  </a:lnTo>
                  <a:lnTo>
                    <a:pt x="1920" y="21600"/>
                  </a:lnTo>
                  <a:lnTo>
                    <a:pt x="3840" y="20785"/>
                  </a:lnTo>
                  <a:lnTo>
                    <a:pt x="4800" y="20785"/>
                  </a:lnTo>
                  <a:lnTo>
                    <a:pt x="3840" y="18340"/>
                  </a:lnTo>
                  <a:lnTo>
                    <a:pt x="4800" y="17525"/>
                  </a:lnTo>
                  <a:lnTo>
                    <a:pt x="5760" y="16709"/>
                  </a:lnTo>
                  <a:lnTo>
                    <a:pt x="6720" y="17525"/>
                  </a:lnTo>
                  <a:lnTo>
                    <a:pt x="8640" y="19155"/>
                  </a:lnTo>
                  <a:lnTo>
                    <a:pt x="9600" y="19155"/>
                  </a:lnTo>
                  <a:lnTo>
                    <a:pt x="10560" y="19155"/>
                  </a:lnTo>
                  <a:lnTo>
                    <a:pt x="10560" y="18340"/>
                  </a:lnTo>
                  <a:lnTo>
                    <a:pt x="9600" y="18340"/>
                  </a:lnTo>
                  <a:lnTo>
                    <a:pt x="8640" y="17525"/>
                  </a:lnTo>
                  <a:lnTo>
                    <a:pt x="10560" y="16709"/>
                  </a:lnTo>
                  <a:lnTo>
                    <a:pt x="9600" y="15894"/>
                  </a:lnTo>
                  <a:lnTo>
                    <a:pt x="11520" y="15079"/>
                  </a:lnTo>
                  <a:lnTo>
                    <a:pt x="12480" y="15079"/>
                  </a:lnTo>
                  <a:lnTo>
                    <a:pt x="13440" y="14264"/>
                  </a:lnTo>
                  <a:lnTo>
                    <a:pt x="12480" y="13449"/>
                  </a:lnTo>
                  <a:lnTo>
                    <a:pt x="11520" y="13449"/>
                  </a:lnTo>
                  <a:lnTo>
                    <a:pt x="10560" y="12634"/>
                  </a:lnTo>
                  <a:lnTo>
                    <a:pt x="9600" y="11819"/>
                  </a:lnTo>
                  <a:lnTo>
                    <a:pt x="9600" y="9374"/>
                  </a:lnTo>
                  <a:lnTo>
                    <a:pt x="10560" y="6521"/>
                  </a:lnTo>
                  <a:lnTo>
                    <a:pt x="21600" y="0"/>
                  </a:lnTo>
                  <a:lnTo>
                    <a:pt x="20640" y="0"/>
                  </a:lnTo>
                  <a:lnTo>
                    <a:pt x="19680" y="0"/>
                  </a:lnTo>
                  <a:close/>
                  <a:moveTo>
                    <a:pt x="1968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AutoShape 30"/>
            <p:cNvSpPr>
              <a:spLocks/>
            </p:cNvSpPr>
            <p:nvPr/>
          </p:nvSpPr>
          <p:spPr bwMode="auto">
            <a:xfrm>
              <a:off x="1384" y="3016"/>
              <a:ext cx="128" cy="1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6200"/>
                  </a:moveTo>
                  <a:lnTo>
                    <a:pt x="0" y="16200"/>
                  </a:lnTo>
                  <a:lnTo>
                    <a:pt x="0" y="18900"/>
                  </a:lnTo>
                  <a:lnTo>
                    <a:pt x="2700" y="21600"/>
                  </a:lnTo>
                  <a:lnTo>
                    <a:pt x="8100" y="16200"/>
                  </a:lnTo>
                  <a:lnTo>
                    <a:pt x="10800" y="8100"/>
                  </a:lnTo>
                  <a:lnTo>
                    <a:pt x="13500" y="5400"/>
                  </a:lnTo>
                  <a:lnTo>
                    <a:pt x="18900" y="2700"/>
                  </a:lnTo>
                  <a:lnTo>
                    <a:pt x="21600" y="2700"/>
                  </a:lnTo>
                  <a:lnTo>
                    <a:pt x="21600" y="0"/>
                  </a:lnTo>
                  <a:lnTo>
                    <a:pt x="18900" y="0"/>
                  </a:lnTo>
                  <a:lnTo>
                    <a:pt x="16200" y="2700"/>
                  </a:lnTo>
                  <a:lnTo>
                    <a:pt x="13500" y="5400"/>
                  </a:lnTo>
                  <a:lnTo>
                    <a:pt x="10800" y="5400"/>
                  </a:lnTo>
                  <a:lnTo>
                    <a:pt x="10800" y="2700"/>
                  </a:lnTo>
                  <a:lnTo>
                    <a:pt x="8100" y="10800"/>
                  </a:lnTo>
                  <a:lnTo>
                    <a:pt x="0" y="16200"/>
                  </a:lnTo>
                  <a:close/>
                  <a:moveTo>
                    <a:pt x="0" y="16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9" name="AutoShape 31"/>
            <p:cNvSpPr>
              <a:spLocks/>
            </p:cNvSpPr>
            <p:nvPr/>
          </p:nvSpPr>
          <p:spPr bwMode="auto">
            <a:xfrm>
              <a:off x="1208" y="2840"/>
              <a:ext cx="80" cy="9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4400"/>
                  </a:moveTo>
                  <a:lnTo>
                    <a:pt x="0" y="14400"/>
                  </a:lnTo>
                  <a:lnTo>
                    <a:pt x="0" y="18000"/>
                  </a:lnTo>
                  <a:lnTo>
                    <a:pt x="8640" y="21600"/>
                  </a:lnTo>
                  <a:lnTo>
                    <a:pt x="17280" y="10800"/>
                  </a:lnTo>
                  <a:lnTo>
                    <a:pt x="21600" y="0"/>
                  </a:lnTo>
                  <a:lnTo>
                    <a:pt x="8640" y="7200"/>
                  </a:lnTo>
                  <a:lnTo>
                    <a:pt x="0" y="14400"/>
                  </a:lnTo>
                  <a:close/>
                  <a:moveTo>
                    <a:pt x="0" y="14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AutoShape 32"/>
            <p:cNvSpPr>
              <a:spLocks/>
            </p:cNvSpPr>
            <p:nvPr/>
          </p:nvSpPr>
          <p:spPr bwMode="auto">
            <a:xfrm>
              <a:off x="5339" y="5240"/>
              <a:ext cx="80" cy="1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4320" y="21600"/>
                  </a:moveTo>
                  <a:lnTo>
                    <a:pt x="4320" y="21600"/>
                  </a:lnTo>
                  <a:lnTo>
                    <a:pt x="12960" y="13500"/>
                  </a:lnTo>
                  <a:lnTo>
                    <a:pt x="21600" y="0"/>
                  </a:lnTo>
                  <a:lnTo>
                    <a:pt x="8640" y="2700"/>
                  </a:lnTo>
                  <a:lnTo>
                    <a:pt x="0" y="8100"/>
                  </a:lnTo>
                  <a:lnTo>
                    <a:pt x="0" y="16200"/>
                  </a:lnTo>
                  <a:lnTo>
                    <a:pt x="0" y="21600"/>
                  </a:lnTo>
                  <a:lnTo>
                    <a:pt x="4320" y="21600"/>
                  </a:lnTo>
                  <a:close/>
                  <a:moveTo>
                    <a:pt x="432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1" name="AutoShape 33"/>
            <p:cNvSpPr>
              <a:spLocks/>
            </p:cNvSpPr>
            <p:nvPr/>
          </p:nvSpPr>
          <p:spPr bwMode="auto">
            <a:xfrm>
              <a:off x="5307" y="5432"/>
              <a:ext cx="160" cy="32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9440"/>
                  </a:moveTo>
                  <a:lnTo>
                    <a:pt x="0" y="19440"/>
                  </a:lnTo>
                  <a:lnTo>
                    <a:pt x="4320" y="20520"/>
                  </a:lnTo>
                  <a:lnTo>
                    <a:pt x="6480" y="21600"/>
                  </a:lnTo>
                  <a:lnTo>
                    <a:pt x="15120" y="19440"/>
                  </a:lnTo>
                  <a:lnTo>
                    <a:pt x="17280" y="17280"/>
                  </a:lnTo>
                  <a:lnTo>
                    <a:pt x="19440" y="14040"/>
                  </a:lnTo>
                  <a:lnTo>
                    <a:pt x="19440" y="10800"/>
                  </a:lnTo>
                  <a:lnTo>
                    <a:pt x="19440" y="9720"/>
                  </a:lnTo>
                  <a:lnTo>
                    <a:pt x="17280" y="8640"/>
                  </a:lnTo>
                  <a:lnTo>
                    <a:pt x="19440" y="7560"/>
                  </a:lnTo>
                  <a:lnTo>
                    <a:pt x="21600" y="6480"/>
                  </a:lnTo>
                  <a:lnTo>
                    <a:pt x="17280" y="3240"/>
                  </a:lnTo>
                  <a:lnTo>
                    <a:pt x="12960" y="0"/>
                  </a:lnTo>
                  <a:lnTo>
                    <a:pt x="2160" y="19440"/>
                  </a:lnTo>
                  <a:lnTo>
                    <a:pt x="0" y="19440"/>
                  </a:lnTo>
                  <a:close/>
                  <a:moveTo>
                    <a:pt x="0" y="1944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AutoShape 34"/>
            <p:cNvSpPr>
              <a:spLocks/>
            </p:cNvSpPr>
            <p:nvPr/>
          </p:nvSpPr>
          <p:spPr bwMode="auto">
            <a:xfrm>
              <a:off x="7124" y="5561"/>
              <a:ext cx="32" cy="4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0" y="14400"/>
                  </a:lnTo>
                  <a:lnTo>
                    <a:pt x="10800" y="21600"/>
                  </a:lnTo>
                  <a:lnTo>
                    <a:pt x="21600" y="14400"/>
                  </a:lnTo>
                  <a:lnTo>
                    <a:pt x="108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3" name="AutoShape 35"/>
            <p:cNvSpPr>
              <a:spLocks/>
            </p:cNvSpPr>
            <p:nvPr/>
          </p:nvSpPr>
          <p:spPr bwMode="auto">
            <a:xfrm>
              <a:off x="5723" y="5817"/>
              <a:ext cx="336" cy="2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7486" y="1543"/>
                  </a:moveTo>
                  <a:lnTo>
                    <a:pt x="17486" y="1543"/>
                  </a:lnTo>
                  <a:lnTo>
                    <a:pt x="11314" y="3086"/>
                  </a:lnTo>
                  <a:lnTo>
                    <a:pt x="9257" y="4629"/>
                  </a:lnTo>
                  <a:lnTo>
                    <a:pt x="7200" y="3086"/>
                  </a:lnTo>
                  <a:lnTo>
                    <a:pt x="6171" y="1543"/>
                  </a:lnTo>
                  <a:lnTo>
                    <a:pt x="5143" y="1543"/>
                  </a:lnTo>
                  <a:lnTo>
                    <a:pt x="2057" y="1543"/>
                  </a:lnTo>
                  <a:lnTo>
                    <a:pt x="1029" y="4629"/>
                  </a:lnTo>
                  <a:lnTo>
                    <a:pt x="0" y="7714"/>
                  </a:lnTo>
                  <a:lnTo>
                    <a:pt x="1029" y="9257"/>
                  </a:lnTo>
                  <a:lnTo>
                    <a:pt x="3086" y="9257"/>
                  </a:lnTo>
                  <a:lnTo>
                    <a:pt x="5143" y="10800"/>
                  </a:lnTo>
                  <a:lnTo>
                    <a:pt x="9257" y="15429"/>
                  </a:lnTo>
                  <a:lnTo>
                    <a:pt x="13371" y="15429"/>
                  </a:lnTo>
                  <a:lnTo>
                    <a:pt x="14400" y="18514"/>
                  </a:lnTo>
                  <a:lnTo>
                    <a:pt x="15429" y="20057"/>
                  </a:lnTo>
                  <a:lnTo>
                    <a:pt x="16457" y="21600"/>
                  </a:lnTo>
                  <a:lnTo>
                    <a:pt x="18514" y="21600"/>
                  </a:lnTo>
                  <a:lnTo>
                    <a:pt x="19543" y="20057"/>
                  </a:lnTo>
                  <a:lnTo>
                    <a:pt x="20571" y="18514"/>
                  </a:lnTo>
                  <a:lnTo>
                    <a:pt x="20571" y="15429"/>
                  </a:lnTo>
                  <a:lnTo>
                    <a:pt x="18514" y="12343"/>
                  </a:lnTo>
                  <a:lnTo>
                    <a:pt x="18514" y="10800"/>
                  </a:lnTo>
                  <a:lnTo>
                    <a:pt x="19543" y="4629"/>
                  </a:lnTo>
                  <a:lnTo>
                    <a:pt x="21600" y="0"/>
                  </a:lnTo>
                  <a:lnTo>
                    <a:pt x="17486" y="1543"/>
                  </a:lnTo>
                  <a:close/>
                  <a:moveTo>
                    <a:pt x="17486" y="154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AutoShape 36"/>
            <p:cNvSpPr>
              <a:spLocks/>
            </p:cNvSpPr>
            <p:nvPr/>
          </p:nvSpPr>
          <p:spPr bwMode="auto">
            <a:xfrm>
              <a:off x="7804" y="5833"/>
              <a:ext cx="209" cy="20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4954"/>
                  </a:moveTo>
                  <a:lnTo>
                    <a:pt x="0" y="14954"/>
                  </a:lnTo>
                  <a:lnTo>
                    <a:pt x="1662" y="18277"/>
                  </a:lnTo>
                  <a:lnTo>
                    <a:pt x="4985" y="19938"/>
                  </a:lnTo>
                  <a:lnTo>
                    <a:pt x="6646" y="21600"/>
                  </a:lnTo>
                  <a:lnTo>
                    <a:pt x="8308" y="19938"/>
                  </a:lnTo>
                  <a:lnTo>
                    <a:pt x="14954" y="13292"/>
                  </a:lnTo>
                  <a:lnTo>
                    <a:pt x="16615" y="11631"/>
                  </a:lnTo>
                  <a:lnTo>
                    <a:pt x="18277" y="11631"/>
                  </a:lnTo>
                  <a:lnTo>
                    <a:pt x="19938" y="6646"/>
                  </a:lnTo>
                  <a:lnTo>
                    <a:pt x="21600" y="0"/>
                  </a:lnTo>
                  <a:lnTo>
                    <a:pt x="18277" y="3323"/>
                  </a:lnTo>
                  <a:lnTo>
                    <a:pt x="14954" y="6646"/>
                  </a:lnTo>
                  <a:lnTo>
                    <a:pt x="9969" y="6646"/>
                  </a:lnTo>
                  <a:lnTo>
                    <a:pt x="4985" y="8308"/>
                  </a:lnTo>
                  <a:lnTo>
                    <a:pt x="4985" y="9969"/>
                  </a:lnTo>
                  <a:lnTo>
                    <a:pt x="6646" y="11631"/>
                  </a:lnTo>
                  <a:lnTo>
                    <a:pt x="1662" y="13292"/>
                  </a:lnTo>
                  <a:lnTo>
                    <a:pt x="0" y="13292"/>
                  </a:lnTo>
                  <a:lnTo>
                    <a:pt x="0" y="14954"/>
                  </a:lnTo>
                  <a:close/>
                  <a:moveTo>
                    <a:pt x="0" y="1495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5" name="AutoShape 37"/>
            <p:cNvSpPr>
              <a:spLocks/>
            </p:cNvSpPr>
            <p:nvPr/>
          </p:nvSpPr>
          <p:spPr bwMode="auto">
            <a:xfrm>
              <a:off x="9934" y="5993"/>
              <a:ext cx="64" cy="9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400" y="21600"/>
                  </a:moveTo>
                  <a:lnTo>
                    <a:pt x="5400" y="21600"/>
                  </a:lnTo>
                  <a:lnTo>
                    <a:pt x="10800" y="10800"/>
                  </a:lnTo>
                  <a:lnTo>
                    <a:pt x="21600" y="0"/>
                  </a:lnTo>
                  <a:lnTo>
                    <a:pt x="10800" y="3600"/>
                  </a:lnTo>
                  <a:lnTo>
                    <a:pt x="0" y="14400"/>
                  </a:lnTo>
                  <a:lnTo>
                    <a:pt x="0" y="18000"/>
                  </a:lnTo>
                  <a:lnTo>
                    <a:pt x="5400" y="21600"/>
                  </a:lnTo>
                  <a:close/>
                  <a:moveTo>
                    <a:pt x="54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6" name="Rectangle 38"/>
            <p:cNvSpPr>
              <a:spLocks/>
            </p:cNvSpPr>
            <p:nvPr/>
          </p:nvSpPr>
          <p:spPr bwMode="auto">
            <a:xfrm>
              <a:off x="11094" y="4528"/>
              <a:ext cx="8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7" name="AutoShape 39"/>
            <p:cNvSpPr>
              <a:spLocks/>
            </p:cNvSpPr>
            <p:nvPr/>
          </p:nvSpPr>
          <p:spPr bwMode="auto">
            <a:xfrm>
              <a:off x="11126" y="6225"/>
              <a:ext cx="33" cy="2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10800" y="0"/>
                  </a:lnTo>
                  <a:lnTo>
                    <a:pt x="0" y="14400"/>
                  </a:lnTo>
                  <a:lnTo>
                    <a:pt x="0" y="18720"/>
                  </a:lnTo>
                  <a:lnTo>
                    <a:pt x="0" y="20160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10800" y="20160"/>
                  </a:lnTo>
                  <a:lnTo>
                    <a:pt x="10800" y="14400"/>
                  </a:lnTo>
                  <a:lnTo>
                    <a:pt x="21600" y="4320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8" name="AutoShape 40"/>
            <p:cNvSpPr>
              <a:spLocks/>
            </p:cNvSpPr>
            <p:nvPr/>
          </p:nvSpPr>
          <p:spPr bwMode="auto">
            <a:xfrm>
              <a:off x="11142" y="6177"/>
              <a:ext cx="17" cy="4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200"/>
                  </a:moveTo>
                  <a:lnTo>
                    <a:pt x="0" y="7200"/>
                  </a:lnTo>
                  <a:lnTo>
                    <a:pt x="0" y="21600"/>
                  </a:lnTo>
                  <a:lnTo>
                    <a:pt x="21600" y="0"/>
                  </a:lnTo>
                  <a:lnTo>
                    <a:pt x="0" y="7200"/>
                  </a:lnTo>
                  <a:close/>
                  <a:moveTo>
                    <a:pt x="0" y="7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9" name="AutoShape 41"/>
            <p:cNvSpPr>
              <a:spLocks/>
            </p:cNvSpPr>
            <p:nvPr/>
          </p:nvSpPr>
          <p:spPr bwMode="auto">
            <a:xfrm>
              <a:off x="536" y="0"/>
              <a:ext cx="4787" cy="316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8344" y="11593"/>
                  </a:moveTo>
                  <a:lnTo>
                    <a:pt x="8344" y="11593"/>
                  </a:lnTo>
                  <a:lnTo>
                    <a:pt x="8344" y="11484"/>
                  </a:lnTo>
                  <a:lnTo>
                    <a:pt x="8199" y="11593"/>
                  </a:lnTo>
                  <a:lnTo>
                    <a:pt x="7983" y="11812"/>
                  </a:lnTo>
                  <a:lnTo>
                    <a:pt x="7910" y="11921"/>
                  </a:lnTo>
                  <a:lnTo>
                    <a:pt x="7766" y="12030"/>
                  </a:lnTo>
                  <a:lnTo>
                    <a:pt x="7477" y="12030"/>
                  </a:lnTo>
                  <a:lnTo>
                    <a:pt x="7188" y="11812"/>
                  </a:lnTo>
                  <a:lnTo>
                    <a:pt x="7332" y="11812"/>
                  </a:lnTo>
                  <a:lnTo>
                    <a:pt x="7549" y="11702"/>
                  </a:lnTo>
                  <a:lnTo>
                    <a:pt x="7694" y="11484"/>
                  </a:lnTo>
                  <a:lnTo>
                    <a:pt x="7838" y="11210"/>
                  </a:lnTo>
                  <a:lnTo>
                    <a:pt x="7838" y="11101"/>
                  </a:lnTo>
                  <a:lnTo>
                    <a:pt x="7983" y="10991"/>
                  </a:lnTo>
                  <a:lnTo>
                    <a:pt x="8127" y="10773"/>
                  </a:lnTo>
                  <a:lnTo>
                    <a:pt x="8127" y="10663"/>
                  </a:lnTo>
                  <a:lnTo>
                    <a:pt x="8127" y="10554"/>
                  </a:lnTo>
                  <a:lnTo>
                    <a:pt x="8344" y="10554"/>
                  </a:lnTo>
                  <a:lnTo>
                    <a:pt x="8416" y="10554"/>
                  </a:lnTo>
                  <a:lnTo>
                    <a:pt x="8488" y="10554"/>
                  </a:lnTo>
                  <a:lnTo>
                    <a:pt x="8561" y="10335"/>
                  </a:lnTo>
                  <a:lnTo>
                    <a:pt x="8633" y="10007"/>
                  </a:lnTo>
                  <a:lnTo>
                    <a:pt x="8777" y="9788"/>
                  </a:lnTo>
                  <a:lnTo>
                    <a:pt x="8849" y="9679"/>
                  </a:lnTo>
                  <a:lnTo>
                    <a:pt x="9066" y="8913"/>
                  </a:lnTo>
                  <a:lnTo>
                    <a:pt x="9138" y="8913"/>
                  </a:lnTo>
                  <a:lnTo>
                    <a:pt x="9211" y="8695"/>
                  </a:lnTo>
                  <a:lnTo>
                    <a:pt x="9283" y="8476"/>
                  </a:lnTo>
                  <a:lnTo>
                    <a:pt x="9211" y="8476"/>
                  </a:lnTo>
                  <a:lnTo>
                    <a:pt x="8849" y="8913"/>
                  </a:lnTo>
                  <a:lnTo>
                    <a:pt x="8272" y="9351"/>
                  </a:lnTo>
                  <a:lnTo>
                    <a:pt x="7983" y="9460"/>
                  </a:lnTo>
                  <a:lnTo>
                    <a:pt x="7694" y="9679"/>
                  </a:lnTo>
                  <a:lnTo>
                    <a:pt x="7405" y="10226"/>
                  </a:lnTo>
                  <a:lnTo>
                    <a:pt x="7116" y="10663"/>
                  </a:lnTo>
                  <a:lnTo>
                    <a:pt x="6827" y="10882"/>
                  </a:lnTo>
                  <a:lnTo>
                    <a:pt x="6466" y="11101"/>
                  </a:lnTo>
                  <a:lnTo>
                    <a:pt x="6393" y="11101"/>
                  </a:lnTo>
                  <a:lnTo>
                    <a:pt x="6249" y="10991"/>
                  </a:lnTo>
                  <a:lnTo>
                    <a:pt x="6104" y="11101"/>
                  </a:lnTo>
                  <a:lnTo>
                    <a:pt x="6032" y="11210"/>
                  </a:lnTo>
                  <a:lnTo>
                    <a:pt x="5888" y="11593"/>
                  </a:lnTo>
                  <a:lnTo>
                    <a:pt x="5599" y="11812"/>
                  </a:lnTo>
                  <a:lnTo>
                    <a:pt x="5310" y="12358"/>
                  </a:lnTo>
                  <a:lnTo>
                    <a:pt x="5165" y="12358"/>
                  </a:lnTo>
                  <a:lnTo>
                    <a:pt x="4985" y="12468"/>
                  </a:lnTo>
                  <a:lnTo>
                    <a:pt x="4912" y="12577"/>
                  </a:lnTo>
                  <a:lnTo>
                    <a:pt x="4768" y="12796"/>
                  </a:lnTo>
                  <a:lnTo>
                    <a:pt x="4768" y="12687"/>
                  </a:lnTo>
                  <a:lnTo>
                    <a:pt x="4840" y="12468"/>
                  </a:lnTo>
                  <a:lnTo>
                    <a:pt x="4985" y="12358"/>
                  </a:lnTo>
                  <a:lnTo>
                    <a:pt x="5237" y="12030"/>
                  </a:lnTo>
                  <a:lnTo>
                    <a:pt x="5671" y="11210"/>
                  </a:lnTo>
                  <a:lnTo>
                    <a:pt x="6249" y="10663"/>
                  </a:lnTo>
                  <a:lnTo>
                    <a:pt x="6393" y="10445"/>
                  </a:lnTo>
                  <a:lnTo>
                    <a:pt x="6538" y="10335"/>
                  </a:lnTo>
                  <a:lnTo>
                    <a:pt x="6682" y="9679"/>
                  </a:lnTo>
                  <a:lnTo>
                    <a:pt x="6827" y="9679"/>
                  </a:lnTo>
                  <a:lnTo>
                    <a:pt x="6971" y="9351"/>
                  </a:lnTo>
                  <a:lnTo>
                    <a:pt x="7260" y="8913"/>
                  </a:lnTo>
                  <a:lnTo>
                    <a:pt x="7621" y="8476"/>
                  </a:lnTo>
                  <a:lnTo>
                    <a:pt x="7838" y="8257"/>
                  </a:lnTo>
                  <a:lnTo>
                    <a:pt x="7983" y="7929"/>
                  </a:lnTo>
                  <a:lnTo>
                    <a:pt x="7983" y="7710"/>
                  </a:lnTo>
                  <a:lnTo>
                    <a:pt x="8127" y="7710"/>
                  </a:lnTo>
                  <a:lnTo>
                    <a:pt x="8488" y="7382"/>
                  </a:lnTo>
                  <a:lnTo>
                    <a:pt x="8777" y="6945"/>
                  </a:lnTo>
                  <a:lnTo>
                    <a:pt x="8705" y="7054"/>
                  </a:lnTo>
                  <a:lnTo>
                    <a:pt x="8994" y="6726"/>
                  </a:lnTo>
                  <a:lnTo>
                    <a:pt x="9283" y="6507"/>
                  </a:lnTo>
                  <a:lnTo>
                    <a:pt x="10114" y="6289"/>
                  </a:lnTo>
                  <a:lnTo>
                    <a:pt x="10186" y="6398"/>
                  </a:lnTo>
                  <a:lnTo>
                    <a:pt x="10547" y="5961"/>
                  </a:lnTo>
                  <a:lnTo>
                    <a:pt x="10692" y="5742"/>
                  </a:lnTo>
                  <a:lnTo>
                    <a:pt x="10836" y="5632"/>
                  </a:lnTo>
                  <a:lnTo>
                    <a:pt x="10619" y="6070"/>
                  </a:lnTo>
                  <a:lnTo>
                    <a:pt x="10475" y="6179"/>
                  </a:lnTo>
                  <a:lnTo>
                    <a:pt x="10475" y="6398"/>
                  </a:lnTo>
                  <a:lnTo>
                    <a:pt x="10475" y="6507"/>
                  </a:lnTo>
                  <a:lnTo>
                    <a:pt x="10619" y="6507"/>
                  </a:lnTo>
                  <a:lnTo>
                    <a:pt x="10836" y="6289"/>
                  </a:lnTo>
                  <a:lnTo>
                    <a:pt x="10908" y="6289"/>
                  </a:lnTo>
                  <a:lnTo>
                    <a:pt x="10908" y="6179"/>
                  </a:lnTo>
                  <a:lnTo>
                    <a:pt x="10981" y="5961"/>
                  </a:lnTo>
                  <a:lnTo>
                    <a:pt x="11197" y="5742"/>
                  </a:lnTo>
                  <a:lnTo>
                    <a:pt x="11270" y="5632"/>
                  </a:lnTo>
                  <a:lnTo>
                    <a:pt x="11414" y="5523"/>
                  </a:lnTo>
                  <a:lnTo>
                    <a:pt x="11342" y="5632"/>
                  </a:lnTo>
                  <a:lnTo>
                    <a:pt x="11270" y="5742"/>
                  </a:lnTo>
                  <a:lnTo>
                    <a:pt x="10908" y="6179"/>
                  </a:lnTo>
                  <a:lnTo>
                    <a:pt x="10908" y="6289"/>
                  </a:lnTo>
                  <a:lnTo>
                    <a:pt x="10908" y="6398"/>
                  </a:lnTo>
                  <a:lnTo>
                    <a:pt x="10981" y="6289"/>
                  </a:lnTo>
                  <a:lnTo>
                    <a:pt x="11053" y="6289"/>
                  </a:lnTo>
                  <a:lnTo>
                    <a:pt x="10981" y="6398"/>
                  </a:lnTo>
                  <a:lnTo>
                    <a:pt x="11053" y="6398"/>
                  </a:lnTo>
                  <a:lnTo>
                    <a:pt x="10981" y="6507"/>
                  </a:lnTo>
                  <a:lnTo>
                    <a:pt x="11053" y="6507"/>
                  </a:lnTo>
                  <a:lnTo>
                    <a:pt x="11125" y="6398"/>
                  </a:lnTo>
                  <a:lnTo>
                    <a:pt x="11270" y="6179"/>
                  </a:lnTo>
                  <a:lnTo>
                    <a:pt x="11342" y="6179"/>
                  </a:lnTo>
                  <a:lnTo>
                    <a:pt x="11486" y="6179"/>
                  </a:lnTo>
                  <a:lnTo>
                    <a:pt x="11414" y="6289"/>
                  </a:lnTo>
                  <a:lnTo>
                    <a:pt x="11414" y="6507"/>
                  </a:lnTo>
                  <a:lnTo>
                    <a:pt x="11342" y="6617"/>
                  </a:lnTo>
                  <a:lnTo>
                    <a:pt x="11414" y="6617"/>
                  </a:lnTo>
                  <a:lnTo>
                    <a:pt x="11486" y="6617"/>
                  </a:lnTo>
                  <a:lnTo>
                    <a:pt x="11559" y="6507"/>
                  </a:lnTo>
                  <a:lnTo>
                    <a:pt x="11920" y="6179"/>
                  </a:lnTo>
                  <a:lnTo>
                    <a:pt x="12064" y="6070"/>
                  </a:lnTo>
                  <a:lnTo>
                    <a:pt x="12064" y="6179"/>
                  </a:lnTo>
                  <a:lnTo>
                    <a:pt x="12353" y="6070"/>
                  </a:lnTo>
                  <a:lnTo>
                    <a:pt x="12570" y="5851"/>
                  </a:lnTo>
                  <a:lnTo>
                    <a:pt x="12787" y="5632"/>
                  </a:lnTo>
                  <a:lnTo>
                    <a:pt x="12787" y="5523"/>
                  </a:lnTo>
                  <a:lnTo>
                    <a:pt x="12787" y="5414"/>
                  </a:lnTo>
                  <a:lnTo>
                    <a:pt x="12714" y="5414"/>
                  </a:lnTo>
                  <a:lnTo>
                    <a:pt x="12570" y="5523"/>
                  </a:lnTo>
                  <a:lnTo>
                    <a:pt x="12353" y="5632"/>
                  </a:lnTo>
                  <a:lnTo>
                    <a:pt x="12281" y="5742"/>
                  </a:lnTo>
                  <a:lnTo>
                    <a:pt x="12281" y="5632"/>
                  </a:lnTo>
                  <a:lnTo>
                    <a:pt x="11775" y="5851"/>
                  </a:lnTo>
                  <a:lnTo>
                    <a:pt x="11703" y="5851"/>
                  </a:lnTo>
                  <a:lnTo>
                    <a:pt x="12209" y="5414"/>
                  </a:lnTo>
                  <a:lnTo>
                    <a:pt x="12209" y="5523"/>
                  </a:lnTo>
                  <a:lnTo>
                    <a:pt x="12281" y="5304"/>
                  </a:lnTo>
                  <a:lnTo>
                    <a:pt x="12281" y="5195"/>
                  </a:lnTo>
                  <a:lnTo>
                    <a:pt x="12425" y="5086"/>
                  </a:lnTo>
                  <a:lnTo>
                    <a:pt x="12570" y="5086"/>
                  </a:lnTo>
                  <a:lnTo>
                    <a:pt x="12931" y="4867"/>
                  </a:lnTo>
                  <a:lnTo>
                    <a:pt x="12931" y="4757"/>
                  </a:lnTo>
                  <a:lnTo>
                    <a:pt x="13076" y="4648"/>
                  </a:lnTo>
                  <a:lnTo>
                    <a:pt x="13220" y="4648"/>
                  </a:lnTo>
                  <a:lnTo>
                    <a:pt x="13365" y="4648"/>
                  </a:lnTo>
                  <a:lnTo>
                    <a:pt x="13581" y="4429"/>
                  </a:lnTo>
                  <a:lnTo>
                    <a:pt x="13581" y="4320"/>
                  </a:lnTo>
                  <a:lnTo>
                    <a:pt x="13437" y="4211"/>
                  </a:lnTo>
                  <a:lnTo>
                    <a:pt x="13365" y="4211"/>
                  </a:lnTo>
                  <a:lnTo>
                    <a:pt x="13220" y="4320"/>
                  </a:lnTo>
                  <a:lnTo>
                    <a:pt x="12787" y="4648"/>
                  </a:lnTo>
                  <a:lnTo>
                    <a:pt x="12859" y="4648"/>
                  </a:lnTo>
                  <a:lnTo>
                    <a:pt x="12425" y="4757"/>
                  </a:lnTo>
                  <a:lnTo>
                    <a:pt x="11920" y="4867"/>
                  </a:lnTo>
                  <a:lnTo>
                    <a:pt x="11992" y="4757"/>
                  </a:lnTo>
                  <a:lnTo>
                    <a:pt x="12281" y="4648"/>
                  </a:lnTo>
                  <a:lnTo>
                    <a:pt x="12714" y="4429"/>
                  </a:lnTo>
                  <a:lnTo>
                    <a:pt x="12859" y="4320"/>
                  </a:lnTo>
                  <a:lnTo>
                    <a:pt x="12931" y="4320"/>
                  </a:lnTo>
                  <a:lnTo>
                    <a:pt x="12714" y="4429"/>
                  </a:lnTo>
                  <a:lnTo>
                    <a:pt x="12498" y="4539"/>
                  </a:lnTo>
                  <a:lnTo>
                    <a:pt x="12498" y="4429"/>
                  </a:lnTo>
                  <a:lnTo>
                    <a:pt x="12642" y="4320"/>
                  </a:lnTo>
                  <a:lnTo>
                    <a:pt x="12931" y="3883"/>
                  </a:lnTo>
                  <a:lnTo>
                    <a:pt x="13365" y="3500"/>
                  </a:lnTo>
                  <a:lnTo>
                    <a:pt x="13726" y="3281"/>
                  </a:lnTo>
                  <a:lnTo>
                    <a:pt x="13798" y="3172"/>
                  </a:lnTo>
                  <a:lnTo>
                    <a:pt x="13726" y="3172"/>
                  </a:lnTo>
                  <a:lnTo>
                    <a:pt x="13654" y="3172"/>
                  </a:lnTo>
                  <a:lnTo>
                    <a:pt x="13437" y="3172"/>
                  </a:lnTo>
                  <a:lnTo>
                    <a:pt x="13798" y="2953"/>
                  </a:lnTo>
                  <a:lnTo>
                    <a:pt x="13870" y="2953"/>
                  </a:lnTo>
                  <a:lnTo>
                    <a:pt x="14304" y="2515"/>
                  </a:lnTo>
                  <a:lnTo>
                    <a:pt x="14665" y="2406"/>
                  </a:lnTo>
                  <a:lnTo>
                    <a:pt x="14882" y="2297"/>
                  </a:lnTo>
                  <a:lnTo>
                    <a:pt x="15423" y="1969"/>
                  </a:lnTo>
                  <a:lnTo>
                    <a:pt x="15929" y="1750"/>
                  </a:lnTo>
                  <a:lnTo>
                    <a:pt x="16218" y="1531"/>
                  </a:lnTo>
                  <a:lnTo>
                    <a:pt x="16579" y="1422"/>
                  </a:lnTo>
                  <a:lnTo>
                    <a:pt x="16868" y="1312"/>
                  </a:lnTo>
                  <a:lnTo>
                    <a:pt x="16868" y="1203"/>
                  </a:lnTo>
                  <a:lnTo>
                    <a:pt x="17157" y="1094"/>
                  </a:lnTo>
                  <a:lnTo>
                    <a:pt x="17880" y="766"/>
                  </a:lnTo>
                  <a:lnTo>
                    <a:pt x="18746" y="437"/>
                  </a:lnTo>
                  <a:lnTo>
                    <a:pt x="19686" y="328"/>
                  </a:lnTo>
                  <a:lnTo>
                    <a:pt x="21600" y="0"/>
                  </a:lnTo>
                  <a:lnTo>
                    <a:pt x="19902" y="219"/>
                  </a:lnTo>
                  <a:lnTo>
                    <a:pt x="18241" y="547"/>
                  </a:lnTo>
                  <a:lnTo>
                    <a:pt x="16652" y="1094"/>
                  </a:lnTo>
                  <a:lnTo>
                    <a:pt x="15026" y="1750"/>
                  </a:lnTo>
                  <a:lnTo>
                    <a:pt x="13798" y="2406"/>
                  </a:lnTo>
                  <a:lnTo>
                    <a:pt x="12642" y="3172"/>
                  </a:lnTo>
                  <a:lnTo>
                    <a:pt x="11486" y="3992"/>
                  </a:lnTo>
                  <a:lnTo>
                    <a:pt x="10330" y="4867"/>
                  </a:lnTo>
                  <a:lnTo>
                    <a:pt x="9211" y="5851"/>
                  </a:lnTo>
                  <a:lnTo>
                    <a:pt x="8199" y="6945"/>
                  </a:lnTo>
                  <a:lnTo>
                    <a:pt x="7116" y="8148"/>
                  </a:lnTo>
                  <a:lnTo>
                    <a:pt x="6177" y="9351"/>
                  </a:lnTo>
                  <a:lnTo>
                    <a:pt x="5237" y="10663"/>
                  </a:lnTo>
                  <a:lnTo>
                    <a:pt x="4334" y="12030"/>
                  </a:lnTo>
                  <a:lnTo>
                    <a:pt x="3468" y="13452"/>
                  </a:lnTo>
                  <a:lnTo>
                    <a:pt x="2673" y="14983"/>
                  </a:lnTo>
                  <a:lnTo>
                    <a:pt x="1951" y="16514"/>
                  </a:lnTo>
                  <a:lnTo>
                    <a:pt x="1228" y="18155"/>
                  </a:lnTo>
                  <a:lnTo>
                    <a:pt x="578" y="19850"/>
                  </a:lnTo>
                  <a:lnTo>
                    <a:pt x="0" y="21600"/>
                  </a:lnTo>
                  <a:lnTo>
                    <a:pt x="144" y="21272"/>
                  </a:lnTo>
                  <a:lnTo>
                    <a:pt x="289" y="20944"/>
                  </a:lnTo>
                  <a:lnTo>
                    <a:pt x="289" y="21053"/>
                  </a:lnTo>
                  <a:lnTo>
                    <a:pt x="289" y="21163"/>
                  </a:lnTo>
                  <a:lnTo>
                    <a:pt x="361" y="21053"/>
                  </a:lnTo>
                  <a:lnTo>
                    <a:pt x="433" y="20944"/>
                  </a:lnTo>
                  <a:lnTo>
                    <a:pt x="578" y="20506"/>
                  </a:lnTo>
                  <a:lnTo>
                    <a:pt x="650" y="20288"/>
                  </a:lnTo>
                  <a:lnTo>
                    <a:pt x="795" y="19959"/>
                  </a:lnTo>
                  <a:lnTo>
                    <a:pt x="867" y="19631"/>
                  </a:lnTo>
                  <a:lnTo>
                    <a:pt x="795" y="19850"/>
                  </a:lnTo>
                  <a:lnTo>
                    <a:pt x="795" y="19959"/>
                  </a:lnTo>
                  <a:lnTo>
                    <a:pt x="795" y="20069"/>
                  </a:lnTo>
                  <a:lnTo>
                    <a:pt x="795" y="19959"/>
                  </a:lnTo>
                  <a:lnTo>
                    <a:pt x="867" y="19741"/>
                  </a:lnTo>
                  <a:lnTo>
                    <a:pt x="1156" y="19085"/>
                  </a:lnTo>
                  <a:lnTo>
                    <a:pt x="1228" y="18921"/>
                  </a:lnTo>
                  <a:lnTo>
                    <a:pt x="1228" y="18811"/>
                  </a:lnTo>
                  <a:lnTo>
                    <a:pt x="1156" y="19085"/>
                  </a:lnTo>
                  <a:lnTo>
                    <a:pt x="1011" y="19522"/>
                  </a:lnTo>
                  <a:lnTo>
                    <a:pt x="1084" y="19303"/>
                  </a:lnTo>
                  <a:lnTo>
                    <a:pt x="1300" y="18811"/>
                  </a:lnTo>
                  <a:lnTo>
                    <a:pt x="1373" y="18811"/>
                  </a:lnTo>
                  <a:lnTo>
                    <a:pt x="1228" y="19085"/>
                  </a:lnTo>
                  <a:lnTo>
                    <a:pt x="1373" y="18811"/>
                  </a:lnTo>
                  <a:lnTo>
                    <a:pt x="1156" y="19413"/>
                  </a:lnTo>
                  <a:lnTo>
                    <a:pt x="1156" y="19522"/>
                  </a:lnTo>
                  <a:lnTo>
                    <a:pt x="1228" y="19522"/>
                  </a:lnTo>
                  <a:lnTo>
                    <a:pt x="1300" y="19413"/>
                  </a:lnTo>
                  <a:lnTo>
                    <a:pt x="1445" y="18921"/>
                  </a:lnTo>
                  <a:lnTo>
                    <a:pt x="1517" y="18811"/>
                  </a:lnTo>
                  <a:lnTo>
                    <a:pt x="1589" y="18921"/>
                  </a:lnTo>
                  <a:lnTo>
                    <a:pt x="1589" y="19194"/>
                  </a:lnTo>
                  <a:lnTo>
                    <a:pt x="1662" y="19303"/>
                  </a:lnTo>
                  <a:lnTo>
                    <a:pt x="2095" y="18483"/>
                  </a:lnTo>
                  <a:lnTo>
                    <a:pt x="2312" y="18592"/>
                  </a:lnTo>
                  <a:lnTo>
                    <a:pt x="2528" y="18702"/>
                  </a:lnTo>
                  <a:lnTo>
                    <a:pt x="2601" y="18483"/>
                  </a:lnTo>
                  <a:lnTo>
                    <a:pt x="2673" y="18483"/>
                  </a:lnTo>
                  <a:lnTo>
                    <a:pt x="2673" y="18374"/>
                  </a:lnTo>
                  <a:lnTo>
                    <a:pt x="2745" y="18483"/>
                  </a:lnTo>
                  <a:lnTo>
                    <a:pt x="2745" y="18592"/>
                  </a:lnTo>
                  <a:lnTo>
                    <a:pt x="2673" y="18702"/>
                  </a:lnTo>
                  <a:lnTo>
                    <a:pt x="2745" y="18811"/>
                  </a:lnTo>
                  <a:lnTo>
                    <a:pt x="2817" y="18702"/>
                  </a:lnTo>
                  <a:lnTo>
                    <a:pt x="2890" y="18702"/>
                  </a:lnTo>
                  <a:lnTo>
                    <a:pt x="2962" y="18592"/>
                  </a:lnTo>
                  <a:lnTo>
                    <a:pt x="3034" y="18592"/>
                  </a:lnTo>
                  <a:lnTo>
                    <a:pt x="2962" y="18702"/>
                  </a:lnTo>
                  <a:lnTo>
                    <a:pt x="2890" y="18811"/>
                  </a:lnTo>
                  <a:lnTo>
                    <a:pt x="2745" y="18921"/>
                  </a:lnTo>
                  <a:lnTo>
                    <a:pt x="2817" y="19194"/>
                  </a:lnTo>
                  <a:lnTo>
                    <a:pt x="2817" y="19303"/>
                  </a:lnTo>
                  <a:lnTo>
                    <a:pt x="2817" y="19413"/>
                  </a:lnTo>
                  <a:lnTo>
                    <a:pt x="2745" y="19413"/>
                  </a:lnTo>
                  <a:lnTo>
                    <a:pt x="2673" y="19303"/>
                  </a:lnTo>
                  <a:lnTo>
                    <a:pt x="2528" y="19194"/>
                  </a:lnTo>
                  <a:lnTo>
                    <a:pt x="2456" y="19194"/>
                  </a:lnTo>
                  <a:lnTo>
                    <a:pt x="2312" y="19522"/>
                  </a:lnTo>
                  <a:lnTo>
                    <a:pt x="2239" y="19741"/>
                  </a:lnTo>
                  <a:lnTo>
                    <a:pt x="2167" y="19850"/>
                  </a:lnTo>
                  <a:lnTo>
                    <a:pt x="2312" y="19959"/>
                  </a:lnTo>
                  <a:lnTo>
                    <a:pt x="2384" y="19959"/>
                  </a:lnTo>
                  <a:lnTo>
                    <a:pt x="2673" y="19959"/>
                  </a:lnTo>
                  <a:lnTo>
                    <a:pt x="2745" y="20069"/>
                  </a:lnTo>
                  <a:lnTo>
                    <a:pt x="2817" y="20178"/>
                  </a:lnTo>
                  <a:lnTo>
                    <a:pt x="2890" y="20178"/>
                  </a:lnTo>
                  <a:lnTo>
                    <a:pt x="2962" y="19850"/>
                  </a:lnTo>
                  <a:lnTo>
                    <a:pt x="2962" y="19631"/>
                  </a:lnTo>
                  <a:lnTo>
                    <a:pt x="2962" y="19085"/>
                  </a:lnTo>
                  <a:lnTo>
                    <a:pt x="3106" y="18483"/>
                  </a:lnTo>
                  <a:lnTo>
                    <a:pt x="3179" y="18155"/>
                  </a:lnTo>
                  <a:lnTo>
                    <a:pt x="3323" y="17936"/>
                  </a:lnTo>
                  <a:lnTo>
                    <a:pt x="3468" y="17827"/>
                  </a:lnTo>
                  <a:lnTo>
                    <a:pt x="3540" y="17717"/>
                  </a:lnTo>
                  <a:lnTo>
                    <a:pt x="3540" y="17608"/>
                  </a:lnTo>
                  <a:lnTo>
                    <a:pt x="3540" y="17389"/>
                  </a:lnTo>
                  <a:lnTo>
                    <a:pt x="3540" y="17171"/>
                  </a:lnTo>
                  <a:lnTo>
                    <a:pt x="3612" y="17061"/>
                  </a:lnTo>
                  <a:lnTo>
                    <a:pt x="3684" y="17061"/>
                  </a:lnTo>
                  <a:lnTo>
                    <a:pt x="3684" y="17171"/>
                  </a:lnTo>
                  <a:lnTo>
                    <a:pt x="3757" y="17389"/>
                  </a:lnTo>
                  <a:lnTo>
                    <a:pt x="3829" y="17499"/>
                  </a:lnTo>
                  <a:lnTo>
                    <a:pt x="3901" y="17389"/>
                  </a:lnTo>
                  <a:lnTo>
                    <a:pt x="3973" y="17171"/>
                  </a:lnTo>
                  <a:lnTo>
                    <a:pt x="4045" y="16952"/>
                  </a:lnTo>
                  <a:lnTo>
                    <a:pt x="4045" y="16843"/>
                  </a:lnTo>
                  <a:lnTo>
                    <a:pt x="4045" y="16733"/>
                  </a:lnTo>
                  <a:lnTo>
                    <a:pt x="3829" y="16624"/>
                  </a:lnTo>
                  <a:lnTo>
                    <a:pt x="3684" y="16624"/>
                  </a:lnTo>
                  <a:lnTo>
                    <a:pt x="3251" y="16624"/>
                  </a:lnTo>
                  <a:lnTo>
                    <a:pt x="3179" y="16514"/>
                  </a:lnTo>
                  <a:lnTo>
                    <a:pt x="3395" y="16405"/>
                  </a:lnTo>
                  <a:lnTo>
                    <a:pt x="3612" y="16296"/>
                  </a:lnTo>
                  <a:lnTo>
                    <a:pt x="3684" y="16077"/>
                  </a:lnTo>
                  <a:lnTo>
                    <a:pt x="3684" y="15968"/>
                  </a:lnTo>
                  <a:lnTo>
                    <a:pt x="3684" y="15858"/>
                  </a:lnTo>
                  <a:lnTo>
                    <a:pt x="3757" y="15749"/>
                  </a:lnTo>
                  <a:lnTo>
                    <a:pt x="3829" y="15858"/>
                  </a:lnTo>
                  <a:lnTo>
                    <a:pt x="3901" y="15968"/>
                  </a:lnTo>
                  <a:lnTo>
                    <a:pt x="3973" y="16186"/>
                  </a:lnTo>
                  <a:lnTo>
                    <a:pt x="4045" y="16186"/>
                  </a:lnTo>
                  <a:lnTo>
                    <a:pt x="4118" y="16186"/>
                  </a:lnTo>
                  <a:lnTo>
                    <a:pt x="4190" y="16077"/>
                  </a:lnTo>
                  <a:lnTo>
                    <a:pt x="4334" y="15968"/>
                  </a:lnTo>
                  <a:lnTo>
                    <a:pt x="4407" y="15968"/>
                  </a:lnTo>
                  <a:lnTo>
                    <a:pt x="4407" y="16296"/>
                  </a:lnTo>
                  <a:lnTo>
                    <a:pt x="4407" y="16843"/>
                  </a:lnTo>
                  <a:lnTo>
                    <a:pt x="4479" y="17280"/>
                  </a:lnTo>
                  <a:lnTo>
                    <a:pt x="4479" y="17499"/>
                  </a:lnTo>
                  <a:lnTo>
                    <a:pt x="4551" y="17608"/>
                  </a:lnTo>
                  <a:lnTo>
                    <a:pt x="4696" y="17608"/>
                  </a:lnTo>
                  <a:lnTo>
                    <a:pt x="4840" y="17499"/>
                  </a:lnTo>
                  <a:lnTo>
                    <a:pt x="4912" y="17389"/>
                  </a:lnTo>
                  <a:lnTo>
                    <a:pt x="5093" y="17389"/>
                  </a:lnTo>
                  <a:lnTo>
                    <a:pt x="5165" y="17389"/>
                  </a:lnTo>
                  <a:lnTo>
                    <a:pt x="5237" y="17608"/>
                  </a:lnTo>
                  <a:lnTo>
                    <a:pt x="5237" y="17827"/>
                  </a:lnTo>
                  <a:lnTo>
                    <a:pt x="5310" y="17827"/>
                  </a:lnTo>
                  <a:lnTo>
                    <a:pt x="5599" y="17499"/>
                  </a:lnTo>
                  <a:lnTo>
                    <a:pt x="5960" y="17171"/>
                  </a:lnTo>
                  <a:lnTo>
                    <a:pt x="6032" y="17061"/>
                  </a:lnTo>
                  <a:lnTo>
                    <a:pt x="5960" y="16843"/>
                  </a:lnTo>
                  <a:lnTo>
                    <a:pt x="5888" y="16733"/>
                  </a:lnTo>
                  <a:lnTo>
                    <a:pt x="5960" y="16514"/>
                  </a:lnTo>
                  <a:lnTo>
                    <a:pt x="6032" y="16186"/>
                  </a:lnTo>
                  <a:lnTo>
                    <a:pt x="6177" y="15968"/>
                  </a:lnTo>
                  <a:lnTo>
                    <a:pt x="6177" y="15858"/>
                  </a:lnTo>
                  <a:lnTo>
                    <a:pt x="6249" y="15858"/>
                  </a:lnTo>
                  <a:lnTo>
                    <a:pt x="6321" y="15858"/>
                  </a:lnTo>
                  <a:lnTo>
                    <a:pt x="6393" y="15858"/>
                  </a:lnTo>
                  <a:lnTo>
                    <a:pt x="6393" y="15749"/>
                  </a:lnTo>
                  <a:lnTo>
                    <a:pt x="6321" y="15530"/>
                  </a:lnTo>
                  <a:lnTo>
                    <a:pt x="6321" y="15202"/>
                  </a:lnTo>
                  <a:lnTo>
                    <a:pt x="6393" y="15093"/>
                  </a:lnTo>
                  <a:lnTo>
                    <a:pt x="6466" y="14874"/>
                  </a:lnTo>
                  <a:lnTo>
                    <a:pt x="6393" y="14874"/>
                  </a:lnTo>
                  <a:lnTo>
                    <a:pt x="6321" y="14874"/>
                  </a:lnTo>
                  <a:lnTo>
                    <a:pt x="6538" y="14546"/>
                  </a:lnTo>
                  <a:lnTo>
                    <a:pt x="6827" y="14218"/>
                  </a:lnTo>
                  <a:lnTo>
                    <a:pt x="6971" y="13671"/>
                  </a:lnTo>
                  <a:lnTo>
                    <a:pt x="6971" y="13780"/>
                  </a:lnTo>
                  <a:lnTo>
                    <a:pt x="7116" y="13671"/>
                  </a:lnTo>
                  <a:lnTo>
                    <a:pt x="7260" y="13562"/>
                  </a:lnTo>
                  <a:lnTo>
                    <a:pt x="7405" y="13124"/>
                  </a:lnTo>
                  <a:lnTo>
                    <a:pt x="7549" y="13015"/>
                  </a:lnTo>
                  <a:lnTo>
                    <a:pt x="7694" y="12905"/>
                  </a:lnTo>
                  <a:lnTo>
                    <a:pt x="7621" y="12796"/>
                  </a:lnTo>
                  <a:lnTo>
                    <a:pt x="7549" y="12796"/>
                  </a:lnTo>
                  <a:lnTo>
                    <a:pt x="7766" y="12577"/>
                  </a:lnTo>
                  <a:lnTo>
                    <a:pt x="7983" y="12358"/>
                  </a:lnTo>
                  <a:lnTo>
                    <a:pt x="7983" y="12140"/>
                  </a:lnTo>
                  <a:lnTo>
                    <a:pt x="8055" y="12140"/>
                  </a:lnTo>
                  <a:lnTo>
                    <a:pt x="8127" y="12140"/>
                  </a:lnTo>
                  <a:lnTo>
                    <a:pt x="8272" y="12140"/>
                  </a:lnTo>
                  <a:lnTo>
                    <a:pt x="8344" y="12140"/>
                  </a:lnTo>
                  <a:lnTo>
                    <a:pt x="8416" y="12030"/>
                  </a:lnTo>
                  <a:lnTo>
                    <a:pt x="8416" y="11921"/>
                  </a:lnTo>
                  <a:lnTo>
                    <a:pt x="8344" y="11593"/>
                  </a:lnTo>
                  <a:close/>
                  <a:moveTo>
                    <a:pt x="8344" y="1159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0" name="AutoShape 42"/>
            <p:cNvSpPr>
              <a:spLocks/>
            </p:cNvSpPr>
            <p:nvPr/>
          </p:nvSpPr>
          <p:spPr bwMode="auto">
            <a:xfrm>
              <a:off x="792" y="2752"/>
              <a:ext cx="48" cy="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7200" y="9818"/>
                  </a:lnTo>
                  <a:lnTo>
                    <a:pt x="0" y="13745"/>
                  </a:lnTo>
                  <a:lnTo>
                    <a:pt x="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" name="AutoShape 43"/>
            <p:cNvSpPr>
              <a:spLocks/>
            </p:cNvSpPr>
            <p:nvPr/>
          </p:nvSpPr>
          <p:spPr bwMode="auto">
            <a:xfrm>
              <a:off x="632" y="2968"/>
              <a:ext cx="48" cy="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432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" name="AutoShape 44"/>
            <p:cNvSpPr>
              <a:spLocks/>
            </p:cNvSpPr>
            <p:nvPr/>
          </p:nvSpPr>
          <p:spPr bwMode="auto">
            <a:xfrm>
              <a:off x="712" y="2808"/>
              <a:ext cx="80" cy="1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0" y="16800"/>
                  </a:lnTo>
                  <a:lnTo>
                    <a:pt x="0" y="19200"/>
                  </a:lnTo>
                  <a:lnTo>
                    <a:pt x="0" y="21600"/>
                  </a:lnTo>
                  <a:lnTo>
                    <a:pt x="4320" y="19200"/>
                  </a:lnTo>
                  <a:lnTo>
                    <a:pt x="12960" y="12000"/>
                  </a:lnTo>
                  <a:lnTo>
                    <a:pt x="21600" y="48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" name="AutoShape 45"/>
            <p:cNvSpPr>
              <a:spLocks/>
            </p:cNvSpPr>
            <p:nvPr/>
          </p:nvSpPr>
          <p:spPr bwMode="auto">
            <a:xfrm>
              <a:off x="712" y="2872"/>
              <a:ext cx="16" cy="4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144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" name="AutoShape 46"/>
            <p:cNvSpPr>
              <a:spLocks/>
            </p:cNvSpPr>
            <p:nvPr/>
          </p:nvSpPr>
          <p:spPr bwMode="auto">
            <a:xfrm>
              <a:off x="2305" y="5945"/>
              <a:ext cx="7565" cy="52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566" y="2084"/>
                  </a:moveTo>
                  <a:lnTo>
                    <a:pt x="15566" y="2084"/>
                  </a:lnTo>
                  <a:lnTo>
                    <a:pt x="15474" y="2216"/>
                  </a:lnTo>
                  <a:lnTo>
                    <a:pt x="15383" y="2349"/>
                  </a:lnTo>
                  <a:lnTo>
                    <a:pt x="15291" y="2349"/>
                  </a:lnTo>
                  <a:lnTo>
                    <a:pt x="15200" y="2547"/>
                  </a:lnTo>
                  <a:lnTo>
                    <a:pt x="15154" y="2613"/>
                  </a:lnTo>
                  <a:lnTo>
                    <a:pt x="15063" y="2679"/>
                  </a:lnTo>
                  <a:lnTo>
                    <a:pt x="14651" y="2613"/>
                  </a:lnTo>
                  <a:lnTo>
                    <a:pt x="14240" y="2547"/>
                  </a:lnTo>
                  <a:lnTo>
                    <a:pt x="14080" y="2547"/>
                  </a:lnTo>
                  <a:lnTo>
                    <a:pt x="13989" y="2613"/>
                  </a:lnTo>
                  <a:lnTo>
                    <a:pt x="13897" y="2679"/>
                  </a:lnTo>
                  <a:lnTo>
                    <a:pt x="13669" y="2613"/>
                  </a:lnTo>
                  <a:lnTo>
                    <a:pt x="13440" y="2481"/>
                  </a:lnTo>
                  <a:lnTo>
                    <a:pt x="13440" y="2415"/>
                  </a:lnTo>
                  <a:lnTo>
                    <a:pt x="13349" y="2481"/>
                  </a:lnTo>
                  <a:lnTo>
                    <a:pt x="13303" y="2481"/>
                  </a:lnTo>
                  <a:lnTo>
                    <a:pt x="13257" y="2481"/>
                  </a:lnTo>
                  <a:lnTo>
                    <a:pt x="13211" y="2349"/>
                  </a:lnTo>
                  <a:lnTo>
                    <a:pt x="13166" y="2216"/>
                  </a:lnTo>
                  <a:lnTo>
                    <a:pt x="13029" y="2150"/>
                  </a:lnTo>
                  <a:lnTo>
                    <a:pt x="12846" y="2084"/>
                  </a:lnTo>
                  <a:lnTo>
                    <a:pt x="12617" y="2216"/>
                  </a:lnTo>
                  <a:lnTo>
                    <a:pt x="12480" y="2349"/>
                  </a:lnTo>
                  <a:lnTo>
                    <a:pt x="12389" y="2415"/>
                  </a:lnTo>
                  <a:lnTo>
                    <a:pt x="12297" y="2878"/>
                  </a:lnTo>
                  <a:lnTo>
                    <a:pt x="12297" y="3142"/>
                  </a:lnTo>
                  <a:lnTo>
                    <a:pt x="12251" y="3407"/>
                  </a:lnTo>
                  <a:lnTo>
                    <a:pt x="12069" y="3672"/>
                  </a:lnTo>
                  <a:lnTo>
                    <a:pt x="11977" y="3738"/>
                  </a:lnTo>
                  <a:lnTo>
                    <a:pt x="11840" y="3606"/>
                  </a:lnTo>
                  <a:lnTo>
                    <a:pt x="11703" y="3473"/>
                  </a:lnTo>
                  <a:lnTo>
                    <a:pt x="11429" y="3341"/>
                  </a:lnTo>
                  <a:lnTo>
                    <a:pt x="11109" y="3275"/>
                  </a:lnTo>
                  <a:lnTo>
                    <a:pt x="10903" y="3275"/>
                  </a:lnTo>
                  <a:lnTo>
                    <a:pt x="10811" y="3076"/>
                  </a:lnTo>
                  <a:lnTo>
                    <a:pt x="10766" y="2878"/>
                  </a:lnTo>
                  <a:lnTo>
                    <a:pt x="10720" y="2745"/>
                  </a:lnTo>
                  <a:lnTo>
                    <a:pt x="10674" y="2679"/>
                  </a:lnTo>
                  <a:lnTo>
                    <a:pt x="10263" y="2349"/>
                  </a:lnTo>
                  <a:lnTo>
                    <a:pt x="10171" y="2349"/>
                  </a:lnTo>
                  <a:lnTo>
                    <a:pt x="10126" y="2349"/>
                  </a:lnTo>
                  <a:lnTo>
                    <a:pt x="10034" y="2481"/>
                  </a:lnTo>
                  <a:lnTo>
                    <a:pt x="9943" y="2547"/>
                  </a:lnTo>
                  <a:lnTo>
                    <a:pt x="9760" y="2481"/>
                  </a:lnTo>
                  <a:lnTo>
                    <a:pt x="9623" y="2415"/>
                  </a:lnTo>
                  <a:lnTo>
                    <a:pt x="9531" y="2282"/>
                  </a:lnTo>
                  <a:lnTo>
                    <a:pt x="9394" y="2150"/>
                  </a:lnTo>
                  <a:lnTo>
                    <a:pt x="9257" y="2018"/>
                  </a:lnTo>
                  <a:lnTo>
                    <a:pt x="9211" y="2018"/>
                  </a:lnTo>
                  <a:lnTo>
                    <a:pt x="9166" y="2018"/>
                  </a:lnTo>
                  <a:lnTo>
                    <a:pt x="9074" y="1885"/>
                  </a:lnTo>
                  <a:lnTo>
                    <a:pt x="9029" y="1819"/>
                  </a:lnTo>
                  <a:lnTo>
                    <a:pt x="9074" y="1687"/>
                  </a:lnTo>
                  <a:lnTo>
                    <a:pt x="9166" y="1621"/>
                  </a:lnTo>
                  <a:lnTo>
                    <a:pt x="9303" y="1489"/>
                  </a:lnTo>
                  <a:lnTo>
                    <a:pt x="9394" y="1356"/>
                  </a:lnTo>
                  <a:lnTo>
                    <a:pt x="9394" y="1224"/>
                  </a:lnTo>
                  <a:lnTo>
                    <a:pt x="9303" y="959"/>
                  </a:lnTo>
                  <a:lnTo>
                    <a:pt x="9211" y="728"/>
                  </a:lnTo>
                  <a:lnTo>
                    <a:pt x="9257" y="529"/>
                  </a:lnTo>
                  <a:lnTo>
                    <a:pt x="9303" y="397"/>
                  </a:lnTo>
                  <a:lnTo>
                    <a:pt x="9394" y="265"/>
                  </a:lnTo>
                  <a:lnTo>
                    <a:pt x="9394" y="198"/>
                  </a:lnTo>
                  <a:lnTo>
                    <a:pt x="9349" y="198"/>
                  </a:lnTo>
                  <a:lnTo>
                    <a:pt x="9029" y="66"/>
                  </a:lnTo>
                  <a:lnTo>
                    <a:pt x="8891" y="0"/>
                  </a:lnTo>
                  <a:lnTo>
                    <a:pt x="8800" y="66"/>
                  </a:lnTo>
                  <a:lnTo>
                    <a:pt x="8754" y="198"/>
                  </a:lnTo>
                  <a:lnTo>
                    <a:pt x="8617" y="265"/>
                  </a:lnTo>
                  <a:lnTo>
                    <a:pt x="8526" y="265"/>
                  </a:lnTo>
                  <a:lnTo>
                    <a:pt x="8389" y="265"/>
                  </a:lnTo>
                  <a:lnTo>
                    <a:pt x="8206" y="198"/>
                  </a:lnTo>
                  <a:lnTo>
                    <a:pt x="8114" y="198"/>
                  </a:lnTo>
                  <a:lnTo>
                    <a:pt x="7977" y="132"/>
                  </a:lnTo>
                  <a:lnTo>
                    <a:pt x="7931" y="198"/>
                  </a:lnTo>
                  <a:lnTo>
                    <a:pt x="7794" y="331"/>
                  </a:lnTo>
                  <a:lnTo>
                    <a:pt x="7634" y="331"/>
                  </a:lnTo>
                  <a:lnTo>
                    <a:pt x="7406" y="265"/>
                  </a:lnTo>
                  <a:lnTo>
                    <a:pt x="7177" y="132"/>
                  </a:lnTo>
                  <a:lnTo>
                    <a:pt x="6949" y="132"/>
                  </a:lnTo>
                  <a:lnTo>
                    <a:pt x="6629" y="198"/>
                  </a:lnTo>
                  <a:lnTo>
                    <a:pt x="6309" y="265"/>
                  </a:lnTo>
                  <a:lnTo>
                    <a:pt x="6126" y="397"/>
                  </a:lnTo>
                  <a:lnTo>
                    <a:pt x="6080" y="463"/>
                  </a:lnTo>
                  <a:lnTo>
                    <a:pt x="5989" y="529"/>
                  </a:lnTo>
                  <a:lnTo>
                    <a:pt x="5897" y="529"/>
                  </a:lnTo>
                  <a:lnTo>
                    <a:pt x="5760" y="529"/>
                  </a:lnTo>
                  <a:lnTo>
                    <a:pt x="5623" y="662"/>
                  </a:lnTo>
                  <a:lnTo>
                    <a:pt x="5440" y="794"/>
                  </a:lnTo>
                  <a:lnTo>
                    <a:pt x="5349" y="893"/>
                  </a:lnTo>
                  <a:lnTo>
                    <a:pt x="5257" y="728"/>
                  </a:lnTo>
                  <a:lnTo>
                    <a:pt x="5211" y="662"/>
                  </a:lnTo>
                  <a:lnTo>
                    <a:pt x="5120" y="595"/>
                  </a:lnTo>
                  <a:lnTo>
                    <a:pt x="5074" y="595"/>
                  </a:lnTo>
                  <a:lnTo>
                    <a:pt x="4983" y="662"/>
                  </a:lnTo>
                  <a:lnTo>
                    <a:pt x="4800" y="662"/>
                  </a:lnTo>
                  <a:lnTo>
                    <a:pt x="4709" y="595"/>
                  </a:lnTo>
                  <a:lnTo>
                    <a:pt x="4617" y="529"/>
                  </a:lnTo>
                  <a:lnTo>
                    <a:pt x="4457" y="331"/>
                  </a:lnTo>
                  <a:lnTo>
                    <a:pt x="4411" y="132"/>
                  </a:lnTo>
                  <a:lnTo>
                    <a:pt x="4366" y="66"/>
                  </a:lnTo>
                  <a:lnTo>
                    <a:pt x="4274" y="132"/>
                  </a:lnTo>
                  <a:lnTo>
                    <a:pt x="4183" y="331"/>
                  </a:lnTo>
                  <a:lnTo>
                    <a:pt x="4091" y="662"/>
                  </a:lnTo>
                  <a:lnTo>
                    <a:pt x="4000" y="959"/>
                  </a:lnTo>
                  <a:lnTo>
                    <a:pt x="3863" y="1092"/>
                  </a:lnTo>
                  <a:lnTo>
                    <a:pt x="3589" y="1158"/>
                  </a:lnTo>
                  <a:lnTo>
                    <a:pt x="3497" y="1224"/>
                  </a:lnTo>
                  <a:lnTo>
                    <a:pt x="3360" y="1290"/>
                  </a:lnTo>
                  <a:lnTo>
                    <a:pt x="3223" y="1422"/>
                  </a:lnTo>
                  <a:lnTo>
                    <a:pt x="3177" y="1489"/>
                  </a:lnTo>
                  <a:lnTo>
                    <a:pt x="3131" y="1555"/>
                  </a:lnTo>
                  <a:lnTo>
                    <a:pt x="3086" y="1687"/>
                  </a:lnTo>
                  <a:lnTo>
                    <a:pt x="3086" y="1753"/>
                  </a:lnTo>
                  <a:lnTo>
                    <a:pt x="2994" y="1885"/>
                  </a:lnTo>
                  <a:lnTo>
                    <a:pt x="2949" y="2018"/>
                  </a:lnTo>
                  <a:lnTo>
                    <a:pt x="2903" y="2415"/>
                  </a:lnTo>
                  <a:lnTo>
                    <a:pt x="2903" y="2613"/>
                  </a:lnTo>
                  <a:lnTo>
                    <a:pt x="2857" y="2745"/>
                  </a:lnTo>
                  <a:lnTo>
                    <a:pt x="2720" y="3010"/>
                  </a:lnTo>
                  <a:lnTo>
                    <a:pt x="2583" y="3209"/>
                  </a:lnTo>
                  <a:lnTo>
                    <a:pt x="2400" y="3341"/>
                  </a:lnTo>
                  <a:lnTo>
                    <a:pt x="2080" y="3539"/>
                  </a:lnTo>
                  <a:lnTo>
                    <a:pt x="1943" y="3539"/>
                  </a:lnTo>
                  <a:lnTo>
                    <a:pt x="1851" y="3473"/>
                  </a:lnTo>
                  <a:lnTo>
                    <a:pt x="1806" y="3473"/>
                  </a:lnTo>
                  <a:lnTo>
                    <a:pt x="1714" y="3606"/>
                  </a:lnTo>
                  <a:lnTo>
                    <a:pt x="1669" y="3738"/>
                  </a:lnTo>
                  <a:lnTo>
                    <a:pt x="1577" y="3936"/>
                  </a:lnTo>
                  <a:lnTo>
                    <a:pt x="1531" y="3936"/>
                  </a:lnTo>
                  <a:lnTo>
                    <a:pt x="1440" y="4002"/>
                  </a:lnTo>
                  <a:lnTo>
                    <a:pt x="1349" y="4069"/>
                  </a:lnTo>
                  <a:lnTo>
                    <a:pt x="1234" y="4135"/>
                  </a:lnTo>
                  <a:lnTo>
                    <a:pt x="1097" y="4466"/>
                  </a:lnTo>
                  <a:lnTo>
                    <a:pt x="1097" y="4664"/>
                  </a:lnTo>
                  <a:lnTo>
                    <a:pt x="1051" y="4796"/>
                  </a:lnTo>
                  <a:lnTo>
                    <a:pt x="960" y="4929"/>
                  </a:lnTo>
                  <a:lnTo>
                    <a:pt x="823" y="4995"/>
                  </a:lnTo>
                  <a:lnTo>
                    <a:pt x="731" y="5061"/>
                  </a:lnTo>
                  <a:lnTo>
                    <a:pt x="686" y="5061"/>
                  </a:lnTo>
                  <a:lnTo>
                    <a:pt x="731" y="5127"/>
                  </a:lnTo>
                  <a:lnTo>
                    <a:pt x="777" y="5061"/>
                  </a:lnTo>
                  <a:lnTo>
                    <a:pt x="640" y="5392"/>
                  </a:lnTo>
                  <a:lnTo>
                    <a:pt x="594" y="5458"/>
                  </a:lnTo>
                  <a:lnTo>
                    <a:pt x="503" y="5689"/>
                  </a:lnTo>
                  <a:lnTo>
                    <a:pt x="366" y="5756"/>
                  </a:lnTo>
                  <a:lnTo>
                    <a:pt x="366" y="5888"/>
                  </a:lnTo>
                  <a:lnTo>
                    <a:pt x="320" y="6086"/>
                  </a:lnTo>
                  <a:lnTo>
                    <a:pt x="320" y="6285"/>
                  </a:lnTo>
                  <a:lnTo>
                    <a:pt x="366" y="6351"/>
                  </a:lnTo>
                  <a:lnTo>
                    <a:pt x="411" y="6417"/>
                  </a:lnTo>
                  <a:lnTo>
                    <a:pt x="457" y="6549"/>
                  </a:lnTo>
                  <a:lnTo>
                    <a:pt x="503" y="6682"/>
                  </a:lnTo>
                  <a:lnTo>
                    <a:pt x="503" y="6748"/>
                  </a:lnTo>
                  <a:lnTo>
                    <a:pt x="457" y="6880"/>
                  </a:lnTo>
                  <a:lnTo>
                    <a:pt x="411" y="6946"/>
                  </a:lnTo>
                  <a:lnTo>
                    <a:pt x="411" y="7013"/>
                  </a:lnTo>
                  <a:lnTo>
                    <a:pt x="411" y="7211"/>
                  </a:lnTo>
                  <a:lnTo>
                    <a:pt x="457" y="7409"/>
                  </a:lnTo>
                  <a:lnTo>
                    <a:pt x="503" y="7608"/>
                  </a:lnTo>
                  <a:lnTo>
                    <a:pt x="503" y="7806"/>
                  </a:lnTo>
                  <a:lnTo>
                    <a:pt x="366" y="8270"/>
                  </a:lnTo>
                  <a:lnTo>
                    <a:pt x="320" y="8402"/>
                  </a:lnTo>
                  <a:lnTo>
                    <a:pt x="320" y="8534"/>
                  </a:lnTo>
                  <a:lnTo>
                    <a:pt x="274" y="8600"/>
                  </a:lnTo>
                  <a:lnTo>
                    <a:pt x="183" y="8733"/>
                  </a:lnTo>
                  <a:lnTo>
                    <a:pt x="91" y="8799"/>
                  </a:lnTo>
                  <a:lnTo>
                    <a:pt x="0" y="8865"/>
                  </a:lnTo>
                  <a:lnTo>
                    <a:pt x="46" y="8931"/>
                  </a:lnTo>
                  <a:lnTo>
                    <a:pt x="91" y="8931"/>
                  </a:lnTo>
                  <a:lnTo>
                    <a:pt x="229" y="9130"/>
                  </a:lnTo>
                  <a:lnTo>
                    <a:pt x="320" y="9262"/>
                  </a:lnTo>
                  <a:lnTo>
                    <a:pt x="320" y="9328"/>
                  </a:lnTo>
                  <a:lnTo>
                    <a:pt x="274" y="9526"/>
                  </a:lnTo>
                  <a:lnTo>
                    <a:pt x="320" y="9659"/>
                  </a:lnTo>
                  <a:lnTo>
                    <a:pt x="366" y="9659"/>
                  </a:lnTo>
                  <a:lnTo>
                    <a:pt x="366" y="9725"/>
                  </a:lnTo>
                  <a:lnTo>
                    <a:pt x="366" y="9791"/>
                  </a:lnTo>
                  <a:lnTo>
                    <a:pt x="320" y="9725"/>
                  </a:lnTo>
                  <a:lnTo>
                    <a:pt x="274" y="9593"/>
                  </a:lnTo>
                  <a:lnTo>
                    <a:pt x="229" y="9526"/>
                  </a:lnTo>
                  <a:lnTo>
                    <a:pt x="183" y="9593"/>
                  </a:lnTo>
                  <a:lnTo>
                    <a:pt x="229" y="9659"/>
                  </a:lnTo>
                  <a:lnTo>
                    <a:pt x="366" y="9923"/>
                  </a:lnTo>
                  <a:lnTo>
                    <a:pt x="549" y="10056"/>
                  </a:lnTo>
                  <a:lnTo>
                    <a:pt x="411" y="9990"/>
                  </a:lnTo>
                  <a:lnTo>
                    <a:pt x="274" y="9857"/>
                  </a:lnTo>
                  <a:lnTo>
                    <a:pt x="229" y="9857"/>
                  </a:lnTo>
                  <a:lnTo>
                    <a:pt x="229" y="9990"/>
                  </a:lnTo>
                  <a:lnTo>
                    <a:pt x="274" y="10122"/>
                  </a:lnTo>
                  <a:lnTo>
                    <a:pt x="366" y="10287"/>
                  </a:lnTo>
                  <a:lnTo>
                    <a:pt x="457" y="10287"/>
                  </a:lnTo>
                  <a:lnTo>
                    <a:pt x="503" y="10287"/>
                  </a:lnTo>
                  <a:lnTo>
                    <a:pt x="457" y="10353"/>
                  </a:lnTo>
                  <a:lnTo>
                    <a:pt x="411" y="10353"/>
                  </a:lnTo>
                  <a:lnTo>
                    <a:pt x="594" y="10420"/>
                  </a:lnTo>
                  <a:lnTo>
                    <a:pt x="640" y="10420"/>
                  </a:lnTo>
                  <a:lnTo>
                    <a:pt x="686" y="10420"/>
                  </a:lnTo>
                  <a:lnTo>
                    <a:pt x="686" y="10486"/>
                  </a:lnTo>
                  <a:lnTo>
                    <a:pt x="640" y="10486"/>
                  </a:lnTo>
                  <a:lnTo>
                    <a:pt x="594" y="10552"/>
                  </a:lnTo>
                  <a:lnTo>
                    <a:pt x="549" y="10618"/>
                  </a:lnTo>
                  <a:lnTo>
                    <a:pt x="594" y="10684"/>
                  </a:lnTo>
                  <a:lnTo>
                    <a:pt x="640" y="10750"/>
                  </a:lnTo>
                  <a:lnTo>
                    <a:pt x="686" y="10883"/>
                  </a:lnTo>
                  <a:lnTo>
                    <a:pt x="823" y="11081"/>
                  </a:lnTo>
                  <a:lnTo>
                    <a:pt x="1006" y="11280"/>
                  </a:lnTo>
                  <a:lnTo>
                    <a:pt x="1189" y="11743"/>
                  </a:lnTo>
                  <a:lnTo>
                    <a:pt x="1189" y="11875"/>
                  </a:lnTo>
                  <a:lnTo>
                    <a:pt x="1349" y="12272"/>
                  </a:lnTo>
                  <a:lnTo>
                    <a:pt x="1349" y="12338"/>
                  </a:lnTo>
                  <a:lnTo>
                    <a:pt x="1486" y="12470"/>
                  </a:lnTo>
                  <a:lnTo>
                    <a:pt x="1531" y="12537"/>
                  </a:lnTo>
                  <a:lnTo>
                    <a:pt x="1577" y="12603"/>
                  </a:lnTo>
                  <a:lnTo>
                    <a:pt x="1531" y="12603"/>
                  </a:lnTo>
                  <a:lnTo>
                    <a:pt x="1486" y="12603"/>
                  </a:lnTo>
                  <a:lnTo>
                    <a:pt x="1577" y="12735"/>
                  </a:lnTo>
                  <a:lnTo>
                    <a:pt x="1669" y="12801"/>
                  </a:lnTo>
                  <a:lnTo>
                    <a:pt x="1806" y="12934"/>
                  </a:lnTo>
                  <a:lnTo>
                    <a:pt x="1851" y="13000"/>
                  </a:lnTo>
                  <a:lnTo>
                    <a:pt x="2034" y="13330"/>
                  </a:lnTo>
                  <a:lnTo>
                    <a:pt x="1989" y="13264"/>
                  </a:lnTo>
                  <a:lnTo>
                    <a:pt x="2171" y="13397"/>
                  </a:lnTo>
                  <a:lnTo>
                    <a:pt x="2491" y="13926"/>
                  </a:lnTo>
                  <a:lnTo>
                    <a:pt x="2720" y="14124"/>
                  </a:lnTo>
                  <a:lnTo>
                    <a:pt x="2903" y="14257"/>
                  </a:lnTo>
                  <a:lnTo>
                    <a:pt x="3726" y="14389"/>
                  </a:lnTo>
                  <a:lnTo>
                    <a:pt x="4137" y="14455"/>
                  </a:lnTo>
                  <a:lnTo>
                    <a:pt x="4571" y="14654"/>
                  </a:lnTo>
                  <a:lnTo>
                    <a:pt x="4457" y="14654"/>
                  </a:lnTo>
                  <a:lnTo>
                    <a:pt x="4800" y="14720"/>
                  </a:lnTo>
                  <a:lnTo>
                    <a:pt x="5120" y="14786"/>
                  </a:lnTo>
                  <a:lnTo>
                    <a:pt x="5257" y="14786"/>
                  </a:lnTo>
                  <a:lnTo>
                    <a:pt x="5394" y="14720"/>
                  </a:lnTo>
                  <a:lnTo>
                    <a:pt x="6903" y="14720"/>
                  </a:lnTo>
                  <a:lnTo>
                    <a:pt x="7040" y="14720"/>
                  </a:lnTo>
                  <a:lnTo>
                    <a:pt x="7086" y="14786"/>
                  </a:lnTo>
                  <a:lnTo>
                    <a:pt x="7131" y="14885"/>
                  </a:lnTo>
                  <a:lnTo>
                    <a:pt x="7269" y="15017"/>
                  </a:lnTo>
                  <a:lnTo>
                    <a:pt x="7314" y="15017"/>
                  </a:lnTo>
                  <a:lnTo>
                    <a:pt x="7360" y="14951"/>
                  </a:lnTo>
                  <a:lnTo>
                    <a:pt x="7406" y="15150"/>
                  </a:lnTo>
                  <a:lnTo>
                    <a:pt x="7406" y="15348"/>
                  </a:lnTo>
                  <a:lnTo>
                    <a:pt x="7451" y="15481"/>
                  </a:lnTo>
                  <a:lnTo>
                    <a:pt x="7634" y="15547"/>
                  </a:lnTo>
                  <a:lnTo>
                    <a:pt x="7680" y="15547"/>
                  </a:lnTo>
                  <a:lnTo>
                    <a:pt x="7726" y="15481"/>
                  </a:lnTo>
                  <a:lnTo>
                    <a:pt x="7794" y="15414"/>
                  </a:lnTo>
                  <a:lnTo>
                    <a:pt x="7886" y="15414"/>
                  </a:lnTo>
                  <a:lnTo>
                    <a:pt x="8023" y="15481"/>
                  </a:lnTo>
                  <a:lnTo>
                    <a:pt x="8206" y="15547"/>
                  </a:lnTo>
                  <a:lnTo>
                    <a:pt x="8297" y="15547"/>
                  </a:lnTo>
                  <a:lnTo>
                    <a:pt x="8434" y="15547"/>
                  </a:lnTo>
                  <a:lnTo>
                    <a:pt x="8434" y="15481"/>
                  </a:lnTo>
                  <a:lnTo>
                    <a:pt x="8389" y="15481"/>
                  </a:lnTo>
                  <a:lnTo>
                    <a:pt x="8389" y="15414"/>
                  </a:lnTo>
                  <a:lnTo>
                    <a:pt x="8480" y="15414"/>
                  </a:lnTo>
                  <a:lnTo>
                    <a:pt x="8526" y="15481"/>
                  </a:lnTo>
                  <a:lnTo>
                    <a:pt x="8617" y="15613"/>
                  </a:lnTo>
                  <a:lnTo>
                    <a:pt x="8709" y="15745"/>
                  </a:lnTo>
                  <a:lnTo>
                    <a:pt x="8754" y="15745"/>
                  </a:lnTo>
                  <a:lnTo>
                    <a:pt x="8800" y="15679"/>
                  </a:lnTo>
                  <a:lnTo>
                    <a:pt x="8891" y="15679"/>
                  </a:lnTo>
                  <a:lnTo>
                    <a:pt x="8937" y="15679"/>
                  </a:lnTo>
                  <a:lnTo>
                    <a:pt x="8983" y="15877"/>
                  </a:lnTo>
                  <a:lnTo>
                    <a:pt x="9029" y="16010"/>
                  </a:lnTo>
                  <a:lnTo>
                    <a:pt x="8937" y="16274"/>
                  </a:lnTo>
                  <a:lnTo>
                    <a:pt x="8937" y="16539"/>
                  </a:lnTo>
                  <a:lnTo>
                    <a:pt x="8937" y="16738"/>
                  </a:lnTo>
                  <a:lnTo>
                    <a:pt x="8800" y="17201"/>
                  </a:lnTo>
                  <a:lnTo>
                    <a:pt x="8754" y="17333"/>
                  </a:lnTo>
                  <a:lnTo>
                    <a:pt x="8800" y="16936"/>
                  </a:lnTo>
                  <a:lnTo>
                    <a:pt x="8800" y="16671"/>
                  </a:lnTo>
                  <a:lnTo>
                    <a:pt x="8800" y="16539"/>
                  </a:lnTo>
                  <a:lnTo>
                    <a:pt x="8709" y="16671"/>
                  </a:lnTo>
                  <a:lnTo>
                    <a:pt x="8571" y="17201"/>
                  </a:lnTo>
                  <a:lnTo>
                    <a:pt x="8617" y="17333"/>
                  </a:lnTo>
                  <a:lnTo>
                    <a:pt x="8663" y="17399"/>
                  </a:lnTo>
                  <a:lnTo>
                    <a:pt x="8754" y="17598"/>
                  </a:lnTo>
                  <a:lnTo>
                    <a:pt x="8937" y="17664"/>
                  </a:lnTo>
                  <a:lnTo>
                    <a:pt x="9074" y="17730"/>
                  </a:lnTo>
                  <a:lnTo>
                    <a:pt x="8983" y="17730"/>
                  </a:lnTo>
                  <a:lnTo>
                    <a:pt x="8937" y="17730"/>
                  </a:lnTo>
                  <a:lnTo>
                    <a:pt x="9257" y="17994"/>
                  </a:lnTo>
                  <a:lnTo>
                    <a:pt x="9623" y="18325"/>
                  </a:lnTo>
                  <a:lnTo>
                    <a:pt x="9669" y="18391"/>
                  </a:lnTo>
                  <a:lnTo>
                    <a:pt x="9714" y="18458"/>
                  </a:lnTo>
                  <a:lnTo>
                    <a:pt x="9714" y="18524"/>
                  </a:lnTo>
                  <a:lnTo>
                    <a:pt x="9760" y="18656"/>
                  </a:lnTo>
                  <a:lnTo>
                    <a:pt x="9989" y="18987"/>
                  </a:lnTo>
                  <a:lnTo>
                    <a:pt x="10080" y="19119"/>
                  </a:lnTo>
                  <a:lnTo>
                    <a:pt x="10126" y="19251"/>
                  </a:lnTo>
                  <a:lnTo>
                    <a:pt x="10126" y="19318"/>
                  </a:lnTo>
                  <a:lnTo>
                    <a:pt x="10080" y="19318"/>
                  </a:lnTo>
                  <a:lnTo>
                    <a:pt x="10034" y="19318"/>
                  </a:lnTo>
                  <a:lnTo>
                    <a:pt x="9989" y="19384"/>
                  </a:lnTo>
                  <a:lnTo>
                    <a:pt x="10080" y="19450"/>
                  </a:lnTo>
                  <a:lnTo>
                    <a:pt x="10171" y="19615"/>
                  </a:lnTo>
                  <a:lnTo>
                    <a:pt x="10263" y="19748"/>
                  </a:lnTo>
                  <a:lnTo>
                    <a:pt x="10263" y="19814"/>
                  </a:lnTo>
                  <a:lnTo>
                    <a:pt x="10263" y="19880"/>
                  </a:lnTo>
                  <a:lnTo>
                    <a:pt x="10126" y="20012"/>
                  </a:lnTo>
                  <a:lnTo>
                    <a:pt x="9989" y="20145"/>
                  </a:lnTo>
                  <a:lnTo>
                    <a:pt x="9851" y="20211"/>
                  </a:lnTo>
                  <a:lnTo>
                    <a:pt x="9714" y="20475"/>
                  </a:lnTo>
                  <a:lnTo>
                    <a:pt x="9623" y="20542"/>
                  </a:lnTo>
                  <a:lnTo>
                    <a:pt x="9577" y="20608"/>
                  </a:lnTo>
                  <a:lnTo>
                    <a:pt x="9577" y="20674"/>
                  </a:lnTo>
                  <a:lnTo>
                    <a:pt x="9577" y="20806"/>
                  </a:lnTo>
                  <a:lnTo>
                    <a:pt x="9577" y="20872"/>
                  </a:lnTo>
                  <a:lnTo>
                    <a:pt x="9577" y="20938"/>
                  </a:lnTo>
                  <a:lnTo>
                    <a:pt x="9714" y="21005"/>
                  </a:lnTo>
                  <a:lnTo>
                    <a:pt x="9806" y="21005"/>
                  </a:lnTo>
                  <a:lnTo>
                    <a:pt x="10309" y="21335"/>
                  </a:lnTo>
                  <a:lnTo>
                    <a:pt x="10354" y="21335"/>
                  </a:lnTo>
                  <a:lnTo>
                    <a:pt x="10309" y="21402"/>
                  </a:lnTo>
                  <a:lnTo>
                    <a:pt x="11154" y="21600"/>
                  </a:lnTo>
                  <a:lnTo>
                    <a:pt x="11977" y="21468"/>
                  </a:lnTo>
                  <a:lnTo>
                    <a:pt x="13120" y="21137"/>
                  </a:lnTo>
                  <a:lnTo>
                    <a:pt x="14240" y="20674"/>
                  </a:lnTo>
                  <a:lnTo>
                    <a:pt x="14286" y="20674"/>
                  </a:lnTo>
                  <a:lnTo>
                    <a:pt x="14880" y="20343"/>
                  </a:lnTo>
                  <a:lnTo>
                    <a:pt x="15520" y="19946"/>
                  </a:lnTo>
                  <a:lnTo>
                    <a:pt x="15703" y="19814"/>
                  </a:lnTo>
                  <a:lnTo>
                    <a:pt x="15886" y="19681"/>
                  </a:lnTo>
                  <a:lnTo>
                    <a:pt x="15931" y="19549"/>
                  </a:lnTo>
                  <a:lnTo>
                    <a:pt x="16023" y="19318"/>
                  </a:lnTo>
                  <a:lnTo>
                    <a:pt x="16069" y="19251"/>
                  </a:lnTo>
                  <a:lnTo>
                    <a:pt x="16160" y="19185"/>
                  </a:lnTo>
                  <a:lnTo>
                    <a:pt x="16434" y="18987"/>
                  </a:lnTo>
                  <a:lnTo>
                    <a:pt x="16709" y="18722"/>
                  </a:lnTo>
                  <a:lnTo>
                    <a:pt x="17371" y="18259"/>
                  </a:lnTo>
                  <a:lnTo>
                    <a:pt x="17691" y="17928"/>
                  </a:lnTo>
                  <a:lnTo>
                    <a:pt x="17829" y="17730"/>
                  </a:lnTo>
                  <a:lnTo>
                    <a:pt x="17920" y="17531"/>
                  </a:lnTo>
                  <a:lnTo>
                    <a:pt x="18057" y="17201"/>
                  </a:lnTo>
                  <a:lnTo>
                    <a:pt x="18103" y="17002"/>
                  </a:lnTo>
                  <a:lnTo>
                    <a:pt x="18194" y="16804"/>
                  </a:lnTo>
                  <a:lnTo>
                    <a:pt x="18103" y="16605"/>
                  </a:lnTo>
                  <a:lnTo>
                    <a:pt x="18057" y="16407"/>
                  </a:lnTo>
                  <a:lnTo>
                    <a:pt x="18057" y="16341"/>
                  </a:lnTo>
                  <a:lnTo>
                    <a:pt x="18103" y="16274"/>
                  </a:lnTo>
                  <a:lnTo>
                    <a:pt x="18149" y="16208"/>
                  </a:lnTo>
                  <a:lnTo>
                    <a:pt x="18194" y="16142"/>
                  </a:lnTo>
                  <a:lnTo>
                    <a:pt x="18149" y="16142"/>
                  </a:lnTo>
                  <a:lnTo>
                    <a:pt x="18103" y="16142"/>
                  </a:lnTo>
                  <a:lnTo>
                    <a:pt x="18057" y="16076"/>
                  </a:lnTo>
                  <a:lnTo>
                    <a:pt x="18011" y="16076"/>
                  </a:lnTo>
                  <a:lnTo>
                    <a:pt x="18057" y="15877"/>
                  </a:lnTo>
                  <a:lnTo>
                    <a:pt x="18149" y="15679"/>
                  </a:lnTo>
                  <a:lnTo>
                    <a:pt x="18377" y="15348"/>
                  </a:lnTo>
                  <a:lnTo>
                    <a:pt x="18469" y="15150"/>
                  </a:lnTo>
                  <a:lnTo>
                    <a:pt x="18514" y="15084"/>
                  </a:lnTo>
                  <a:lnTo>
                    <a:pt x="18560" y="14885"/>
                  </a:lnTo>
                  <a:lnTo>
                    <a:pt x="18789" y="14654"/>
                  </a:lnTo>
                  <a:lnTo>
                    <a:pt x="18789" y="14521"/>
                  </a:lnTo>
                  <a:lnTo>
                    <a:pt x="18880" y="14455"/>
                  </a:lnTo>
                  <a:lnTo>
                    <a:pt x="19017" y="14257"/>
                  </a:lnTo>
                  <a:lnTo>
                    <a:pt x="19109" y="14058"/>
                  </a:lnTo>
                  <a:lnTo>
                    <a:pt x="19794" y="12867"/>
                  </a:lnTo>
                  <a:lnTo>
                    <a:pt x="20251" y="12140"/>
                  </a:lnTo>
                  <a:lnTo>
                    <a:pt x="20526" y="11610"/>
                  </a:lnTo>
                  <a:lnTo>
                    <a:pt x="20777" y="11081"/>
                  </a:lnTo>
                  <a:lnTo>
                    <a:pt x="21097" y="10221"/>
                  </a:lnTo>
                  <a:lnTo>
                    <a:pt x="21280" y="9394"/>
                  </a:lnTo>
                  <a:lnTo>
                    <a:pt x="21417" y="9063"/>
                  </a:lnTo>
                  <a:lnTo>
                    <a:pt x="21509" y="8666"/>
                  </a:lnTo>
                  <a:lnTo>
                    <a:pt x="21509" y="8468"/>
                  </a:lnTo>
                  <a:lnTo>
                    <a:pt x="21554" y="8270"/>
                  </a:lnTo>
                  <a:lnTo>
                    <a:pt x="21554" y="8203"/>
                  </a:lnTo>
                  <a:lnTo>
                    <a:pt x="21554" y="8071"/>
                  </a:lnTo>
                  <a:lnTo>
                    <a:pt x="21600" y="7873"/>
                  </a:lnTo>
                  <a:lnTo>
                    <a:pt x="21600" y="7740"/>
                  </a:lnTo>
                  <a:lnTo>
                    <a:pt x="21600" y="7608"/>
                  </a:lnTo>
                  <a:lnTo>
                    <a:pt x="21554" y="7608"/>
                  </a:lnTo>
                  <a:lnTo>
                    <a:pt x="21509" y="7674"/>
                  </a:lnTo>
                  <a:lnTo>
                    <a:pt x="21417" y="7873"/>
                  </a:lnTo>
                  <a:lnTo>
                    <a:pt x="21371" y="8005"/>
                  </a:lnTo>
                  <a:lnTo>
                    <a:pt x="21189" y="8270"/>
                  </a:lnTo>
                  <a:lnTo>
                    <a:pt x="21143" y="8336"/>
                  </a:lnTo>
                  <a:lnTo>
                    <a:pt x="21143" y="8270"/>
                  </a:lnTo>
                  <a:lnTo>
                    <a:pt x="21006" y="8468"/>
                  </a:lnTo>
                  <a:lnTo>
                    <a:pt x="20914" y="8600"/>
                  </a:lnTo>
                  <a:lnTo>
                    <a:pt x="20777" y="8733"/>
                  </a:lnTo>
                  <a:lnTo>
                    <a:pt x="20640" y="8931"/>
                  </a:lnTo>
                  <a:lnTo>
                    <a:pt x="20526" y="9130"/>
                  </a:lnTo>
                  <a:lnTo>
                    <a:pt x="20434" y="9196"/>
                  </a:lnTo>
                  <a:lnTo>
                    <a:pt x="20343" y="9196"/>
                  </a:lnTo>
                  <a:lnTo>
                    <a:pt x="19703" y="9460"/>
                  </a:lnTo>
                  <a:lnTo>
                    <a:pt x="19566" y="9593"/>
                  </a:lnTo>
                  <a:lnTo>
                    <a:pt x="19520" y="9593"/>
                  </a:lnTo>
                  <a:lnTo>
                    <a:pt x="19566" y="9460"/>
                  </a:lnTo>
                  <a:lnTo>
                    <a:pt x="19611" y="9394"/>
                  </a:lnTo>
                  <a:lnTo>
                    <a:pt x="19703" y="9328"/>
                  </a:lnTo>
                  <a:lnTo>
                    <a:pt x="19749" y="9196"/>
                  </a:lnTo>
                  <a:lnTo>
                    <a:pt x="19749" y="9130"/>
                  </a:lnTo>
                  <a:lnTo>
                    <a:pt x="19703" y="9063"/>
                  </a:lnTo>
                  <a:lnTo>
                    <a:pt x="19474" y="8865"/>
                  </a:lnTo>
                  <a:lnTo>
                    <a:pt x="19154" y="8600"/>
                  </a:lnTo>
                  <a:lnTo>
                    <a:pt x="19017" y="8600"/>
                  </a:lnTo>
                  <a:lnTo>
                    <a:pt x="18880" y="8666"/>
                  </a:lnTo>
                  <a:lnTo>
                    <a:pt x="18834" y="8534"/>
                  </a:lnTo>
                  <a:lnTo>
                    <a:pt x="18789" y="8468"/>
                  </a:lnTo>
                  <a:lnTo>
                    <a:pt x="18743" y="8534"/>
                  </a:lnTo>
                  <a:lnTo>
                    <a:pt x="18743" y="8600"/>
                  </a:lnTo>
                  <a:lnTo>
                    <a:pt x="18743" y="8666"/>
                  </a:lnTo>
                  <a:lnTo>
                    <a:pt x="18697" y="8600"/>
                  </a:lnTo>
                  <a:lnTo>
                    <a:pt x="18651" y="8468"/>
                  </a:lnTo>
                  <a:lnTo>
                    <a:pt x="18560" y="8203"/>
                  </a:lnTo>
                  <a:lnTo>
                    <a:pt x="18469" y="7873"/>
                  </a:lnTo>
                  <a:lnTo>
                    <a:pt x="18377" y="7608"/>
                  </a:lnTo>
                  <a:lnTo>
                    <a:pt x="18240" y="7476"/>
                  </a:lnTo>
                  <a:lnTo>
                    <a:pt x="18103" y="7409"/>
                  </a:lnTo>
                  <a:lnTo>
                    <a:pt x="18057" y="7476"/>
                  </a:lnTo>
                  <a:lnTo>
                    <a:pt x="18011" y="7409"/>
                  </a:lnTo>
                  <a:lnTo>
                    <a:pt x="17966" y="7211"/>
                  </a:lnTo>
                  <a:lnTo>
                    <a:pt x="17966" y="7013"/>
                  </a:lnTo>
                  <a:lnTo>
                    <a:pt x="17874" y="6748"/>
                  </a:lnTo>
                  <a:lnTo>
                    <a:pt x="17829" y="6483"/>
                  </a:lnTo>
                  <a:lnTo>
                    <a:pt x="17874" y="6483"/>
                  </a:lnTo>
                  <a:lnTo>
                    <a:pt x="17920" y="6483"/>
                  </a:lnTo>
                  <a:lnTo>
                    <a:pt x="17829" y="6351"/>
                  </a:lnTo>
                  <a:lnTo>
                    <a:pt x="17783" y="6285"/>
                  </a:lnTo>
                  <a:lnTo>
                    <a:pt x="17783" y="6153"/>
                  </a:lnTo>
                  <a:lnTo>
                    <a:pt x="17783" y="6086"/>
                  </a:lnTo>
                  <a:lnTo>
                    <a:pt x="17646" y="5954"/>
                  </a:lnTo>
                  <a:lnTo>
                    <a:pt x="17554" y="5888"/>
                  </a:lnTo>
                  <a:lnTo>
                    <a:pt x="17463" y="5822"/>
                  </a:lnTo>
                  <a:lnTo>
                    <a:pt x="17371" y="5756"/>
                  </a:lnTo>
                  <a:lnTo>
                    <a:pt x="17371" y="5623"/>
                  </a:lnTo>
                  <a:lnTo>
                    <a:pt x="17371" y="5557"/>
                  </a:lnTo>
                  <a:lnTo>
                    <a:pt x="17371" y="5392"/>
                  </a:lnTo>
                  <a:lnTo>
                    <a:pt x="17371" y="5326"/>
                  </a:lnTo>
                  <a:lnTo>
                    <a:pt x="17303" y="5259"/>
                  </a:lnTo>
                  <a:lnTo>
                    <a:pt x="17257" y="5193"/>
                  </a:lnTo>
                  <a:lnTo>
                    <a:pt x="17120" y="5127"/>
                  </a:lnTo>
                  <a:lnTo>
                    <a:pt x="17029" y="4929"/>
                  </a:lnTo>
                  <a:lnTo>
                    <a:pt x="16983" y="4862"/>
                  </a:lnTo>
                  <a:lnTo>
                    <a:pt x="16983" y="4730"/>
                  </a:lnTo>
                  <a:lnTo>
                    <a:pt x="16937" y="4598"/>
                  </a:lnTo>
                  <a:lnTo>
                    <a:pt x="16800" y="4466"/>
                  </a:lnTo>
                  <a:lnTo>
                    <a:pt x="16709" y="4267"/>
                  </a:lnTo>
                  <a:lnTo>
                    <a:pt x="16709" y="4135"/>
                  </a:lnTo>
                  <a:lnTo>
                    <a:pt x="16480" y="3738"/>
                  </a:lnTo>
                  <a:lnTo>
                    <a:pt x="16526" y="3672"/>
                  </a:lnTo>
                  <a:lnTo>
                    <a:pt x="16389" y="3539"/>
                  </a:lnTo>
                  <a:lnTo>
                    <a:pt x="16251" y="3407"/>
                  </a:lnTo>
                  <a:lnTo>
                    <a:pt x="16160" y="3209"/>
                  </a:lnTo>
                  <a:lnTo>
                    <a:pt x="16069" y="2944"/>
                  </a:lnTo>
                  <a:lnTo>
                    <a:pt x="15840" y="2018"/>
                  </a:lnTo>
                  <a:lnTo>
                    <a:pt x="15703" y="2018"/>
                  </a:lnTo>
                  <a:lnTo>
                    <a:pt x="15566" y="2084"/>
                  </a:lnTo>
                  <a:close/>
                  <a:moveTo>
                    <a:pt x="3726" y="13727"/>
                  </a:moveTo>
                  <a:lnTo>
                    <a:pt x="3726" y="13727"/>
                  </a:lnTo>
                  <a:lnTo>
                    <a:pt x="3680" y="13727"/>
                  </a:lnTo>
                  <a:lnTo>
                    <a:pt x="3634" y="13661"/>
                  </a:lnTo>
                  <a:lnTo>
                    <a:pt x="3634" y="13463"/>
                  </a:lnTo>
                  <a:lnTo>
                    <a:pt x="3680" y="13330"/>
                  </a:lnTo>
                  <a:lnTo>
                    <a:pt x="3680" y="13529"/>
                  </a:lnTo>
                  <a:lnTo>
                    <a:pt x="3726" y="13727"/>
                  </a:lnTo>
                  <a:close/>
                  <a:moveTo>
                    <a:pt x="10354" y="12404"/>
                  </a:moveTo>
                  <a:lnTo>
                    <a:pt x="10354" y="12404"/>
                  </a:lnTo>
                  <a:lnTo>
                    <a:pt x="10217" y="12074"/>
                  </a:lnTo>
                  <a:lnTo>
                    <a:pt x="10171" y="11941"/>
                  </a:lnTo>
                  <a:lnTo>
                    <a:pt x="10217" y="11875"/>
                  </a:lnTo>
                  <a:lnTo>
                    <a:pt x="10309" y="11809"/>
                  </a:lnTo>
                  <a:lnTo>
                    <a:pt x="10354" y="11875"/>
                  </a:lnTo>
                  <a:lnTo>
                    <a:pt x="10354" y="12007"/>
                  </a:lnTo>
                  <a:lnTo>
                    <a:pt x="10446" y="12074"/>
                  </a:lnTo>
                  <a:lnTo>
                    <a:pt x="10446" y="12140"/>
                  </a:lnTo>
                  <a:lnTo>
                    <a:pt x="10491" y="12206"/>
                  </a:lnTo>
                  <a:lnTo>
                    <a:pt x="10537" y="12140"/>
                  </a:lnTo>
                  <a:lnTo>
                    <a:pt x="10583" y="12140"/>
                  </a:lnTo>
                  <a:lnTo>
                    <a:pt x="10811" y="12206"/>
                  </a:lnTo>
                  <a:lnTo>
                    <a:pt x="10583" y="12404"/>
                  </a:lnTo>
                  <a:lnTo>
                    <a:pt x="10446" y="12470"/>
                  </a:lnTo>
                  <a:lnTo>
                    <a:pt x="10354" y="12404"/>
                  </a:lnTo>
                  <a:close/>
                  <a:moveTo>
                    <a:pt x="15657" y="17928"/>
                  </a:moveTo>
                  <a:lnTo>
                    <a:pt x="15657" y="17928"/>
                  </a:lnTo>
                  <a:lnTo>
                    <a:pt x="15611" y="17928"/>
                  </a:lnTo>
                  <a:lnTo>
                    <a:pt x="15566" y="17928"/>
                  </a:lnTo>
                  <a:lnTo>
                    <a:pt x="15429" y="17796"/>
                  </a:lnTo>
                  <a:lnTo>
                    <a:pt x="15337" y="17664"/>
                  </a:lnTo>
                  <a:lnTo>
                    <a:pt x="15291" y="17531"/>
                  </a:lnTo>
                  <a:lnTo>
                    <a:pt x="15291" y="17399"/>
                  </a:lnTo>
                  <a:lnTo>
                    <a:pt x="15291" y="17134"/>
                  </a:lnTo>
                  <a:lnTo>
                    <a:pt x="15337" y="16936"/>
                  </a:lnTo>
                  <a:lnTo>
                    <a:pt x="15337" y="16870"/>
                  </a:lnTo>
                  <a:lnTo>
                    <a:pt x="15383" y="16804"/>
                  </a:lnTo>
                  <a:lnTo>
                    <a:pt x="15429" y="16870"/>
                  </a:lnTo>
                  <a:lnTo>
                    <a:pt x="15429" y="16936"/>
                  </a:lnTo>
                  <a:lnTo>
                    <a:pt x="15474" y="17068"/>
                  </a:lnTo>
                  <a:lnTo>
                    <a:pt x="15657" y="17598"/>
                  </a:lnTo>
                  <a:lnTo>
                    <a:pt x="15703" y="17664"/>
                  </a:lnTo>
                  <a:lnTo>
                    <a:pt x="15749" y="17796"/>
                  </a:lnTo>
                  <a:lnTo>
                    <a:pt x="15703" y="17862"/>
                  </a:lnTo>
                  <a:lnTo>
                    <a:pt x="15657" y="17928"/>
                  </a:lnTo>
                  <a:close/>
                  <a:moveTo>
                    <a:pt x="16526" y="18458"/>
                  </a:moveTo>
                  <a:lnTo>
                    <a:pt x="16526" y="18458"/>
                  </a:lnTo>
                  <a:lnTo>
                    <a:pt x="16480" y="18524"/>
                  </a:lnTo>
                  <a:lnTo>
                    <a:pt x="16389" y="18458"/>
                  </a:lnTo>
                  <a:lnTo>
                    <a:pt x="16389" y="18391"/>
                  </a:lnTo>
                  <a:lnTo>
                    <a:pt x="16389" y="18259"/>
                  </a:lnTo>
                  <a:lnTo>
                    <a:pt x="16480" y="18061"/>
                  </a:lnTo>
                  <a:lnTo>
                    <a:pt x="16480" y="17730"/>
                  </a:lnTo>
                  <a:lnTo>
                    <a:pt x="16526" y="18061"/>
                  </a:lnTo>
                  <a:lnTo>
                    <a:pt x="16571" y="18259"/>
                  </a:lnTo>
                  <a:lnTo>
                    <a:pt x="16526" y="18458"/>
                  </a:lnTo>
                  <a:close/>
                  <a:moveTo>
                    <a:pt x="17120" y="15150"/>
                  </a:moveTo>
                  <a:lnTo>
                    <a:pt x="17120" y="15150"/>
                  </a:lnTo>
                  <a:lnTo>
                    <a:pt x="17166" y="15150"/>
                  </a:lnTo>
                  <a:lnTo>
                    <a:pt x="17029" y="15216"/>
                  </a:lnTo>
                  <a:lnTo>
                    <a:pt x="16937" y="15348"/>
                  </a:lnTo>
                  <a:lnTo>
                    <a:pt x="16891" y="15481"/>
                  </a:lnTo>
                  <a:lnTo>
                    <a:pt x="16846" y="15613"/>
                  </a:lnTo>
                  <a:lnTo>
                    <a:pt x="16754" y="15679"/>
                  </a:lnTo>
                  <a:lnTo>
                    <a:pt x="16663" y="15811"/>
                  </a:lnTo>
                  <a:lnTo>
                    <a:pt x="16709" y="15811"/>
                  </a:lnTo>
                  <a:lnTo>
                    <a:pt x="16754" y="15877"/>
                  </a:lnTo>
                  <a:lnTo>
                    <a:pt x="16800" y="15877"/>
                  </a:lnTo>
                  <a:lnTo>
                    <a:pt x="16663" y="16010"/>
                  </a:lnTo>
                  <a:lnTo>
                    <a:pt x="16571" y="16142"/>
                  </a:lnTo>
                  <a:lnTo>
                    <a:pt x="16434" y="16274"/>
                  </a:lnTo>
                  <a:lnTo>
                    <a:pt x="16434" y="16208"/>
                  </a:lnTo>
                  <a:lnTo>
                    <a:pt x="16434" y="16142"/>
                  </a:lnTo>
                  <a:lnTo>
                    <a:pt x="16297" y="16142"/>
                  </a:lnTo>
                  <a:lnTo>
                    <a:pt x="16160" y="16142"/>
                  </a:lnTo>
                  <a:lnTo>
                    <a:pt x="16251" y="15811"/>
                  </a:lnTo>
                  <a:lnTo>
                    <a:pt x="16297" y="15547"/>
                  </a:lnTo>
                  <a:lnTo>
                    <a:pt x="16434" y="15414"/>
                  </a:lnTo>
                  <a:lnTo>
                    <a:pt x="16663" y="15282"/>
                  </a:lnTo>
                  <a:lnTo>
                    <a:pt x="17120" y="15150"/>
                  </a:lnTo>
                  <a:close/>
                  <a:moveTo>
                    <a:pt x="16114" y="6880"/>
                  </a:moveTo>
                  <a:lnTo>
                    <a:pt x="16114" y="6880"/>
                  </a:lnTo>
                  <a:lnTo>
                    <a:pt x="16114" y="6748"/>
                  </a:lnTo>
                  <a:lnTo>
                    <a:pt x="16206" y="6616"/>
                  </a:lnTo>
                  <a:lnTo>
                    <a:pt x="16251" y="6549"/>
                  </a:lnTo>
                  <a:lnTo>
                    <a:pt x="16297" y="6417"/>
                  </a:lnTo>
                  <a:lnTo>
                    <a:pt x="16343" y="6417"/>
                  </a:lnTo>
                  <a:lnTo>
                    <a:pt x="16480" y="6285"/>
                  </a:lnTo>
                  <a:lnTo>
                    <a:pt x="16480" y="6086"/>
                  </a:lnTo>
                  <a:lnTo>
                    <a:pt x="16480" y="5689"/>
                  </a:lnTo>
                  <a:lnTo>
                    <a:pt x="16571" y="5954"/>
                  </a:lnTo>
                  <a:lnTo>
                    <a:pt x="16571" y="6219"/>
                  </a:lnTo>
                  <a:lnTo>
                    <a:pt x="16480" y="6219"/>
                  </a:lnTo>
                  <a:lnTo>
                    <a:pt x="16434" y="6351"/>
                  </a:lnTo>
                  <a:lnTo>
                    <a:pt x="16389" y="6483"/>
                  </a:lnTo>
                  <a:lnTo>
                    <a:pt x="16343" y="6483"/>
                  </a:lnTo>
                  <a:lnTo>
                    <a:pt x="16343" y="6417"/>
                  </a:lnTo>
                  <a:lnTo>
                    <a:pt x="16251" y="6549"/>
                  </a:lnTo>
                  <a:lnTo>
                    <a:pt x="16069" y="7013"/>
                  </a:lnTo>
                  <a:lnTo>
                    <a:pt x="16114" y="6880"/>
                  </a:lnTo>
                  <a:close/>
                  <a:moveTo>
                    <a:pt x="16114" y="688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" name="AutoShape 47"/>
            <p:cNvSpPr>
              <a:spLocks/>
            </p:cNvSpPr>
            <p:nvPr/>
          </p:nvSpPr>
          <p:spPr bwMode="auto">
            <a:xfrm>
              <a:off x="6011" y="1952"/>
              <a:ext cx="64" cy="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16200" y="21600"/>
                  </a:lnTo>
                  <a:lnTo>
                    <a:pt x="54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6" name="AutoShape 48"/>
            <p:cNvSpPr>
              <a:spLocks/>
            </p:cNvSpPr>
            <p:nvPr/>
          </p:nvSpPr>
          <p:spPr bwMode="auto">
            <a:xfrm>
              <a:off x="7468" y="728"/>
              <a:ext cx="48" cy="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7" name="AutoShape 49"/>
            <p:cNvSpPr>
              <a:spLocks/>
            </p:cNvSpPr>
            <p:nvPr/>
          </p:nvSpPr>
          <p:spPr bwMode="auto">
            <a:xfrm>
              <a:off x="6163" y="5192"/>
              <a:ext cx="80" cy="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8640" y="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8" name="AutoShape 50"/>
            <p:cNvSpPr>
              <a:spLocks/>
            </p:cNvSpPr>
            <p:nvPr/>
          </p:nvSpPr>
          <p:spPr bwMode="auto">
            <a:xfrm>
              <a:off x="10742" y="5705"/>
              <a:ext cx="32" cy="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16200"/>
                  </a:moveTo>
                  <a:lnTo>
                    <a:pt x="10800" y="16200"/>
                  </a:lnTo>
                  <a:lnTo>
                    <a:pt x="21600" y="0"/>
                  </a:lnTo>
                  <a:lnTo>
                    <a:pt x="0" y="21600"/>
                  </a:lnTo>
                  <a:lnTo>
                    <a:pt x="10800" y="16200"/>
                  </a:lnTo>
                  <a:close/>
                  <a:moveTo>
                    <a:pt x="10800" y="16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9" name="AutoShape 51"/>
            <p:cNvSpPr>
              <a:spLocks/>
            </p:cNvSpPr>
            <p:nvPr/>
          </p:nvSpPr>
          <p:spPr bwMode="auto">
            <a:xfrm>
              <a:off x="3530" y="16"/>
              <a:ext cx="7612" cy="808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09" y="12862"/>
                  </a:moveTo>
                  <a:lnTo>
                    <a:pt x="21509" y="12862"/>
                  </a:lnTo>
                  <a:lnTo>
                    <a:pt x="21464" y="12734"/>
                  </a:lnTo>
                  <a:lnTo>
                    <a:pt x="21418" y="12093"/>
                  </a:lnTo>
                  <a:lnTo>
                    <a:pt x="21418" y="12007"/>
                  </a:lnTo>
                  <a:lnTo>
                    <a:pt x="21418" y="11964"/>
                  </a:lnTo>
                  <a:lnTo>
                    <a:pt x="21418" y="12007"/>
                  </a:lnTo>
                  <a:lnTo>
                    <a:pt x="21418" y="11922"/>
                  </a:lnTo>
                  <a:lnTo>
                    <a:pt x="21418" y="11751"/>
                  </a:lnTo>
                  <a:lnTo>
                    <a:pt x="21237" y="11024"/>
                  </a:lnTo>
                  <a:lnTo>
                    <a:pt x="21009" y="10319"/>
                  </a:lnTo>
                  <a:lnTo>
                    <a:pt x="20737" y="9636"/>
                  </a:lnTo>
                  <a:lnTo>
                    <a:pt x="20464" y="8952"/>
                  </a:lnTo>
                  <a:lnTo>
                    <a:pt x="20124" y="8354"/>
                  </a:lnTo>
                  <a:lnTo>
                    <a:pt x="19806" y="7755"/>
                  </a:lnTo>
                  <a:lnTo>
                    <a:pt x="19442" y="7136"/>
                  </a:lnTo>
                  <a:lnTo>
                    <a:pt x="19079" y="6580"/>
                  </a:lnTo>
                  <a:lnTo>
                    <a:pt x="18670" y="6025"/>
                  </a:lnTo>
                  <a:lnTo>
                    <a:pt x="18216" y="5512"/>
                  </a:lnTo>
                  <a:lnTo>
                    <a:pt x="17762" y="4999"/>
                  </a:lnTo>
                  <a:lnTo>
                    <a:pt x="17262" y="4487"/>
                  </a:lnTo>
                  <a:lnTo>
                    <a:pt x="16421" y="3739"/>
                  </a:lnTo>
                  <a:lnTo>
                    <a:pt x="15513" y="3012"/>
                  </a:lnTo>
                  <a:lnTo>
                    <a:pt x="14559" y="2372"/>
                  </a:lnTo>
                  <a:lnTo>
                    <a:pt x="13537" y="1816"/>
                  </a:lnTo>
                  <a:lnTo>
                    <a:pt x="12538" y="1282"/>
                  </a:lnTo>
                  <a:lnTo>
                    <a:pt x="11447" y="855"/>
                  </a:lnTo>
                  <a:lnTo>
                    <a:pt x="10334" y="513"/>
                  </a:lnTo>
                  <a:lnTo>
                    <a:pt x="9199" y="256"/>
                  </a:lnTo>
                  <a:lnTo>
                    <a:pt x="8199" y="85"/>
                  </a:lnTo>
                  <a:lnTo>
                    <a:pt x="7268" y="0"/>
                  </a:lnTo>
                  <a:lnTo>
                    <a:pt x="8063" y="128"/>
                  </a:lnTo>
                  <a:lnTo>
                    <a:pt x="8426" y="171"/>
                  </a:lnTo>
                  <a:lnTo>
                    <a:pt x="8790" y="299"/>
                  </a:lnTo>
                  <a:lnTo>
                    <a:pt x="9380" y="427"/>
                  </a:lnTo>
                  <a:lnTo>
                    <a:pt x="9471" y="470"/>
                  </a:lnTo>
                  <a:lnTo>
                    <a:pt x="9517" y="555"/>
                  </a:lnTo>
                  <a:lnTo>
                    <a:pt x="9653" y="641"/>
                  </a:lnTo>
                  <a:lnTo>
                    <a:pt x="9789" y="684"/>
                  </a:lnTo>
                  <a:lnTo>
                    <a:pt x="10107" y="769"/>
                  </a:lnTo>
                  <a:lnTo>
                    <a:pt x="10153" y="769"/>
                  </a:lnTo>
                  <a:lnTo>
                    <a:pt x="10380" y="897"/>
                  </a:lnTo>
                  <a:lnTo>
                    <a:pt x="10516" y="983"/>
                  </a:lnTo>
                  <a:lnTo>
                    <a:pt x="10902" y="1068"/>
                  </a:lnTo>
                  <a:lnTo>
                    <a:pt x="10902" y="1111"/>
                  </a:lnTo>
                  <a:lnTo>
                    <a:pt x="10857" y="1196"/>
                  </a:lnTo>
                  <a:lnTo>
                    <a:pt x="10766" y="1282"/>
                  </a:lnTo>
                  <a:lnTo>
                    <a:pt x="10811" y="1389"/>
                  </a:lnTo>
                  <a:lnTo>
                    <a:pt x="10857" y="1431"/>
                  </a:lnTo>
                  <a:lnTo>
                    <a:pt x="10766" y="1431"/>
                  </a:lnTo>
                  <a:lnTo>
                    <a:pt x="10721" y="1389"/>
                  </a:lnTo>
                  <a:lnTo>
                    <a:pt x="10902" y="1517"/>
                  </a:lnTo>
                  <a:lnTo>
                    <a:pt x="10993" y="1560"/>
                  </a:lnTo>
                  <a:lnTo>
                    <a:pt x="11038" y="1602"/>
                  </a:lnTo>
                  <a:lnTo>
                    <a:pt x="10993" y="1645"/>
                  </a:lnTo>
                  <a:lnTo>
                    <a:pt x="10948" y="1602"/>
                  </a:lnTo>
                  <a:lnTo>
                    <a:pt x="10811" y="1602"/>
                  </a:lnTo>
                  <a:lnTo>
                    <a:pt x="10857" y="1645"/>
                  </a:lnTo>
                  <a:lnTo>
                    <a:pt x="10993" y="1731"/>
                  </a:lnTo>
                  <a:lnTo>
                    <a:pt x="11175" y="1859"/>
                  </a:lnTo>
                  <a:lnTo>
                    <a:pt x="11175" y="1901"/>
                  </a:lnTo>
                  <a:lnTo>
                    <a:pt x="11311" y="1944"/>
                  </a:lnTo>
                  <a:lnTo>
                    <a:pt x="11175" y="1901"/>
                  </a:lnTo>
                  <a:lnTo>
                    <a:pt x="10721" y="1645"/>
                  </a:lnTo>
                  <a:lnTo>
                    <a:pt x="10471" y="1560"/>
                  </a:lnTo>
                  <a:lnTo>
                    <a:pt x="10334" y="1474"/>
                  </a:lnTo>
                  <a:lnTo>
                    <a:pt x="10016" y="1517"/>
                  </a:lnTo>
                  <a:lnTo>
                    <a:pt x="9835" y="1560"/>
                  </a:lnTo>
                  <a:lnTo>
                    <a:pt x="9789" y="1602"/>
                  </a:lnTo>
                  <a:lnTo>
                    <a:pt x="9789" y="1645"/>
                  </a:lnTo>
                  <a:lnTo>
                    <a:pt x="9880" y="1773"/>
                  </a:lnTo>
                  <a:lnTo>
                    <a:pt x="9971" y="1859"/>
                  </a:lnTo>
                  <a:lnTo>
                    <a:pt x="10153" y="1901"/>
                  </a:lnTo>
                  <a:lnTo>
                    <a:pt x="10289" y="1901"/>
                  </a:lnTo>
                  <a:lnTo>
                    <a:pt x="10334" y="1901"/>
                  </a:lnTo>
                  <a:lnTo>
                    <a:pt x="10630" y="1944"/>
                  </a:lnTo>
                  <a:lnTo>
                    <a:pt x="10471" y="1944"/>
                  </a:lnTo>
                  <a:lnTo>
                    <a:pt x="10334" y="1901"/>
                  </a:lnTo>
                  <a:lnTo>
                    <a:pt x="10289" y="1901"/>
                  </a:lnTo>
                  <a:lnTo>
                    <a:pt x="10244" y="1901"/>
                  </a:lnTo>
                  <a:lnTo>
                    <a:pt x="10244" y="1944"/>
                  </a:lnTo>
                  <a:lnTo>
                    <a:pt x="10289" y="1987"/>
                  </a:lnTo>
                  <a:lnTo>
                    <a:pt x="10380" y="2072"/>
                  </a:lnTo>
                  <a:lnTo>
                    <a:pt x="10425" y="2201"/>
                  </a:lnTo>
                  <a:lnTo>
                    <a:pt x="10471" y="2286"/>
                  </a:lnTo>
                  <a:lnTo>
                    <a:pt x="10562" y="2372"/>
                  </a:lnTo>
                  <a:lnTo>
                    <a:pt x="10721" y="2457"/>
                  </a:lnTo>
                  <a:lnTo>
                    <a:pt x="10675" y="2500"/>
                  </a:lnTo>
                  <a:lnTo>
                    <a:pt x="10948" y="2585"/>
                  </a:lnTo>
                  <a:lnTo>
                    <a:pt x="10948" y="2542"/>
                  </a:lnTo>
                  <a:lnTo>
                    <a:pt x="10993" y="2585"/>
                  </a:lnTo>
                  <a:lnTo>
                    <a:pt x="11220" y="2671"/>
                  </a:lnTo>
                  <a:lnTo>
                    <a:pt x="11038" y="2628"/>
                  </a:lnTo>
                  <a:lnTo>
                    <a:pt x="10993" y="2585"/>
                  </a:lnTo>
                  <a:lnTo>
                    <a:pt x="10948" y="2585"/>
                  </a:lnTo>
                  <a:lnTo>
                    <a:pt x="10902" y="2671"/>
                  </a:lnTo>
                  <a:lnTo>
                    <a:pt x="10902" y="2799"/>
                  </a:lnTo>
                  <a:lnTo>
                    <a:pt x="10993" y="2884"/>
                  </a:lnTo>
                  <a:lnTo>
                    <a:pt x="11084" y="2884"/>
                  </a:lnTo>
                  <a:lnTo>
                    <a:pt x="11356" y="2927"/>
                  </a:lnTo>
                  <a:lnTo>
                    <a:pt x="11584" y="2970"/>
                  </a:lnTo>
                  <a:lnTo>
                    <a:pt x="11629" y="2970"/>
                  </a:lnTo>
                  <a:lnTo>
                    <a:pt x="11720" y="3055"/>
                  </a:lnTo>
                  <a:lnTo>
                    <a:pt x="11856" y="3098"/>
                  </a:lnTo>
                  <a:lnTo>
                    <a:pt x="12038" y="3183"/>
                  </a:lnTo>
                  <a:lnTo>
                    <a:pt x="11992" y="3183"/>
                  </a:lnTo>
                  <a:lnTo>
                    <a:pt x="11856" y="3141"/>
                  </a:lnTo>
                  <a:lnTo>
                    <a:pt x="11538" y="3055"/>
                  </a:lnTo>
                  <a:lnTo>
                    <a:pt x="11356" y="3012"/>
                  </a:lnTo>
                  <a:lnTo>
                    <a:pt x="11266" y="3012"/>
                  </a:lnTo>
                  <a:lnTo>
                    <a:pt x="11220" y="3055"/>
                  </a:lnTo>
                  <a:lnTo>
                    <a:pt x="11175" y="3141"/>
                  </a:lnTo>
                  <a:lnTo>
                    <a:pt x="11220" y="3183"/>
                  </a:lnTo>
                  <a:lnTo>
                    <a:pt x="11266" y="3226"/>
                  </a:lnTo>
                  <a:lnTo>
                    <a:pt x="11356" y="3269"/>
                  </a:lnTo>
                  <a:lnTo>
                    <a:pt x="11629" y="3269"/>
                  </a:lnTo>
                  <a:lnTo>
                    <a:pt x="11629" y="3312"/>
                  </a:lnTo>
                  <a:lnTo>
                    <a:pt x="11584" y="3312"/>
                  </a:lnTo>
                  <a:lnTo>
                    <a:pt x="11402" y="3354"/>
                  </a:lnTo>
                  <a:lnTo>
                    <a:pt x="11220" y="3226"/>
                  </a:lnTo>
                  <a:lnTo>
                    <a:pt x="11084" y="3141"/>
                  </a:lnTo>
                  <a:lnTo>
                    <a:pt x="10993" y="3098"/>
                  </a:lnTo>
                  <a:lnTo>
                    <a:pt x="10948" y="3141"/>
                  </a:lnTo>
                  <a:lnTo>
                    <a:pt x="11038" y="3183"/>
                  </a:lnTo>
                  <a:lnTo>
                    <a:pt x="11175" y="3226"/>
                  </a:lnTo>
                  <a:lnTo>
                    <a:pt x="11220" y="3312"/>
                  </a:lnTo>
                  <a:lnTo>
                    <a:pt x="11266" y="3440"/>
                  </a:lnTo>
                  <a:lnTo>
                    <a:pt x="11402" y="3440"/>
                  </a:lnTo>
                  <a:lnTo>
                    <a:pt x="11538" y="3482"/>
                  </a:lnTo>
                  <a:lnTo>
                    <a:pt x="11629" y="3525"/>
                  </a:lnTo>
                  <a:lnTo>
                    <a:pt x="11765" y="3653"/>
                  </a:lnTo>
                  <a:lnTo>
                    <a:pt x="11902" y="3739"/>
                  </a:lnTo>
                  <a:lnTo>
                    <a:pt x="11992" y="3739"/>
                  </a:lnTo>
                  <a:lnTo>
                    <a:pt x="12038" y="3739"/>
                  </a:lnTo>
                  <a:lnTo>
                    <a:pt x="12083" y="3696"/>
                  </a:lnTo>
                  <a:lnTo>
                    <a:pt x="12129" y="3653"/>
                  </a:lnTo>
                  <a:lnTo>
                    <a:pt x="12174" y="3611"/>
                  </a:lnTo>
                  <a:lnTo>
                    <a:pt x="12356" y="3611"/>
                  </a:lnTo>
                  <a:lnTo>
                    <a:pt x="12401" y="3653"/>
                  </a:lnTo>
                  <a:lnTo>
                    <a:pt x="12447" y="3739"/>
                  </a:lnTo>
                  <a:lnTo>
                    <a:pt x="12538" y="3782"/>
                  </a:lnTo>
                  <a:lnTo>
                    <a:pt x="12583" y="3782"/>
                  </a:lnTo>
                  <a:lnTo>
                    <a:pt x="12628" y="3739"/>
                  </a:lnTo>
                  <a:lnTo>
                    <a:pt x="12583" y="3782"/>
                  </a:lnTo>
                  <a:lnTo>
                    <a:pt x="12492" y="3824"/>
                  </a:lnTo>
                  <a:lnTo>
                    <a:pt x="12356" y="3696"/>
                  </a:lnTo>
                  <a:lnTo>
                    <a:pt x="12220" y="3653"/>
                  </a:lnTo>
                  <a:lnTo>
                    <a:pt x="12129" y="3653"/>
                  </a:lnTo>
                  <a:lnTo>
                    <a:pt x="12083" y="3696"/>
                  </a:lnTo>
                  <a:lnTo>
                    <a:pt x="12129" y="3782"/>
                  </a:lnTo>
                  <a:lnTo>
                    <a:pt x="12174" y="3824"/>
                  </a:lnTo>
                  <a:lnTo>
                    <a:pt x="12265" y="3867"/>
                  </a:lnTo>
                  <a:lnTo>
                    <a:pt x="12447" y="3953"/>
                  </a:lnTo>
                  <a:lnTo>
                    <a:pt x="12583" y="4123"/>
                  </a:lnTo>
                  <a:lnTo>
                    <a:pt x="12628" y="4252"/>
                  </a:lnTo>
                  <a:lnTo>
                    <a:pt x="12674" y="4294"/>
                  </a:lnTo>
                  <a:lnTo>
                    <a:pt x="12674" y="4337"/>
                  </a:lnTo>
                  <a:lnTo>
                    <a:pt x="12583" y="4444"/>
                  </a:lnTo>
                  <a:lnTo>
                    <a:pt x="12492" y="4444"/>
                  </a:lnTo>
                  <a:lnTo>
                    <a:pt x="12401" y="4444"/>
                  </a:lnTo>
                  <a:lnTo>
                    <a:pt x="12356" y="4444"/>
                  </a:lnTo>
                  <a:lnTo>
                    <a:pt x="12401" y="4337"/>
                  </a:lnTo>
                  <a:lnTo>
                    <a:pt x="12447" y="4252"/>
                  </a:lnTo>
                  <a:lnTo>
                    <a:pt x="12401" y="4166"/>
                  </a:lnTo>
                  <a:lnTo>
                    <a:pt x="12356" y="4038"/>
                  </a:lnTo>
                  <a:lnTo>
                    <a:pt x="12129" y="3867"/>
                  </a:lnTo>
                  <a:lnTo>
                    <a:pt x="12038" y="3867"/>
                  </a:lnTo>
                  <a:lnTo>
                    <a:pt x="11947" y="3824"/>
                  </a:lnTo>
                  <a:lnTo>
                    <a:pt x="11584" y="3611"/>
                  </a:lnTo>
                  <a:lnTo>
                    <a:pt x="11447" y="3525"/>
                  </a:lnTo>
                  <a:lnTo>
                    <a:pt x="11311" y="3482"/>
                  </a:lnTo>
                  <a:lnTo>
                    <a:pt x="11220" y="3482"/>
                  </a:lnTo>
                  <a:lnTo>
                    <a:pt x="11038" y="3312"/>
                  </a:lnTo>
                  <a:lnTo>
                    <a:pt x="10993" y="3269"/>
                  </a:lnTo>
                  <a:lnTo>
                    <a:pt x="10902" y="3226"/>
                  </a:lnTo>
                  <a:lnTo>
                    <a:pt x="10811" y="3269"/>
                  </a:lnTo>
                  <a:lnTo>
                    <a:pt x="10766" y="3312"/>
                  </a:lnTo>
                  <a:lnTo>
                    <a:pt x="10766" y="3354"/>
                  </a:lnTo>
                  <a:lnTo>
                    <a:pt x="10766" y="3397"/>
                  </a:lnTo>
                  <a:lnTo>
                    <a:pt x="10902" y="3482"/>
                  </a:lnTo>
                  <a:lnTo>
                    <a:pt x="10993" y="3568"/>
                  </a:lnTo>
                  <a:lnTo>
                    <a:pt x="11038" y="3653"/>
                  </a:lnTo>
                  <a:lnTo>
                    <a:pt x="11084" y="3739"/>
                  </a:lnTo>
                  <a:lnTo>
                    <a:pt x="11129" y="3739"/>
                  </a:lnTo>
                  <a:lnTo>
                    <a:pt x="11220" y="3782"/>
                  </a:lnTo>
                  <a:lnTo>
                    <a:pt x="11720" y="4038"/>
                  </a:lnTo>
                  <a:lnTo>
                    <a:pt x="11811" y="3995"/>
                  </a:lnTo>
                  <a:lnTo>
                    <a:pt x="11765" y="4038"/>
                  </a:lnTo>
                  <a:lnTo>
                    <a:pt x="11720" y="4038"/>
                  </a:lnTo>
                  <a:lnTo>
                    <a:pt x="11447" y="4123"/>
                  </a:lnTo>
                  <a:lnTo>
                    <a:pt x="11311" y="4123"/>
                  </a:lnTo>
                  <a:lnTo>
                    <a:pt x="11266" y="4123"/>
                  </a:lnTo>
                  <a:lnTo>
                    <a:pt x="11175" y="4123"/>
                  </a:lnTo>
                  <a:lnTo>
                    <a:pt x="11038" y="4166"/>
                  </a:lnTo>
                  <a:lnTo>
                    <a:pt x="10993" y="4209"/>
                  </a:lnTo>
                  <a:lnTo>
                    <a:pt x="11038" y="4252"/>
                  </a:lnTo>
                  <a:lnTo>
                    <a:pt x="11175" y="4337"/>
                  </a:lnTo>
                  <a:lnTo>
                    <a:pt x="11266" y="4487"/>
                  </a:lnTo>
                  <a:lnTo>
                    <a:pt x="11311" y="4529"/>
                  </a:lnTo>
                  <a:lnTo>
                    <a:pt x="11311" y="4572"/>
                  </a:lnTo>
                  <a:lnTo>
                    <a:pt x="11220" y="4615"/>
                  </a:lnTo>
                  <a:lnTo>
                    <a:pt x="11084" y="4615"/>
                  </a:lnTo>
                  <a:lnTo>
                    <a:pt x="10993" y="4658"/>
                  </a:lnTo>
                  <a:lnTo>
                    <a:pt x="10948" y="4700"/>
                  </a:lnTo>
                  <a:lnTo>
                    <a:pt x="10902" y="4743"/>
                  </a:lnTo>
                  <a:lnTo>
                    <a:pt x="10857" y="4828"/>
                  </a:lnTo>
                  <a:lnTo>
                    <a:pt x="10857" y="4786"/>
                  </a:lnTo>
                  <a:lnTo>
                    <a:pt x="10811" y="4700"/>
                  </a:lnTo>
                  <a:lnTo>
                    <a:pt x="10766" y="4615"/>
                  </a:lnTo>
                  <a:lnTo>
                    <a:pt x="10721" y="4658"/>
                  </a:lnTo>
                  <a:lnTo>
                    <a:pt x="10675" y="4700"/>
                  </a:lnTo>
                  <a:lnTo>
                    <a:pt x="10675" y="4828"/>
                  </a:lnTo>
                  <a:lnTo>
                    <a:pt x="10425" y="5213"/>
                  </a:lnTo>
                  <a:lnTo>
                    <a:pt x="10425" y="5341"/>
                  </a:lnTo>
                  <a:lnTo>
                    <a:pt x="10425" y="5384"/>
                  </a:lnTo>
                  <a:lnTo>
                    <a:pt x="10380" y="5427"/>
                  </a:lnTo>
                  <a:lnTo>
                    <a:pt x="10334" y="5469"/>
                  </a:lnTo>
                  <a:lnTo>
                    <a:pt x="10244" y="5427"/>
                  </a:lnTo>
                  <a:lnTo>
                    <a:pt x="10153" y="5341"/>
                  </a:lnTo>
                  <a:lnTo>
                    <a:pt x="10198" y="5299"/>
                  </a:lnTo>
                  <a:lnTo>
                    <a:pt x="10244" y="5256"/>
                  </a:lnTo>
                  <a:lnTo>
                    <a:pt x="10289" y="5213"/>
                  </a:lnTo>
                  <a:lnTo>
                    <a:pt x="10289" y="5170"/>
                  </a:lnTo>
                  <a:lnTo>
                    <a:pt x="10198" y="5170"/>
                  </a:lnTo>
                  <a:lnTo>
                    <a:pt x="10107" y="5170"/>
                  </a:lnTo>
                  <a:lnTo>
                    <a:pt x="10016" y="5213"/>
                  </a:lnTo>
                  <a:lnTo>
                    <a:pt x="9971" y="5256"/>
                  </a:lnTo>
                  <a:lnTo>
                    <a:pt x="9971" y="5299"/>
                  </a:lnTo>
                  <a:lnTo>
                    <a:pt x="9971" y="5341"/>
                  </a:lnTo>
                  <a:lnTo>
                    <a:pt x="10062" y="5427"/>
                  </a:lnTo>
                  <a:lnTo>
                    <a:pt x="10244" y="5512"/>
                  </a:lnTo>
                  <a:lnTo>
                    <a:pt x="10289" y="5555"/>
                  </a:lnTo>
                  <a:lnTo>
                    <a:pt x="10244" y="5598"/>
                  </a:lnTo>
                  <a:lnTo>
                    <a:pt x="10153" y="5640"/>
                  </a:lnTo>
                  <a:lnTo>
                    <a:pt x="10016" y="5640"/>
                  </a:lnTo>
                  <a:lnTo>
                    <a:pt x="10016" y="5683"/>
                  </a:lnTo>
                  <a:lnTo>
                    <a:pt x="10016" y="5769"/>
                  </a:lnTo>
                  <a:lnTo>
                    <a:pt x="9880" y="5939"/>
                  </a:lnTo>
                  <a:lnTo>
                    <a:pt x="9926" y="6025"/>
                  </a:lnTo>
                  <a:lnTo>
                    <a:pt x="10016" y="6068"/>
                  </a:lnTo>
                  <a:lnTo>
                    <a:pt x="10107" y="6110"/>
                  </a:lnTo>
                  <a:lnTo>
                    <a:pt x="10107" y="6153"/>
                  </a:lnTo>
                  <a:lnTo>
                    <a:pt x="10062" y="6196"/>
                  </a:lnTo>
                  <a:lnTo>
                    <a:pt x="10016" y="6239"/>
                  </a:lnTo>
                  <a:lnTo>
                    <a:pt x="9835" y="6281"/>
                  </a:lnTo>
                  <a:lnTo>
                    <a:pt x="9835" y="6239"/>
                  </a:lnTo>
                  <a:lnTo>
                    <a:pt x="9835" y="6196"/>
                  </a:lnTo>
                  <a:lnTo>
                    <a:pt x="9698" y="6153"/>
                  </a:lnTo>
                  <a:lnTo>
                    <a:pt x="9562" y="6153"/>
                  </a:lnTo>
                  <a:lnTo>
                    <a:pt x="9562" y="6239"/>
                  </a:lnTo>
                  <a:lnTo>
                    <a:pt x="9608" y="6281"/>
                  </a:lnTo>
                  <a:lnTo>
                    <a:pt x="9744" y="6324"/>
                  </a:lnTo>
                  <a:lnTo>
                    <a:pt x="9880" y="6367"/>
                  </a:lnTo>
                  <a:lnTo>
                    <a:pt x="9926" y="6452"/>
                  </a:lnTo>
                  <a:lnTo>
                    <a:pt x="9926" y="6495"/>
                  </a:lnTo>
                  <a:lnTo>
                    <a:pt x="9880" y="6495"/>
                  </a:lnTo>
                  <a:lnTo>
                    <a:pt x="9789" y="6495"/>
                  </a:lnTo>
                  <a:lnTo>
                    <a:pt x="9698" y="6495"/>
                  </a:lnTo>
                  <a:lnTo>
                    <a:pt x="9517" y="6452"/>
                  </a:lnTo>
                  <a:lnTo>
                    <a:pt x="9380" y="6409"/>
                  </a:lnTo>
                  <a:lnTo>
                    <a:pt x="9290" y="6281"/>
                  </a:lnTo>
                  <a:lnTo>
                    <a:pt x="9199" y="6196"/>
                  </a:lnTo>
                  <a:lnTo>
                    <a:pt x="9244" y="6153"/>
                  </a:lnTo>
                  <a:lnTo>
                    <a:pt x="9244" y="6068"/>
                  </a:lnTo>
                  <a:lnTo>
                    <a:pt x="9199" y="6068"/>
                  </a:lnTo>
                  <a:lnTo>
                    <a:pt x="9153" y="6025"/>
                  </a:lnTo>
                  <a:lnTo>
                    <a:pt x="9108" y="6025"/>
                  </a:lnTo>
                  <a:lnTo>
                    <a:pt x="9108" y="5982"/>
                  </a:lnTo>
                  <a:lnTo>
                    <a:pt x="9153" y="5939"/>
                  </a:lnTo>
                  <a:lnTo>
                    <a:pt x="9244" y="5897"/>
                  </a:lnTo>
                  <a:lnTo>
                    <a:pt x="9471" y="5897"/>
                  </a:lnTo>
                  <a:lnTo>
                    <a:pt x="9517" y="5897"/>
                  </a:lnTo>
                  <a:lnTo>
                    <a:pt x="9608" y="5897"/>
                  </a:lnTo>
                  <a:lnTo>
                    <a:pt x="9789" y="5598"/>
                  </a:lnTo>
                  <a:lnTo>
                    <a:pt x="9835" y="5555"/>
                  </a:lnTo>
                  <a:lnTo>
                    <a:pt x="9789" y="5512"/>
                  </a:lnTo>
                  <a:lnTo>
                    <a:pt x="9653" y="5384"/>
                  </a:lnTo>
                  <a:lnTo>
                    <a:pt x="9471" y="5341"/>
                  </a:lnTo>
                  <a:lnTo>
                    <a:pt x="9199" y="5256"/>
                  </a:lnTo>
                  <a:lnTo>
                    <a:pt x="9017" y="5213"/>
                  </a:lnTo>
                  <a:lnTo>
                    <a:pt x="8881" y="5170"/>
                  </a:lnTo>
                  <a:lnTo>
                    <a:pt x="8608" y="5170"/>
                  </a:lnTo>
                  <a:lnTo>
                    <a:pt x="8608" y="5213"/>
                  </a:lnTo>
                  <a:lnTo>
                    <a:pt x="8608" y="5256"/>
                  </a:lnTo>
                  <a:lnTo>
                    <a:pt x="8472" y="5213"/>
                  </a:lnTo>
                  <a:lnTo>
                    <a:pt x="8336" y="5128"/>
                  </a:lnTo>
                  <a:lnTo>
                    <a:pt x="8290" y="5170"/>
                  </a:lnTo>
                  <a:lnTo>
                    <a:pt x="8199" y="5128"/>
                  </a:lnTo>
                  <a:lnTo>
                    <a:pt x="8109" y="5042"/>
                  </a:lnTo>
                  <a:lnTo>
                    <a:pt x="8018" y="4914"/>
                  </a:lnTo>
                  <a:lnTo>
                    <a:pt x="7972" y="4914"/>
                  </a:lnTo>
                  <a:lnTo>
                    <a:pt x="7881" y="4914"/>
                  </a:lnTo>
                  <a:lnTo>
                    <a:pt x="7700" y="4871"/>
                  </a:lnTo>
                  <a:lnTo>
                    <a:pt x="7473" y="4914"/>
                  </a:lnTo>
                  <a:lnTo>
                    <a:pt x="7518" y="4957"/>
                  </a:lnTo>
                  <a:lnTo>
                    <a:pt x="7518" y="4999"/>
                  </a:lnTo>
                  <a:lnTo>
                    <a:pt x="7518" y="5042"/>
                  </a:lnTo>
                  <a:lnTo>
                    <a:pt x="7473" y="5128"/>
                  </a:lnTo>
                  <a:lnTo>
                    <a:pt x="7314" y="5213"/>
                  </a:lnTo>
                  <a:lnTo>
                    <a:pt x="7223" y="5213"/>
                  </a:lnTo>
                  <a:lnTo>
                    <a:pt x="7177" y="5299"/>
                  </a:lnTo>
                  <a:lnTo>
                    <a:pt x="7086" y="5299"/>
                  </a:lnTo>
                  <a:lnTo>
                    <a:pt x="7041" y="5256"/>
                  </a:lnTo>
                  <a:lnTo>
                    <a:pt x="6905" y="5299"/>
                  </a:lnTo>
                  <a:lnTo>
                    <a:pt x="6723" y="5384"/>
                  </a:lnTo>
                  <a:lnTo>
                    <a:pt x="6723" y="5427"/>
                  </a:lnTo>
                  <a:lnTo>
                    <a:pt x="6768" y="5555"/>
                  </a:lnTo>
                  <a:lnTo>
                    <a:pt x="6723" y="5640"/>
                  </a:lnTo>
                  <a:lnTo>
                    <a:pt x="6678" y="5726"/>
                  </a:lnTo>
                  <a:lnTo>
                    <a:pt x="6632" y="5769"/>
                  </a:lnTo>
                  <a:lnTo>
                    <a:pt x="6587" y="5726"/>
                  </a:lnTo>
                  <a:lnTo>
                    <a:pt x="6496" y="5726"/>
                  </a:lnTo>
                  <a:lnTo>
                    <a:pt x="6541" y="5769"/>
                  </a:lnTo>
                  <a:lnTo>
                    <a:pt x="6541" y="5811"/>
                  </a:lnTo>
                  <a:lnTo>
                    <a:pt x="6541" y="5982"/>
                  </a:lnTo>
                  <a:lnTo>
                    <a:pt x="6496" y="6025"/>
                  </a:lnTo>
                  <a:lnTo>
                    <a:pt x="6405" y="5982"/>
                  </a:lnTo>
                  <a:lnTo>
                    <a:pt x="6269" y="6025"/>
                  </a:lnTo>
                  <a:lnTo>
                    <a:pt x="6269" y="6068"/>
                  </a:lnTo>
                  <a:lnTo>
                    <a:pt x="6223" y="6110"/>
                  </a:lnTo>
                  <a:lnTo>
                    <a:pt x="6178" y="6153"/>
                  </a:lnTo>
                  <a:lnTo>
                    <a:pt x="6132" y="6153"/>
                  </a:lnTo>
                  <a:lnTo>
                    <a:pt x="6178" y="6239"/>
                  </a:lnTo>
                  <a:lnTo>
                    <a:pt x="6223" y="6281"/>
                  </a:lnTo>
                  <a:lnTo>
                    <a:pt x="6178" y="6409"/>
                  </a:lnTo>
                  <a:lnTo>
                    <a:pt x="6132" y="6538"/>
                  </a:lnTo>
                  <a:lnTo>
                    <a:pt x="5996" y="6751"/>
                  </a:lnTo>
                  <a:lnTo>
                    <a:pt x="5996" y="6666"/>
                  </a:lnTo>
                  <a:lnTo>
                    <a:pt x="6042" y="6538"/>
                  </a:lnTo>
                  <a:lnTo>
                    <a:pt x="5996" y="6580"/>
                  </a:lnTo>
                  <a:lnTo>
                    <a:pt x="5905" y="6709"/>
                  </a:lnTo>
                  <a:lnTo>
                    <a:pt x="5905" y="6751"/>
                  </a:lnTo>
                  <a:lnTo>
                    <a:pt x="5905" y="6794"/>
                  </a:lnTo>
                  <a:lnTo>
                    <a:pt x="5815" y="6794"/>
                  </a:lnTo>
                  <a:lnTo>
                    <a:pt x="5815" y="6751"/>
                  </a:lnTo>
                  <a:lnTo>
                    <a:pt x="5815" y="6709"/>
                  </a:lnTo>
                  <a:lnTo>
                    <a:pt x="5724" y="6794"/>
                  </a:lnTo>
                  <a:lnTo>
                    <a:pt x="5633" y="6880"/>
                  </a:lnTo>
                  <a:lnTo>
                    <a:pt x="5587" y="6922"/>
                  </a:lnTo>
                  <a:lnTo>
                    <a:pt x="5587" y="6965"/>
                  </a:lnTo>
                  <a:lnTo>
                    <a:pt x="5633" y="7008"/>
                  </a:lnTo>
                  <a:lnTo>
                    <a:pt x="5724" y="6965"/>
                  </a:lnTo>
                  <a:lnTo>
                    <a:pt x="5815" y="6922"/>
                  </a:lnTo>
                  <a:lnTo>
                    <a:pt x="5860" y="6880"/>
                  </a:lnTo>
                  <a:lnTo>
                    <a:pt x="5905" y="6922"/>
                  </a:lnTo>
                  <a:lnTo>
                    <a:pt x="5905" y="6965"/>
                  </a:lnTo>
                  <a:lnTo>
                    <a:pt x="5769" y="7008"/>
                  </a:lnTo>
                  <a:lnTo>
                    <a:pt x="5633" y="7008"/>
                  </a:lnTo>
                  <a:lnTo>
                    <a:pt x="5542" y="7093"/>
                  </a:lnTo>
                  <a:lnTo>
                    <a:pt x="5497" y="7136"/>
                  </a:lnTo>
                  <a:lnTo>
                    <a:pt x="5360" y="7179"/>
                  </a:lnTo>
                  <a:lnTo>
                    <a:pt x="5315" y="7221"/>
                  </a:lnTo>
                  <a:lnTo>
                    <a:pt x="5224" y="7221"/>
                  </a:lnTo>
                  <a:lnTo>
                    <a:pt x="5133" y="7221"/>
                  </a:lnTo>
                  <a:lnTo>
                    <a:pt x="5088" y="7264"/>
                  </a:lnTo>
                  <a:lnTo>
                    <a:pt x="5088" y="7350"/>
                  </a:lnTo>
                  <a:lnTo>
                    <a:pt x="5088" y="7456"/>
                  </a:lnTo>
                  <a:lnTo>
                    <a:pt x="5042" y="7499"/>
                  </a:lnTo>
                  <a:lnTo>
                    <a:pt x="4997" y="7499"/>
                  </a:lnTo>
                  <a:lnTo>
                    <a:pt x="4951" y="7456"/>
                  </a:lnTo>
                  <a:lnTo>
                    <a:pt x="4815" y="7456"/>
                  </a:lnTo>
                  <a:lnTo>
                    <a:pt x="4815" y="7499"/>
                  </a:lnTo>
                  <a:lnTo>
                    <a:pt x="4815" y="7542"/>
                  </a:lnTo>
                  <a:lnTo>
                    <a:pt x="4906" y="7542"/>
                  </a:lnTo>
                  <a:lnTo>
                    <a:pt x="4997" y="7499"/>
                  </a:lnTo>
                  <a:lnTo>
                    <a:pt x="5042" y="7499"/>
                  </a:lnTo>
                  <a:lnTo>
                    <a:pt x="5088" y="7542"/>
                  </a:lnTo>
                  <a:lnTo>
                    <a:pt x="5133" y="7585"/>
                  </a:lnTo>
                  <a:lnTo>
                    <a:pt x="5088" y="7627"/>
                  </a:lnTo>
                  <a:lnTo>
                    <a:pt x="4997" y="7670"/>
                  </a:lnTo>
                  <a:lnTo>
                    <a:pt x="4861" y="7713"/>
                  </a:lnTo>
                  <a:lnTo>
                    <a:pt x="4770" y="7713"/>
                  </a:lnTo>
                  <a:lnTo>
                    <a:pt x="4770" y="7755"/>
                  </a:lnTo>
                  <a:lnTo>
                    <a:pt x="4815" y="7755"/>
                  </a:lnTo>
                  <a:lnTo>
                    <a:pt x="4951" y="7755"/>
                  </a:lnTo>
                  <a:lnTo>
                    <a:pt x="4997" y="7755"/>
                  </a:lnTo>
                  <a:lnTo>
                    <a:pt x="5179" y="7713"/>
                  </a:lnTo>
                  <a:lnTo>
                    <a:pt x="5224" y="7755"/>
                  </a:lnTo>
                  <a:lnTo>
                    <a:pt x="4770" y="7841"/>
                  </a:lnTo>
                  <a:lnTo>
                    <a:pt x="4815" y="7841"/>
                  </a:lnTo>
                  <a:lnTo>
                    <a:pt x="4861" y="7841"/>
                  </a:lnTo>
                  <a:lnTo>
                    <a:pt x="4815" y="7841"/>
                  </a:lnTo>
                  <a:lnTo>
                    <a:pt x="4770" y="7841"/>
                  </a:lnTo>
                  <a:lnTo>
                    <a:pt x="4724" y="7841"/>
                  </a:lnTo>
                  <a:lnTo>
                    <a:pt x="4861" y="7926"/>
                  </a:lnTo>
                  <a:lnTo>
                    <a:pt x="4951" y="7969"/>
                  </a:lnTo>
                  <a:lnTo>
                    <a:pt x="5042" y="7969"/>
                  </a:lnTo>
                  <a:lnTo>
                    <a:pt x="5088" y="7926"/>
                  </a:lnTo>
                  <a:lnTo>
                    <a:pt x="5133" y="7969"/>
                  </a:lnTo>
                  <a:lnTo>
                    <a:pt x="5088" y="8055"/>
                  </a:lnTo>
                  <a:lnTo>
                    <a:pt x="5042" y="8097"/>
                  </a:lnTo>
                  <a:lnTo>
                    <a:pt x="4815" y="8226"/>
                  </a:lnTo>
                  <a:lnTo>
                    <a:pt x="4724" y="8268"/>
                  </a:lnTo>
                  <a:lnTo>
                    <a:pt x="4679" y="8311"/>
                  </a:lnTo>
                  <a:lnTo>
                    <a:pt x="4679" y="8396"/>
                  </a:lnTo>
                  <a:lnTo>
                    <a:pt x="4770" y="8482"/>
                  </a:lnTo>
                  <a:lnTo>
                    <a:pt x="4861" y="8567"/>
                  </a:lnTo>
                  <a:lnTo>
                    <a:pt x="4997" y="8610"/>
                  </a:lnTo>
                  <a:lnTo>
                    <a:pt x="5224" y="8653"/>
                  </a:lnTo>
                  <a:lnTo>
                    <a:pt x="5269" y="8696"/>
                  </a:lnTo>
                  <a:lnTo>
                    <a:pt x="5497" y="8482"/>
                  </a:lnTo>
                  <a:lnTo>
                    <a:pt x="5542" y="8396"/>
                  </a:lnTo>
                  <a:lnTo>
                    <a:pt x="5633" y="8354"/>
                  </a:lnTo>
                  <a:lnTo>
                    <a:pt x="5724" y="8268"/>
                  </a:lnTo>
                  <a:lnTo>
                    <a:pt x="5724" y="8183"/>
                  </a:lnTo>
                  <a:lnTo>
                    <a:pt x="5724" y="8140"/>
                  </a:lnTo>
                  <a:lnTo>
                    <a:pt x="5769" y="8268"/>
                  </a:lnTo>
                  <a:lnTo>
                    <a:pt x="5769" y="8354"/>
                  </a:lnTo>
                  <a:lnTo>
                    <a:pt x="5905" y="8482"/>
                  </a:lnTo>
                  <a:lnTo>
                    <a:pt x="5996" y="8653"/>
                  </a:lnTo>
                  <a:lnTo>
                    <a:pt x="5996" y="8738"/>
                  </a:lnTo>
                  <a:lnTo>
                    <a:pt x="5951" y="8824"/>
                  </a:lnTo>
                  <a:lnTo>
                    <a:pt x="6042" y="9208"/>
                  </a:lnTo>
                  <a:lnTo>
                    <a:pt x="6087" y="9208"/>
                  </a:lnTo>
                  <a:lnTo>
                    <a:pt x="6087" y="9166"/>
                  </a:lnTo>
                  <a:lnTo>
                    <a:pt x="6087" y="9080"/>
                  </a:lnTo>
                  <a:lnTo>
                    <a:pt x="6132" y="9080"/>
                  </a:lnTo>
                  <a:lnTo>
                    <a:pt x="6223" y="9166"/>
                  </a:lnTo>
                  <a:lnTo>
                    <a:pt x="6223" y="9251"/>
                  </a:lnTo>
                  <a:lnTo>
                    <a:pt x="6178" y="9294"/>
                  </a:lnTo>
                  <a:lnTo>
                    <a:pt x="6132" y="9294"/>
                  </a:lnTo>
                  <a:lnTo>
                    <a:pt x="6132" y="9379"/>
                  </a:lnTo>
                  <a:lnTo>
                    <a:pt x="6223" y="9593"/>
                  </a:lnTo>
                  <a:lnTo>
                    <a:pt x="6360" y="9593"/>
                  </a:lnTo>
                  <a:lnTo>
                    <a:pt x="6496" y="9593"/>
                  </a:lnTo>
                  <a:lnTo>
                    <a:pt x="6541" y="9507"/>
                  </a:lnTo>
                  <a:lnTo>
                    <a:pt x="6541" y="9465"/>
                  </a:lnTo>
                  <a:lnTo>
                    <a:pt x="6541" y="9379"/>
                  </a:lnTo>
                  <a:lnTo>
                    <a:pt x="6587" y="9336"/>
                  </a:lnTo>
                  <a:lnTo>
                    <a:pt x="6678" y="9251"/>
                  </a:lnTo>
                  <a:lnTo>
                    <a:pt x="6768" y="9208"/>
                  </a:lnTo>
                  <a:lnTo>
                    <a:pt x="6859" y="9166"/>
                  </a:lnTo>
                  <a:lnTo>
                    <a:pt x="6950" y="9123"/>
                  </a:lnTo>
                  <a:lnTo>
                    <a:pt x="6950" y="9037"/>
                  </a:lnTo>
                  <a:lnTo>
                    <a:pt x="6905" y="8952"/>
                  </a:lnTo>
                  <a:lnTo>
                    <a:pt x="6950" y="8866"/>
                  </a:lnTo>
                  <a:lnTo>
                    <a:pt x="6905" y="8824"/>
                  </a:lnTo>
                  <a:lnTo>
                    <a:pt x="6859" y="8738"/>
                  </a:lnTo>
                  <a:lnTo>
                    <a:pt x="6905" y="8738"/>
                  </a:lnTo>
                  <a:lnTo>
                    <a:pt x="6950" y="8738"/>
                  </a:lnTo>
                  <a:lnTo>
                    <a:pt x="6950" y="8696"/>
                  </a:lnTo>
                  <a:lnTo>
                    <a:pt x="6950" y="8610"/>
                  </a:lnTo>
                  <a:lnTo>
                    <a:pt x="6859" y="8567"/>
                  </a:lnTo>
                  <a:lnTo>
                    <a:pt x="6814" y="8567"/>
                  </a:lnTo>
                  <a:lnTo>
                    <a:pt x="6814" y="8525"/>
                  </a:lnTo>
                  <a:lnTo>
                    <a:pt x="6859" y="8482"/>
                  </a:lnTo>
                  <a:lnTo>
                    <a:pt x="6905" y="8482"/>
                  </a:lnTo>
                  <a:lnTo>
                    <a:pt x="7041" y="8482"/>
                  </a:lnTo>
                  <a:lnTo>
                    <a:pt x="7132" y="8439"/>
                  </a:lnTo>
                  <a:lnTo>
                    <a:pt x="7223" y="8354"/>
                  </a:lnTo>
                  <a:lnTo>
                    <a:pt x="7177" y="8354"/>
                  </a:lnTo>
                  <a:lnTo>
                    <a:pt x="7086" y="8311"/>
                  </a:lnTo>
                  <a:lnTo>
                    <a:pt x="7041" y="8226"/>
                  </a:lnTo>
                  <a:lnTo>
                    <a:pt x="7041" y="8140"/>
                  </a:lnTo>
                  <a:lnTo>
                    <a:pt x="7041" y="8226"/>
                  </a:lnTo>
                  <a:lnTo>
                    <a:pt x="7086" y="8268"/>
                  </a:lnTo>
                  <a:lnTo>
                    <a:pt x="7132" y="8268"/>
                  </a:lnTo>
                  <a:lnTo>
                    <a:pt x="7223" y="8226"/>
                  </a:lnTo>
                  <a:lnTo>
                    <a:pt x="7314" y="8140"/>
                  </a:lnTo>
                  <a:lnTo>
                    <a:pt x="7268" y="8097"/>
                  </a:lnTo>
                  <a:lnTo>
                    <a:pt x="7223" y="8012"/>
                  </a:lnTo>
                  <a:lnTo>
                    <a:pt x="7086" y="7884"/>
                  </a:lnTo>
                  <a:lnTo>
                    <a:pt x="6950" y="7627"/>
                  </a:lnTo>
                  <a:lnTo>
                    <a:pt x="6905" y="7456"/>
                  </a:lnTo>
                  <a:lnTo>
                    <a:pt x="6905" y="7307"/>
                  </a:lnTo>
                  <a:lnTo>
                    <a:pt x="6950" y="7264"/>
                  </a:lnTo>
                  <a:lnTo>
                    <a:pt x="7041" y="7221"/>
                  </a:lnTo>
                  <a:lnTo>
                    <a:pt x="7086" y="7093"/>
                  </a:lnTo>
                  <a:lnTo>
                    <a:pt x="7177" y="7008"/>
                  </a:lnTo>
                  <a:lnTo>
                    <a:pt x="7268" y="6965"/>
                  </a:lnTo>
                  <a:lnTo>
                    <a:pt x="7359" y="6922"/>
                  </a:lnTo>
                  <a:lnTo>
                    <a:pt x="7518" y="6751"/>
                  </a:lnTo>
                  <a:lnTo>
                    <a:pt x="7518" y="6709"/>
                  </a:lnTo>
                  <a:lnTo>
                    <a:pt x="7427" y="6709"/>
                  </a:lnTo>
                  <a:lnTo>
                    <a:pt x="7359" y="6666"/>
                  </a:lnTo>
                  <a:lnTo>
                    <a:pt x="7359" y="6623"/>
                  </a:lnTo>
                  <a:lnTo>
                    <a:pt x="7427" y="6580"/>
                  </a:lnTo>
                  <a:lnTo>
                    <a:pt x="7427" y="6495"/>
                  </a:lnTo>
                  <a:lnTo>
                    <a:pt x="7359" y="6452"/>
                  </a:lnTo>
                  <a:lnTo>
                    <a:pt x="7359" y="6409"/>
                  </a:lnTo>
                  <a:lnTo>
                    <a:pt x="7427" y="6367"/>
                  </a:lnTo>
                  <a:lnTo>
                    <a:pt x="7518" y="6324"/>
                  </a:lnTo>
                  <a:lnTo>
                    <a:pt x="7654" y="6281"/>
                  </a:lnTo>
                  <a:lnTo>
                    <a:pt x="7745" y="6281"/>
                  </a:lnTo>
                  <a:lnTo>
                    <a:pt x="7927" y="6367"/>
                  </a:lnTo>
                  <a:lnTo>
                    <a:pt x="8018" y="6409"/>
                  </a:lnTo>
                  <a:lnTo>
                    <a:pt x="8018" y="6495"/>
                  </a:lnTo>
                  <a:lnTo>
                    <a:pt x="7972" y="6538"/>
                  </a:lnTo>
                  <a:lnTo>
                    <a:pt x="7881" y="6580"/>
                  </a:lnTo>
                  <a:lnTo>
                    <a:pt x="7881" y="6666"/>
                  </a:lnTo>
                  <a:lnTo>
                    <a:pt x="7836" y="6794"/>
                  </a:lnTo>
                  <a:lnTo>
                    <a:pt x="7745" y="6922"/>
                  </a:lnTo>
                  <a:lnTo>
                    <a:pt x="7654" y="6965"/>
                  </a:lnTo>
                  <a:lnTo>
                    <a:pt x="7654" y="7008"/>
                  </a:lnTo>
                  <a:lnTo>
                    <a:pt x="7700" y="7050"/>
                  </a:lnTo>
                  <a:lnTo>
                    <a:pt x="7563" y="7136"/>
                  </a:lnTo>
                  <a:lnTo>
                    <a:pt x="7518" y="7136"/>
                  </a:lnTo>
                  <a:lnTo>
                    <a:pt x="7518" y="7179"/>
                  </a:lnTo>
                  <a:lnTo>
                    <a:pt x="7518" y="7307"/>
                  </a:lnTo>
                  <a:lnTo>
                    <a:pt x="7563" y="7456"/>
                  </a:lnTo>
                  <a:lnTo>
                    <a:pt x="7654" y="7713"/>
                  </a:lnTo>
                  <a:lnTo>
                    <a:pt x="7654" y="7798"/>
                  </a:lnTo>
                  <a:lnTo>
                    <a:pt x="7700" y="7884"/>
                  </a:lnTo>
                  <a:lnTo>
                    <a:pt x="8063" y="8012"/>
                  </a:lnTo>
                  <a:lnTo>
                    <a:pt x="8018" y="8055"/>
                  </a:lnTo>
                  <a:lnTo>
                    <a:pt x="8290" y="7926"/>
                  </a:lnTo>
                  <a:lnTo>
                    <a:pt x="8381" y="7926"/>
                  </a:lnTo>
                  <a:lnTo>
                    <a:pt x="8472" y="7841"/>
                  </a:lnTo>
                  <a:lnTo>
                    <a:pt x="8608" y="7755"/>
                  </a:lnTo>
                  <a:lnTo>
                    <a:pt x="8608" y="7798"/>
                  </a:lnTo>
                  <a:lnTo>
                    <a:pt x="8699" y="7755"/>
                  </a:lnTo>
                  <a:lnTo>
                    <a:pt x="8790" y="7713"/>
                  </a:lnTo>
                  <a:lnTo>
                    <a:pt x="9062" y="7755"/>
                  </a:lnTo>
                  <a:lnTo>
                    <a:pt x="9290" y="7841"/>
                  </a:lnTo>
                  <a:lnTo>
                    <a:pt x="9244" y="7884"/>
                  </a:lnTo>
                  <a:lnTo>
                    <a:pt x="9062" y="7884"/>
                  </a:lnTo>
                  <a:lnTo>
                    <a:pt x="8926" y="7969"/>
                  </a:lnTo>
                  <a:lnTo>
                    <a:pt x="8608" y="8055"/>
                  </a:lnTo>
                  <a:lnTo>
                    <a:pt x="8472" y="8097"/>
                  </a:lnTo>
                  <a:lnTo>
                    <a:pt x="8290" y="8140"/>
                  </a:lnTo>
                  <a:lnTo>
                    <a:pt x="8245" y="8226"/>
                  </a:lnTo>
                  <a:lnTo>
                    <a:pt x="8199" y="8226"/>
                  </a:lnTo>
                  <a:lnTo>
                    <a:pt x="8154" y="8226"/>
                  </a:lnTo>
                  <a:lnTo>
                    <a:pt x="8199" y="8354"/>
                  </a:lnTo>
                  <a:lnTo>
                    <a:pt x="8290" y="8525"/>
                  </a:lnTo>
                  <a:lnTo>
                    <a:pt x="8336" y="8482"/>
                  </a:lnTo>
                  <a:lnTo>
                    <a:pt x="8381" y="8482"/>
                  </a:lnTo>
                  <a:lnTo>
                    <a:pt x="8426" y="8482"/>
                  </a:lnTo>
                  <a:lnTo>
                    <a:pt x="8426" y="8567"/>
                  </a:lnTo>
                  <a:lnTo>
                    <a:pt x="8426" y="8653"/>
                  </a:lnTo>
                  <a:lnTo>
                    <a:pt x="8472" y="8738"/>
                  </a:lnTo>
                  <a:lnTo>
                    <a:pt x="8472" y="8781"/>
                  </a:lnTo>
                  <a:lnTo>
                    <a:pt x="8472" y="8824"/>
                  </a:lnTo>
                  <a:lnTo>
                    <a:pt x="8381" y="8909"/>
                  </a:lnTo>
                  <a:lnTo>
                    <a:pt x="8336" y="8909"/>
                  </a:lnTo>
                  <a:lnTo>
                    <a:pt x="8290" y="8866"/>
                  </a:lnTo>
                  <a:lnTo>
                    <a:pt x="8245" y="8824"/>
                  </a:lnTo>
                  <a:lnTo>
                    <a:pt x="8154" y="8738"/>
                  </a:lnTo>
                  <a:lnTo>
                    <a:pt x="8109" y="8696"/>
                  </a:lnTo>
                  <a:lnTo>
                    <a:pt x="8018" y="8696"/>
                  </a:lnTo>
                  <a:lnTo>
                    <a:pt x="7927" y="8781"/>
                  </a:lnTo>
                  <a:lnTo>
                    <a:pt x="7927" y="8824"/>
                  </a:lnTo>
                  <a:lnTo>
                    <a:pt x="7927" y="8909"/>
                  </a:lnTo>
                  <a:lnTo>
                    <a:pt x="7881" y="9037"/>
                  </a:lnTo>
                  <a:lnTo>
                    <a:pt x="7881" y="9166"/>
                  </a:lnTo>
                  <a:lnTo>
                    <a:pt x="7927" y="9379"/>
                  </a:lnTo>
                  <a:lnTo>
                    <a:pt x="7972" y="9550"/>
                  </a:lnTo>
                  <a:lnTo>
                    <a:pt x="8018" y="9593"/>
                  </a:lnTo>
                  <a:lnTo>
                    <a:pt x="8018" y="9636"/>
                  </a:lnTo>
                  <a:lnTo>
                    <a:pt x="7881" y="9636"/>
                  </a:lnTo>
                  <a:lnTo>
                    <a:pt x="7791" y="9636"/>
                  </a:lnTo>
                  <a:lnTo>
                    <a:pt x="7745" y="9636"/>
                  </a:lnTo>
                  <a:lnTo>
                    <a:pt x="7700" y="9678"/>
                  </a:lnTo>
                  <a:lnTo>
                    <a:pt x="7700" y="9721"/>
                  </a:lnTo>
                  <a:lnTo>
                    <a:pt x="7700" y="9764"/>
                  </a:lnTo>
                  <a:lnTo>
                    <a:pt x="7700" y="9807"/>
                  </a:lnTo>
                  <a:lnTo>
                    <a:pt x="7609" y="9807"/>
                  </a:lnTo>
                  <a:lnTo>
                    <a:pt x="7518" y="9807"/>
                  </a:lnTo>
                  <a:lnTo>
                    <a:pt x="7473" y="9721"/>
                  </a:lnTo>
                  <a:lnTo>
                    <a:pt x="7359" y="9721"/>
                  </a:lnTo>
                  <a:lnTo>
                    <a:pt x="7223" y="9764"/>
                  </a:lnTo>
                  <a:lnTo>
                    <a:pt x="7086" y="9807"/>
                  </a:lnTo>
                  <a:lnTo>
                    <a:pt x="6996" y="9807"/>
                  </a:lnTo>
                  <a:lnTo>
                    <a:pt x="6950" y="9935"/>
                  </a:lnTo>
                  <a:lnTo>
                    <a:pt x="6768" y="9977"/>
                  </a:lnTo>
                  <a:lnTo>
                    <a:pt x="6541" y="10063"/>
                  </a:lnTo>
                  <a:lnTo>
                    <a:pt x="6541" y="10106"/>
                  </a:lnTo>
                  <a:lnTo>
                    <a:pt x="6360" y="9977"/>
                  </a:lnTo>
                  <a:lnTo>
                    <a:pt x="6269" y="9935"/>
                  </a:lnTo>
                  <a:lnTo>
                    <a:pt x="6132" y="9892"/>
                  </a:lnTo>
                  <a:lnTo>
                    <a:pt x="6087" y="9935"/>
                  </a:lnTo>
                  <a:lnTo>
                    <a:pt x="6087" y="10020"/>
                  </a:lnTo>
                  <a:lnTo>
                    <a:pt x="5905" y="10063"/>
                  </a:lnTo>
                  <a:lnTo>
                    <a:pt x="5815" y="10063"/>
                  </a:lnTo>
                  <a:lnTo>
                    <a:pt x="5678" y="10020"/>
                  </a:lnTo>
                  <a:lnTo>
                    <a:pt x="5587" y="9892"/>
                  </a:lnTo>
                  <a:lnTo>
                    <a:pt x="5587" y="9849"/>
                  </a:lnTo>
                  <a:lnTo>
                    <a:pt x="5587" y="9807"/>
                  </a:lnTo>
                  <a:lnTo>
                    <a:pt x="5542" y="9764"/>
                  </a:lnTo>
                  <a:lnTo>
                    <a:pt x="5497" y="9764"/>
                  </a:lnTo>
                  <a:lnTo>
                    <a:pt x="5497" y="9636"/>
                  </a:lnTo>
                  <a:lnTo>
                    <a:pt x="5542" y="9465"/>
                  </a:lnTo>
                  <a:lnTo>
                    <a:pt x="5587" y="9465"/>
                  </a:lnTo>
                  <a:lnTo>
                    <a:pt x="5633" y="9465"/>
                  </a:lnTo>
                  <a:lnTo>
                    <a:pt x="5633" y="9379"/>
                  </a:lnTo>
                  <a:lnTo>
                    <a:pt x="5678" y="9294"/>
                  </a:lnTo>
                  <a:lnTo>
                    <a:pt x="5724" y="9336"/>
                  </a:lnTo>
                  <a:lnTo>
                    <a:pt x="5769" y="9336"/>
                  </a:lnTo>
                  <a:lnTo>
                    <a:pt x="5815" y="9294"/>
                  </a:lnTo>
                  <a:lnTo>
                    <a:pt x="5815" y="9251"/>
                  </a:lnTo>
                  <a:lnTo>
                    <a:pt x="5815" y="9080"/>
                  </a:lnTo>
                  <a:lnTo>
                    <a:pt x="5724" y="8824"/>
                  </a:lnTo>
                  <a:lnTo>
                    <a:pt x="5678" y="8824"/>
                  </a:lnTo>
                  <a:lnTo>
                    <a:pt x="5633" y="8866"/>
                  </a:lnTo>
                  <a:lnTo>
                    <a:pt x="5542" y="8952"/>
                  </a:lnTo>
                  <a:lnTo>
                    <a:pt x="5497" y="8995"/>
                  </a:lnTo>
                  <a:lnTo>
                    <a:pt x="5542" y="9037"/>
                  </a:lnTo>
                  <a:lnTo>
                    <a:pt x="5587" y="9037"/>
                  </a:lnTo>
                  <a:lnTo>
                    <a:pt x="5633" y="9037"/>
                  </a:lnTo>
                  <a:lnTo>
                    <a:pt x="5542" y="9080"/>
                  </a:lnTo>
                  <a:lnTo>
                    <a:pt x="5451" y="9123"/>
                  </a:lnTo>
                  <a:lnTo>
                    <a:pt x="5269" y="9294"/>
                  </a:lnTo>
                  <a:lnTo>
                    <a:pt x="5224" y="9422"/>
                  </a:lnTo>
                  <a:lnTo>
                    <a:pt x="5224" y="9507"/>
                  </a:lnTo>
                  <a:lnTo>
                    <a:pt x="5315" y="9721"/>
                  </a:lnTo>
                  <a:lnTo>
                    <a:pt x="5315" y="9764"/>
                  </a:lnTo>
                  <a:lnTo>
                    <a:pt x="5406" y="9935"/>
                  </a:lnTo>
                  <a:lnTo>
                    <a:pt x="5360" y="9977"/>
                  </a:lnTo>
                  <a:lnTo>
                    <a:pt x="5360" y="10063"/>
                  </a:lnTo>
                  <a:lnTo>
                    <a:pt x="5497" y="10148"/>
                  </a:lnTo>
                  <a:lnTo>
                    <a:pt x="5587" y="10148"/>
                  </a:lnTo>
                  <a:lnTo>
                    <a:pt x="5587" y="10191"/>
                  </a:lnTo>
                  <a:lnTo>
                    <a:pt x="5497" y="10191"/>
                  </a:lnTo>
                  <a:lnTo>
                    <a:pt x="5451" y="10148"/>
                  </a:lnTo>
                  <a:lnTo>
                    <a:pt x="5360" y="10063"/>
                  </a:lnTo>
                  <a:lnTo>
                    <a:pt x="5315" y="10063"/>
                  </a:lnTo>
                  <a:lnTo>
                    <a:pt x="5269" y="10106"/>
                  </a:lnTo>
                  <a:lnTo>
                    <a:pt x="5269" y="10148"/>
                  </a:lnTo>
                  <a:lnTo>
                    <a:pt x="5315" y="10191"/>
                  </a:lnTo>
                  <a:lnTo>
                    <a:pt x="5269" y="10234"/>
                  </a:lnTo>
                  <a:lnTo>
                    <a:pt x="5224" y="10234"/>
                  </a:lnTo>
                  <a:lnTo>
                    <a:pt x="5224" y="10191"/>
                  </a:lnTo>
                  <a:lnTo>
                    <a:pt x="5179" y="10148"/>
                  </a:lnTo>
                  <a:lnTo>
                    <a:pt x="5179" y="10106"/>
                  </a:lnTo>
                  <a:lnTo>
                    <a:pt x="5088" y="10148"/>
                  </a:lnTo>
                  <a:lnTo>
                    <a:pt x="5088" y="10191"/>
                  </a:lnTo>
                  <a:lnTo>
                    <a:pt x="5042" y="10234"/>
                  </a:lnTo>
                  <a:lnTo>
                    <a:pt x="4997" y="10277"/>
                  </a:lnTo>
                  <a:lnTo>
                    <a:pt x="4906" y="10277"/>
                  </a:lnTo>
                  <a:lnTo>
                    <a:pt x="4861" y="10234"/>
                  </a:lnTo>
                  <a:lnTo>
                    <a:pt x="4770" y="10234"/>
                  </a:lnTo>
                  <a:lnTo>
                    <a:pt x="4724" y="10191"/>
                  </a:lnTo>
                  <a:lnTo>
                    <a:pt x="4633" y="10277"/>
                  </a:lnTo>
                  <a:lnTo>
                    <a:pt x="4543" y="10319"/>
                  </a:lnTo>
                  <a:lnTo>
                    <a:pt x="4588" y="10319"/>
                  </a:lnTo>
                  <a:lnTo>
                    <a:pt x="4543" y="10469"/>
                  </a:lnTo>
                  <a:lnTo>
                    <a:pt x="4543" y="10512"/>
                  </a:lnTo>
                  <a:lnTo>
                    <a:pt x="4497" y="10554"/>
                  </a:lnTo>
                  <a:lnTo>
                    <a:pt x="4452" y="10554"/>
                  </a:lnTo>
                  <a:lnTo>
                    <a:pt x="4452" y="10512"/>
                  </a:lnTo>
                  <a:lnTo>
                    <a:pt x="4497" y="10362"/>
                  </a:lnTo>
                  <a:lnTo>
                    <a:pt x="4452" y="10319"/>
                  </a:lnTo>
                  <a:lnTo>
                    <a:pt x="4406" y="10319"/>
                  </a:lnTo>
                  <a:lnTo>
                    <a:pt x="4361" y="10469"/>
                  </a:lnTo>
                  <a:lnTo>
                    <a:pt x="4315" y="10597"/>
                  </a:lnTo>
                  <a:lnTo>
                    <a:pt x="4270" y="10682"/>
                  </a:lnTo>
                  <a:lnTo>
                    <a:pt x="4202" y="10725"/>
                  </a:lnTo>
                  <a:lnTo>
                    <a:pt x="4270" y="10811"/>
                  </a:lnTo>
                  <a:lnTo>
                    <a:pt x="4270" y="10853"/>
                  </a:lnTo>
                  <a:lnTo>
                    <a:pt x="4202" y="10853"/>
                  </a:lnTo>
                  <a:lnTo>
                    <a:pt x="4156" y="10853"/>
                  </a:lnTo>
                  <a:lnTo>
                    <a:pt x="4066" y="10811"/>
                  </a:lnTo>
                  <a:lnTo>
                    <a:pt x="3929" y="10896"/>
                  </a:lnTo>
                  <a:lnTo>
                    <a:pt x="3838" y="10939"/>
                  </a:lnTo>
                  <a:lnTo>
                    <a:pt x="3702" y="10982"/>
                  </a:lnTo>
                  <a:lnTo>
                    <a:pt x="3657" y="10982"/>
                  </a:lnTo>
                  <a:lnTo>
                    <a:pt x="3611" y="11024"/>
                  </a:lnTo>
                  <a:lnTo>
                    <a:pt x="3566" y="11067"/>
                  </a:lnTo>
                  <a:lnTo>
                    <a:pt x="3611" y="11110"/>
                  </a:lnTo>
                  <a:lnTo>
                    <a:pt x="3611" y="11195"/>
                  </a:lnTo>
                  <a:lnTo>
                    <a:pt x="3566" y="11238"/>
                  </a:lnTo>
                  <a:lnTo>
                    <a:pt x="3521" y="11281"/>
                  </a:lnTo>
                  <a:lnTo>
                    <a:pt x="3475" y="11281"/>
                  </a:lnTo>
                  <a:lnTo>
                    <a:pt x="3339" y="11323"/>
                  </a:lnTo>
                  <a:lnTo>
                    <a:pt x="3203" y="11409"/>
                  </a:lnTo>
                  <a:lnTo>
                    <a:pt x="3157" y="11452"/>
                  </a:lnTo>
                  <a:lnTo>
                    <a:pt x="3157" y="11494"/>
                  </a:lnTo>
                  <a:lnTo>
                    <a:pt x="3021" y="11494"/>
                  </a:lnTo>
                  <a:lnTo>
                    <a:pt x="2885" y="11452"/>
                  </a:lnTo>
                  <a:lnTo>
                    <a:pt x="2885" y="11409"/>
                  </a:lnTo>
                  <a:lnTo>
                    <a:pt x="2885" y="11323"/>
                  </a:lnTo>
                  <a:lnTo>
                    <a:pt x="2794" y="11281"/>
                  </a:lnTo>
                  <a:lnTo>
                    <a:pt x="2748" y="11281"/>
                  </a:lnTo>
                  <a:lnTo>
                    <a:pt x="2703" y="11281"/>
                  </a:lnTo>
                  <a:lnTo>
                    <a:pt x="2657" y="11409"/>
                  </a:lnTo>
                  <a:lnTo>
                    <a:pt x="2703" y="11452"/>
                  </a:lnTo>
                  <a:lnTo>
                    <a:pt x="2748" y="11494"/>
                  </a:lnTo>
                  <a:lnTo>
                    <a:pt x="2794" y="11494"/>
                  </a:lnTo>
                  <a:lnTo>
                    <a:pt x="2839" y="11494"/>
                  </a:lnTo>
                  <a:lnTo>
                    <a:pt x="2657" y="11665"/>
                  </a:lnTo>
                  <a:lnTo>
                    <a:pt x="2567" y="11708"/>
                  </a:lnTo>
                  <a:lnTo>
                    <a:pt x="2476" y="11708"/>
                  </a:lnTo>
                  <a:lnTo>
                    <a:pt x="2430" y="11623"/>
                  </a:lnTo>
                  <a:lnTo>
                    <a:pt x="2385" y="11537"/>
                  </a:lnTo>
                  <a:lnTo>
                    <a:pt x="2158" y="11580"/>
                  </a:lnTo>
                  <a:lnTo>
                    <a:pt x="1976" y="11623"/>
                  </a:lnTo>
                  <a:lnTo>
                    <a:pt x="2021" y="11751"/>
                  </a:lnTo>
                  <a:lnTo>
                    <a:pt x="2112" y="11836"/>
                  </a:lnTo>
                  <a:lnTo>
                    <a:pt x="2294" y="12050"/>
                  </a:lnTo>
                  <a:lnTo>
                    <a:pt x="2339" y="12007"/>
                  </a:lnTo>
                  <a:lnTo>
                    <a:pt x="2385" y="12007"/>
                  </a:lnTo>
                  <a:lnTo>
                    <a:pt x="2430" y="11964"/>
                  </a:lnTo>
                  <a:lnTo>
                    <a:pt x="2476" y="12050"/>
                  </a:lnTo>
                  <a:lnTo>
                    <a:pt x="2430" y="12093"/>
                  </a:lnTo>
                  <a:lnTo>
                    <a:pt x="2521" y="12135"/>
                  </a:lnTo>
                  <a:lnTo>
                    <a:pt x="2567" y="12135"/>
                  </a:lnTo>
                  <a:lnTo>
                    <a:pt x="2612" y="12178"/>
                  </a:lnTo>
                  <a:lnTo>
                    <a:pt x="2567" y="12221"/>
                  </a:lnTo>
                  <a:lnTo>
                    <a:pt x="2476" y="12264"/>
                  </a:lnTo>
                  <a:lnTo>
                    <a:pt x="2521" y="12349"/>
                  </a:lnTo>
                  <a:lnTo>
                    <a:pt x="2567" y="12392"/>
                  </a:lnTo>
                  <a:lnTo>
                    <a:pt x="2612" y="12563"/>
                  </a:lnTo>
                  <a:lnTo>
                    <a:pt x="2657" y="12734"/>
                  </a:lnTo>
                  <a:lnTo>
                    <a:pt x="2703" y="12947"/>
                  </a:lnTo>
                  <a:lnTo>
                    <a:pt x="2657" y="13033"/>
                  </a:lnTo>
                  <a:lnTo>
                    <a:pt x="2567" y="13204"/>
                  </a:lnTo>
                  <a:lnTo>
                    <a:pt x="2430" y="13439"/>
                  </a:lnTo>
                  <a:lnTo>
                    <a:pt x="2385" y="13481"/>
                  </a:lnTo>
                  <a:lnTo>
                    <a:pt x="2294" y="13481"/>
                  </a:lnTo>
                  <a:lnTo>
                    <a:pt x="2112" y="13439"/>
                  </a:lnTo>
                  <a:lnTo>
                    <a:pt x="2067" y="13439"/>
                  </a:lnTo>
                  <a:lnTo>
                    <a:pt x="2021" y="13481"/>
                  </a:lnTo>
                  <a:lnTo>
                    <a:pt x="1976" y="13439"/>
                  </a:lnTo>
                  <a:lnTo>
                    <a:pt x="1885" y="13374"/>
                  </a:lnTo>
                  <a:lnTo>
                    <a:pt x="1794" y="13374"/>
                  </a:lnTo>
                  <a:lnTo>
                    <a:pt x="1658" y="13374"/>
                  </a:lnTo>
                  <a:lnTo>
                    <a:pt x="1340" y="13289"/>
                  </a:lnTo>
                  <a:lnTo>
                    <a:pt x="999" y="13204"/>
                  </a:lnTo>
                  <a:lnTo>
                    <a:pt x="909" y="13118"/>
                  </a:lnTo>
                  <a:lnTo>
                    <a:pt x="863" y="13075"/>
                  </a:lnTo>
                  <a:lnTo>
                    <a:pt x="818" y="13075"/>
                  </a:lnTo>
                  <a:lnTo>
                    <a:pt x="454" y="13118"/>
                  </a:lnTo>
                  <a:lnTo>
                    <a:pt x="409" y="13161"/>
                  </a:lnTo>
                  <a:lnTo>
                    <a:pt x="409" y="13204"/>
                  </a:lnTo>
                  <a:lnTo>
                    <a:pt x="500" y="13332"/>
                  </a:lnTo>
                  <a:lnTo>
                    <a:pt x="500" y="13439"/>
                  </a:lnTo>
                  <a:lnTo>
                    <a:pt x="500" y="13567"/>
                  </a:lnTo>
                  <a:lnTo>
                    <a:pt x="363" y="14080"/>
                  </a:lnTo>
                  <a:lnTo>
                    <a:pt x="409" y="14080"/>
                  </a:lnTo>
                  <a:lnTo>
                    <a:pt x="273" y="14336"/>
                  </a:lnTo>
                  <a:lnTo>
                    <a:pt x="136" y="14507"/>
                  </a:lnTo>
                  <a:lnTo>
                    <a:pt x="45" y="14507"/>
                  </a:lnTo>
                  <a:lnTo>
                    <a:pt x="0" y="14635"/>
                  </a:lnTo>
                  <a:lnTo>
                    <a:pt x="0" y="14720"/>
                  </a:lnTo>
                  <a:lnTo>
                    <a:pt x="45" y="14934"/>
                  </a:lnTo>
                  <a:lnTo>
                    <a:pt x="136" y="15105"/>
                  </a:lnTo>
                  <a:lnTo>
                    <a:pt x="273" y="15233"/>
                  </a:lnTo>
                  <a:lnTo>
                    <a:pt x="454" y="15361"/>
                  </a:lnTo>
                  <a:lnTo>
                    <a:pt x="500" y="15361"/>
                  </a:lnTo>
                  <a:lnTo>
                    <a:pt x="591" y="15361"/>
                  </a:lnTo>
                  <a:lnTo>
                    <a:pt x="636" y="15490"/>
                  </a:lnTo>
                  <a:lnTo>
                    <a:pt x="681" y="15575"/>
                  </a:lnTo>
                  <a:lnTo>
                    <a:pt x="818" y="15703"/>
                  </a:lnTo>
                  <a:lnTo>
                    <a:pt x="954" y="15831"/>
                  </a:lnTo>
                  <a:lnTo>
                    <a:pt x="1840" y="15746"/>
                  </a:lnTo>
                  <a:lnTo>
                    <a:pt x="1885" y="15789"/>
                  </a:lnTo>
                  <a:lnTo>
                    <a:pt x="1931" y="15789"/>
                  </a:lnTo>
                  <a:lnTo>
                    <a:pt x="1976" y="15703"/>
                  </a:lnTo>
                  <a:lnTo>
                    <a:pt x="2067" y="15575"/>
                  </a:lnTo>
                  <a:lnTo>
                    <a:pt x="2203" y="15575"/>
                  </a:lnTo>
                  <a:lnTo>
                    <a:pt x="2294" y="15575"/>
                  </a:lnTo>
                  <a:lnTo>
                    <a:pt x="2339" y="15532"/>
                  </a:lnTo>
                  <a:lnTo>
                    <a:pt x="2385" y="15490"/>
                  </a:lnTo>
                  <a:lnTo>
                    <a:pt x="2385" y="15447"/>
                  </a:lnTo>
                  <a:lnTo>
                    <a:pt x="2385" y="15361"/>
                  </a:lnTo>
                  <a:lnTo>
                    <a:pt x="2521" y="15276"/>
                  </a:lnTo>
                  <a:lnTo>
                    <a:pt x="2612" y="15233"/>
                  </a:lnTo>
                  <a:lnTo>
                    <a:pt x="2567" y="14891"/>
                  </a:lnTo>
                  <a:lnTo>
                    <a:pt x="2612" y="14806"/>
                  </a:lnTo>
                  <a:lnTo>
                    <a:pt x="2657" y="14763"/>
                  </a:lnTo>
                  <a:lnTo>
                    <a:pt x="2885" y="14507"/>
                  </a:lnTo>
                  <a:lnTo>
                    <a:pt x="2975" y="14421"/>
                  </a:lnTo>
                  <a:lnTo>
                    <a:pt x="3157" y="14379"/>
                  </a:lnTo>
                  <a:lnTo>
                    <a:pt x="3248" y="14336"/>
                  </a:lnTo>
                  <a:lnTo>
                    <a:pt x="3339" y="14379"/>
                  </a:lnTo>
                  <a:lnTo>
                    <a:pt x="3430" y="14336"/>
                  </a:lnTo>
                  <a:lnTo>
                    <a:pt x="3566" y="14208"/>
                  </a:lnTo>
                  <a:lnTo>
                    <a:pt x="3611" y="14080"/>
                  </a:lnTo>
                  <a:lnTo>
                    <a:pt x="3657" y="13951"/>
                  </a:lnTo>
                  <a:lnTo>
                    <a:pt x="3611" y="13823"/>
                  </a:lnTo>
                  <a:lnTo>
                    <a:pt x="3611" y="13780"/>
                  </a:lnTo>
                  <a:lnTo>
                    <a:pt x="3657" y="13738"/>
                  </a:lnTo>
                  <a:lnTo>
                    <a:pt x="3748" y="13652"/>
                  </a:lnTo>
                  <a:lnTo>
                    <a:pt x="3884" y="13652"/>
                  </a:lnTo>
                  <a:lnTo>
                    <a:pt x="4202" y="13609"/>
                  </a:lnTo>
                  <a:lnTo>
                    <a:pt x="4202" y="13652"/>
                  </a:lnTo>
                  <a:lnTo>
                    <a:pt x="4156" y="13695"/>
                  </a:lnTo>
                  <a:lnTo>
                    <a:pt x="4270" y="13738"/>
                  </a:lnTo>
                  <a:lnTo>
                    <a:pt x="4406" y="13780"/>
                  </a:lnTo>
                  <a:lnTo>
                    <a:pt x="4497" y="13823"/>
                  </a:lnTo>
                  <a:lnTo>
                    <a:pt x="4679" y="13695"/>
                  </a:lnTo>
                  <a:lnTo>
                    <a:pt x="4861" y="13567"/>
                  </a:lnTo>
                  <a:lnTo>
                    <a:pt x="4951" y="13567"/>
                  </a:lnTo>
                  <a:lnTo>
                    <a:pt x="5042" y="13524"/>
                  </a:lnTo>
                  <a:lnTo>
                    <a:pt x="5133" y="13439"/>
                  </a:lnTo>
                  <a:lnTo>
                    <a:pt x="5179" y="13332"/>
                  </a:lnTo>
                  <a:lnTo>
                    <a:pt x="5224" y="13332"/>
                  </a:lnTo>
                  <a:lnTo>
                    <a:pt x="5406" y="13374"/>
                  </a:lnTo>
                  <a:lnTo>
                    <a:pt x="5542" y="13481"/>
                  </a:lnTo>
                  <a:lnTo>
                    <a:pt x="5633" y="13609"/>
                  </a:lnTo>
                  <a:lnTo>
                    <a:pt x="5678" y="13780"/>
                  </a:lnTo>
                  <a:lnTo>
                    <a:pt x="5678" y="13823"/>
                  </a:lnTo>
                  <a:lnTo>
                    <a:pt x="5678" y="13866"/>
                  </a:lnTo>
                  <a:lnTo>
                    <a:pt x="5769" y="13994"/>
                  </a:lnTo>
                  <a:lnTo>
                    <a:pt x="5860" y="14080"/>
                  </a:lnTo>
                  <a:lnTo>
                    <a:pt x="5905" y="14080"/>
                  </a:lnTo>
                  <a:lnTo>
                    <a:pt x="5996" y="14122"/>
                  </a:lnTo>
                  <a:lnTo>
                    <a:pt x="6042" y="14208"/>
                  </a:lnTo>
                  <a:lnTo>
                    <a:pt x="6223" y="14293"/>
                  </a:lnTo>
                  <a:lnTo>
                    <a:pt x="6360" y="14421"/>
                  </a:lnTo>
                  <a:lnTo>
                    <a:pt x="6405" y="14464"/>
                  </a:lnTo>
                  <a:lnTo>
                    <a:pt x="6496" y="14464"/>
                  </a:lnTo>
                  <a:lnTo>
                    <a:pt x="6587" y="14464"/>
                  </a:lnTo>
                  <a:lnTo>
                    <a:pt x="6632" y="14550"/>
                  </a:lnTo>
                  <a:lnTo>
                    <a:pt x="6678" y="14635"/>
                  </a:lnTo>
                  <a:lnTo>
                    <a:pt x="6814" y="14635"/>
                  </a:lnTo>
                  <a:lnTo>
                    <a:pt x="6905" y="14678"/>
                  </a:lnTo>
                  <a:lnTo>
                    <a:pt x="6996" y="14763"/>
                  </a:lnTo>
                  <a:lnTo>
                    <a:pt x="7041" y="14891"/>
                  </a:lnTo>
                  <a:lnTo>
                    <a:pt x="7086" y="14891"/>
                  </a:lnTo>
                  <a:lnTo>
                    <a:pt x="7177" y="14891"/>
                  </a:lnTo>
                  <a:lnTo>
                    <a:pt x="7268" y="15062"/>
                  </a:lnTo>
                  <a:lnTo>
                    <a:pt x="7359" y="15276"/>
                  </a:lnTo>
                  <a:lnTo>
                    <a:pt x="7314" y="15319"/>
                  </a:lnTo>
                  <a:lnTo>
                    <a:pt x="7223" y="15447"/>
                  </a:lnTo>
                  <a:lnTo>
                    <a:pt x="7177" y="15532"/>
                  </a:lnTo>
                  <a:lnTo>
                    <a:pt x="7177" y="15575"/>
                  </a:lnTo>
                  <a:lnTo>
                    <a:pt x="7268" y="15618"/>
                  </a:lnTo>
                  <a:lnTo>
                    <a:pt x="7359" y="15575"/>
                  </a:lnTo>
                  <a:lnTo>
                    <a:pt x="7473" y="15404"/>
                  </a:lnTo>
                  <a:lnTo>
                    <a:pt x="7473" y="15361"/>
                  </a:lnTo>
                  <a:lnTo>
                    <a:pt x="7473" y="15276"/>
                  </a:lnTo>
                  <a:lnTo>
                    <a:pt x="7563" y="15233"/>
                  </a:lnTo>
                  <a:lnTo>
                    <a:pt x="7654" y="15191"/>
                  </a:lnTo>
                  <a:lnTo>
                    <a:pt x="7700" y="15148"/>
                  </a:lnTo>
                  <a:lnTo>
                    <a:pt x="7654" y="15105"/>
                  </a:lnTo>
                  <a:lnTo>
                    <a:pt x="7563" y="15062"/>
                  </a:lnTo>
                  <a:lnTo>
                    <a:pt x="7427" y="14977"/>
                  </a:lnTo>
                  <a:lnTo>
                    <a:pt x="7427" y="14934"/>
                  </a:lnTo>
                  <a:lnTo>
                    <a:pt x="7473" y="14849"/>
                  </a:lnTo>
                  <a:lnTo>
                    <a:pt x="7518" y="14720"/>
                  </a:lnTo>
                  <a:lnTo>
                    <a:pt x="7609" y="14678"/>
                  </a:lnTo>
                  <a:lnTo>
                    <a:pt x="7700" y="14678"/>
                  </a:lnTo>
                  <a:lnTo>
                    <a:pt x="7791" y="14763"/>
                  </a:lnTo>
                  <a:lnTo>
                    <a:pt x="7836" y="14806"/>
                  </a:lnTo>
                  <a:lnTo>
                    <a:pt x="7881" y="14849"/>
                  </a:lnTo>
                  <a:lnTo>
                    <a:pt x="7927" y="14891"/>
                  </a:lnTo>
                  <a:lnTo>
                    <a:pt x="7972" y="14891"/>
                  </a:lnTo>
                  <a:lnTo>
                    <a:pt x="8018" y="14891"/>
                  </a:lnTo>
                  <a:lnTo>
                    <a:pt x="7972" y="14763"/>
                  </a:lnTo>
                  <a:lnTo>
                    <a:pt x="7927" y="14678"/>
                  </a:lnTo>
                  <a:lnTo>
                    <a:pt x="7836" y="14635"/>
                  </a:lnTo>
                  <a:lnTo>
                    <a:pt x="7654" y="14507"/>
                  </a:lnTo>
                  <a:lnTo>
                    <a:pt x="7427" y="14464"/>
                  </a:lnTo>
                  <a:lnTo>
                    <a:pt x="7223" y="14379"/>
                  </a:lnTo>
                  <a:lnTo>
                    <a:pt x="6950" y="14208"/>
                  </a:lnTo>
                  <a:lnTo>
                    <a:pt x="6678" y="13994"/>
                  </a:lnTo>
                  <a:lnTo>
                    <a:pt x="6632" y="13909"/>
                  </a:lnTo>
                  <a:lnTo>
                    <a:pt x="6632" y="13823"/>
                  </a:lnTo>
                  <a:lnTo>
                    <a:pt x="6587" y="13738"/>
                  </a:lnTo>
                  <a:lnTo>
                    <a:pt x="6541" y="13652"/>
                  </a:lnTo>
                  <a:lnTo>
                    <a:pt x="6269" y="13481"/>
                  </a:lnTo>
                  <a:lnTo>
                    <a:pt x="6178" y="13374"/>
                  </a:lnTo>
                  <a:lnTo>
                    <a:pt x="6132" y="13289"/>
                  </a:lnTo>
                  <a:lnTo>
                    <a:pt x="6178" y="13246"/>
                  </a:lnTo>
                  <a:lnTo>
                    <a:pt x="6223" y="13118"/>
                  </a:lnTo>
                  <a:lnTo>
                    <a:pt x="6314" y="13033"/>
                  </a:lnTo>
                  <a:lnTo>
                    <a:pt x="6496" y="12862"/>
                  </a:lnTo>
                  <a:lnTo>
                    <a:pt x="6541" y="12904"/>
                  </a:lnTo>
                  <a:lnTo>
                    <a:pt x="6632" y="12947"/>
                  </a:lnTo>
                  <a:lnTo>
                    <a:pt x="6768" y="13033"/>
                  </a:lnTo>
                  <a:lnTo>
                    <a:pt x="6814" y="13118"/>
                  </a:lnTo>
                  <a:lnTo>
                    <a:pt x="6905" y="13246"/>
                  </a:lnTo>
                  <a:lnTo>
                    <a:pt x="6950" y="13289"/>
                  </a:lnTo>
                  <a:lnTo>
                    <a:pt x="7041" y="13374"/>
                  </a:lnTo>
                  <a:lnTo>
                    <a:pt x="6996" y="13374"/>
                  </a:lnTo>
                  <a:lnTo>
                    <a:pt x="6950" y="13439"/>
                  </a:lnTo>
                  <a:lnTo>
                    <a:pt x="7041" y="13567"/>
                  </a:lnTo>
                  <a:lnTo>
                    <a:pt x="7132" y="13609"/>
                  </a:lnTo>
                  <a:lnTo>
                    <a:pt x="7223" y="13652"/>
                  </a:lnTo>
                  <a:lnTo>
                    <a:pt x="7359" y="13652"/>
                  </a:lnTo>
                  <a:lnTo>
                    <a:pt x="7563" y="13695"/>
                  </a:lnTo>
                  <a:lnTo>
                    <a:pt x="7654" y="13738"/>
                  </a:lnTo>
                  <a:lnTo>
                    <a:pt x="7700" y="13866"/>
                  </a:lnTo>
                  <a:lnTo>
                    <a:pt x="7972" y="13951"/>
                  </a:lnTo>
                  <a:lnTo>
                    <a:pt x="7927" y="13994"/>
                  </a:lnTo>
                  <a:lnTo>
                    <a:pt x="8109" y="14336"/>
                  </a:lnTo>
                  <a:lnTo>
                    <a:pt x="8245" y="14635"/>
                  </a:lnTo>
                  <a:lnTo>
                    <a:pt x="8245" y="14678"/>
                  </a:lnTo>
                  <a:lnTo>
                    <a:pt x="8199" y="14678"/>
                  </a:lnTo>
                  <a:lnTo>
                    <a:pt x="8381" y="14806"/>
                  </a:lnTo>
                  <a:lnTo>
                    <a:pt x="8426" y="14891"/>
                  </a:lnTo>
                  <a:lnTo>
                    <a:pt x="8563" y="15020"/>
                  </a:lnTo>
                  <a:lnTo>
                    <a:pt x="8654" y="15191"/>
                  </a:lnTo>
                  <a:lnTo>
                    <a:pt x="8790" y="15276"/>
                  </a:lnTo>
                  <a:lnTo>
                    <a:pt x="8881" y="15319"/>
                  </a:lnTo>
                  <a:lnTo>
                    <a:pt x="8972" y="15319"/>
                  </a:lnTo>
                  <a:lnTo>
                    <a:pt x="9062" y="15319"/>
                  </a:lnTo>
                  <a:lnTo>
                    <a:pt x="9153" y="15319"/>
                  </a:lnTo>
                  <a:lnTo>
                    <a:pt x="9153" y="15276"/>
                  </a:lnTo>
                  <a:lnTo>
                    <a:pt x="9290" y="15276"/>
                  </a:lnTo>
                  <a:lnTo>
                    <a:pt x="9426" y="15319"/>
                  </a:lnTo>
                  <a:lnTo>
                    <a:pt x="9426" y="15361"/>
                  </a:lnTo>
                  <a:lnTo>
                    <a:pt x="9380" y="15404"/>
                  </a:lnTo>
                  <a:lnTo>
                    <a:pt x="9335" y="15404"/>
                  </a:lnTo>
                  <a:lnTo>
                    <a:pt x="9199" y="15404"/>
                  </a:lnTo>
                  <a:lnTo>
                    <a:pt x="9062" y="15319"/>
                  </a:lnTo>
                  <a:lnTo>
                    <a:pt x="8926" y="15361"/>
                  </a:lnTo>
                  <a:lnTo>
                    <a:pt x="8881" y="15319"/>
                  </a:lnTo>
                  <a:lnTo>
                    <a:pt x="8835" y="15404"/>
                  </a:lnTo>
                  <a:lnTo>
                    <a:pt x="8790" y="15532"/>
                  </a:lnTo>
                  <a:lnTo>
                    <a:pt x="8835" y="15575"/>
                  </a:lnTo>
                  <a:lnTo>
                    <a:pt x="8881" y="15575"/>
                  </a:lnTo>
                  <a:lnTo>
                    <a:pt x="8972" y="15618"/>
                  </a:lnTo>
                  <a:lnTo>
                    <a:pt x="9017" y="15746"/>
                  </a:lnTo>
                  <a:lnTo>
                    <a:pt x="9017" y="15789"/>
                  </a:lnTo>
                  <a:lnTo>
                    <a:pt x="9017" y="15874"/>
                  </a:lnTo>
                  <a:lnTo>
                    <a:pt x="9062" y="15831"/>
                  </a:lnTo>
                  <a:lnTo>
                    <a:pt x="9108" y="15831"/>
                  </a:lnTo>
                  <a:lnTo>
                    <a:pt x="9108" y="15789"/>
                  </a:lnTo>
                  <a:lnTo>
                    <a:pt x="9153" y="15789"/>
                  </a:lnTo>
                  <a:lnTo>
                    <a:pt x="9199" y="15789"/>
                  </a:lnTo>
                  <a:lnTo>
                    <a:pt x="9199" y="15874"/>
                  </a:lnTo>
                  <a:lnTo>
                    <a:pt x="9199" y="15917"/>
                  </a:lnTo>
                  <a:lnTo>
                    <a:pt x="9244" y="15960"/>
                  </a:lnTo>
                  <a:lnTo>
                    <a:pt x="9290" y="15917"/>
                  </a:lnTo>
                  <a:lnTo>
                    <a:pt x="9290" y="15874"/>
                  </a:lnTo>
                  <a:lnTo>
                    <a:pt x="9290" y="15831"/>
                  </a:lnTo>
                  <a:lnTo>
                    <a:pt x="9335" y="15831"/>
                  </a:lnTo>
                  <a:lnTo>
                    <a:pt x="9380" y="15831"/>
                  </a:lnTo>
                  <a:lnTo>
                    <a:pt x="9426" y="15874"/>
                  </a:lnTo>
                  <a:lnTo>
                    <a:pt x="9426" y="15917"/>
                  </a:lnTo>
                  <a:lnTo>
                    <a:pt x="9471" y="15917"/>
                  </a:lnTo>
                  <a:lnTo>
                    <a:pt x="9471" y="15874"/>
                  </a:lnTo>
                  <a:lnTo>
                    <a:pt x="9426" y="15831"/>
                  </a:lnTo>
                  <a:lnTo>
                    <a:pt x="9335" y="15703"/>
                  </a:lnTo>
                  <a:lnTo>
                    <a:pt x="9290" y="15575"/>
                  </a:lnTo>
                  <a:lnTo>
                    <a:pt x="9290" y="15490"/>
                  </a:lnTo>
                  <a:lnTo>
                    <a:pt x="9380" y="15404"/>
                  </a:lnTo>
                  <a:lnTo>
                    <a:pt x="9517" y="15361"/>
                  </a:lnTo>
                  <a:lnTo>
                    <a:pt x="9562" y="15404"/>
                  </a:lnTo>
                  <a:lnTo>
                    <a:pt x="9608" y="15447"/>
                  </a:lnTo>
                  <a:lnTo>
                    <a:pt x="9608" y="15490"/>
                  </a:lnTo>
                  <a:lnTo>
                    <a:pt x="9653" y="15490"/>
                  </a:lnTo>
                  <a:lnTo>
                    <a:pt x="9698" y="15447"/>
                  </a:lnTo>
                  <a:lnTo>
                    <a:pt x="9698" y="15404"/>
                  </a:lnTo>
                  <a:lnTo>
                    <a:pt x="9653" y="15276"/>
                  </a:lnTo>
                  <a:lnTo>
                    <a:pt x="9517" y="15191"/>
                  </a:lnTo>
                  <a:lnTo>
                    <a:pt x="9335" y="15148"/>
                  </a:lnTo>
                  <a:lnTo>
                    <a:pt x="9244" y="15148"/>
                  </a:lnTo>
                  <a:lnTo>
                    <a:pt x="9199" y="15148"/>
                  </a:lnTo>
                  <a:lnTo>
                    <a:pt x="9153" y="15105"/>
                  </a:lnTo>
                  <a:lnTo>
                    <a:pt x="9199" y="15062"/>
                  </a:lnTo>
                  <a:lnTo>
                    <a:pt x="9290" y="15062"/>
                  </a:lnTo>
                  <a:lnTo>
                    <a:pt x="9335" y="15020"/>
                  </a:lnTo>
                  <a:lnTo>
                    <a:pt x="9380" y="14977"/>
                  </a:lnTo>
                  <a:lnTo>
                    <a:pt x="9380" y="14849"/>
                  </a:lnTo>
                  <a:lnTo>
                    <a:pt x="9290" y="14806"/>
                  </a:lnTo>
                  <a:lnTo>
                    <a:pt x="9199" y="14763"/>
                  </a:lnTo>
                  <a:lnTo>
                    <a:pt x="9153" y="14720"/>
                  </a:lnTo>
                  <a:lnTo>
                    <a:pt x="9108" y="14635"/>
                  </a:lnTo>
                  <a:lnTo>
                    <a:pt x="9108" y="14592"/>
                  </a:lnTo>
                  <a:lnTo>
                    <a:pt x="9108" y="14550"/>
                  </a:lnTo>
                  <a:lnTo>
                    <a:pt x="9199" y="14550"/>
                  </a:lnTo>
                  <a:lnTo>
                    <a:pt x="9335" y="14635"/>
                  </a:lnTo>
                  <a:lnTo>
                    <a:pt x="9426" y="14678"/>
                  </a:lnTo>
                  <a:lnTo>
                    <a:pt x="9517" y="14678"/>
                  </a:lnTo>
                  <a:lnTo>
                    <a:pt x="9517" y="14635"/>
                  </a:lnTo>
                  <a:lnTo>
                    <a:pt x="9517" y="14592"/>
                  </a:lnTo>
                  <a:lnTo>
                    <a:pt x="9471" y="14592"/>
                  </a:lnTo>
                  <a:lnTo>
                    <a:pt x="9471" y="14550"/>
                  </a:lnTo>
                  <a:lnTo>
                    <a:pt x="9517" y="14550"/>
                  </a:lnTo>
                  <a:lnTo>
                    <a:pt x="9562" y="14592"/>
                  </a:lnTo>
                  <a:lnTo>
                    <a:pt x="9608" y="14592"/>
                  </a:lnTo>
                  <a:lnTo>
                    <a:pt x="9653" y="14592"/>
                  </a:lnTo>
                  <a:lnTo>
                    <a:pt x="9608" y="14550"/>
                  </a:lnTo>
                  <a:lnTo>
                    <a:pt x="9517" y="14507"/>
                  </a:lnTo>
                  <a:lnTo>
                    <a:pt x="9426" y="14421"/>
                  </a:lnTo>
                  <a:lnTo>
                    <a:pt x="9517" y="14421"/>
                  </a:lnTo>
                  <a:lnTo>
                    <a:pt x="9698" y="14336"/>
                  </a:lnTo>
                  <a:lnTo>
                    <a:pt x="9744" y="14293"/>
                  </a:lnTo>
                  <a:lnTo>
                    <a:pt x="9789" y="14250"/>
                  </a:lnTo>
                  <a:lnTo>
                    <a:pt x="9926" y="14293"/>
                  </a:lnTo>
                  <a:lnTo>
                    <a:pt x="10016" y="14336"/>
                  </a:lnTo>
                  <a:lnTo>
                    <a:pt x="10062" y="14379"/>
                  </a:lnTo>
                  <a:lnTo>
                    <a:pt x="10062" y="14464"/>
                  </a:lnTo>
                  <a:lnTo>
                    <a:pt x="10062" y="14507"/>
                  </a:lnTo>
                  <a:lnTo>
                    <a:pt x="10107" y="14550"/>
                  </a:lnTo>
                  <a:lnTo>
                    <a:pt x="10153" y="14464"/>
                  </a:lnTo>
                  <a:lnTo>
                    <a:pt x="10198" y="14421"/>
                  </a:lnTo>
                  <a:lnTo>
                    <a:pt x="10244" y="14379"/>
                  </a:lnTo>
                  <a:lnTo>
                    <a:pt x="10380" y="14293"/>
                  </a:lnTo>
                  <a:lnTo>
                    <a:pt x="10380" y="14208"/>
                  </a:lnTo>
                  <a:lnTo>
                    <a:pt x="10425" y="14165"/>
                  </a:lnTo>
                  <a:lnTo>
                    <a:pt x="10562" y="14122"/>
                  </a:lnTo>
                  <a:lnTo>
                    <a:pt x="10766" y="14122"/>
                  </a:lnTo>
                  <a:lnTo>
                    <a:pt x="10811" y="14080"/>
                  </a:lnTo>
                  <a:lnTo>
                    <a:pt x="10721" y="14037"/>
                  </a:lnTo>
                  <a:lnTo>
                    <a:pt x="10562" y="13951"/>
                  </a:lnTo>
                  <a:lnTo>
                    <a:pt x="10516" y="13866"/>
                  </a:lnTo>
                  <a:lnTo>
                    <a:pt x="10471" y="13823"/>
                  </a:lnTo>
                  <a:lnTo>
                    <a:pt x="10380" y="13738"/>
                  </a:lnTo>
                  <a:lnTo>
                    <a:pt x="10334" y="13695"/>
                  </a:lnTo>
                  <a:lnTo>
                    <a:pt x="10289" y="13652"/>
                  </a:lnTo>
                  <a:lnTo>
                    <a:pt x="10289" y="13524"/>
                  </a:lnTo>
                  <a:lnTo>
                    <a:pt x="10334" y="13374"/>
                  </a:lnTo>
                  <a:lnTo>
                    <a:pt x="10471" y="12862"/>
                  </a:lnTo>
                  <a:lnTo>
                    <a:pt x="10471" y="12819"/>
                  </a:lnTo>
                  <a:lnTo>
                    <a:pt x="10471" y="12734"/>
                  </a:lnTo>
                  <a:lnTo>
                    <a:pt x="10516" y="12648"/>
                  </a:lnTo>
                  <a:lnTo>
                    <a:pt x="10675" y="12605"/>
                  </a:lnTo>
                  <a:lnTo>
                    <a:pt x="10721" y="12349"/>
                  </a:lnTo>
                  <a:lnTo>
                    <a:pt x="10766" y="12221"/>
                  </a:lnTo>
                  <a:lnTo>
                    <a:pt x="10811" y="12093"/>
                  </a:lnTo>
                  <a:lnTo>
                    <a:pt x="10857" y="12050"/>
                  </a:lnTo>
                  <a:lnTo>
                    <a:pt x="10948" y="12007"/>
                  </a:lnTo>
                  <a:lnTo>
                    <a:pt x="10993" y="12007"/>
                  </a:lnTo>
                  <a:lnTo>
                    <a:pt x="11038" y="12007"/>
                  </a:lnTo>
                  <a:lnTo>
                    <a:pt x="11038" y="11964"/>
                  </a:lnTo>
                  <a:lnTo>
                    <a:pt x="10993" y="11879"/>
                  </a:lnTo>
                  <a:lnTo>
                    <a:pt x="10948" y="11836"/>
                  </a:lnTo>
                  <a:lnTo>
                    <a:pt x="11038" y="11964"/>
                  </a:lnTo>
                  <a:lnTo>
                    <a:pt x="11084" y="12093"/>
                  </a:lnTo>
                  <a:lnTo>
                    <a:pt x="11084" y="12135"/>
                  </a:lnTo>
                  <a:lnTo>
                    <a:pt x="11038" y="12135"/>
                  </a:lnTo>
                  <a:lnTo>
                    <a:pt x="11129" y="12178"/>
                  </a:lnTo>
                  <a:lnTo>
                    <a:pt x="11266" y="12178"/>
                  </a:lnTo>
                  <a:lnTo>
                    <a:pt x="11447" y="12135"/>
                  </a:lnTo>
                  <a:lnTo>
                    <a:pt x="11493" y="12093"/>
                  </a:lnTo>
                  <a:lnTo>
                    <a:pt x="11538" y="12135"/>
                  </a:lnTo>
                  <a:lnTo>
                    <a:pt x="11402" y="12264"/>
                  </a:lnTo>
                  <a:lnTo>
                    <a:pt x="11311" y="12306"/>
                  </a:lnTo>
                  <a:lnTo>
                    <a:pt x="11311" y="12349"/>
                  </a:lnTo>
                  <a:lnTo>
                    <a:pt x="11311" y="12392"/>
                  </a:lnTo>
                  <a:lnTo>
                    <a:pt x="11356" y="12434"/>
                  </a:lnTo>
                  <a:lnTo>
                    <a:pt x="11447" y="12434"/>
                  </a:lnTo>
                  <a:lnTo>
                    <a:pt x="11538" y="12434"/>
                  </a:lnTo>
                  <a:lnTo>
                    <a:pt x="11584" y="12434"/>
                  </a:lnTo>
                  <a:lnTo>
                    <a:pt x="11584" y="12520"/>
                  </a:lnTo>
                  <a:lnTo>
                    <a:pt x="11584" y="12605"/>
                  </a:lnTo>
                  <a:lnTo>
                    <a:pt x="11584" y="12648"/>
                  </a:lnTo>
                  <a:lnTo>
                    <a:pt x="11674" y="12648"/>
                  </a:lnTo>
                  <a:lnTo>
                    <a:pt x="11765" y="12605"/>
                  </a:lnTo>
                  <a:lnTo>
                    <a:pt x="11811" y="12520"/>
                  </a:lnTo>
                  <a:lnTo>
                    <a:pt x="11902" y="12477"/>
                  </a:lnTo>
                  <a:lnTo>
                    <a:pt x="11947" y="12477"/>
                  </a:lnTo>
                  <a:lnTo>
                    <a:pt x="11992" y="12392"/>
                  </a:lnTo>
                  <a:lnTo>
                    <a:pt x="12038" y="12306"/>
                  </a:lnTo>
                  <a:lnTo>
                    <a:pt x="12174" y="12306"/>
                  </a:lnTo>
                  <a:lnTo>
                    <a:pt x="12220" y="12306"/>
                  </a:lnTo>
                  <a:lnTo>
                    <a:pt x="12174" y="12264"/>
                  </a:lnTo>
                  <a:lnTo>
                    <a:pt x="12083" y="12264"/>
                  </a:lnTo>
                  <a:lnTo>
                    <a:pt x="11947" y="12221"/>
                  </a:lnTo>
                  <a:lnTo>
                    <a:pt x="11811" y="12135"/>
                  </a:lnTo>
                  <a:lnTo>
                    <a:pt x="11765" y="12007"/>
                  </a:lnTo>
                  <a:lnTo>
                    <a:pt x="11856" y="11836"/>
                  </a:lnTo>
                  <a:lnTo>
                    <a:pt x="11902" y="11793"/>
                  </a:lnTo>
                  <a:lnTo>
                    <a:pt x="11992" y="11793"/>
                  </a:lnTo>
                  <a:lnTo>
                    <a:pt x="12129" y="11751"/>
                  </a:lnTo>
                  <a:lnTo>
                    <a:pt x="12129" y="11708"/>
                  </a:lnTo>
                  <a:lnTo>
                    <a:pt x="12174" y="11665"/>
                  </a:lnTo>
                  <a:lnTo>
                    <a:pt x="12401" y="11494"/>
                  </a:lnTo>
                  <a:lnTo>
                    <a:pt x="12492" y="11409"/>
                  </a:lnTo>
                  <a:lnTo>
                    <a:pt x="12583" y="11409"/>
                  </a:lnTo>
                  <a:lnTo>
                    <a:pt x="12628" y="11409"/>
                  </a:lnTo>
                  <a:lnTo>
                    <a:pt x="12674" y="11494"/>
                  </a:lnTo>
                  <a:lnTo>
                    <a:pt x="12674" y="11537"/>
                  </a:lnTo>
                  <a:lnTo>
                    <a:pt x="12538" y="11623"/>
                  </a:lnTo>
                  <a:lnTo>
                    <a:pt x="12356" y="11665"/>
                  </a:lnTo>
                  <a:lnTo>
                    <a:pt x="12310" y="11708"/>
                  </a:lnTo>
                  <a:lnTo>
                    <a:pt x="12310" y="11751"/>
                  </a:lnTo>
                  <a:lnTo>
                    <a:pt x="12401" y="11751"/>
                  </a:lnTo>
                  <a:lnTo>
                    <a:pt x="12492" y="11751"/>
                  </a:lnTo>
                  <a:lnTo>
                    <a:pt x="12538" y="11793"/>
                  </a:lnTo>
                  <a:lnTo>
                    <a:pt x="12583" y="11836"/>
                  </a:lnTo>
                  <a:lnTo>
                    <a:pt x="12538" y="11836"/>
                  </a:lnTo>
                  <a:lnTo>
                    <a:pt x="12492" y="11836"/>
                  </a:lnTo>
                  <a:lnTo>
                    <a:pt x="12447" y="11879"/>
                  </a:lnTo>
                  <a:lnTo>
                    <a:pt x="12447" y="11922"/>
                  </a:lnTo>
                  <a:lnTo>
                    <a:pt x="12492" y="12007"/>
                  </a:lnTo>
                  <a:lnTo>
                    <a:pt x="12492" y="12050"/>
                  </a:lnTo>
                  <a:lnTo>
                    <a:pt x="12492" y="12135"/>
                  </a:lnTo>
                  <a:lnTo>
                    <a:pt x="12447" y="12178"/>
                  </a:lnTo>
                  <a:lnTo>
                    <a:pt x="12356" y="12178"/>
                  </a:lnTo>
                  <a:lnTo>
                    <a:pt x="12265" y="12178"/>
                  </a:lnTo>
                  <a:lnTo>
                    <a:pt x="12265" y="12221"/>
                  </a:lnTo>
                  <a:lnTo>
                    <a:pt x="12356" y="12306"/>
                  </a:lnTo>
                  <a:lnTo>
                    <a:pt x="12447" y="12349"/>
                  </a:lnTo>
                  <a:lnTo>
                    <a:pt x="12719" y="12392"/>
                  </a:lnTo>
                  <a:lnTo>
                    <a:pt x="12856" y="12392"/>
                  </a:lnTo>
                  <a:lnTo>
                    <a:pt x="12992" y="12477"/>
                  </a:lnTo>
                  <a:lnTo>
                    <a:pt x="13174" y="12563"/>
                  </a:lnTo>
                  <a:lnTo>
                    <a:pt x="13537" y="12648"/>
                  </a:lnTo>
                  <a:lnTo>
                    <a:pt x="13673" y="12776"/>
                  </a:lnTo>
                  <a:lnTo>
                    <a:pt x="13832" y="12947"/>
                  </a:lnTo>
                  <a:lnTo>
                    <a:pt x="13832" y="13033"/>
                  </a:lnTo>
                  <a:lnTo>
                    <a:pt x="13787" y="13075"/>
                  </a:lnTo>
                  <a:lnTo>
                    <a:pt x="13673" y="13246"/>
                  </a:lnTo>
                  <a:lnTo>
                    <a:pt x="13537" y="13374"/>
                  </a:lnTo>
                  <a:lnTo>
                    <a:pt x="13446" y="13374"/>
                  </a:lnTo>
                  <a:lnTo>
                    <a:pt x="13355" y="13374"/>
                  </a:lnTo>
                  <a:lnTo>
                    <a:pt x="12538" y="13439"/>
                  </a:lnTo>
                  <a:lnTo>
                    <a:pt x="12447" y="13481"/>
                  </a:lnTo>
                  <a:lnTo>
                    <a:pt x="12310" y="13481"/>
                  </a:lnTo>
                  <a:lnTo>
                    <a:pt x="12265" y="13439"/>
                  </a:lnTo>
                  <a:lnTo>
                    <a:pt x="12265" y="13374"/>
                  </a:lnTo>
                  <a:lnTo>
                    <a:pt x="12220" y="13374"/>
                  </a:lnTo>
                  <a:lnTo>
                    <a:pt x="12083" y="13439"/>
                  </a:lnTo>
                  <a:lnTo>
                    <a:pt x="11947" y="13481"/>
                  </a:lnTo>
                  <a:lnTo>
                    <a:pt x="11811" y="13524"/>
                  </a:lnTo>
                  <a:lnTo>
                    <a:pt x="11720" y="13567"/>
                  </a:lnTo>
                  <a:lnTo>
                    <a:pt x="11629" y="13695"/>
                  </a:lnTo>
                  <a:lnTo>
                    <a:pt x="11538" y="13780"/>
                  </a:lnTo>
                  <a:lnTo>
                    <a:pt x="11402" y="13866"/>
                  </a:lnTo>
                  <a:lnTo>
                    <a:pt x="11084" y="13994"/>
                  </a:lnTo>
                  <a:lnTo>
                    <a:pt x="11038" y="13994"/>
                  </a:lnTo>
                  <a:lnTo>
                    <a:pt x="10993" y="13994"/>
                  </a:lnTo>
                  <a:lnTo>
                    <a:pt x="10902" y="14122"/>
                  </a:lnTo>
                  <a:lnTo>
                    <a:pt x="10811" y="14250"/>
                  </a:lnTo>
                  <a:lnTo>
                    <a:pt x="10675" y="14336"/>
                  </a:lnTo>
                  <a:lnTo>
                    <a:pt x="10471" y="14421"/>
                  </a:lnTo>
                  <a:lnTo>
                    <a:pt x="10334" y="14421"/>
                  </a:lnTo>
                  <a:lnTo>
                    <a:pt x="10198" y="14421"/>
                  </a:lnTo>
                  <a:lnTo>
                    <a:pt x="10198" y="14507"/>
                  </a:lnTo>
                  <a:lnTo>
                    <a:pt x="10153" y="14550"/>
                  </a:lnTo>
                  <a:lnTo>
                    <a:pt x="10107" y="14550"/>
                  </a:lnTo>
                  <a:lnTo>
                    <a:pt x="10107" y="14592"/>
                  </a:lnTo>
                  <a:lnTo>
                    <a:pt x="10153" y="14763"/>
                  </a:lnTo>
                  <a:lnTo>
                    <a:pt x="10198" y="14806"/>
                  </a:lnTo>
                  <a:lnTo>
                    <a:pt x="10153" y="14763"/>
                  </a:lnTo>
                  <a:lnTo>
                    <a:pt x="10198" y="14763"/>
                  </a:lnTo>
                  <a:lnTo>
                    <a:pt x="10244" y="14806"/>
                  </a:lnTo>
                  <a:lnTo>
                    <a:pt x="10334" y="14806"/>
                  </a:lnTo>
                  <a:lnTo>
                    <a:pt x="10380" y="14806"/>
                  </a:lnTo>
                  <a:lnTo>
                    <a:pt x="10425" y="14934"/>
                  </a:lnTo>
                  <a:lnTo>
                    <a:pt x="10380" y="14977"/>
                  </a:lnTo>
                  <a:lnTo>
                    <a:pt x="10334" y="15020"/>
                  </a:lnTo>
                  <a:lnTo>
                    <a:pt x="10380" y="15020"/>
                  </a:lnTo>
                  <a:lnTo>
                    <a:pt x="10425" y="15020"/>
                  </a:lnTo>
                  <a:lnTo>
                    <a:pt x="10471" y="15062"/>
                  </a:lnTo>
                  <a:lnTo>
                    <a:pt x="10425" y="15105"/>
                  </a:lnTo>
                  <a:lnTo>
                    <a:pt x="10334" y="15105"/>
                  </a:lnTo>
                  <a:lnTo>
                    <a:pt x="10244" y="15148"/>
                  </a:lnTo>
                  <a:lnTo>
                    <a:pt x="10289" y="15191"/>
                  </a:lnTo>
                  <a:lnTo>
                    <a:pt x="10380" y="15191"/>
                  </a:lnTo>
                  <a:lnTo>
                    <a:pt x="10471" y="15191"/>
                  </a:lnTo>
                  <a:lnTo>
                    <a:pt x="10562" y="15233"/>
                  </a:lnTo>
                  <a:lnTo>
                    <a:pt x="10516" y="15276"/>
                  </a:lnTo>
                  <a:lnTo>
                    <a:pt x="10471" y="15319"/>
                  </a:lnTo>
                  <a:lnTo>
                    <a:pt x="10471" y="15361"/>
                  </a:lnTo>
                  <a:lnTo>
                    <a:pt x="10675" y="15447"/>
                  </a:lnTo>
                  <a:lnTo>
                    <a:pt x="10857" y="15490"/>
                  </a:lnTo>
                  <a:lnTo>
                    <a:pt x="10902" y="15490"/>
                  </a:lnTo>
                  <a:lnTo>
                    <a:pt x="10766" y="15575"/>
                  </a:lnTo>
                  <a:lnTo>
                    <a:pt x="10721" y="15618"/>
                  </a:lnTo>
                  <a:lnTo>
                    <a:pt x="10675" y="15661"/>
                  </a:lnTo>
                  <a:lnTo>
                    <a:pt x="10675" y="15703"/>
                  </a:lnTo>
                  <a:lnTo>
                    <a:pt x="10766" y="15703"/>
                  </a:lnTo>
                  <a:lnTo>
                    <a:pt x="10857" y="15661"/>
                  </a:lnTo>
                  <a:lnTo>
                    <a:pt x="10902" y="15575"/>
                  </a:lnTo>
                  <a:lnTo>
                    <a:pt x="10948" y="15532"/>
                  </a:lnTo>
                  <a:lnTo>
                    <a:pt x="11266" y="15532"/>
                  </a:lnTo>
                  <a:lnTo>
                    <a:pt x="11356" y="15575"/>
                  </a:lnTo>
                  <a:lnTo>
                    <a:pt x="11356" y="15618"/>
                  </a:lnTo>
                  <a:lnTo>
                    <a:pt x="11220" y="15661"/>
                  </a:lnTo>
                  <a:lnTo>
                    <a:pt x="11084" y="15703"/>
                  </a:lnTo>
                  <a:lnTo>
                    <a:pt x="11129" y="15703"/>
                  </a:lnTo>
                  <a:lnTo>
                    <a:pt x="11356" y="15703"/>
                  </a:lnTo>
                  <a:lnTo>
                    <a:pt x="11493" y="15703"/>
                  </a:lnTo>
                  <a:lnTo>
                    <a:pt x="11538" y="15661"/>
                  </a:lnTo>
                  <a:lnTo>
                    <a:pt x="11538" y="15618"/>
                  </a:lnTo>
                  <a:lnTo>
                    <a:pt x="11538" y="15532"/>
                  </a:lnTo>
                  <a:lnTo>
                    <a:pt x="11538" y="15447"/>
                  </a:lnTo>
                  <a:lnTo>
                    <a:pt x="11584" y="15404"/>
                  </a:lnTo>
                  <a:lnTo>
                    <a:pt x="11674" y="15404"/>
                  </a:lnTo>
                  <a:lnTo>
                    <a:pt x="11811" y="15404"/>
                  </a:lnTo>
                  <a:lnTo>
                    <a:pt x="11947" y="15447"/>
                  </a:lnTo>
                  <a:lnTo>
                    <a:pt x="12083" y="15532"/>
                  </a:lnTo>
                  <a:lnTo>
                    <a:pt x="12129" y="15575"/>
                  </a:lnTo>
                  <a:lnTo>
                    <a:pt x="12220" y="15575"/>
                  </a:lnTo>
                  <a:lnTo>
                    <a:pt x="12538" y="15404"/>
                  </a:lnTo>
                  <a:lnTo>
                    <a:pt x="12492" y="15404"/>
                  </a:lnTo>
                  <a:lnTo>
                    <a:pt x="12447" y="15361"/>
                  </a:lnTo>
                  <a:lnTo>
                    <a:pt x="12401" y="15361"/>
                  </a:lnTo>
                  <a:lnTo>
                    <a:pt x="12447" y="15276"/>
                  </a:lnTo>
                  <a:lnTo>
                    <a:pt x="12628" y="15148"/>
                  </a:lnTo>
                  <a:lnTo>
                    <a:pt x="12674" y="15148"/>
                  </a:lnTo>
                  <a:lnTo>
                    <a:pt x="12719" y="15191"/>
                  </a:lnTo>
                  <a:lnTo>
                    <a:pt x="12765" y="15191"/>
                  </a:lnTo>
                  <a:lnTo>
                    <a:pt x="12810" y="15191"/>
                  </a:lnTo>
                  <a:lnTo>
                    <a:pt x="12856" y="15148"/>
                  </a:lnTo>
                  <a:lnTo>
                    <a:pt x="12901" y="15105"/>
                  </a:lnTo>
                  <a:lnTo>
                    <a:pt x="12901" y="15020"/>
                  </a:lnTo>
                  <a:lnTo>
                    <a:pt x="12946" y="15020"/>
                  </a:lnTo>
                  <a:lnTo>
                    <a:pt x="12992" y="15062"/>
                  </a:lnTo>
                  <a:lnTo>
                    <a:pt x="12992" y="15105"/>
                  </a:lnTo>
                  <a:lnTo>
                    <a:pt x="12946" y="15233"/>
                  </a:lnTo>
                  <a:lnTo>
                    <a:pt x="12992" y="15490"/>
                  </a:lnTo>
                  <a:lnTo>
                    <a:pt x="13083" y="15532"/>
                  </a:lnTo>
                  <a:lnTo>
                    <a:pt x="13128" y="15789"/>
                  </a:lnTo>
                  <a:lnTo>
                    <a:pt x="13128" y="16045"/>
                  </a:lnTo>
                  <a:lnTo>
                    <a:pt x="13037" y="16622"/>
                  </a:lnTo>
                  <a:lnTo>
                    <a:pt x="12992" y="16836"/>
                  </a:lnTo>
                  <a:lnTo>
                    <a:pt x="12992" y="16964"/>
                  </a:lnTo>
                  <a:lnTo>
                    <a:pt x="12901" y="17049"/>
                  </a:lnTo>
                  <a:lnTo>
                    <a:pt x="12765" y="17092"/>
                  </a:lnTo>
                  <a:lnTo>
                    <a:pt x="12583" y="17092"/>
                  </a:lnTo>
                  <a:lnTo>
                    <a:pt x="12265" y="17135"/>
                  </a:lnTo>
                  <a:lnTo>
                    <a:pt x="12492" y="17733"/>
                  </a:lnTo>
                  <a:lnTo>
                    <a:pt x="12538" y="17733"/>
                  </a:lnTo>
                  <a:lnTo>
                    <a:pt x="12628" y="17733"/>
                  </a:lnTo>
                  <a:lnTo>
                    <a:pt x="12674" y="17776"/>
                  </a:lnTo>
                  <a:lnTo>
                    <a:pt x="12719" y="17861"/>
                  </a:lnTo>
                  <a:lnTo>
                    <a:pt x="12810" y="18032"/>
                  </a:lnTo>
                  <a:lnTo>
                    <a:pt x="12946" y="18160"/>
                  </a:lnTo>
                  <a:lnTo>
                    <a:pt x="13037" y="18203"/>
                  </a:lnTo>
                  <a:lnTo>
                    <a:pt x="13128" y="18203"/>
                  </a:lnTo>
                  <a:lnTo>
                    <a:pt x="13174" y="18118"/>
                  </a:lnTo>
                  <a:lnTo>
                    <a:pt x="13219" y="18032"/>
                  </a:lnTo>
                  <a:lnTo>
                    <a:pt x="13219" y="17947"/>
                  </a:lnTo>
                  <a:lnTo>
                    <a:pt x="13264" y="17904"/>
                  </a:lnTo>
                  <a:lnTo>
                    <a:pt x="13219" y="17947"/>
                  </a:lnTo>
                  <a:lnTo>
                    <a:pt x="13219" y="18032"/>
                  </a:lnTo>
                  <a:lnTo>
                    <a:pt x="13219" y="18075"/>
                  </a:lnTo>
                  <a:lnTo>
                    <a:pt x="13264" y="18075"/>
                  </a:lnTo>
                  <a:lnTo>
                    <a:pt x="13310" y="18032"/>
                  </a:lnTo>
                  <a:lnTo>
                    <a:pt x="13355" y="18032"/>
                  </a:lnTo>
                  <a:lnTo>
                    <a:pt x="13401" y="18032"/>
                  </a:lnTo>
                  <a:lnTo>
                    <a:pt x="13491" y="18075"/>
                  </a:lnTo>
                  <a:lnTo>
                    <a:pt x="13582" y="18160"/>
                  </a:lnTo>
                  <a:lnTo>
                    <a:pt x="13719" y="18331"/>
                  </a:lnTo>
                  <a:lnTo>
                    <a:pt x="13878" y="18502"/>
                  </a:lnTo>
                  <a:lnTo>
                    <a:pt x="13923" y="18502"/>
                  </a:lnTo>
                  <a:lnTo>
                    <a:pt x="13923" y="18588"/>
                  </a:lnTo>
                  <a:lnTo>
                    <a:pt x="14105" y="18716"/>
                  </a:lnTo>
                  <a:lnTo>
                    <a:pt x="14377" y="18972"/>
                  </a:lnTo>
                  <a:lnTo>
                    <a:pt x="14468" y="19015"/>
                  </a:lnTo>
                  <a:lnTo>
                    <a:pt x="14514" y="19058"/>
                  </a:lnTo>
                  <a:lnTo>
                    <a:pt x="14695" y="19186"/>
                  </a:lnTo>
                  <a:lnTo>
                    <a:pt x="14786" y="19421"/>
                  </a:lnTo>
                  <a:lnTo>
                    <a:pt x="14786" y="19506"/>
                  </a:lnTo>
                  <a:lnTo>
                    <a:pt x="14741" y="19592"/>
                  </a:lnTo>
                  <a:lnTo>
                    <a:pt x="14786" y="19677"/>
                  </a:lnTo>
                  <a:lnTo>
                    <a:pt x="14832" y="19805"/>
                  </a:lnTo>
                  <a:lnTo>
                    <a:pt x="14968" y="19934"/>
                  </a:lnTo>
                  <a:lnTo>
                    <a:pt x="15059" y="19934"/>
                  </a:lnTo>
                  <a:lnTo>
                    <a:pt x="15150" y="19934"/>
                  </a:lnTo>
                  <a:lnTo>
                    <a:pt x="15331" y="20019"/>
                  </a:lnTo>
                  <a:lnTo>
                    <a:pt x="15422" y="20104"/>
                  </a:lnTo>
                  <a:lnTo>
                    <a:pt x="15468" y="20190"/>
                  </a:lnTo>
                  <a:lnTo>
                    <a:pt x="15513" y="20318"/>
                  </a:lnTo>
                  <a:lnTo>
                    <a:pt x="15649" y="20446"/>
                  </a:lnTo>
                  <a:lnTo>
                    <a:pt x="15740" y="20446"/>
                  </a:lnTo>
                  <a:lnTo>
                    <a:pt x="15785" y="20489"/>
                  </a:lnTo>
                  <a:lnTo>
                    <a:pt x="15876" y="20788"/>
                  </a:lnTo>
                  <a:lnTo>
                    <a:pt x="15922" y="21045"/>
                  </a:lnTo>
                  <a:lnTo>
                    <a:pt x="15967" y="21087"/>
                  </a:lnTo>
                  <a:lnTo>
                    <a:pt x="16013" y="21087"/>
                  </a:lnTo>
                  <a:lnTo>
                    <a:pt x="16058" y="21215"/>
                  </a:lnTo>
                  <a:lnTo>
                    <a:pt x="16103" y="21386"/>
                  </a:lnTo>
                  <a:lnTo>
                    <a:pt x="16103" y="21515"/>
                  </a:lnTo>
                  <a:lnTo>
                    <a:pt x="16103" y="21600"/>
                  </a:lnTo>
                  <a:lnTo>
                    <a:pt x="16149" y="21600"/>
                  </a:lnTo>
                  <a:lnTo>
                    <a:pt x="16194" y="21600"/>
                  </a:lnTo>
                  <a:lnTo>
                    <a:pt x="16421" y="21515"/>
                  </a:lnTo>
                  <a:lnTo>
                    <a:pt x="16512" y="21429"/>
                  </a:lnTo>
                  <a:lnTo>
                    <a:pt x="16603" y="21301"/>
                  </a:lnTo>
                  <a:lnTo>
                    <a:pt x="16694" y="21173"/>
                  </a:lnTo>
                  <a:lnTo>
                    <a:pt x="16989" y="21002"/>
                  </a:lnTo>
                  <a:lnTo>
                    <a:pt x="17216" y="20788"/>
                  </a:lnTo>
                  <a:lnTo>
                    <a:pt x="17126" y="20874"/>
                  </a:lnTo>
                  <a:lnTo>
                    <a:pt x="17035" y="20916"/>
                  </a:lnTo>
                  <a:lnTo>
                    <a:pt x="17262" y="20660"/>
                  </a:lnTo>
                  <a:lnTo>
                    <a:pt x="17353" y="20617"/>
                  </a:lnTo>
                  <a:lnTo>
                    <a:pt x="17444" y="20574"/>
                  </a:lnTo>
                  <a:lnTo>
                    <a:pt x="17489" y="20446"/>
                  </a:lnTo>
                  <a:lnTo>
                    <a:pt x="17580" y="20318"/>
                  </a:lnTo>
                  <a:lnTo>
                    <a:pt x="17807" y="20062"/>
                  </a:lnTo>
                  <a:lnTo>
                    <a:pt x="17989" y="19891"/>
                  </a:lnTo>
                  <a:lnTo>
                    <a:pt x="18079" y="19763"/>
                  </a:lnTo>
                  <a:lnTo>
                    <a:pt x="18170" y="19677"/>
                  </a:lnTo>
                  <a:lnTo>
                    <a:pt x="18170" y="19592"/>
                  </a:lnTo>
                  <a:lnTo>
                    <a:pt x="18170" y="19464"/>
                  </a:lnTo>
                  <a:lnTo>
                    <a:pt x="18307" y="19228"/>
                  </a:lnTo>
                  <a:lnTo>
                    <a:pt x="18488" y="19015"/>
                  </a:lnTo>
                  <a:lnTo>
                    <a:pt x="18579" y="18929"/>
                  </a:lnTo>
                  <a:lnTo>
                    <a:pt x="18670" y="18844"/>
                  </a:lnTo>
                  <a:lnTo>
                    <a:pt x="18715" y="18716"/>
                  </a:lnTo>
                  <a:lnTo>
                    <a:pt x="18715" y="18588"/>
                  </a:lnTo>
                  <a:lnTo>
                    <a:pt x="18806" y="18502"/>
                  </a:lnTo>
                  <a:lnTo>
                    <a:pt x="18897" y="18417"/>
                  </a:lnTo>
                  <a:lnTo>
                    <a:pt x="18897" y="18288"/>
                  </a:lnTo>
                  <a:lnTo>
                    <a:pt x="18943" y="18160"/>
                  </a:lnTo>
                  <a:lnTo>
                    <a:pt x="19124" y="17477"/>
                  </a:lnTo>
                  <a:lnTo>
                    <a:pt x="19215" y="17135"/>
                  </a:lnTo>
                  <a:lnTo>
                    <a:pt x="19261" y="16793"/>
                  </a:lnTo>
                  <a:lnTo>
                    <a:pt x="19261" y="16750"/>
                  </a:lnTo>
                  <a:lnTo>
                    <a:pt x="19215" y="16750"/>
                  </a:lnTo>
                  <a:lnTo>
                    <a:pt x="19124" y="16750"/>
                  </a:lnTo>
                  <a:lnTo>
                    <a:pt x="18943" y="16750"/>
                  </a:lnTo>
                  <a:lnTo>
                    <a:pt x="18852" y="16750"/>
                  </a:lnTo>
                  <a:lnTo>
                    <a:pt x="18715" y="16707"/>
                  </a:lnTo>
                  <a:lnTo>
                    <a:pt x="18625" y="16579"/>
                  </a:lnTo>
                  <a:lnTo>
                    <a:pt x="18579" y="16451"/>
                  </a:lnTo>
                  <a:lnTo>
                    <a:pt x="18488" y="16301"/>
                  </a:lnTo>
                  <a:lnTo>
                    <a:pt x="18443" y="16301"/>
                  </a:lnTo>
                  <a:lnTo>
                    <a:pt x="18307" y="16451"/>
                  </a:lnTo>
                  <a:lnTo>
                    <a:pt x="18307" y="16579"/>
                  </a:lnTo>
                  <a:lnTo>
                    <a:pt x="18216" y="16964"/>
                  </a:lnTo>
                  <a:lnTo>
                    <a:pt x="18125" y="17092"/>
                  </a:lnTo>
                  <a:lnTo>
                    <a:pt x="17943" y="17220"/>
                  </a:lnTo>
                  <a:lnTo>
                    <a:pt x="17716" y="17391"/>
                  </a:lnTo>
                  <a:lnTo>
                    <a:pt x="17625" y="17391"/>
                  </a:lnTo>
                  <a:lnTo>
                    <a:pt x="17580" y="17391"/>
                  </a:lnTo>
                  <a:lnTo>
                    <a:pt x="17534" y="17306"/>
                  </a:lnTo>
                  <a:lnTo>
                    <a:pt x="17625" y="17135"/>
                  </a:lnTo>
                  <a:lnTo>
                    <a:pt x="17489" y="17092"/>
                  </a:lnTo>
                  <a:lnTo>
                    <a:pt x="17444" y="17092"/>
                  </a:lnTo>
                  <a:lnTo>
                    <a:pt x="17398" y="17135"/>
                  </a:lnTo>
                  <a:lnTo>
                    <a:pt x="17398" y="17177"/>
                  </a:lnTo>
                  <a:lnTo>
                    <a:pt x="17444" y="17220"/>
                  </a:lnTo>
                  <a:lnTo>
                    <a:pt x="17489" y="17306"/>
                  </a:lnTo>
                  <a:lnTo>
                    <a:pt x="17444" y="17306"/>
                  </a:lnTo>
                  <a:lnTo>
                    <a:pt x="17398" y="17306"/>
                  </a:lnTo>
                  <a:lnTo>
                    <a:pt x="17353" y="17263"/>
                  </a:lnTo>
                  <a:lnTo>
                    <a:pt x="17262" y="17135"/>
                  </a:lnTo>
                  <a:lnTo>
                    <a:pt x="17216" y="16964"/>
                  </a:lnTo>
                  <a:lnTo>
                    <a:pt x="17171" y="16836"/>
                  </a:lnTo>
                  <a:lnTo>
                    <a:pt x="17080" y="16750"/>
                  </a:lnTo>
                  <a:lnTo>
                    <a:pt x="16921" y="16707"/>
                  </a:lnTo>
                  <a:lnTo>
                    <a:pt x="16876" y="16707"/>
                  </a:lnTo>
                  <a:lnTo>
                    <a:pt x="16830" y="16750"/>
                  </a:lnTo>
                  <a:lnTo>
                    <a:pt x="16739" y="16622"/>
                  </a:lnTo>
                  <a:lnTo>
                    <a:pt x="16649" y="16494"/>
                  </a:lnTo>
                  <a:lnTo>
                    <a:pt x="16512" y="16408"/>
                  </a:lnTo>
                  <a:lnTo>
                    <a:pt x="16467" y="16344"/>
                  </a:lnTo>
                  <a:lnTo>
                    <a:pt x="16421" y="16301"/>
                  </a:lnTo>
                  <a:lnTo>
                    <a:pt x="16467" y="16259"/>
                  </a:lnTo>
                  <a:lnTo>
                    <a:pt x="16512" y="16216"/>
                  </a:lnTo>
                  <a:lnTo>
                    <a:pt x="16467" y="16131"/>
                  </a:lnTo>
                  <a:lnTo>
                    <a:pt x="16421" y="16131"/>
                  </a:lnTo>
                  <a:lnTo>
                    <a:pt x="16421" y="16088"/>
                  </a:lnTo>
                  <a:lnTo>
                    <a:pt x="16467" y="16045"/>
                  </a:lnTo>
                  <a:lnTo>
                    <a:pt x="16558" y="16045"/>
                  </a:lnTo>
                  <a:lnTo>
                    <a:pt x="16694" y="15917"/>
                  </a:lnTo>
                  <a:lnTo>
                    <a:pt x="16739" y="15831"/>
                  </a:lnTo>
                  <a:lnTo>
                    <a:pt x="16876" y="15789"/>
                  </a:lnTo>
                  <a:lnTo>
                    <a:pt x="16921" y="15831"/>
                  </a:lnTo>
                  <a:lnTo>
                    <a:pt x="17035" y="15917"/>
                  </a:lnTo>
                  <a:lnTo>
                    <a:pt x="17216" y="16088"/>
                  </a:lnTo>
                  <a:lnTo>
                    <a:pt x="17262" y="16216"/>
                  </a:lnTo>
                  <a:lnTo>
                    <a:pt x="17307" y="16259"/>
                  </a:lnTo>
                  <a:lnTo>
                    <a:pt x="17444" y="16259"/>
                  </a:lnTo>
                  <a:lnTo>
                    <a:pt x="17580" y="16259"/>
                  </a:lnTo>
                  <a:lnTo>
                    <a:pt x="17716" y="16301"/>
                  </a:lnTo>
                  <a:lnTo>
                    <a:pt x="17852" y="16344"/>
                  </a:lnTo>
                  <a:lnTo>
                    <a:pt x="17943" y="16344"/>
                  </a:lnTo>
                  <a:lnTo>
                    <a:pt x="18079" y="16301"/>
                  </a:lnTo>
                  <a:lnTo>
                    <a:pt x="18170" y="16173"/>
                  </a:lnTo>
                  <a:lnTo>
                    <a:pt x="18261" y="16002"/>
                  </a:lnTo>
                  <a:lnTo>
                    <a:pt x="18307" y="15874"/>
                  </a:lnTo>
                  <a:lnTo>
                    <a:pt x="18352" y="15831"/>
                  </a:lnTo>
                  <a:lnTo>
                    <a:pt x="18397" y="15831"/>
                  </a:lnTo>
                  <a:lnTo>
                    <a:pt x="18488" y="15874"/>
                  </a:lnTo>
                  <a:lnTo>
                    <a:pt x="18534" y="15960"/>
                  </a:lnTo>
                  <a:lnTo>
                    <a:pt x="18579" y="16045"/>
                  </a:lnTo>
                  <a:lnTo>
                    <a:pt x="18625" y="16131"/>
                  </a:lnTo>
                  <a:lnTo>
                    <a:pt x="18715" y="16088"/>
                  </a:lnTo>
                  <a:lnTo>
                    <a:pt x="18943" y="16002"/>
                  </a:lnTo>
                  <a:lnTo>
                    <a:pt x="19033" y="15874"/>
                  </a:lnTo>
                  <a:lnTo>
                    <a:pt x="19170" y="15789"/>
                  </a:lnTo>
                  <a:lnTo>
                    <a:pt x="19306" y="15703"/>
                  </a:lnTo>
                  <a:lnTo>
                    <a:pt x="19760" y="15233"/>
                  </a:lnTo>
                  <a:lnTo>
                    <a:pt x="19760" y="15191"/>
                  </a:lnTo>
                  <a:lnTo>
                    <a:pt x="19851" y="15020"/>
                  </a:lnTo>
                  <a:lnTo>
                    <a:pt x="19897" y="14934"/>
                  </a:lnTo>
                  <a:lnTo>
                    <a:pt x="19897" y="14891"/>
                  </a:lnTo>
                  <a:lnTo>
                    <a:pt x="19942" y="14934"/>
                  </a:lnTo>
                  <a:lnTo>
                    <a:pt x="19987" y="14977"/>
                  </a:lnTo>
                  <a:lnTo>
                    <a:pt x="20283" y="15105"/>
                  </a:lnTo>
                  <a:lnTo>
                    <a:pt x="20374" y="15148"/>
                  </a:lnTo>
                  <a:lnTo>
                    <a:pt x="20419" y="15191"/>
                  </a:lnTo>
                  <a:lnTo>
                    <a:pt x="20464" y="15191"/>
                  </a:lnTo>
                  <a:lnTo>
                    <a:pt x="20510" y="15105"/>
                  </a:lnTo>
                  <a:lnTo>
                    <a:pt x="20510" y="15062"/>
                  </a:lnTo>
                  <a:lnTo>
                    <a:pt x="20510" y="14977"/>
                  </a:lnTo>
                  <a:lnTo>
                    <a:pt x="20555" y="14891"/>
                  </a:lnTo>
                  <a:lnTo>
                    <a:pt x="20601" y="14934"/>
                  </a:lnTo>
                  <a:lnTo>
                    <a:pt x="20601" y="14977"/>
                  </a:lnTo>
                  <a:lnTo>
                    <a:pt x="20555" y="15105"/>
                  </a:lnTo>
                  <a:lnTo>
                    <a:pt x="20555" y="15191"/>
                  </a:lnTo>
                  <a:lnTo>
                    <a:pt x="20646" y="14934"/>
                  </a:lnTo>
                  <a:lnTo>
                    <a:pt x="20828" y="14720"/>
                  </a:lnTo>
                  <a:lnTo>
                    <a:pt x="20873" y="14763"/>
                  </a:lnTo>
                  <a:lnTo>
                    <a:pt x="20873" y="14806"/>
                  </a:lnTo>
                  <a:lnTo>
                    <a:pt x="20873" y="15020"/>
                  </a:lnTo>
                  <a:lnTo>
                    <a:pt x="21009" y="15575"/>
                  </a:lnTo>
                  <a:lnTo>
                    <a:pt x="21009" y="15490"/>
                  </a:lnTo>
                  <a:lnTo>
                    <a:pt x="21100" y="15831"/>
                  </a:lnTo>
                  <a:lnTo>
                    <a:pt x="21146" y="16088"/>
                  </a:lnTo>
                  <a:lnTo>
                    <a:pt x="21237" y="16301"/>
                  </a:lnTo>
                  <a:lnTo>
                    <a:pt x="21282" y="16537"/>
                  </a:lnTo>
                  <a:lnTo>
                    <a:pt x="21418" y="17263"/>
                  </a:lnTo>
                  <a:lnTo>
                    <a:pt x="21464" y="17306"/>
                  </a:lnTo>
                  <a:lnTo>
                    <a:pt x="21600" y="16173"/>
                  </a:lnTo>
                  <a:lnTo>
                    <a:pt x="21600" y="15191"/>
                  </a:lnTo>
                  <a:lnTo>
                    <a:pt x="21555" y="14165"/>
                  </a:lnTo>
                  <a:lnTo>
                    <a:pt x="21509" y="12862"/>
                  </a:lnTo>
                  <a:close/>
                  <a:moveTo>
                    <a:pt x="6087" y="8610"/>
                  </a:moveTo>
                  <a:lnTo>
                    <a:pt x="6087" y="8610"/>
                  </a:lnTo>
                  <a:lnTo>
                    <a:pt x="6132" y="8567"/>
                  </a:lnTo>
                  <a:lnTo>
                    <a:pt x="6178" y="8439"/>
                  </a:lnTo>
                  <a:lnTo>
                    <a:pt x="6223" y="8354"/>
                  </a:lnTo>
                  <a:lnTo>
                    <a:pt x="6314" y="8311"/>
                  </a:lnTo>
                  <a:lnTo>
                    <a:pt x="6405" y="8354"/>
                  </a:lnTo>
                  <a:lnTo>
                    <a:pt x="6087" y="8610"/>
                  </a:lnTo>
                  <a:close/>
                  <a:moveTo>
                    <a:pt x="6450" y="8781"/>
                  </a:moveTo>
                  <a:lnTo>
                    <a:pt x="6450" y="8781"/>
                  </a:lnTo>
                  <a:lnTo>
                    <a:pt x="6450" y="8738"/>
                  </a:lnTo>
                  <a:lnTo>
                    <a:pt x="6450" y="8696"/>
                  </a:lnTo>
                  <a:lnTo>
                    <a:pt x="6587" y="8482"/>
                  </a:lnTo>
                  <a:lnTo>
                    <a:pt x="6541" y="8610"/>
                  </a:lnTo>
                  <a:lnTo>
                    <a:pt x="6450" y="8781"/>
                  </a:lnTo>
                  <a:close/>
                  <a:moveTo>
                    <a:pt x="8381" y="7264"/>
                  </a:moveTo>
                  <a:lnTo>
                    <a:pt x="8381" y="7264"/>
                  </a:lnTo>
                  <a:lnTo>
                    <a:pt x="8426" y="7456"/>
                  </a:lnTo>
                  <a:lnTo>
                    <a:pt x="8472" y="7627"/>
                  </a:lnTo>
                  <a:lnTo>
                    <a:pt x="8472" y="7670"/>
                  </a:lnTo>
                  <a:lnTo>
                    <a:pt x="8426" y="7670"/>
                  </a:lnTo>
                  <a:lnTo>
                    <a:pt x="8336" y="7627"/>
                  </a:lnTo>
                  <a:lnTo>
                    <a:pt x="8290" y="7585"/>
                  </a:lnTo>
                  <a:lnTo>
                    <a:pt x="8290" y="7307"/>
                  </a:lnTo>
                  <a:lnTo>
                    <a:pt x="8245" y="7008"/>
                  </a:lnTo>
                  <a:lnTo>
                    <a:pt x="8336" y="7050"/>
                  </a:lnTo>
                  <a:lnTo>
                    <a:pt x="8426" y="7050"/>
                  </a:lnTo>
                  <a:lnTo>
                    <a:pt x="8472" y="7050"/>
                  </a:lnTo>
                  <a:lnTo>
                    <a:pt x="8472" y="7093"/>
                  </a:lnTo>
                  <a:lnTo>
                    <a:pt x="8426" y="7136"/>
                  </a:lnTo>
                  <a:lnTo>
                    <a:pt x="8381" y="7179"/>
                  </a:lnTo>
                  <a:lnTo>
                    <a:pt x="8381" y="7264"/>
                  </a:lnTo>
                  <a:close/>
                  <a:moveTo>
                    <a:pt x="9517" y="7798"/>
                  </a:moveTo>
                  <a:lnTo>
                    <a:pt x="9517" y="7798"/>
                  </a:lnTo>
                  <a:lnTo>
                    <a:pt x="9471" y="7798"/>
                  </a:lnTo>
                  <a:lnTo>
                    <a:pt x="9426" y="7798"/>
                  </a:lnTo>
                  <a:lnTo>
                    <a:pt x="9335" y="7713"/>
                  </a:lnTo>
                  <a:lnTo>
                    <a:pt x="9244" y="7627"/>
                  </a:lnTo>
                  <a:lnTo>
                    <a:pt x="9153" y="7542"/>
                  </a:lnTo>
                  <a:lnTo>
                    <a:pt x="9108" y="7542"/>
                  </a:lnTo>
                  <a:lnTo>
                    <a:pt x="9062" y="7499"/>
                  </a:lnTo>
                  <a:lnTo>
                    <a:pt x="9108" y="7456"/>
                  </a:lnTo>
                  <a:lnTo>
                    <a:pt x="9108" y="7350"/>
                  </a:lnTo>
                  <a:lnTo>
                    <a:pt x="9199" y="7307"/>
                  </a:lnTo>
                  <a:lnTo>
                    <a:pt x="9380" y="7350"/>
                  </a:lnTo>
                  <a:lnTo>
                    <a:pt x="9562" y="7456"/>
                  </a:lnTo>
                  <a:lnTo>
                    <a:pt x="9608" y="7499"/>
                  </a:lnTo>
                  <a:lnTo>
                    <a:pt x="9608" y="7585"/>
                  </a:lnTo>
                  <a:lnTo>
                    <a:pt x="9562" y="7670"/>
                  </a:lnTo>
                  <a:lnTo>
                    <a:pt x="9517" y="7798"/>
                  </a:lnTo>
                  <a:close/>
                  <a:moveTo>
                    <a:pt x="10244" y="10597"/>
                  </a:moveTo>
                  <a:lnTo>
                    <a:pt x="10244" y="10597"/>
                  </a:lnTo>
                  <a:lnTo>
                    <a:pt x="10334" y="10768"/>
                  </a:lnTo>
                  <a:lnTo>
                    <a:pt x="10244" y="10597"/>
                  </a:lnTo>
                  <a:close/>
                  <a:moveTo>
                    <a:pt x="10766" y="7969"/>
                  </a:moveTo>
                  <a:lnTo>
                    <a:pt x="10766" y="7969"/>
                  </a:lnTo>
                  <a:lnTo>
                    <a:pt x="10766" y="7926"/>
                  </a:lnTo>
                  <a:lnTo>
                    <a:pt x="10675" y="7884"/>
                  </a:lnTo>
                  <a:lnTo>
                    <a:pt x="10630" y="7841"/>
                  </a:lnTo>
                  <a:lnTo>
                    <a:pt x="10562" y="7798"/>
                  </a:lnTo>
                  <a:lnTo>
                    <a:pt x="10630" y="7798"/>
                  </a:lnTo>
                  <a:lnTo>
                    <a:pt x="10721" y="7841"/>
                  </a:lnTo>
                  <a:lnTo>
                    <a:pt x="10902" y="7969"/>
                  </a:lnTo>
                  <a:lnTo>
                    <a:pt x="10993" y="8012"/>
                  </a:lnTo>
                  <a:lnTo>
                    <a:pt x="10948" y="8055"/>
                  </a:lnTo>
                  <a:lnTo>
                    <a:pt x="10902" y="8097"/>
                  </a:lnTo>
                  <a:lnTo>
                    <a:pt x="10811" y="8055"/>
                  </a:lnTo>
                  <a:lnTo>
                    <a:pt x="10562" y="7969"/>
                  </a:lnTo>
                  <a:lnTo>
                    <a:pt x="10675" y="7969"/>
                  </a:lnTo>
                  <a:lnTo>
                    <a:pt x="10721" y="8012"/>
                  </a:lnTo>
                  <a:lnTo>
                    <a:pt x="10766" y="7969"/>
                  </a:lnTo>
                  <a:close/>
                  <a:moveTo>
                    <a:pt x="11402" y="11879"/>
                  </a:moveTo>
                  <a:lnTo>
                    <a:pt x="11402" y="11879"/>
                  </a:lnTo>
                  <a:lnTo>
                    <a:pt x="11311" y="11964"/>
                  </a:lnTo>
                  <a:lnTo>
                    <a:pt x="11266" y="11964"/>
                  </a:lnTo>
                  <a:lnTo>
                    <a:pt x="11493" y="11708"/>
                  </a:lnTo>
                  <a:lnTo>
                    <a:pt x="11584" y="11580"/>
                  </a:lnTo>
                  <a:lnTo>
                    <a:pt x="11629" y="11452"/>
                  </a:lnTo>
                  <a:lnTo>
                    <a:pt x="11629" y="11323"/>
                  </a:lnTo>
                  <a:lnTo>
                    <a:pt x="11493" y="11281"/>
                  </a:lnTo>
                  <a:lnTo>
                    <a:pt x="11447" y="11238"/>
                  </a:lnTo>
                  <a:lnTo>
                    <a:pt x="11084" y="11153"/>
                  </a:lnTo>
                  <a:lnTo>
                    <a:pt x="11038" y="11153"/>
                  </a:lnTo>
                  <a:lnTo>
                    <a:pt x="10902" y="11153"/>
                  </a:lnTo>
                  <a:lnTo>
                    <a:pt x="10766" y="11067"/>
                  </a:lnTo>
                  <a:lnTo>
                    <a:pt x="10630" y="10982"/>
                  </a:lnTo>
                  <a:lnTo>
                    <a:pt x="11038" y="11110"/>
                  </a:lnTo>
                  <a:lnTo>
                    <a:pt x="11266" y="11195"/>
                  </a:lnTo>
                  <a:lnTo>
                    <a:pt x="11493" y="11281"/>
                  </a:lnTo>
                  <a:lnTo>
                    <a:pt x="11538" y="11281"/>
                  </a:lnTo>
                  <a:lnTo>
                    <a:pt x="11584" y="11323"/>
                  </a:lnTo>
                  <a:lnTo>
                    <a:pt x="11629" y="11323"/>
                  </a:lnTo>
                  <a:lnTo>
                    <a:pt x="11629" y="11366"/>
                  </a:lnTo>
                  <a:lnTo>
                    <a:pt x="11674" y="11452"/>
                  </a:lnTo>
                  <a:lnTo>
                    <a:pt x="11720" y="11537"/>
                  </a:lnTo>
                  <a:lnTo>
                    <a:pt x="11674" y="11580"/>
                  </a:lnTo>
                  <a:lnTo>
                    <a:pt x="11629" y="11580"/>
                  </a:lnTo>
                  <a:lnTo>
                    <a:pt x="11584" y="11580"/>
                  </a:lnTo>
                  <a:lnTo>
                    <a:pt x="11493" y="11708"/>
                  </a:lnTo>
                  <a:lnTo>
                    <a:pt x="11402" y="11879"/>
                  </a:lnTo>
                  <a:close/>
                  <a:moveTo>
                    <a:pt x="11856" y="12178"/>
                  </a:moveTo>
                  <a:lnTo>
                    <a:pt x="11856" y="12178"/>
                  </a:lnTo>
                  <a:lnTo>
                    <a:pt x="11765" y="12135"/>
                  </a:lnTo>
                  <a:lnTo>
                    <a:pt x="11493" y="12050"/>
                  </a:lnTo>
                  <a:lnTo>
                    <a:pt x="11856" y="12178"/>
                  </a:lnTo>
                  <a:close/>
                  <a:moveTo>
                    <a:pt x="11674" y="8055"/>
                  </a:moveTo>
                  <a:lnTo>
                    <a:pt x="11674" y="8055"/>
                  </a:lnTo>
                  <a:lnTo>
                    <a:pt x="11856" y="8226"/>
                  </a:lnTo>
                  <a:lnTo>
                    <a:pt x="11674" y="8055"/>
                  </a:lnTo>
                  <a:close/>
                  <a:moveTo>
                    <a:pt x="13491" y="7350"/>
                  </a:moveTo>
                  <a:lnTo>
                    <a:pt x="13491" y="7350"/>
                  </a:lnTo>
                  <a:lnTo>
                    <a:pt x="13401" y="7585"/>
                  </a:lnTo>
                  <a:lnTo>
                    <a:pt x="13491" y="7350"/>
                  </a:lnTo>
                  <a:close/>
                  <a:moveTo>
                    <a:pt x="13128" y="11110"/>
                  </a:moveTo>
                  <a:lnTo>
                    <a:pt x="13128" y="11110"/>
                  </a:lnTo>
                  <a:lnTo>
                    <a:pt x="13128" y="11067"/>
                  </a:lnTo>
                  <a:lnTo>
                    <a:pt x="13083" y="11024"/>
                  </a:lnTo>
                  <a:lnTo>
                    <a:pt x="13128" y="11024"/>
                  </a:lnTo>
                  <a:lnTo>
                    <a:pt x="13174" y="10982"/>
                  </a:lnTo>
                  <a:lnTo>
                    <a:pt x="13174" y="10853"/>
                  </a:lnTo>
                  <a:lnTo>
                    <a:pt x="13174" y="10811"/>
                  </a:lnTo>
                  <a:lnTo>
                    <a:pt x="13128" y="10768"/>
                  </a:lnTo>
                  <a:lnTo>
                    <a:pt x="13174" y="10640"/>
                  </a:lnTo>
                  <a:lnTo>
                    <a:pt x="13219" y="10554"/>
                  </a:lnTo>
                  <a:lnTo>
                    <a:pt x="13174" y="10469"/>
                  </a:lnTo>
                  <a:lnTo>
                    <a:pt x="13083" y="10362"/>
                  </a:lnTo>
                  <a:lnTo>
                    <a:pt x="13174" y="10426"/>
                  </a:lnTo>
                  <a:lnTo>
                    <a:pt x="13264" y="10512"/>
                  </a:lnTo>
                  <a:lnTo>
                    <a:pt x="13219" y="10554"/>
                  </a:lnTo>
                  <a:lnTo>
                    <a:pt x="13264" y="10554"/>
                  </a:lnTo>
                  <a:lnTo>
                    <a:pt x="13219" y="10853"/>
                  </a:lnTo>
                  <a:lnTo>
                    <a:pt x="13128" y="11110"/>
                  </a:lnTo>
                  <a:close/>
                  <a:moveTo>
                    <a:pt x="13355" y="10063"/>
                  </a:moveTo>
                  <a:lnTo>
                    <a:pt x="13355" y="10063"/>
                  </a:lnTo>
                  <a:lnTo>
                    <a:pt x="13355" y="10106"/>
                  </a:lnTo>
                  <a:lnTo>
                    <a:pt x="13401" y="10148"/>
                  </a:lnTo>
                  <a:lnTo>
                    <a:pt x="13446" y="10640"/>
                  </a:lnTo>
                  <a:lnTo>
                    <a:pt x="13310" y="10106"/>
                  </a:lnTo>
                  <a:lnTo>
                    <a:pt x="13219" y="9636"/>
                  </a:lnTo>
                  <a:lnTo>
                    <a:pt x="13264" y="9465"/>
                  </a:lnTo>
                  <a:lnTo>
                    <a:pt x="13264" y="9422"/>
                  </a:lnTo>
                  <a:lnTo>
                    <a:pt x="13310" y="9422"/>
                  </a:lnTo>
                  <a:lnTo>
                    <a:pt x="13355" y="9465"/>
                  </a:lnTo>
                  <a:lnTo>
                    <a:pt x="13310" y="9550"/>
                  </a:lnTo>
                  <a:lnTo>
                    <a:pt x="13219" y="9636"/>
                  </a:lnTo>
                  <a:lnTo>
                    <a:pt x="13264" y="9764"/>
                  </a:lnTo>
                  <a:lnTo>
                    <a:pt x="13355" y="9849"/>
                  </a:lnTo>
                  <a:lnTo>
                    <a:pt x="13446" y="9892"/>
                  </a:lnTo>
                  <a:lnTo>
                    <a:pt x="13491" y="9977"/>
                  </a:lnTo>
                  <a:lnTo>
                    <a:pt x="13491" y="10020"/>
                  </a:lnTo>
                  <a:lnTo>
                    <a:pt x="13446" y="10020"/>
                  </a:lnTo>
                  <a:lnTo>
                    <a:pt x="13355" y="10063"/>
                  </a:lnTo>
                  <a:close/>
                  <a:moveTo>
                    <a:pt x="13401" y="8866"/>
                  </a:moveTo>
                  <a:lnTo>
                    <a:pt x="13401" y="8866"/>
                  </a:lnTo>
                  <a:lnTo>
                    <a:pt x="13355" y="8909"/>
                  </a:lnTo>
                  <a:lnTo>
                    <a:pt x="13401" y="8866"/>
                  </a:lnTo>
                  <a:lnTo>
                    <a:pt x="13264" y="8738"/>
                  </a:lnTo>
                  <a:lnTo>
                    <a:pt x="13128" y="8525"/>
                  </a:lnTo>
                  <a:lnTo>
                    <a:pt x="13083" y="8439"/>
                  </a:lnTo>
                  <a:lnTo>
                    <a:pt x="13037" y="8311"/>
                  </a:lnTo>
                  <a:lnTo>
                    <a:pt x="13083" y="8268"/>
                  </a:lnTo>
                  <a:lnTo>
                    <a:pt x="13174" y="8226"/>
                  </a:lnTo>
                  <a:lnTo>
                    <a:pt x="13355" y="8055"/>
                  </a:lnTo>
                  <a:lnTo>
                    <a:pt x="13355" y="8097"/>
                  </a:lnTo>
                  <a:lnTo>
                    <a:pt x="13264" y="8183"/>
                  </a:lnTo>
                  <a:lnTo>
                    <a:pt x="13128" y="8482"/>
                  </a:lnTo>
                  <a:lnTo>
                    <a:pt x="13264" y="8525"/>
                  </a:lnTo>
                  <a:lnTo>
                    <a:pt x="13355" y="8610"/>
                  </a:lnTo>
                  <a:lnTo>
                    <a:pt x="13355" y="8653"/>
                  </a:lnTo>
                  <a:lnTo>
                    <a:pt x="13355" y="8696"/>
                  </a:lnTo>
                  <a:lnTo>
                    <a:pt x="13355" y="8781"/>
                  </a:lnTo>
                  <a:lnTo>
                    <a:pt x="13355" y="8824"/>
                  </a:lnTo>
                  <a:lnTo>
                    <a:pt x="13401" y="8824"/>
                  </a:lnTo>
                  <a:lnTo>
                    <a:pt x="13446" y="8781"/>
                  </a:lnTo>
                  <a:lnTo>
                    <a:pt x="13491" y="8781"/>
                  </a:lnTo>
                  <a:lnTo>
                    <a:pt x="13446" y="8824"/>
                  </a:lnTo>
                  <a:lnTo>
                    <a:pt x="13401" y="8866"/>
                  </a:lnTo>
                  <a:close/>
                  <a:moveTo>
                    <a:pt x="16649" y="13524"/>
                  </a:moveTo>
                  <a:lnTo>
                    <a:pt x="16649" y="13524"/>
                  </a:lnTo>
                  <a:lnTo>
                    <a:pt x="16558" y="13652"/>
                  </a:lnTo>
                  <a:lnTo>
                    <a:pt x="16421" y="13695"/>
                  </a:lnTo>
                  <a:lnTo>
                    <a:pt x="16331" y="13695"/>
                  </a:lnTo>
                  <a:lnTo>
                    <a:pt x="16194" y="13652"/>
                  </a:lnTo>
                  <a:lnTo>
                    <a:pt x="15922" y="13524"/>
                  </a:lnTo>
                  <a:lnTo>
                    <a:pt x="15695" y="13374"/>
                  </a:lnTo>
                  <a:lnTo>
                    <a:pt x="15649" y="13332"/>
                  </a:lnTo>
                  <a:lnTo>
                    <a:pt x="15649" y="13204"/>
                  </a:lnTo>
                  <a:lnTo>
                    <a:pt x="15649" y="12990"/>
                  </a:lnTo>
                  <a:lnTo>
                    <a:pt x="15740" y="12819"/>
                  </a:lnTo>
                  <a:lnTo>
                    <a:pt x="15740" y="12691"/>
                  </a:lnTo>
                  <a:lnTo>
                    <a:pt x="15740" y="12648"/>
                  </a:lnTo>
                  <a:lnTo>
                    <a:pt x="15649" y="12648"/>
                  </a:lnTo>
                  <a:lnTo>
                    <a:pt x="15558" y="12648"/>
                  </a:lnTo>
                  <a:lnTo>
                    <a:pt x="15468" y="12605"/>
                  </a:lnTo>
                  <a:lnTo>
                    <a:pt x="15422" y="12563"/>
                  </a:lnTo>
                  <a:lnTo>
                    <a:pt x="15422" y="12520"/>
                  </a:lnTo>
                  <a:lnTo>
                    <a:pt x="15377" y="12477"/>
                  </a:lnTo>
                  <a:lnTo>
                    <a:pt x="15150" y="12349"/>
                  </a:lnTo>
                  <a:lnTo>
                    <a:pt x="14922" y="12178"/>
                  </a:lnTo>
                  <a:lnTo>
                    <a:pt x="14832" y="12093"/>
                  </a:lnTo>
                  <a:lnTo>
                    <a:pt x="14786" y="12050"/>
                  </a:lnTo>
                  <a:lnTo>
                    <a:pt x="14786" y="11964"/>
                  </a:lnTo>
                  <a:lnTo>
                    <a:pt x="14741" y="11836"/>
                  </a:lnTo>
                  <a:lnTo>
                    <a:pt x="14695" y="11793"/>
                  </a:lnTo>
                  <a:lnTo>
                    <a:pt x="14604" y="11751"/>
                  </a:lnTo>
                  <a:lnTo>
                    <a:pt x="14514" y="11751"/>
                  </a:lnTo>
                  <a:lnTo>
                    <a:pt x="14468" y="11708"/>
                  </a:lnTo>
                  <a:lnTo>
                    <a:pt x="14468" y="11580"/>
                  </a:lnTo>
                  <a:lnTo>
                    <a:pt x="14514" y="11409"/>
                  </a:lnTo>
                  <a:lnTo>
                    <a:pt x="14650" y="11153"/>
                  </a:lnTo>
                  <a:lnTo>
                    <a:pt x="14650" y="10939"/>
                  </a:lnTo>
                  <a:lnTo>
                    <a:pt x="14695" y="10853"/>
                  </a:lnTo>
                  <a:lnTo>
                    <a:pt x="14741" y="10682"/>
                  </a:lnTo>
                  <a:lnTo>
                    <a:pt x="14786" y="10597"/>
                  </a:lnTo>
                  <a:lnTo>
                    <a:pt x="14832" y="10554"/>
                  </a:lnTo>
                  <a:lnTo>
                    <a:pt x="14922" y="10512"/>
                  </a:lnTo>
                  <a:lnTo>
                    <a:pt x="15104" y="10554"/>
                  </a:lnTo>
                  <a:lnTo>
                    <a:pt x="15286" y="10597"/>
                  </a:lnTo>
                  <a:lnTo>
                    <a:pt x="15331" y="10682"/>
                  </a:lnTo>
                  <a:lnTo>
                    <a:pt x="15331" y="10725"/>
                  </a:lnTo>
                  <a:lnTo>
                    <a:pt x="15377" y="10853"/>
                  </a:lnTo>
                  <a:lnTo>
                    <a:pt x="15422" y="10896"/>
                  </a:lnTo>
                  <a:lnTo>
                    <a:pt x="15468" y="10896"/>
                  </a:lnTo>
                  <a:lnTo>
                    <a:pt x="15377" y="10939"/>
                  </a:lnTo>
                  <a:lnTo>
                    <a:pt x="15240" y="10982"/>
                  </a:lnTo>
                  <a:lnTo>
                    <a:pt x="15195" y="10982"/>
                  </a:lnTo>
                  <a:lnTo>
                    <a:pt x="15150" y="11067"/>
                  </a:lnTo>
                  <a:lnTo>
                    <a:pt x="15286" y="11153"/>
                  </a:lnTo>
                  <a:lnTo>
                    <a:pt x="15331" y="11238"/>
                  </a:lnTo>
                  <a:lnTo>
                    <a:pt x="15331" y="11281"/>
                  </a:lnTo>
                  <a:lnTo>
                    <a:pt x="15286" y="11323"/>
                  </a:lnTo>
                  <a:lnTo>
                    <a:pt x="15195" y="11323"/>
                  </a:lnTo>
                  <a:lnTo>
                    <a:pt x="15150" y="11366"/>
                  </a:lnTo>
                  <a:lnTo>
                    <a:pt x="15104" y="11366"/>
                  </a:lnTo>
                  <a:lnTo>
                    <a:pt x="15104" y="11409"/>
                  </a:lnTo>
                  <a:lnTo>
                    <a:pt x="15150" y="11409"/>
                  </a:lnTo>
                  <a:lnTo>
                    <a:pt x="15240" y="11452"/>
                  </a:lnTo>
                  <a:lnTo>
                    <a:pt x="15468" y="11623"/>
                  </a:lnTo>
                  <a:lnTo>
                    <a:pt x="15468" y="11665"/>
                  </a:lnTo>
                  <a:lnTo>
                    <a:pt x="15513" y="11708"/>
                  </a:lnTo>
                  <a:lnTo>
                    <a:pt x="15649" y="11708"/>
                  </a:lnTo>
                  <a:lnTo>
                    <a:pt x="15740" y="11708"/>
                  </a:lnTo>
                  <a:lnTo>
                    <a:pt x="15831" y="11751"/>
                  </a:lnTo>
                  <a:lnTo>
                    <a:pt x="15876" y="11793"/>
                  </a:lnTo>
                  <a:lnTo>
                    <a:pt x="15876" y="11879"/>
                  </a:lnTo>
                  <a:lnTo>
                    <a:pt x="15922" y="12007"/>
                  </a:lnTo>
                  <a:lnTo>
                    <a:pt x="15967" y="12007"/>
                  </a:lnTo>
                  <a:lnTo>
                    <a:pt x="16013" y="11879"/>
                  </a:lnTo>
                  <a:lnTo>
                    <a:pt x="16013" y="11836"/>
                  </a:lnTo>
                  <a:lnTo>
                    <a:pt x="16058" y="11793"/>
                  </a:lnTo>
                  <a:lnTo>
                    <a:pt x="16103" y="11793"/>
                  </a:lnTo>
                  <a:lnTo>
                    <a:pt x="16194" y="11879"/>
                  </a:lnTo>
                  <a:lnTo>
                    <a:pt x="16285" y="11922"/>
                  </a:lnTo>
                  <a:lnTo>
                    <a:pt x="16421" y="12007"/>
                  </a:lnTo>
                  <a:lnTo>
                    <a:pt x="16376" y="12050"/>
                  </a:lnTo>
                  <a:lnTo>
                    <a:pt x="16331" y="12093"/>
                  </a:lnTo>
                  <a:lnTo>
                    <a:pt x="16285" y="12221"/>
                  </a:lnTo>
                  <a:lnTo>
                    <a:pt x="16194" y="12306"/>
                  </a:lnTo>
                  <a:lnTo>
                    <a:pt x="16149" y="12349"/>
                  </a:lnTo>
                  <a:lnTo>
                    <a:pt x="16149" y="12392"/>
                  </a:lnTo>
                  <a:lnTo>
                    <a:pt x="16149" y="12434"/>
                  </a:lnTo>
                  <a:lnTo>
                    <a:pt x="16194" y="12477"/>
                  </a:lnTo>
                  <a:lnTo>
                    <a:pt x="16285" y="12563"/>
                  </a:lnTo>
                  <a:lnTo>
                    <a:pt x="16240" y="12477"/>
                  </a:lnTo>
                  <a:lnTo>
                    <a:pt x="16376" y="12605"/>
                  </a:lnTo>
                  <a:lnTo>
                    <a:pt x="16467" y="12648"/>
                  </a:lnTo>
                  <a:lnTo>
                    <a:pt x="16558" y="12691"/>
                  </a:lnTo>
                  <a:lnTo>
                    <a:pt x="16603" y="12776"/>
                  </a:lnTo>
                  <a:lnTo>
                    <a:pt x="16649" y="12904"/>
                  </a:lnTo>
                  <a:lnTo>
                    <a:pt x="16785" y="13204"/>
                  </a:lnTo>
                  <a:lnTo>
                    <a:pt x="16649" y="13524"/>
                  </a:lnTo>
                  <a:close/>
                  <a:moveTo>
                    <a:pt x="16512" y="10853"/>
                  </a:moveTo>
                  <a:lnTo>
                    <a:pt x="16512" y="10853"/>
                  </a:lnTo>
                  <a:lnTo>
                    <a:pt x="16467" y="10853"/>
                  </a:lnTo>
                  <a:lnTo>
                    <a:pt x="16421" y="10811"/>
                  </a:lnTo>
                  <a:lnTo>
                    <a:pt x="16421" y="10725"/>
                  </a:lnTo>
                  <a:lnTo>
                    <a:pt x="16285" y="10554"/>
                  </a:lnTo>
                  <a:lnTo>
                    <a:pt x="16240" y="10319"/>
                  </a:lnTo>
                  <a:lnTo>
                    <a:pt x="16240" y="10148"/>
                  </a:lnTo>
                  <a:lnTo>
                    <a:pt x="16331" y="9977"/>
                  </a:lnTo>
                  <a:lnTo>
                    <a:pt x="16421" y="9764"/>
                  </a:lnTo>
                  <a:lnTo>
                    <a:pt x="16421" y="9807"/>
                  </a:lnTo>
                  <a:lnTo>
                    <a:pt x="16467" y="9935"/>
                  </a:lnTo>
                  <a:lnTo>
                    <a:pt x="16512" y="10020"/>
                  </a:lnTo>
                  <a:lnTo>
                    <a:pt x="16558" y="10020"/>
                  </a:lnTo>
                  <a:lnTo>
                    <a:pt x="16649" y="10063"/>
                  </a:lnTo>
                  <a:lnTo>
                    <a:pt x="16739" y="10234"/>
                  </a:lnTo>
                  <a:lnTo>
                    <a:pt x="16785" y="10469"/>
                  </a:lnTo>
                  <a:lnTo>
                    <a:pt x="16830" y="10640"/>
                  </a:lnTo>
                  <a:lnTo>
                    <a:pt x="16785" y="10725"/>
                  </a:lnTo>
                  <a:lnTo>
                    <a:pt x="16739" y="10768"/>
                  </a:lnTo>
                  <a:lnTo>
                    <a:pt x="16649" y="10811"/>
                  </a:lnTo>
                  <a:lnTo>
                    <a:pt x="16512" y="10853"/>
                  </a:lnTo>
                  <a:close/>
                  <a:moveTo>
                    <a:pt x="17943" y="8866"/>
                  </a:moveTo>
                  <a:lnTo>
                    <a:pt x="17943" y="8866"/>
                  </a:lnTo>
                  <a:lnTo>
                    <a:pt x="17807" y="8738"/>
                  </a:lnTo>
                  <a:lnTo>
                    <a:pt x="17671" y="8610"/>
                  </a:lnTo>
                  <a:lnTo>
                    <a:pt x="17671" y="8567"/>
                  </a:lnTo>
                  <a:lnTo>
                    <a:pt x="17671" y="8482"/>
                  </a:lnTo>
                  <a:lnTo>
                    <a:pt x="17716" y="8183"/>
                  </a:lnTo>
                  <a:lnTo>
                    <a:pt x="17807" y="8140"/>
                  </a:lnTo>
                  <a:lnTo>
                    <a:pt x="17807" y="8012"/>
                  </a:lnTo>
                  <a:lnTo>
                    <a:pt x="17852" y="7926"/>
                  </a:lnTo>
                  <a:lnTo>
                    <a:pt x="17852" y="7884"/>
                  </a:lnTo>
                  <a:lnTo>
                    <a:pt x="17898" y="7884"/>
                  </a:lnTo>
                  <a:lnTo>
                    <a:pt x="17943" y="7926"/>
                  </a:lnTo>
                  <a:lnTo>
                    <a:pt x="17943" y="8012"/>
                  </a:lnTo>
                  <a:lnTo>
                    <a:pt x="17852" y="8183"/>
                  </a:lnTo>
                  <a:lnTo>
                    <a:pt x="17716" y="8311"/>
                  </a:lnTo>
                  <a:lnTo>
                    <a:pt x="17716" y="8354"/>
                  </a:lnTo>
                  <a:lnTo>
                    <a:pt x="17716" y="8396"/>
                  </a:lnTo>
                  <a:lnTo>
                    <a:pt x="17898" y="8781"/>
                  </a:lnTo>
                  <a:lnTo>
                    <a:pt x="17943" y="8866"/>
                  </a:lnTo>
                  <a:close/>
                  <a:moveTo>
                    <a:pt x="17943" y="88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0" name="AutoShape 52"/>
            <p:cNvSpPr>
              <a:spLocks/>
            </p:cNvSpPr>
            <p:nvPr/>
          </p:nvSpPr>
          <p:spPr bwMode="auto">
            <a:xfrm>
              <a:off x="7092" y="5416"/>
              <a:ext cx="32" cy="4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10800" y="7200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144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1" name="AutoShape 53"/>
            <p:cNvSpPr>
              <a:spLocks/>
            </p:cNvSpPr>
            <p:nvPr/>
          </p:nvSpPr>
          <p:spPr bwMode="auto">
            <a:xfrm>
              <a:off x="6660" y="5753"/>
              <a:ext cx="64" cy="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10800" y="0"/>
                  </a:lnTo>
                  <a:lnTo>
                    <a:pt x="0" y="0"/>
                  </a:lnTo>
                  <a:lnTo>
                    <a:pt x="540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" name="AutoShape 54"/>
            <p:cNvSpPr>
              <a:spLocks/>
            </p:cNvSpPr>
            <p:nvPr/>
          </p:nvSpPr>
          <p:spPr bwMode="auto">
            <a:xfrm>
              <a:off x="5099" y="3880"/>
              <a:ext cx="48" cy="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7200" y="21600"/>
                  </a:moveTo>
                  <a:lnTo>
                    <a:pt x="7200" y="21600"/>
                  </a:lnTo>
                  <a:lnTo>
                    <a:pt x="14400" y="17673"/>
                  </a:lnTo>
                  <a:lnTo>
                    <a:pt x="14400" y="13745"/>
                  </a:lnTo>
                  <a:lnTo>
                    <a:pt x="21600" y="0"/>
                  </a:lnTo>
                  <a:lnTo>
                    <a:pt x="14400" y="0"/>
                  </a:lnTo>
                  <a:lnTo>
                    <a:pt x="7200" y="3927"/>
                  </a:lnTo>
                  <a:lnTo>
                    <a:pt x="0" y="17673"/>
                  </a:lnTo>
                  <a:lnTo>
                    <a:pt x="0" y="21600"/>
                  </a:lnTo>
                  <a:lnTo>
                    <a:pt x="7200" y="21600"/>
                  </a:lnTo>
                  <a:close/>
                  <a:moveTo>
                    <a:pt x="72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AutoShape 55"/>
            <p:cNvSpPr>
              <a:spLocks/>
            </p:cNvSpPr>
            <p:nvPr/>
          </p:nvSpPr>
          <p:spPr bwMode="auto">
            <a:xfrm>
              <a:off x="7580" y="4528"/>
              <a:ext cx="128" cy="4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200" y="14400"/>
                  </a:moveTo>
                  <a:lnTo>
                    <a:pt x="16200" y="14400"/>
                  </a:lnTo>
                  <a:lnTo>
                    <a:pt x="21600" y="21600"/>
                  </a:lnTo>
                  <a:lnTo>
                    <a:pt x="0" y="0"/>
                  </a:lnTo>
                  <a:lnTo>
                    <a:pt x="16200" y="14400"/>
                  </a:lnTo>
                  <a:close/>
                  <a:moveTo>
                    <a:pt x="16200" y="14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" name="AutoShape 56"/>
            <p:cNvSpPr>
              <a:spLocks/>
            </p:cNvSpPr>
            <p:nvPr/>
          </p:nvSpPr>
          <p:spPr bwMode="auto">
            <a:xfrm>
              <a:off x="0" y="5753"/>
              <a:ext cx="32" cy="6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0" y="3366"/>
                  </a:lnTo>
                  <a:lnTo>
                    <a:pt x="0" y="7294"/>
                  </a:lnTo>
                  <a:lnTo>
                    <a:pt x="0" y="12904"/>
                  </a:lnTo>
                  <a:lnTo>
                    <a:pt x="21600" y="21600"/>
                  </a:lnTo>
                  <a:lnTo>
                    <a:pt x="108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" name="AutoShape 57"/>
            <p:cNvSpPr>
              <a:spLocks/>
            </p:cNvSpPr>
            <p:nvPr/>
          </p:nvSpPr>
          <p:spPr bwMode="auto">
            <a:xfrm>
              <a:off x="32" y="6369"/>
              <a:ext cx="1176" cy="270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089"/>
                  </a:moveTo>
                  <a:lnTo>
                    <a:pt x="21600" y="21089"/>
                  </a:lnTo>
                  <a:lnTo>
                    <a:pt x="21306" y="20705"/>
                  </a:lnTo>
                  <a:lnTo>
                    <a:pt x="20718" y="20194"/>
                  </a:lnTo>
                  <a:lnTo>
                    <a:pt x="19543" y="19299"/>
                  </a:lnTo>
                  <a:lnTo>
                    <a:pt x="18073" y="18660"/>
                  </a:lnTo>
                  <a:lnTo>
                    <a:pt x="18073" y="18533"/>
                  </a:lnTo>
                  <a:lnTo>
                    <a:pt x="18073" y="18660"/>
                  </a:lnTo>
                  <a:lnTo>
                    <a:pt x="18073" y="18788"/>
                  </a:lnTo>
                  <a:lnTo>
                    <a:pt x="17486" y="18277"/>
                  </a:lnTo>
                  <a:lnTo>
                    <a:pt x="15722" y="16999"/>
                  </a:lnTo>
                  <a:lnTo>
                    <a:pt x="13665" y="15657"/>
                  </a:lnTo>
                  <a:lnTo>
                    <a:pt x="11902" y="14507"/>
                  </a:lnTo>
                  <a:lnTo>
                    <a:pt x="10727" y="13740"/>
                  </a:lnTo>
                  <a:lnTo>
                    <a:pt x="10139" y="13612"/>
                  </a:lnTo>
                  <a:lnTo>
                    <a:pt x="9845" y="13484"/>
                  </a:lnTo>
                  <a:lnTo>
                    <a:pt x="9551" y="12717"/>
                  </a:lnTo>
                  <a:lnTo>
                    <a:pt x="7935" y="11567"/>
                  </a:lnTo>
                  <a:lnTo>
                    <a:pt x="7641" y="11311"/>
                  </a:lnTo>
                  <a:lnTo>
                    <a:pt x="7347" y="10928"/>
                  </a:lnTo>
                  <a:lnTo>
                    <a:pt x="6465" y="10544"/>
                  </a:lnTo>
                  <a:lnTo>
                    <a:pt x="6171" y="10289"/>
                  </a:lnTo>
                  <a:lnTo>
                    <a:pt x="5290" y="9266"/>
                  </a:lnTo>
                  <a:lnTo>
                    <a:pt x="4408" y="8372"/>
                  </a:lnTo>
                  <a:lnTo>
                    <a:pt x="4702" y="8244"/>
                  </a:lnTo>
                  <a:lnTo>
                    <a:pt x="4702" y="7988"/>
                  </a:lnTo>
                  <a:lnTo>
                    <a:pt x="4408" y="7733"/>
                  </a:lnTo>
                  <a:lnTo>
                    <a:pt x="4114" y="7157"/>
                  </a:lnTo>
                  <a:lnTo>
                    <a:pt x="2939" y="5496"/>
                  </a:lnTo>
                  <a:lnTo>
                    <a:pt x="882" y="2173"/>
                  </a:lnTo>
                  <a:lnTo>
                    <a:pt x="882" y="2301"/>
                  </a:lnTo>
                  <a:lnTo>
                    <a:pt x="0" y="0"/>
                  </a:lnTo>
                  <a:lnTo>
                    <a:pt x="0" y="511"/>
                  </a:lnTo>
                  <a:lnTo>
                    <a:pt x="294" y="1534"/>
                  </a:lnTo>
                  <a:lnTo>
                    <a:pt x="882" y="2684"/>
                  </a:lnTo>
                  <a:lnTo>
                    <a:pt x="2351" y="5496"/>
                  </a:lnTo>
                  <a:lnTo>
                    <a:pt x="4114" y="8372"/>
                  </a:lnTo>
                  <a:lnTo>
                    <a:pt x="5584" y="10033"/>
                  </a:lnTo>
                  <a:lnTo>
                    <a:pt x="7347" y="11695"/>
                  </a:lnTo>
                  <a:lnTo>
                    <a:pt x="11020" y="15018"/>
                  </a:lnTo>
                  <a:lnTo>
                    <a:pt x="15429" y="18149"/>
                  </a:lnTo>
                  <a:lnTo>
                    <a:pt x="20131" y="21089"/>
                  </a:lnTo>
                  <a:lnTo>
                    <a:pt x="21012" y="21472"/>
                  </a:lnTo>
                  <a:lnTo>
                    <a:pt x="21012" y="21600"/>
                  </a:lnTo>
                  <a:lnTo>
                    <a:pt x="21306" y="21600"/>
                  </a:lnTo>
                  <a:lnTo>
                    <a:pt x="21600" y="21089"/>
                  </a:lnTo>
                  <a:close/>
                  <a:moveTo>
                    <a:pt x="21600" y="210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EFEF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12670" y="1981296"/>
            <a:ext cx="334656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4C8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>
                <a:solidFill>
                  <a:srgbClr val="247CAE"/>
                </a:solidFill>
                <a:latin typeface="標楷體" pitchFamily="65" charset="-120"/>
                <a:ea typeface="標楷體" pitchFamily="65" charset="-120"/>
              </a:rPr>
              <a:t>自我價值感低</a:t>
            </a:r>
            <a:endParaRPr lang="en-US" altLang="zh-CN" sz="3600" dirty="0">
              <a:solidFill>
                <a:srgbClr val="247CAE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itchFamily="65" charset="-120"/>
                <a:ea typeface="標楷體" pitchFamily="65" charset="-120"/>
              </a:rPr>
              <a:t>教育現場血淋淋的例子</a:t>
            </a:r>
            <a:endParaRPr lang="en-US" altLang="zh-CN" sz="4400" dirty="0">
              <a:solidFill>
                <a:prstClr val="black">
                  <a:lumMod val="85000"/>
                  <a:lumOff val="1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31422" y="5187612"/>
            <a:ext cx="32815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4C8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>
                <a:solidFill>
                  <a:srgbClr val="5ABCD2"/>
                </a:solidFill>
                <a:latin typeface="標楷體" pitchFamily="65" charset="-120"/>
                <a:ea typeface="標楷體" pitchFamily="65" charset="-120"/>
              </a:rPr>
              <a:t>課本編排方式</a:t>
            </a:r>
            <a:endParaRPr lang="en-US" altLang="zh-CN" sz="3600" dirty="0">
              <a:solidFill>
                <a:srgbClr val="5ABCD2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itchFamily="65" charset="-120"/>
                <a:ea typeface="標楷體" pitchFamily="65" charset="-120"/>
              </a:rPr>
              <a:t>課本內容要與時俱進</a:t>
            </a:r>
            <a:endParaRPr lang="en-US" altLang="zh-CN" sz="4400" dirty="0">
              <a:solidFill>
                <a:prstClr val="black">
                  <a:lumMod val="85000"/>
                  <a:lumOff val="1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270295" y="5314224"/>
            <a:ext cx="380375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4C8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>
                <a:solidFill>
                  <a:srgbClr val="247CAE"/>
                </a:solidFill>
                <a:latin typeface="標楷體" pitchFamily="65" charset="-120"/>
                <a:ea typeface="標楷體" pitchFamily="65" charset="-120"/>
              </a:rPr>
              <a:t>人口結構改變</a:t>
            </a:r>
          </a:p>
          <a:p>
            <a:pPr algn="ctr"/>
            <a:r>
              <a:rPr lang="zh-TW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itchFamily="65" charset="-120"/>
                <a:ea typeface="標楷體" pitchFamily="65" charset="-120"/>
              </a:rPr>
              <a:t>男大當婚女當嫁</a:t>
            </a:r>
            <a:endParaRPr lang="en-US" altLang="zh-CN" sz="4400" dirty="0">
              <a:solidFill>
                <a:prstClr val="black">
                  <a:lumMod val="85000"/>
                  <a:lumOff val="1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767523" y="2084314"/>
            <a:ext cx="319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4C8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>
                <a:solidFill>
                  <a:srgbClr val="004C80"/>
                </a:solidFill>
                <a:latin typeface="標楷體" pitchFamily="65" charset="-120"/>
                <a:ea typeface="標楷體" pitchFamily="65" charset="-120"/>
              </a:rPr>
              <a:t>學生結構改變</a:t>
            </a:r>
            <a:endParaRPr lang="en-US" altLang="zh-CN" sz="3600" dirty="0">
              <a:solidFill>
                <a:srgbClr val="5ABCD2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itchFamily="65" charset="-120"/>
                <a:ea typeface="標楷體" pitchFamily="65" charset="-120"/>
              </a:rPr>
              <a:t>小一新生始業式</a:t>
            </a:r>
            <a:endParaRPr lang="en-US" altLang="zh-CN" sz="4400" dirty="0">
              <a:solidFill>
                <a:prstClr val="black">
                  <a:lumMod val="85000"/>
                  <a:lumOff val="1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351153" y="1047781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247CAE"/>
                </a:solidFill>
                <a:latin typeface="標楷體" pitchFamily="65" charset="-120"/>
                <a:ea typeface="標楷體" pitchFamily="65" charset="-120"/>
              </a:rPr>
              <a:t>設計動機</a:t>
            </a:r>
            <a:endParaRPr lang="zh-CN" altLang="en-US" sz="4400" dirty="0">
              <a:solidFill>
                <a:srgbClr val="247CA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705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decel="3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3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3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3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6"/>
          <a:stretch/>
        </p:blipFill>
        <p:spPr>
          <a:xfrm>
            <a:off x="0" y="857253"/>
            <a:ext cx="9144000" cy="951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9" r="74947"/>
          <a:stretch/>
        </p:blipFill>
        <p:spPr>
          <a:xfrm flipV="1">
            <a:off x="674738" y="436004"/>
            <a:ext cx="1471152" cy="15273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55960" r="15697" b="14141"/>
          <a:stretch/>
        </p:blipFill>
        <p:spPr>
          <a:xfrm>
            <a:off x="7388281" y="792766"/>
            <a:ext cx="1116732" cy="10802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41704" y="-1095526"/>
            <a:ext cx="652616" cy="884903"/>
          </a:xfrm>
          <a:prstGeom prst="rect">
            <a:avLst/>
          </a:prstGeom>
          <a:solidFill>
            <a:srgbClr val="247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94321" y="-1095527"/>
            <a:ext cx="652616" cy="884903"/>
          </a:xfrm>
          <a:prstGeom prst="rect">
            <a:avLst/>
          </a:prstGeom>
          <a:solidFill>
            <a:srgbClr val="5A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445975" y="2204866"/>
            <a:ext cx="2652382" cy="2046546"/>
            <a:chOff x="4232026" y="2261430"/>
            <a:chExt cx="2342025" cy="1807078"/>
          </a:xfrm>
        </p:grpSpPr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4232026" y="2261430"/>
              <a:ext cx="2342025" cy="1807078"/>
            </a:xfrm>
            <a:custGeom>
              <a:avLst/>
              <a:gdLst>
                <a:gd name="T0" fmla="*/ 429 w 455"/>
                <a:gd name="T1" fmla="*/ 60 h 351"/>
                <a:gd name="T2" fmla="*/ 401 w 455"/>
                <a:gd name="T3" fmla="*/ 70 h 351"/>
                <a:gd name="T4" fmla="*/ 372 w 455"/>
                <a:gd name="T5" fmla="*/ 72 h 351"/>
                <a:gd name="T6" fmla="*/ 368 w 455"/>
                <a:gd name="T7" fmla="*/ 70 h 351"/>
                <a:gd name="T8" fmla="*/ 361 w 455"/>
                <a:gd name="T9" fmla="*/ 65 h 351"/>
                <a:gd name="T10" fmla="*/ 351 w 455"/>
                <a:gd name="T11" fmla="*/ 43 h 351"/>
                <a:gd name="T12" fmla="*/ 351 w 455"/>
                <a:gd name="T13" fmla="*/ 42 h 351"/>
                <a:gd name="T14" fmla="*/ 351 w 455"/>
                <a:gd name="T15" fmla="*/ 38 h 351"/>
                <a:gd name="T16" fmla="*/ 351 w 455"/>
                <a:gd name="T17" fmla="*/ 37 h 351"/>
                <a:gd name="T18" fmla="*/ 351 w 455"/>
                <a:gd name="T19" fmla="*/ 35 h 351"/>
                <a:gd name="T20" fmla="*/ 351 w 455"/>
                <a:gd name="T21" fmla="*/ 0 h 351"/>
                <a:gd name="T22" fmla="*/ 0 w 455"/>
                <a:gd name="T23" fmla="*/ 351 h 351"/>
                <a:gd name="T24" fmla="*/ 35 w 455"/>
                <a:gd name="T25" fmla="*/ 351 h 351"/>
                <a:gd name="T26" fmla="*/ 46 w 455"/>
                <a:gd name="T27" fmla="*/ 345 h 351"/>
                <a:gd name="T28" fmla="*/ 46 w 455"/>
                <a:gd name="T29" fmla="*/ 332 h 351"/>
                <a:gd name="T30" fmla="*/ 33 w 455"/>
                <a:gd name="T31" fmla="*/ 294 h 351"/>
                <a:gd name="T32" fmla="*/ 86 w 455"/>
                <a:gd name="T33" fmla="*/ 248 h 351"/>
                <a:gd name="T34" fmla="*/ 138 w 455"/>
                <a:gd name="T35" fmla="*/ 294 h 351"/>
                <a:gd name="T36" fmla="*/ 126 w 455"/>
                <a:gd name="T37" fmla="*/ 332 h 351"/>
                <a:gd name="T38" fmla="*/ 125 w 455"/>
                <a:gd name="T39" fmla="*/ 345 h 351"/>
                <a:gd name="T40" fmla="*/ 137 w 455"/>
                <a:gd name="T41" fmla="*/ 351 h 351"/>
                <a:gd name="T42" fmla="*/ 174 w 455"/>
                <a:gd name="T43" fmla="*/ 351 h 351"/>
                <a:gd name="T44" fmla="*/ 351 w 455"/>
                <a:gd name="T45" fmla="*/ 174 h 351"/>
                <a:gd name="T46" fmla="*/ 351 w 455"/>
                <a:gd name="T47" fmla="*/ 141 h 351"/>
                <a:gd name="T48" fmla="*/ 361 w 455"/>
                <a:gd name="T49" fmla="*/ 118 h 351"/>
                <a:gd name="T50" fmla="*/ 368 w 455"/>
                <a:gd name="T51" fmla="*/ 113 h 351"/>
                <a:gd name="T52" fmla="*/ 372 w 455"/>
                <a:gd name="T53" fmla="*/ 111 h 351"/>
                <a:gd name="T54" fmla="*/ 401 w 455"/>
                <a:gd name="T55" fmla="*/ 113 h 351"/>
                <a:gd name="T56" fmla="*/ 429 w 455"/>
                <a:gd name="T57" fmla="*/ 123 h 351"/>
                <a:gd name="T58" fmla="*/ 455 w 455"/>
                <a:gd name="T59" fmla="*/ 92 h 351"/>
                <a:gd name="T60" fmla="*/ 429 w 455"/>
                <a:gd name="T61" fmla="*/ 6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5" h="351">
                  <a:moveTo>
                    <a:pt x="429" y="60"/>
                  </a:moveTo>
                  <a:cubicBezTo>
                    <a:pt x="424" y="60"/>
                    <a:pt x="410" y="65"/>
                    <a:pt x="401" y="70"/>
                  </a:cubicBezTo>
                  <a:cubicBezTo>
                    <a:pt x="391" y="75"/>
                    <a:pt x="381" y="76"/>
                    <a:pt x="372" y="72"/>
                  </a:cubicBezTo>
                  <a:cubicBezTo>
                    <a:pt x="370" y="72"/>
                    <a:pt x="369" y="71"/>
                    <a:pt x="368" y="70"/>
                  </a:cubicBezTo>
                  <a:cubicBezTo>
                    <a:pt x="365" y="69"/>
                    <a:pt x="363" y="67"/>
                    <a:pt x="361" y="65"/>
                  </a:cubicBezTo>
                  <a:cubicBezTo>
                    <a:pt x="356" y="60"/>
                    <a:pt x="353" y="52"/>
                    <a:pt x="351" y="43"/>
                  </a:cubicBezTo>
                  <a:cubicBezTo>
                    <a:pt x="351" y="42"/>
                    <a:pt x="351" y="42"/>
                    <a:pt x="351" y="42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1" y="37"/>
                    <a:pt x="351" y="37"/>
                    <a:pt x="351" y="37"/>
                  </a:cubicBezTo>
                  <a:cubicBezTo>
                    <a:pt x="351" y="35"/>
                    <a:pt x="351" y="35"/>
                    <a:pt x="351" y="35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160" y="6"/>
                    <a:pt x="5" y="160"/>
                    <a:pt x="0" y="351"/>
                  </a:cubicBezTo>
                  <a:cubicBezTo>
                    <a:pt x="35" y="351"/>
                    <a:pt x="35" y="351"/>
                    <a:pt x="35" y="351"/>
                  </a:cubicBezTo>
                  <a:cubicBezTo>
                    <a:pt x="39" y="350"/>
                    <a:pt x="44" y="349"/>
                    <a:pt x="46" y="345"/>
                  </a:cubicBezTo>
                  <a:cubicBezTo>
                    <a:pt x="49" y="340"/>
                    <a:pt x="48" y="335"/>
                    <a:pt x="46" y="332"/>
                  </a:cubicBezTo>
                  <a:cubicBezTo>
                    <a:pt x="44" y="329"/>
                    <a:pt x="33" y="306"/>
                    <a:pt x="33" y="294"/>
                  </a:cubicBezTo>
                  <a:cubicBezTo>
                    <a:pt x="33" y="268"/>
                    <a:pt x="57" y="248"/>
                    <a:pt x="86" y="248"/>
                  </a:cubicBezTo>
                  <a:cubicBezTo>
                    <a:pt x="115" y="248"/>
                    <a:pt x="138" y="268"/>
                    <a:pt x="138" y="294"/>
                  </a:cubicBezTo>
                  <a:cubicBezTo>
                    <a:pt x="138" y="306"/>
                    <a:pt x="127" y="329"/>
                    <a:pt x="126" y="332"/>
                  </a:cubicBezTo>
                  <a:cubicBezTo>
                    <a:pt x="124" y="335"/>
                    <a:pt x="122" y="340"/>
                    <a:pt x="125" y="345"/>
                  </a:cubicBezTo>
                  <a:cubicBezTo>
                    <a:pt x="128" y="349"/>
                    <a:pt x="133" y="351"/>
                    <a:pt x="137" y="351"/>
                  </a:cubicBezTo>
                  <a:cubicBezTo>
                    <a:pt x="174" y="351"/>
                    <a:pt x="174" y="351"/>
                    <a:pt x="174" y="351"/>
                  </a:cubicBezTo>
                  <a:cubicBezTo>
                    <a:pt x="179" y="256"/>
                    <a:pt x="256" y="180"/>
                    <a:pt x="351" y="174"/>
                  </a:cubicBezTo>
                  <a:cubicBezTo>
                    <a:pt x="351" y="141"/>
                    <a:pt x="351" y="141"/>
                    <a:pt x="351" y="141"/>
                  </a:cubicBezTo>
                  <a:cubicBezTo>
                    <a:pt x="352" y="132"/>
                    <a:pt x="356" y="124"/>
                    <a:pt x="361" y="118"/>
                  </a:cubicBezTo>
                  <a:cubicBezTo>
                    <a:pt x="363" y="116"/>
                    <a:pt x="365" y="114"/>
                    <a:pt x="368" y="113"/>
                  </a:cubicBezTo>
                  <a:cubicBezTo>
                    <a:pt x="369" y="112"/>
                    <a:pt x="370" y="112"/>
                    <a:pt x="372" y="111"/>
                  </a:cubicBezTo>
                  <a:cubicBezTo>
                    <a:pt x="381" y="107"/>
                    <a:pt x="391" y="108"/>
                    <a:pt x="401" y="113"/>
                  </a:cubicBezTo>
                  <a:cubicBezTo>
                    <a:pt x="410" y="118"/>
                    <a:pt x="424" y="123"/>
                    <a:pt x="429" y="123"/>
                  </a:cubicBezTo>
                  <a:cubicBezTo>
                    <a:pt x="443" y="123"/>
                    <a:pt x="455" y="109"/>
                    <a:pt x="455" y="92"/>
                  </a:cubicBezTo>
                  <a:cubicBezTo>
                    <a:pt x="455" y="74"/>
                    <a:pt x="443" y="60"/>
                    <a:pt x="429" y="60"/>
                  </a:cubicBezTo>
                  <a:close/>
                </a:path>
              </a:pathLst>
            </a:custGeom>
            <a:solidFill>
              <a:srgbClr val="247CA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879241" y="2826540"/>
              <a:ext cx="731905" cy="615553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13686" y="2204864"/>
            <a:ext cx="2046546" cy="2622829"/>
            <a:chOff x="6146093" y="2261430"/>
            <a:chExt cx="1807078" cy="2315930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6146093" y="2261430"/>
              <a:ext cx="1807078" cy="2315930"/>
            </a:xfrm>
            <a:custGeom>
              <a:avLst/>
              <a:gdLst>
                <a:gd name="T0" fmla="*/ 0 w 351"/>
                <a:gd name="T1" fmla="*/ 0 h 450"/>
                <a:gd name="T2" fmla="*/ 0 w 351"/>
                <a:gd name="T3" fmla="*/ 41 h 450"/>
                <a:gd name="T4" fmla="*/ 6 w 351"/>
                <a:gd name="T5" fmla="*/ 52 h 450"/>
                <a:gd name="T6" fmla="*/ 19 w 351"/>
                <a:gd name="T7" fmla="*/ 52 h 450"/>
                <a:gd name="T8" fmla="*/ 57 w 351"/>
                <a:gd name="T9" fmla="*/ 39 h 450"/>
                <a:gd name="T10" fmla="*/ 103 w 351"/>
                <a:gd name="T11" fmla="*/ 92 h 450"/>
                <a:gd name="T12" fmla="*/ 57 w 351"/>
                <a:gd name="T13" fmla="*/ 144 h 450"/>
                <a:gd name="T14" fmla="*/ 19 w 351"/>
                <a:gd name="T15" fmla="*/ 132 h 450"/>
                <a:gd name="T16" fmla="*/ 6 w 351"/>
                <a:gd name="T17" fmla="*/ 131 h 450"/>
                <a:gd name="T18" fmla="*/ 0 w 351"/>
                <a:gd name="T19" fmla="*/ 143 h 450"/>
                <a:gd name="T20" fmla="*/ 0 w 351"/>
                <a:gd name="T21" fmla="*/ 174 h 450"/>
                <a:gd name="T22" fmla="*/ 177 w 351"/>
                <a:gd name="T23" fmla="*/ 351 h 450"/>
                <a:gd name="T24" fmla="*/ 215 w 351"/>
                <a:gd name="T25" fmla="*/ 351 h 450"/>
                <a:gd name="T26" fmla="*/ 237 w 351"/>
                <a:gd name="T27" fmla="*/ 362 h 450"/>
                <a:gd name="T28" fmla="*/ 242 w 351"/>
                <a:gd name="T29" fmla="*/ 367 h 450"/>
                <a:gd name="T30" fmla="*/ 243 w 351"/>
                <a:gd name="T31" fmla="*/ 369 h 450"/>
                <a:gd name="T32" fmla="*/ 243 w 351"/>
                <a:gd name="T33" fmla="*/ 370 h 450"/>
                <a:gd name="T34" fmla="*/ 244 w 351"/>
                <a:gd name="T35" fmla="*/ 372 h 450"/>
                <a:gd name="T36" fmla="*/ 244 w 351"/>
                <a:gd name="T37" fmla="*/ 372 h 450"/>
                <a:gd name="T38" fmla="*/ 244 w 351"/>
                <a:gd name="T39" fmla="*/ 372 h 450"/>
                <a:gd name="T40" fmla="*/ 246 w 351"/>
                <a:gd name="T41" fmla="*/ 382 h 450"/>
                <a:gd name="T42" fmla="*/ 246 w 351"/>
                <a:gd name="T43" fmla="*/ 382 h 450"/>
                <a:gd name="T44" fmla="*/ 246 w 351"/>
                <a:gd name="T45" fmla="*/ 385 h 450"/>
                <a:gd name="T46" fmla="*/ 246 w 351"/>
                <a:gd name="T47" fmla="*/ 385 h 450"/>
                <a:gd name="T48" fmla="*/ 245 w 351"/>
                <a:gd name="T49" fmla="*/ 392 h 450"/>
                <a:gd name="T50" fmla="*/ 245 w 351"/>
                <a:gd name="T51" fmla="*/ 392 h 450"/>
                <a:gd name="T52" fmla="*/ 244 w 351"/>
                <a:gd name="T53" fmla="*/ 395 h 450"/>
                <a:gd name="T54" fmla="*/ 243 w 351"/>
                <a:gd name="T55" fmla="*/ 396 h 450"/>
                <a:gd name="T56" fmla="*/ 242 w 351"/>
                <a:gd name="T57" fmla="*/ 399 h 450"/>
                <a:gd name="T58" fmla="*/ 232 w 351"/>
                <a:gd name="T59" fmla="*/ 426 h 450"/>
                <a:gd name="T60" fmla="*/ 262 w 351"/>
                <a:gd name="T61" fmla="*/ 450 h 450"/>
                <a:gd name="T62" fmla="*/ 292 w 351"/>
                <a:gd name="T63" fmla="*/ 426 h 450"/>
                <a:gd name="T64" fmla="*/ 282 w 351"/>
                <a:gd name="T65" fmla="*/ 399 h 450"/>
                <a:gd name="T66" fmla="*/ 280 w 351"/>
                <a:gd name="T67" fmla="*/ 396 h 450"/>
                <a:gd name="T68" fmla="*/ 280 w 351"/>
                <a:gd name="T69" fmla="*/ 395 h 450"/>
                <a:gd name="T70" fmla="*/ 279 w 351"/>
                <a:gd name="T71" fmla="*/ 392 h 450"/>
                <a:gd name="T72" fmla="*/ 279 w 351"/>
                <a:gd name="T73" fmla="*/ 392 h 450"/>
                <a:gd name="T74" fmla="*/ 278 w 351"/>
                <a:gd name="T75" fmla="*/ 385 h 450"/>
                <a:gd name="T76" fmla="*/ 278 w 351"/>
                <a:gd name="T77" fmla="*/ 385 h 450"/>
                <a:gd name="T78" fmla="*/ 278 w 351"/>
                <a:gd name="T79" fmla="*/ 382 h 450"/>
                <a:gd name="T80" fmla="*/ 278 w 351"/>
                <a:gd name="T81" fmla="*/ 382 h 450"/>
                <a:gd name="T82" fmla="*/ 280 w 351"/>
                <a:gd name="T83" fmla="*/ 372 h 450"/>
                <a:gd name="T84" fmla="*/ 281 w 351"/>
                <a:gd name="T85" fmla="*/ 370 h 450"/>
                <a:gd name="T86" fmla="*/ 281 w 351"/>
                <a:gd name="T87" fmla="*/ 369 h 450"/>
                <a:gd name="T88" fmla="*/ 282 w 351"/>
                <a:gd name="T89" fmla="*/ 367 h 450"/>
                <a:gd name="T90" fmla="*/ 286 w 351"/>
                <a:gd name="T91" fmla="*/ 362 h 450"/>
                <a:gd name="T92" fmla="*/ 308 w 351"/>
                <a:gd name="T93" fmla="*/ 351 h 450"/>
                <a:gd name="T94" fmla="*/ 308 w 351"/>
                <a:gd name="T95" fmla="*/ 351 h 450"/>
                <a:gd name="T96" fmla="*/ 312 w 351"/>
                <a:gd name="T97" fmla="*/ 351 h 450"/>
                <a:gd name="T98" fmla="*/ 313 w 351"/>
                <a:gd name="T99" fmla="*/ 351 h 450"/>
                <a:gd name="T100" fmla="*/ 316 w 351"/>
                <a:gd name="T101" fmla="*/ 351 h 450"/>
                <a:gd name="T102" fmla="*/ 351 w 351"/>
                <a:gd name="T103" fmla="*/ 351 h 450"/>
                <a:gd name="T104" fmla="*/ 0 w 351"/>
                <a:gd name="T105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" h="450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" y="45"/>
                    <a:pt x="2" y="50"/>
                    <a:pt x="6" y="52"/>
                  </a:cubicBezTo>
                  <a:cubicBezTo>
                    <a:pt x="10" y="54"/>
                    <a:pt x="14" y="54"/>
                    <a:pt x="19" y="52"/>
                  </a:cubicBezTo>
                  <a:cubicBezTo>
                    <a:pt x="22" y="50"/>
                    <a:pt x="45" y="39"/>
                    <a:pt x="57" y="39"/>
                  </a:cubicBezTo>
                  <a:cubicBezTo>
                    <a:pt x="83" y="39"/>
                    <a:pt x="103" y="63"/>
                    <a:pt x="103" y="92"/>
                  </a:cubicBezTo>
                  <a:cubicBezTo>
                    <a:pt x="103" y="121"/>
                    <a:pt x="83" y="144"/>
                    <a:pt x="57" y="144"/>
                  </a:cubicBezTo>
                  <a:cubicBezTo>
                    <a:pt x="45" y="144"/>
                    <a:pt x="22" y="133"/>
                    <a:pt x="19" y="132"/>
                  </a:cubicBezTo>
                  <a:cubicBezTo>
                    <a:pt x="14" y="129"/>
                    <a:pt x="10" y="129"/>
                    <a:pt x="6" y="131"/>
                  </a:cubicBezTo>
                  <a:cubicBezTo>
                    <a:pt x="2" y="134"/>
                    <a:pt x="0" y="139"/>
                    <a:pt x="0" y="143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95" y="180"/>
                    <a:pt x="171" y="256"/>
                    <a:pt x="177" y="351"/>
                  </a:cubicBezTo>
                  <a:cubicBezTo>
                    <a:pt x="215" y="351"/>
                    <a:pt x="215" y="351"/>
                    <a:pt x="215" y="351"/>
                  </a:cubicBezTo>
                  <a:cubicBezTo>
                    <a:pt x="224" y="352"/>
                    <a:pt x="232" y="356"/>
                    <a:pt x="237" y="362"/>
                  </a:cubicBezTo>
                  <a:cubicBezTo>
                    <a:pt x="239" y="363"/>
                    <a:pt x="241" y="365"/>
                    <a:pt x="242" y="367"/>
                  </a:cubicBezTo>
                  <a:cubicBezTo>
                    <a:pt x="242" y="368"/>
                    <a:pt x="243" y="369"/>
                    <a:pt x="243" y="369"/>
                  </a:cubicBezTo>
                  <a:cubicBezTo>
                    <a:pt x="243" y="370"/>
                    <a:pt x="243" y="370"/>
                    <a:pt x="243" y="370"/>
                  </a:cubicBezTo>
                  <a:cubicBezTo>
                    <a:pt x="244" y="370"/>
                    <a:pt x="244" y="371"/>
                    <a:pt x="244" y="372"/>
                  </a:cubicBezTo>
                  <a:cubicBezTo>
                    <a:pt x="244" y="372"/>
                    <a:pt x="244" y="372"/>
                    <a:pt x="244" y="372"/>
                  </a:cubicBezTo>
                  <a:cubicBezTo>
                    <a:pt x="244" y="372"/>
                    <a:pt x="244" y="372"/>
                    <a:pt x="244" y="372"/>
                  </a:cubicBezTo>
                  <a:cubicBezTo>
                    <a:pt x="245" y="375"/>
                    <a:pt x="246" y="378"/>
                    <a:pt x="246" y="382"/>
                  </a:cubicBezTo>
                  <a:cubicBezTo>
                    <a:pt x="246" y="382"/>
                    <a:pt x="246" y="382"/>
                    <a:pt x="246" y="382"/>
                  </a:cubicBezTo>
                  <a:cubicBezTo>
                    <a:pt x="246" y="383"/>
                    <a:pt x="246" y="384"/>
                    <a:pt x="246" y="385"/>
                  </a:cubicBezTo>
                  <a:cubicBezTo>
                    <a:pt x="246" y="385"/>
                    <a:pt x="246" y="385"/>
                    <a:pt x="246" y="385"/>
                  </a:cubicBezTo>
                  <a:cubicBezTo>
                    <a:pt x="246" y="387"/>
                    <a:pt x="245" y="390"/>
                    <a:pt x="245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4" y="393"/>
                    <a:pt x="244" y="394"/>
                    <a:pt x="244" y="395"/>
                  </a:cubicBezTo>
                  <a:cubicBezTo>
                    <a:pt x="244" y="396"/>
                    <a:pt x="243" y="396"/>
                    <a:pt x="243" y="396"/>
                  </a:cubicBezTo>
                  <a:cubicBezTo>
                    <a:pt x="243" y="397"/>
                    <a:pt x="242" y="398"/>
                    <a:pt x="242" y="399"/>
                  </a:cubicBezTo>
                  <a:cubicBezTo>
                    <a:pt x="237" y="408"/>
                    <a:pt x="232" y="421"/>
                    <a:pt x="232" y="426"/>
                  </a:cubicBezTo>
                  <a:cubicBezTo>
                    <a:pt x="232" y="439"/>
                    <a:pt x="246" y="450"/>
                    <a:pt x="262" y="450"/>
                  </a:cubicBezTo>
                  <a:cubicBezTo>
                    <a:pt x="278" y="450"/>
                    <a:pt x="292" y="439"/>
                    <a:pt x="292" y="426"/>
                  </a:cubicBezTo>
                  <a:cubicBezTo>
                    <a:pt x="292" y="421"/>
                    <a:pt x="286" y="408"/>
                    <a:pt x="282" y="399"/>
                  </a:cubicBezTo>
                  <a:cubicBezTo>
                    <a:pt x="281" y="398"/>
                    <a:pt x="281" y="397"/>
                    <a:pt x="280" y="396"/>
                  </a:cubicBezTo>
                  <a:cubicBezTo>
                    <a:pt x="280" y="396"/>
                    <a:pt x="280" y="396"/>
                    <a:pt x="280" y="395"/>
                  </a:cubicBezTo>
                  <a:cubicBezTo>
                    <a:pt x="280" y="394"/>
                    <a:pt x="279" y="393"/>
                    <a:pt x="279" y="392"/>
                  </a:cubicBezTo>
                  <a:cubicBezTo>
                    <a:pt x="279" y="392"/>
                    <a:pt x="279" y="392"/>
                    <a:pt x="279" y="392"/>
                  </a:cubicBezTo>
                  <a:cubicBezTo>
                    <a:pt x="278" y="390"/>
                    <a:pt x="278" y="387"/>
                    <a:pt x="278" y="385"/>
                  </a:cubicBezTo>
                  <a:cubicBezTo>
                    <a:pt x="278" y="385"/>
                    <a:pt x="278" y="385"/>
                    <a:pt x="278" y="385"/>
                  </a:cubicBezTo>
                  <a:cubicBezTo>
                    <a:pt x="278" y="384"/>
                    <a:pt x="278" y="383"/>
                    <a:pt x="278" y="382"/>
                  </a:cubicBezTo>
                  <a:cubicBezTo>
                    <a:pt x="278" y="382"/>
                    <a:pt x="278" y="382"/>
                    <a:pt x="278" y="382"/>
                  </a:cubicBezTo>
                  <a:cubicBezTo>
                    <a:pt x="278" y="378"/>
                    <a:pt x="278" y="375"/>
                    <a:pt x="280" y="372"/>
                  </a:cubicBezTo>
                  <a:cubicBezTo>
                    <a:pt x="280" y="371"/>
                    <a:pt x="280" y="370"/>
                    <a:pt x="281" y="370"/>
                  </a:cubicBezTo>
                  <a:cubicBezTo>
                    <a:pt x="281" y="370"/>
                    <a:pt x="281" y="370"/>
                    <a:pt x="281" y="369"/>
                  </a:cubicBezTo>
                  <a:cubicBezTo>
                    <a:pt x="281" y="369"/>
                    <a:pt x="281" y="368"/>
                    <a:pt x="282" y="367"/>
                  </a:cubicBezTo>
                  <a:cubicBezTo>
                    <a:pt x="283" y="365"/>
                    <a:pt x="285" y="363"/>
                    <a:pt x="286" y="362"/>
                  </a:cubicBezTo>
                  <a:cubicBezTo>
                    <a:pt x="292" y="356"/>
                    <a:pt x="299" y="353"/>
                    <a:pt x="308" y="351"/>
                  </a:cubicBezTo>
                  <a:cubicBezTo>
                    <a:pt x="308" y="351"/>
                    <a:pt x="308" y="351"/>
                    <a:pt x="308" y="351"/>
                  </a:cubicBezTo>
                  <a:cubicBezTo>
                    <a:pt x="312" y="351"/>
                    <a:pt x="312" y="351"/>
                    <a:pt x="312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6" y="351"/>
                    <a:pt x="316" y="351"/>
                    <a:pt x="316" y="351"/>
                  </a:cubicBezTo>
                  <a:cubicBezTo>
                    <a:pt x="351" y="351"/>
                    <a:pt x="351" y="351"/>
                    <a:pt x="351" y="351"/>
                  </a:cubicBezTo>
                  <a:cubicBezTo>
                    <a:pt x="345" y="160"/>
                    <a:pt x="191" y="6"/>
                    <a:pt x="0" y="0"/>
                  </a:cubicBezTo>
                  <a:close/>
                </a:path>
              </a:pathLst>
            </a:custGeom>
            <a:solidFill>
              <a:srgbClr val="5ABCD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836109" y="3030744"/>
              <a:ext cx="731905" cy="615553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07850" y="4374056"/>
            <a:ext cx="2652382" cy="2045068"/>
            <a:chOff x="5611146" y="4176802"/>
            <a:chExt cx="2342025" cy="1805773"/>
          </a:xfrm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5611146" y="4176802"/>
              <a:ext cx="2342025" cy="1805773"/>
            </a:xfrm>
            <a:custGeom>
              <a:avLst/>
              <a:gdLst>
                <a:gd name="T0" fmla="*/ 414 w 455"/>
                <a:gd name="T1" fmla="*/ 0 h 351"/>
                <a:gd name="T2" fmla="*/ 404 w 455"/>
                <a:gd name="T3" fmla="*/ 6 h 351"/>
                <a:gd name="T4" fmla="*/ 404 w 455"/>
                <a:gd name="T5" fmla="*/ 18 h 351"/>
                <a:gd name="T6" fmla="*/ 416 w 455"/>
                <a:gd name="T7" fmla="*/ 54 h 351"/>
                <a:gd name="T8" fmla="*/ 366 w 455"/>
                <a:gd name="T9" fmla="*/ 98 h 351"/>
                <a:gd name="T10" fmla="*/ 315 w 455"/>
                <a:gd name="T11" fmla="*/ 54 h 351"/>
                <a:gd name="T12" fmla="*/ 327 w 455"/>
                <a:gd name="T13" fmla="*/ 18 h 351"/>
                <a:gd name="T14" fmla="*/ 328 w 455"/>
                <a:gd name="T15" fmla="*/ 6 h 351"/>
                <a:gd name="T16" fmla="*/ 317 w 455"/>
                <a:gd name="T17" fmla="*/ 0 h 351"/>
                <a:gd name="T18" fmla="*/ 281 w 455"/>
                <a:gd name="T19" fmla="*/ 0 h 351"/>
                <a:gd name="T20" fmla="*/ 104 w 455"/>
                <a:gd name="T21" fmla="*/ 177 h 351"/>
                <a:gd name="T22" fmla="*/ 104 w 455"/>
                <a:gd name="T23" fmla="*/ 215 h 351"/>
                <a:gd name="T24" fmla="*/ 93 w 455"/>
                <a:gd name="T25" fmla="*/ 238 h 351"/>
                <a:gd name="T26" fmla="*/ 87 w 455"/>
                <a:gd name="T27" fmla="*/ 243 h 351"/>
                <a:gd name="T28" fmla="*/ 83 w 455"/>
                <a:gd name="T29" fmla="*/ 245 h 351"/>
                <a:gd name="T30" fmla="*/ 54 w 455"/>
                <a:gd name="T31" fmla="*/ 243 h 351"/>
                <a:gd name="T32" fmla="*/ 26 w 455"/>
                <a:gd name="T33" fmla="*/ 232 h 351"/>
                <a:gd name="T34" fmla="*/ 0 w 455"/>
                <a:gd name="T35" fmla="*/ 264 h 351"/>
                <a:gd name="T36" fmla="*/ 26 w 455"/>
                <a:gd name="T37" fmla="*/ 296 h 351"/>
                <a:gd name="T38" fmla="*/ 54 w 455"/>
                <a:gd name="T39" fmla="*/ 286 h 351"/>
                <a:gd name="T40" fmla="*/ 83 w 455"/>
                <a:gd name="T41" fmla="*/ 284 h 351"/>
                <a:gd name="T42" fmla="*/ 87 w 455"/>
                <a:gd name="T43" fmla="*/ 286 h 351"/>
                <a:gd name="T44" fmla="*/ 93 w 455"/>
                <a:gd name="T45" fmla="*/ 291 h 351"/>
                <a:gd name="T46" fmla="*/ 104 w 455"/>
                <a:gd name="T47" fmla="*/ 312 h 351"/>
                <a:gd name="T48" fmla="*/ 104 w 455"/>
                <a:gd name="T49" fmla="*/ 313 h 351"/>
                <a:gd name="T50" fmla="*/ 104 w 455"/>
                <a:gd name="T51" fmla="*/ 317 h 351"/>
                <a:gd name="T52" fmla="*/ 104 w 455"/>
                <a:gd name="T53" fmla="*/ 318 h 351"/>
                <a:gd name="T54" fmla="*/ 104 w 455"/>
                <a:gd name="T55" fmla="*/ 321 h 351"/>
                <a:gd name="T56" fmla="*/ 104 w 455"/>
                <a:gd name="T57" fmla="*/ 351 h 351"/>
                <a:gd name="T58" fmla="*/ 455 w 455"/>
                <a:gd name="T59" fmla="*/ 0 h 351"/>
                <a:gd name="T60" fmla="*/ 414 w 455"/>
                <a:gd name="T6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5" h="351">
                  <a:moveTo>
                    <a:pt x="414" y="0"/>
                  </a:moveTo>
                  <a:cubicBezTo>
                    <a:pt x="410" y="1"/>
                    <a:pt x="406" y="2"/>
                    <a:pt x="404" y="6"/>
                  </a:cubicBezTo>
                  <a:cubicBezTo>
                    <a:pt x="401" y="10"/>
                    <a:pt x="403" y="15"/>
                    <a:pt x="404" y="18"/>
                  </a:cubicBezTo>
                  <a:cubicBezTo>
                    <a:pt x="406" y="20"/>
                    <a:pt x="416" y="42"/>
                    <a:pt x="416" y="54"/>
                  </a:cubicBezTo>
                  <a:cubicBezTo>
                    <a:pt x="416" y="78"/>
                    <a:pt x="394" y="98"/>
                    <a:pt x="366" y="98"/>
                  </a:cubicBezTo>
                  <a:cubicBezTo>
                    <a:pt x="338" y="98"/>
                    <a:pt x="315" y="78"/>
                    <a:pt x="315" y="54"/>
                  </a:cubicBezTo>
                  <a:cubicBezTo>
                    <a:pt x="315" y="42"/>
                    <a:pt x="326" y="20"/>
                    <a:pt x="327" y="18"/>
                  </a:cubicBezTo>
                  <a:cubicBezTo>
                    <a:pt x="329" y="15"/>
                    <a:pt x="331" y="10"/>
                    <a:pt x="328" y="6"/>
                  </a:cubicBezTo>
                  <a:cubicBezTo>
                    <a:pt x="326" y="2"/>
                    <a:pt x="320" y="0"/>
                    <a:pt x="317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75" y="95"/>
                    <a:pt x="199" y="172"/>
                    <a:pt x="104" y="177"/>
                  </a:cubicBezTo>
                  <a:cubicBezTo>
                    <a:pt x="104" y="215"/>
                    <a:pt x="104" y="215"/>
                    <a:pt x="104" y="215"/>
                  </a:cubicBezTo>
                  <a:cubicBezTo>
                    <a:pt x="103" y="224"/>
                    <a:pt x="99" y="232"/>
                    <a:pt x="93" y="238"/>
                  </a:cubicBezTo>
                  <a:cubicBezTo>
                    <a:pt x="92" y="240"/>
                    <a:pt x="89" y="241"/>
                    <a:pt x="87" y="243"/>
                  </a:cubicBezTo>
                  <a:cubicBezTo>
                    <a:pt x="86" y="243"/>
                    <a:pt x="84" y="244"/>
                    <a:pt x="83" y="245"/>
                  </a:cubicBezTo>
                  <a:cubicBezTo>
                    <a:pt x="74" y="248"/>
                    <a:pt x="64" y="248"/>
                    <a:pt x="54" y="243"/>
                  </a:cubicBezTo>
                  <a:cubicBezTo>
                    <a:pt x="45" y="238"/>
                    <a:pt x="30" y="232"/>
                    <a:pt x="26" y="232"/>
                  </a:cubicBezTo>
                  <a:cubicBezTo>
                    <a:pt x="12" y="232"/>
                    <a:pt x="0" y="247"/>
                    <a:pt x="0" y="264"/>
                  </a:cubicBezTo>
                  <a:cubicBezTo>
                    <a:pt x="0" y="282"/>
                    <a:pt x="12" y="296"/>
                    <a:pt x="26" y="296"/>
                  </a:cubicBezTo>
                  <a:cubicBezTo>
                    <a:pt x="30" y="296"/>
                    <a:pt x="45" y="291"/>
                    <a:pt x="54" y="286"/>
                  </a:cubicBezTo>
                  <a:cubicBezTo>
                    <a:pt x="64" y="281"/>
                    <a:pt x="74" y="280"/>
                    <a:pt x="83" y="284"/>
                  </a:cubicBezTo>
                  <a:cubicBezTo>
                    <a:pt x="84" y="284"/>
                    <a:pt x="86" y="285"/>
                    <a:pt x="87" y="286"/>
                  </a:cubicBezTo>
                  <a:cubicBezTo>
                    <a:pt x="89" y="287"/>
                    <a:pt x="92" y="289"/>
                    <a:pt x="93" y="291"/>
                  </a:cubicBezTo>
                  <a:cubicBezTo>
                    <a:pt x="99" y="296"/>
                    <a:pt x="102" y="304"/>
                    <a:pt x="104" y="312"/>
                  </a:cubicBezTo>
                  <a:cubicBezTo>
                    <a:pt x="104" y="313"/>
                    <a:pt x="104" y="313"/>
                    <a:pt x="104" y="313"/>
                  </a:cubicBezTo>
                  <a:cubicBezTo>
                    <a:pt x="104" y="317"/>
                    <a:pt x="104" y="317"/>
                    <a:pt x="104" y="317"/>
                  </a:cubicBezTo>
                  <a:cubicBezTo>
                    <a:pt x="104" y="318"/>
                    <a:pt x="104" y="318"/>
                    <a:pt x="104" y="318"/>
                  </a:cubicBezTo>
                  <a:cubicBezTo>
                    <a:pt x="104" y="321"/>
                    <a:pt x="104" y="321"/>
                    <a:pt x="104" y="321"/>
                  </a:cubicBezTo>
                  <a:cubicBezTo>
                    <a:pt x="104" y="351"/>
                    <a:pt x="104" y="351"/>
                    <a:pt x="104" y="351"/>
                  </a:cubicBezTo>
                  <a:cubicBezTo>
                    <a:pt x="295" y="346"/>
                    <a:pt x="449" y="191"/>
                    <a:pt x="455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247CA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636257" y="4950447"/>
              <a:ext cx="731905" cy="615553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445973" y="3766743"/>
            <a:ext cx="2046546" cy="2652382"/>
            <a:chOff x="4232026" y="3640550"/>
            <a:chExt cx="1807078" cy="2342025"/>
          </a:xfrm>
        </p:grpSpPr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4232026" y="3640550"/>
              <a:ext cx="1807078" cy="2342025"/>
            </a:xfrm>
            <a:custGeom>
              <a:avLst/>
              <a:gdLst>
                <a:gd name="T0" fmla="*/ 294 w 351"/>
                <a:gd name="T1" fmla="*/ 316 h 455"/>
                <a:gd name="T2" fmla="*/ 332 w 351"/>
                <a:gd name="T3" fmla="*/ 328 h 455"/>
                <a:gd name="T4" fmla="*/ 344 w 351"/>
                <a:gd name="T5" fmla="*/ 329 h 455"/>
                <a:gd name="T6" fmla="*/ 351 w 351"/>
                <a:gd name="T7" fmla="*/ 317 h 455"/>
                <a:gd name="T8" fmla="*/ 351 w 351"/>
                <a:gd name="T9" fmla="*/ 281 h 455"/>
                <a:gd name="T10" fmla="*/ 174 w 351"/>
                <a:gd name="T11" fmla="*/ 104 h 455"/>
                <a:gd name="T12" fmla="*/ 135 w 351"/>
                <a:gd name="T13" fmla="*/ 104 h 455"/>
                <a:gd name="T14" fmla="*/ 107 w 351"/>
                <a:gd name="T15" fmla="*/ 87 h 455"/>
                <a:gd name="T16" fmla="*/ 105 w 351"/>
                <a:gd name="T17" fmla="*/ 83 h 455"/>
                <a:gd name="T18" fmla="*/ 107 w 351"/>
                <a:gd name="T19" fmla="*/ 54 h 455"/>
                <a:gd name="T20" fmla="*/ 118 w 351"/>
                <a:gd name="T21" fmla="*/ 26 h 455"/>
                <a:gd name="T22" fmla="*/ 86 w 351"/>
                <a:gd name="T23" fmla="*/ 0 h 455"/>
                <a:gd name="T24" fmla="*/ 54 w 351"/>
                <a:gd name="T25" fmla="*/ 26 h 455"/>
                <a:gd name="T26" fmla="*/ 64 w 351"/>
                <a:gd name="T27" fmla="*/ 54 h 455"/>
                <a:gd name="T28" fmla="*/ 66 w 351"/>
                <a:gd name="T29" fmla="*/ 83 h 455"/>
                <a:gd name="T30" fmla="*/ 64 w 351"/>
                <a:gd name="T31" fmla="*/ 87 h 455"/>
                <a:gd name="T32" fmla="*/ 37 w 351"/>
                <a:gd name="T33" fmla="*/ 104 h 455"/>
                <a:gd name="T34" fmla="*/ 37 w 351"/>
                <a:gd name="T35" fmla="*/ 104 h 455"/>
                <a:gd name="T36" fmla="*/ 32 w 351"/>
                <a:gd name="T37" fmla="*/ 104 h 455"/>
                <a:gd name="T38" fmla="*/ 31 w 351"/>
                <a:gd name="T39" fmla="*/ 104 h 455"/>
                <a:gd name="T40" fmla="*/ 29 w 351"/>
                <a:gd name="T41" fmla="*/ 104 h 455"/>
                <a:gd name="T42" fmla="*/ 0 w 351"/>
                <a:gd name="T43" fmla="*/ 104 h 455"/>
                <a:gd name="T44" fmla="*/ 351 w 351"/>
                <a:gd name="T45" fmla="*/ 455 h 455"/>
                <a:gd name="T46" fmla="*/ 351 w 351"/>
                <a:gd name="T47" fmla="*/ 419 h 455"/>
                <a:gd name="T48" fmla="*/ 344 w 351"/>
                <a:gd name="T49" fmla="*/ 407 h 455"/>
                <a:gd name="T50" fmla="*/ 332 w 351"/>
                <a:gd name="T51" fmla="*/ 408 h 455"/>
                <a:gd name="T52" fmla="*/ 294 w 351"/>
                <a:gd name="T53" fmla="*/ 421 h 455"/>
                <a:gd name="T54" fmla="*/ 247 w 351"/>
                <a:gd name="T55" fmla="*/ 368 h 455"/>
                <a:gd name="T56" fmla="*/ 294 w 351"/>
                <a:gd name="T57" fmla="*/ 31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1" h="455">
                  <a:moveTo>
                    <a:pt x="294" y="316"/>
                  </a:moveTo>
                  <a:cubicBezTo>
                    <a:pt x="306" y="316"/>
                    <a:pt x="329" y="327"/>
                    <a:pt x="332" y="328"/>
                  </a:cubicBezTo>
                  <a:cubicBezTo>
                    <a:pt x="336" y="331"/>
                    <a:pt x="341" y="331"/>
                    <a:pt x="344" y="329"/>
                  </a:cubicBezTo>
                  <a:cubicBezTo>
                    <a:pt x="349" y="326"/>
                    <a:pt x="351" y="320"/>
                    <a:pt x="351" y="317"/>
                  </a:cubicBezTo>
                  <a:cubicBezTo>
                    <a:pt x="351" y="281"/>
                    <a:pt x="351" y="281"/>
                    <a:pt x="351" y="281"/>
                  </a:cubicBezTo>
                  <a:cubicBezTo>
                    <a:pt x="256" y="276"/>
                    <a:pt x="179" y="199"/>
                    <a:pt x="174" y="104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23" y="102"/>
                    <a:pt x="113" y="96"/>
                    <a:pt x="107" y="87"/>
                  </a:cubicBezTo>
                  <a:cubicBezTo>
                    <a:pt x="106" y="86"/>
                    <a:pt x="106" y="85"/>
                    <a:pt x="105" y="83"/>
                  </a:cubicBezTo>
                  <a:cubicBezTo>
                    <a:pt x="102" y="74"/>
                    <a:pt x="102" y="64"/>
                    <a:pt x="107" y="54"/>
                  </a:cubicBezTo>
                  <a:cubicBezTo>
                    <a:pt x="112" y="45"/>
                    <a:pt x="118" y="31"/>
                    <a:pt x="118" y="26"/>
                  </a:cubicBezTo>
                  <a:cubicBezTo>
                    <a:pt x="118" y="12"/>
                    <a:pt x="103" y="0"/>
                    <a:pt x="86" y="0"/>
                  </a:cubicBezTo>
                  <a:cubicBezTo>
                    <a:pt x="68" y="0"/>
                    <a:pt x="54" y="12"/>
                    <a:pt x="54" y="26"/>
                  </a:cubicBezTo>
                  <a:cubicBezTo>
                    <a:pt x="54" y="31"/>
                    <a:pt x="59" y="45"/>
                    <a:pt x="64" y="54"/>
                  </a:cubicBezTo>
                  <a:cubicBezTo>
                    <a:pt x="69" y="64"/>
                    <a:pt x="70" y="74"/>
                    <a:pt x="66" y="83"/>
                  </a:cubicBezTo>
                  <a:cubicBezTo>
                    <a:pt x="66" y="85"/>
                    <a:pt x="65" y="86"/>
                    <a:pt x="64" y="87"/>
                  </a:cubicBezTo>
                  <a:cubicBezTo>
                    <a:pt x="59" y="96"/>
                    <a:pt x="49" y="102"/>
                    <a:pt x="37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5" y="295"/>
                    <a:pt x="160" y="450"/>
                    <a:pt x="351" y="455"/>
                  </a:cubicBezTo>
                  <a:cubicBezTo>
                    <a:pt x="351" y="419"/>
                    <a:pt x="351" y="419"/>
                    <a:pt x="351" y="419"/>
                  </a:cubicBezTo>
                  <a:cubicBezTo>
                    <a:pt x="350" y="415"/>
                    <a:pt x="349" y="410"/>
                    <a:pt x="344" y="407"/>
                  </a:cubicBezTo>
                  <a:cubicBezTo>
                    <a:pt x="341" y="405"/>
                    <a:pt x="336" y="406"/>
                    <a:pt x="332" y="408"/>
                  </a:cubicBezTo>
                  <a:cubicBezTo>
                    <a:pt x="329" y="409"/>
                    <a:pt x="306" y="421"/>
                    <a:pt x="294" y="421"/>
                  </a:cubicBezTo>
                  <a:cubicBezTo>
                    <a:pt x="268" y="421"/>
                    <a:pt x="247" y="397"/>
                    <a:pt x="247" y="368"/>
                  </a:cubicBezTo>
                  <a:cubicBezTo>
                    <a:pt x="247" y="339"/>
                    <a:pt x="268" y="316"/>
                    <a:pt x="294" y="316"/>
                  </a:cubicBezTo>
                  <a:close/>
                </a:path>
              </a:pathLst>
            </a:custGeom>
            <a:solidFill>
              <a:srgbClr val="5ABCD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576033" y="4686282"/>
              <a:ext cx="731905" cy="615553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Freeform 26"/>
          <p:cNvSpPr>
            <a:spLocks noEditPoints="1"/>
          </p:cNvSpPr>
          <p:nvPr/>
        </p:nvSpPr>
        <p:spPr bwMode="auto">
          <a:xfrm>
            <a:off x="4226391" y="4006012"/>
            <a:ext cx="609514" cy="640376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srgbClr val="ED7D3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645131" y="2433662"/>
            <a:ext cx="203132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5ABCD2"/>
                </a:solidFill>
                <a:latin typeface="標楷體" pitchFamily="65" charset="-120"/>
                <a:ea typeface="標楷體" pitchFamily="65" charset="-120"/>
              </a:rPr>
              <a:t>發現學習</a:t>
            </a:r>
            <a:endParaRPr lang="en-US" altLang="zh-TW" sz="3600" dirty="0" smtClean="0">
              <a:solidFill>
                <a:srgbClr val="5ABCD2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標楷體" pitchFamily="65" charset="-120"/>
                <a:ea typeface="標楷體" pitchFamily="65" charset="-120"/>
              </a:rPr>
              <a:t>桌</a:t>
            </a:r>
            <a:r>
              <a:rPr lang="zh-TW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itchFamily="65" charset="-120"/>
                <a:ea typeface="標楷體" pitchFamily="65" charset="-120"/>
              </a:rPr>
              <a:t>遊</a:t>
            </a:r>
            <a:r>
              <a:rPr lang="zh-TW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標楷體" pitchFamily="65" charset="-120"/>
                <a:ea typeface="標楷體" pitchFamily="65" charset="-120"/>
              </a:rPr>
              <a:t>發現刻板印象</a:t>
            </a:r>
            <a:endParaRPr lang="en-US" altLang="zh-CN" sz="5400" dirty="0">
              <a:solidFill>
                <a:prstClr val="black">
                  <a:lumMod val="85000"/>
                  <a:lumOff val="1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660232" y="5398518"/>
            <a:ext cx="203132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247CAE"/>
                </a:solidFill>
                <a:latin typeface="標楷體" pitchFamily="65" charset="-120"/>
                <a:ea typeface="標楷體" pitchFamily="65" charset="-120"/>
              </a:rPr>
              <a:t>遊戲學習</a:t>
            </a:r>
            <a:endParaRPr lang="en-US" altLang="zh-CN" sz="3600" dirty="0">
              <a:solidFill>
                <a:srgbClr val="247CAE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標楷體" pitchFamily="65" charset="-120"/>
                <a:ea typeface="標楷體" pitchFamily="65" charset="-120"/>
              </a:rPr>
              <a:t>桌遊學習多元家庭</a:t>
            </a:r>
            <a:endParaRPr lang="en-US" altLang="zh-CN" sz="5400" dirty="0">
              <a:solidFill>
                <a:prstClr val="black">
                  <a:lumMod val="85000"/>
                  <a:lumOff val="1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85890" y="991796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300" dirty="0" smtClean="0">
                <a:solidFill>
                  <a:srgbClr val="247C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課程目的</a:t>
            </a:r>
            <a:endParaRPr lang="zh-CN" altLang="en-US" sz="3300" dirty="0">
              <a:solidFill>
                <a:srgbClr val="247C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46"/>
          <p:cNvSpPr txBox="1"/>
          <p:nvPr/>
        </p:nvSpPr>
        <p:spPr>
          <a:xfrm>
            <a:off x="380435" y="5385990"/>
            <a:ext cx="203132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5ABCD2"/>
                </a:solidFill>
                <a:latin typeface="標楷體" pitchFamily="65" charset="-120"/>
                <a:ea typeface="標楷體" pitchFamily="65" charset="-120"/>
              </a:rPr>
              <a:t>附加價值</a:t>
            </a:r>
          </a:p>
          <a:p>
            <a:pPr algn="ctr"/>
            <a:r>
              <a:rPr lang="zh-TW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標楷體" pitchFamily="65" charset="-120"/>
                <a:ea typeface="標楷體" pitchFamily="65" charset="-120"/>
              </a:rPr>
              <a:t>統整活動未來想像</a:t>
            </a:r>
            <a:endParaRPr lang="en-US" altLang="zh-CN" sz="5400" dirty="0">
              <a:solidFill>
                <a:prstClr val="black">
                  <a:lumMod val="85000"/>
                  <a:lumOff val="1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文本框 47"/>
          <p:cNvSpPr txBox="1"/>
          <p:nvPr/>
        </p:nvSpPr>
        <p:spPr>
          <a:xfrm>
            <a:off x="380435" y="2505670"/>
            <a:ext cx="203132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247CAE"/>
                </a:solidFill>
                <a:latin typeface="標楷體" pitchFamily="65" charset="-120"/>
                <a:ea typeface="標楷體" pitchFamily="65" charset="-120"/>
              </a:rPr>
              <a:t>重新建構</a:t>
            </a:r>
            <a:endParaRPr lang="en-US" altLang="zh-CN" sz="3600" dirty="0">
              <a:solidFill>
                <a:srgbClr val="247CAE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標楷體" pitchFamily="65" charset="-120"/>
                <a:ea typeface="標楷體" pitchFamily="65" charset="-120"/>
              </a:rPr>
              <a:t>重新建構家的想像</a:t>
            </a:r>
            <a:endParaRPr lang="en-US" altLang="zh-CN" sz="5400" dirty="0">
              <a:solidFill>
                <a:prstClr val="black">
                  <a:lumMod val="85000"/>
                  <a:lumOff val="1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31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/>
      <p:bldP spid="48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b="15152"/>
          <a:stretch/>
        </p:blipFill>
        <p:spPr>
          <a:xfrm>
            <a:off x="3730340" y="857251"/>
            <a:ext cx="5413663" cy="35582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4" name="文本框 21"/>
          <p:cNvSpPr>
            <a:spLocks noChangeArrowheads="1"/>
          </p:cNvSpPr>
          <p:nvPr/>
        </p:nvSpPr>
        <p:spPr bwMode="auto">
          <a:xfrm>
            <a:off x="2055927" y="3513782"/>
            <a:ext cx="50321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081">
              <a:defRPr/>
            </a:pPr>
            <a:r>
              <a:rPr lang="zh-TW" altLang="en-US" sz="5400" b="1" kern="0" dirty="0" smtClean="0">
                <a:solidFill>
                  <a:srgbClr val="59A0C2"/>
                </a:solidFill>
                <a:latin typeface="標楷體" pitchFamily="65" charset="-120"/>
                <a:ea typeface="標楷體" pitchFamily="65" charset="-120"/>
              </a:rPr>
              <a:t>課程理論與架構</a:t>
            </a:r>
            <a:endParaRPr lang="zh-CN" altLang="en-US" sz="5400" b="1" kern="0" dirty="0">
              <a:solidFill>
                <a:srgbClr val="59A0C2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908000" y="3573016"/>
            <a:ext cx="5328000" cy="0"/>
          </a:xfrm>
          <a:prstGeom prst="line">
            <a:avLst/>
          </a:prstGeom>
          <a:ln w="19050">
            <a:solidFill>
              <a:srgbClr val="40A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21"/>
          <p:cNvSpPr>
            <a:spLocks noChangeArrowheads="1"/>
          </p:cNvSpPr>
          <p:nvPr/>
        </p:nvSpPr>
        <p:spPr bwMode="auto">
          <a:xfrm>
            <a:off x="2055927" y="3513782"/>
            <a:ext cx="50321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081">
              <a:defRPr/>
            </a:pPr>
            <a:r>
              <a:rPr lang="zh-TW" altLang="en-US" sz="5400" b="1" kern="0" dirty="0" smtClean="0">
                <a:solidFill>
                  <a:srgbClr val="59A0C2"/>
                </a:solidFill>
                <a:latin typeface="標楷體" pitchFamily="65" charset="-120"/>
                <a:ea typeface="標楷體" pitchFamily="65" charset="-120"/>
              </a:rPr>
              <a:t>課程理論與架構</a:t>
            </a:r>
            <a:endParaRPr lang="zh-CN" altLang="en-US" sz="5400" b="1" kern="0" dirty="0">
              <a:solidFill>
                <a:srgbClr val="59A0C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66995" y="2929443"/>
            <a:ext cx="2700932" cy="715581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r>
              <a:rPr lang="en-US" altLang="zh-CN" sz="4050" b="1" dirty="0">
                <a:solidFill>
                  <a:srgbClr val="59A0C2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PART     </a:t>
            </a:r>
            <a:r>
              <a:rPr lang="en-US" altLang="zh-TW" sz="4050" b="1" dirty="0" smtClean="0">
                <a:solidFill>
                  <a:srgbClr val="59A0C2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30977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7" grpId="0"/>
      <p:bldP spid="16" grpId="0"/>
      <p:bldP spid="1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視差">
  <a:themeElements>
    <a:clrScheme name="視差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視差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視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10.xml><?xml version="1.0" encoding="utf-8"?>
<a:theme xmlns:a="http://schemas.openxmlformats.org/drawingml/2006/main" name="8_Office 主题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主题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主题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TM03457496[[fn=視差]]</Template>
  <TotalTime>2940</TotalTime>
  <Words>463</Words>
  <Application>Microsoft Office PowerPoint</Application>
  <PresentationFormat>如螢幕大小 (4:3)</PresentationFormat>
  <Paragraphs>148</Paragraphs>
  <Slides>21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10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視差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課程架構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結語</vt:lpstr>
      <vt:lpstr>好書分享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 SYSTEM</dc:creator>
  <cp:lastModifiedBy>MC SYSTEM</cp:lastModifiedBy>
  <cp:revision>89</cp:revision>
  <cp:lastPrinted>2018-11-20T00:00:41Z</cp:lastPrinted>
  <dcterms:created xsi:type="dcterms:W3CDTF">2018-10-23T23:47:17Z</dcterms:created>
  <dcterms:modified xsi:type="dcterms:W3CDTF">2018-11-21T03:28:36Z</dcterms:modified>
</cp:coreProperties>
</file>