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4" r:id="rId5"/>
    <p:sldId id="261" r:id="rId6"/>
    <p:sldId id="260" r:id="rId7"/>
    <p:sldId id="266" r:id="rId8"/>
    <p:sldId id="268" r:id="rId9"/>
    <p:sldId id="267" r:id="rId10"/>
    <p:sldId id="262" r:id="rId11"/>
    <p:sldId id="258" r:id="rId12"/>
    <p:sldId id="265" r:id="rId13"/>
    <p:sldId id="26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16" autoAdjust="0"/>
  </p:normalViewPr>
  <p:slideViewPr>
    <p:cSldViewPr>
      <p:cViewPr>
        <p:scale>
          <a:sx n="84" d="100"/>
          <a:sy n="84" d="100"/>
        </p:scale>
        <p:origin x="-23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1500B-0947-4A76-93B2-B2B14A28DA1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7EE17046-3EB3-45C2-885D-D3949024BC60}">
      <dgm:prSet phldrT="[文字]" custT="1"/>
      <dgm:spPr/>
      <dgm:t>
        <a:bodyPr/>
        <a:lstStyle/>
        <a:p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解構媒體、</a:t>
          </a:r>
          <a:endParaRPr lang="en-US" altLang="zh-TW" sz="40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意識</a:t>
          </a:r>
          <a:r>
            <a:rPr lang="zh-TW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「</a:t>
          </a: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媒體識讀</a:t>
          </a:r>
          <a:r>
            <a:rPr lang="zh-TW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」</a:t>
          </a: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重要性</a:t>
          </a:r>
          <a:endParaRPr lang="zh-TW" altLang="en-US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8065528-2F82-4C9E-B2C3-5A82B58FC256}" type="parTrans" cxnId="{A13A421C-9321-40D7-9A07-D997B5CE45A5}">
      <dgm:prSet/>
      <dgm:spPr/>
      <dgm:t>
        <a:bodyPr/>
        <a:lstStyle/>
        <a:p>
          <a:endParaRPr lang="zh-TW" altLang="en-US" sz="1050"/>
        </a:p>
      </dgm:t>
    </dgm:pt>
    <dgm:pt modelId="{0796EAC0-7F97-47DF-8A1C-27EF96F25AB2}" type="sibTrans" cxnId="{A13A421C-9321-40D7-9A07-D997B5CE45A5}">
      <dgm:prSet/>
      <dgm:spPr/>
      <dgm:t>
        <a:bodyPr/>
        <a:lstStyle/>
        <a:p>
          <a:endParaRPr lang="zh-TW" altLang="en-US" sz="1050"/>
        </a:p>
      </dgm:t>
    </dgm:pt>
    <dgm:pt modelId="{7614CED6-116A-42C1-A1BA-7161DB025B1E}">
      <dgm:prSet phldrT="[文字]" custT="1"/>
      <dgm:spPr/>
      <dgm:t>
        <a:bodyPr/>
        <a:lstStyle/>
        <a:p>
          <a:pPr>
            <a:tabLst/>
          </a:pPr>
          <a:r>
            <a:rPr lang="zh-TW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嘗試體會「媒體接近使用權」</a:t>
          </a:r>
          <a:endParaRPr lang="zh-TW" alt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B0BC35B-3AAF-4866-8169-D2D827F10FF0}" type="parTrans" cxnId="{DFDC34CA-69CA-42D1-8FF0-59A4FBD628A1}">
      <dgm:prSet/>
      <dgm:spPr/>
      <dgm:t>
        <a:bodyPr/>
        <a:lstStyle/>
        <a:p>
          <a:endParaRPr lang="zh-TW" altLang="en-US" sz="1050"/>
        </a:p>
      </dgm:t>
    </dgm:pt>
    <dgm:pt modelId="{7060E67F-50CB-4AB3-85AD-CF1873B4DA3D}" type="sibTrans" cxnId="{DFDC34CA-69CA-42D1-8FF0-59A4FBD628A1}">
      <dgm:prSet/>
      <dgm:spPr/>
      <dgm:t>
        <a:bodyPr/>
        <a:lstStyle/>
        <a:p>
          <a:endParaRPr lang="zh-TW" altLang="en-US" sz="1050"/>
        </a:p>
      </dgm:t>
    </dgm:pt>
    <dgm:pt modelId="{61EFE554-8DF8-45E8-9B3B-3373BD8848E8}" type="pres">
      <dgm:prSet presAssocID="{2661500B-0947-4A76-93B2-B2B14A28DA1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TW" altLang="en-US"/>
        </a:p>
      </dgm:t>
    </dgm:pt>
    <dgm:pt modelId="{B27F2D42-698B-4E85-B368-E0871D891885}" type="pres">
      <dgm:prSet presAssocID="{2661500B-0947-4A76-93B2-B2B14A28DA12}" presName="arrowNode" presStyleLbl="node1" presStyleIdx="0" presStyleCnt="1"/>
      <dgm:spPr/>
    </dgm:pt>
    <dgm:pt modelId="{5923E0B9-546C-45C0-9529-73615451964E}" type="pres">
      <dgm:prSet presAssocID="{7EE17046-3EB3-45C2-885D-D3949024BC60}" presName="txNode1" presStyleLbl="revTx" presStyleIdx="0" presStyleCnt="2" custScaleX="320342" custScaleY="271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935259-21BD-4053-BAF0-861D5E1A461A}" type="pres">
      <dgm:prSet presAssocID="{7614CED6-116A-42C1-A1BA-7161DB025B1E}" presName="txNode2" presStyleLbl="revTx" presStyleIdx="1" presStyleCnt="2" custScaleX="2303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F96F36-6F78-43BE-842F-E1CEE8A6266C}" type="presOf" srcId="{2661500B-0947-4A76-93B2-B2B14A28DA12}" destId="{61EFE554-8DF8-45E8-9B3B-3373BD8848E8}" srcOrd="0" destOrd="0" presId="urn:microsoft.com/office/officeart/2009/3/layout/DescendingProcess"/>
    <dgm:cxn modelId="{A13A421C-9321-40D7-9A07-D997B5CE45A5}" srcId="{2661500B-0947-4A76-93B2-B2B14A28DA12}" destId="{7EE17046-3EB3-45C2-885D-D3949024BC60}" srcOrd="0" destOrd="0" parTransId="{08065528-2F82-4C9E-B2C3-5A82B58FC256}" sibTransId="{0796EAC0-7F97-47DF-8A1C-27EF96F25AB2}"/>
    <dgm:cxn modelId="{DFDC34CA-69CA-42D1-8FF0-59A4FBD628A1}" srcId="{2661500B-0947-4A76-93B2-B2B14A28DA12}" destId="{7614CED6-116A-42C1-A1BA-7161DB025B1E}" srcOrd="1" destOrd="0" parTransId="{9B0BC35B-3AAF-4866-8169-D2D827F10FF0}" sibTransId="{7060E67F-50CB-4AB3-85AD-CF1873B4DA3D}"/>
    <dgm:cxn modelId="{16D490FE-394E-4D4B-AED7-1BACB8F29A15}" type="presOf" srcId="{7614CED6-116A-42C1-A1BA-7161DB025B1E}" destId="{80935259-21BD-4053-BAF0-861D5E1A461A}" srcOrd="0" destOrd="0" presId="urn:microsoft.com/office/officeart/2009/3/layout/DescendingProcess"/>
    <dgm:cxn modelId="{E1557B28-1F26-47C3-822F-31EB3B01EC5F}" type="presOf" srcId="{7EE17046-3EB3-45C2-885D-D3949024BC60}" destId="{5923E0B9-546C-45C0-9529-73615451964E}" srcOrd="0" destOrd="0" presId="urn:microsoft.com/office/officeart/2009/3/layout/DescendingProcess"/>
    <dgm:cxn modelId="{2B58D1DD-BFD6-4D07-BB36-DF0C1026DA52}" type="presParOf" srcId="{61EFE554-8DF8-45E8-9B3B-3373BD8848E8}" destId="{B27F2D42-698B-4E85-B368-E0871D891885}" srcOrd="0" destOrd="0" presId="urn:microsoft.com/office/officeart/2009/3/layout/DescendingProcess"/>
    <dgm:cxn modelId="{AD2E9312-A087-40FF-8DE7-8CB17ED7949A}" type="presParOf" srcId="{61EFE554-8DF8-45E8-9B3B-3373BD8848E8}" destId="{5923E0B9-546C-45C0-9529-73615451964E}" srcOrd="1" destOrd="0" presId="urn:microsoft.com/office/officeart/2009/3/layout/DescendingProcess"/>
    <dgm:cxn modelId="{0E0E7E1E-0506-4CDA-AE7A-2E4214DE444D}" type="presParOf" srcId="{61EFE554-8DF8-45E8-9B3B-3373BD8848E8}" destId="{80935259-21BD-4053-BAF0-861D5E1A461A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C89C8-0E07-476D-907C-B0AA914DCB9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ED262A4-46FB-4702-A0C7-A7E0FEA01F85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0"/>
            </a:spcAft>
          </a:pPr>
          <a:r>
            <a:rPr lang="zh-TW" altLang="en-US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動機</a:t>
          </a:r>
          <a:endParaRPr lang="zh-TW" altLang="en-US" sz="3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EAD4B91-D56E-44CA-AF5D-B5E8F9572EEC}" type="parTrans" cxnId="{7C5EA43A-CB7A-4301-8561-F6E1B01CF40B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FEBE208-0A25-4844-896C-60F054AA2722}" type="sibTrans" cxnId="{7C5EA43A-CB7A-4301-8561-F6E1B01CF40B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11C025B-8484-4BBF-8108-96864D99DC8B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男女明星的新聞報導回想</a:t>
          </a:r>
          <a:endParaRPr lang="en-US" altLang="zh-TW" sz="28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E3F20D7-CC3B-4359-9B50-3D104FC926C2}" type="parTrans" cxnId="{17DD03A3-C1D6-4C2F-A4C7-140C3A484F1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003F00E-2C1E-4A60-B354-C172D09FAD86}" type="sibTrans" cxnId="{17DD03A3-C1D6-4C2F-A4C7-140C3A484F1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1727461-E5DD-4E50-AD60-1E264E10BE3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2199263-0868-484C-ABAC-AE3E3FD29639}" type="parTrans" cxnId="{4D679ACA-8D11-468E-B3D9-60351D402B6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01CEEBA-ABBA-4896-91F5-8E0F62EC7FBC}" type="sibTrans" cxnId="{4D679ACA-8D11-468E-B3D9-60351D402B6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F175401-D8EC-4D6E-B784-7F407660704C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600"/>
            </a:spcAft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</a:p>
      </dgm:t>
    </dgm:pt>
    <dgm:pt modelId="{B7B860F4-4004-41B2-8AD7-8A9CE4DA66AA}" type="parTrans" cxnId="{C5479F73-35B2-4B52-8A10-B601B74A24D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4231527-C5F7-4CFF-B9A2-5579D8BFD34C}" type="sibTrans" cxnId="{C5479F73-35B2-4B52-8A10-B601B74A24D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B1E3AA9-4FC7-4B6E-B7F3-7F613CA11CA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 </a:t>
          </a:r>
          <a:r>
            <a:rPr lang="zh-TW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分組活動學習：</a:t>
          </a:r>
          <a:r>
            <a:rPr lang="zh-TW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  <a:hlinkClick xmlns:r="http://schemas.openxmlformats.org/officeDocument/2006/relationships" r:id="rId1" action="ppaction://hlinksldjump"/>
            </a:rPr>
            <a:t>主題一</a:t>
          </a:r>
          <a:r>
            <a:rPr lang="en-US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&amp;</a:t>
          </a:r>
          <a:r>
            <a:rPr lang="zh-TW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  <a:hlinkClick xmlns:r="http://schemas.openxmlformats.org/officeDocument/2006/relationships" r:id="rId2" action="ppaction://hlinksldjump"/>
            </a:rPr>
            <a:t>主題二</a:t>
          </a:r>
          <a:endParaRPr lang="en-US" altLang="zh-TW" sz="28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59A7F4C-DF5C-414E-A8C3-27953B295A02}" type="parTrans" cxnId="{6FD6453F-2E84-4BD3-8A1B-781C85E39FA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F4EEC6A-DD57-4F9F-B1FC-FE3EF8B2F511}" type="sibTrans" cxnId="{6FD6453F-2E84-4BD3-8A1B-781C85E39FA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87701F0-150D-4A11-9BCD-811C2B7365B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zh-TW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課文講述</a:t>
          </a:r>
          <a:r>
            <a:rPr lang="en-US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新舊知識</a:t>
          </a:r>
          <a:r>
            <a:rPr lang="en-US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</dgm:t>
    </dgm:pt>
    <dgm:pt modelId="{A758EF92-24AE-4988-9DDE-E34B5D7753F7}" type="parTrans" cxnId="{D1BC6831-04B2-49DD-9683-3747ED824109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94950F5-8FF1-47C7-83C1-9166D9AE4ACB}" type="sibTrans" cxnId="{D1BC6831-04B2-49DD-9683-3747ED824109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3756405-1998-4EBA-AC5D-06209C87EDF7}">
      <dgm:prSet custT="1"/>
      <dgm:spPr/>
      <dgm:t>
        <a:bodyPr/>
        <a:lstStyle/>
        <a:p>
          <a:r>
            <a:rPr lang="zh-TW" altLang="en-US" sz="20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各組發表，老師提問：</a:t>
          </a:r>
          <a:r>
            <a:rPr lang="zh-TW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支持新聞主角？</a:t>
          </a:r>
          <a:r>
            <a:rPr lang="en-US" altLang="zh-TW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爭論？！</a:t>
          </a:r>
          <a:r>
            <a:rPr lang="en-US" altLang="zh-TW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</dgm:t>
    </dgm:pt>
    <dgm:pt modelId="{3F4F0AAD-C2A4-46F7-AB12-0B08B5D82288}" type="parTrans" cxnId="{31F74E70-5AE8-45E4-8DCF-00A78CDFDA6F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D0BA7DA-643F-4161-AE6C-406CD3E9776D}" type="sibTrans" cxnId="{31F74E70-5AE8-45E4-8DCF-00A78CDFDA6F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71B0B1C-DFDF-4060-8F90-CC3631BE8004}">
      <dgm:prSet custT="1"/>
      <dgm:spPr/>
      <dgm:t>
        <a:bodyPr/>
        <a:lstStyle/>
        <a:p>
          <a:r>
            <a:rPr lang="zh-TW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各組「交換」當初的新聞材料</a:t>
          </a:r>
          <a:r>
            <a:rPr lang="en-US" altLang="zh-TW" sz="2000" u="sng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000" u="sng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事先不知情有兩版本</a:t>
          </a:r>
          <a:r>
            <a:rPr lang="en-US" altLang="zh-TW" sz="2000" u="sng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</dgm:t>
    </dgm:pt>
    <dgm:pt modelId="{D030ED3A-51E0-4BBF-84BA-EDD178BE072F}" type="parTrans" cxnId="{8AF2C52B-694E-4CE1-A72C-4EC802FDE34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A773F4F-4D32-437C-819D-49981553B0F6}" type="sibTrans" cxnId="{8AF2C52B-694E-4CE1-A72C-4EC802FDE34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6BCD3D0-DC60-4514-81E3-D68205213151}">
      <dgm:prSet custT="1"/>
      <dgm:spPr/>
      <dgm:t>
        <a:bodyPr/>
        <a:lstStyle/>
        <a:p>
          <a:r>
            <a:rPr lang="zh-TW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教師提問，對於新聞事件主角支持與否？</a:t>
          </a:r>
          <a:endParaRPr lang="en-US" altLang="zh-TW" sz="20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047AA53-34AE-417C-A603-FD03D09B8664}" type="parTrans" cxnId="{6413931E-2EEB-472D-91FA-B342F5674CAD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8C4B048-FDBA-4418-AB1E-2E1173E09970}" type="sibTrans" cxnId="{6413931E-2EEB-472D-91FA-B342F5674CAD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F3E0F4A-8085-4FB5-9426-F95B8DADF3E6}">
      <dgm:prSet custT="1"/>
      <dgm:spPr/>
      <dgm:t>
        <a:bodyPr/>
        <a:lstStyle/>
        <a:p>
          <a:r>
            <a:rPr lang="zh-TW" altLang="en-US" sz="20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各組「再次」發表意見：將</a:t>
          </a:r>
          <a:r>
            <a:rPr lang="zh-TW" altLang="en-US" sz="2000" dirty="0" smtClean="0">
              <a:latin typeface="Microsoft YaHei" panose="020B0503020204020204" pitchFamily="34" charset="-122"/>
              <a:ea typeface="Microsoft YaHei" panose="020B0503020204020204" pitchFamily="34" charset="-122"/>
              <a:hlinkClick xmlns:r="http://schemas.openxmlformats.org/officeDocument/2006/relationships" r:id="rId3" action="ppaction://hlinksldjump"/>
            </a:rPr>
            <a:t>新聞差異處</a:t>
          </a:r>
          <a:r>
            <a:rPr lang="zh-TW" altLang="en-US" sz="20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圈選出來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93E3278-E363-4073-B895-BC88FCACC2A3}" type="parTrans" cxnId="{EAA9FFD6-800D-4C98-90CB-60CCFE8A2A5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2C5918B-D7A2-44EE-9A19-43F25C1A0D37}" type="sibTrans" cxnId="{EAA9FFD6-800D-4C98-90CB-60CCFE8A2A5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0803DB7-E0B5-4A3F-BD03-7B7ABB6E89D9}" type="pres">
      <dgm:prSet presAssocID="{5D2C89C8-0E07-476D-907C-B0AA914DCB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757866-BBEF-4087-AB7C-5AC9D21002B7}" type="pres">
      <dgm:prSet presAssocID="{DED262A4-46FB-4702-A0C7-A7E0FEA01F85}" presName="composite" presStyleCnt="0"/>
      <dgm:spPr/>
    </dgm:pt>
    <dgm:pt modelId="{2873E40C-05EB-428B-ABB2-232F0CE0B844}" type="pres">
      <dgm:prSet presAssocID="{DED262A4-46FB-4702-A0C7-A7E0FEA01F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9A81F-407F-4C25-834A-A17A46957F1A}" type="pres">
      <dgm:prSet presAssocID="{DED262A4-46FB-4702-A0C7-A7E0FEA01F85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33D23-4AA9-4DE0-9B5E-30BAC82931A4}" type="pres">
      <dgm:prSet presAssocID="{AFEBE208-0A25-4844-896C-60F054AA2722}" presName="sp" presStyleCnt="0"/>
      <dgm:spPr/>
    </dgm:pt>
    <dgm:pt modelId="{10D7F528-8691-4CE2-AB14-1CF2437CF429}" type="pres">
      <dgm:prSet presAssocID="{11727461-E5DD-4E50-AD60-1E264E10BE3F}" presName="composite" presStyleCnt="0"/>
      <dgm:spPr/>
    </dgm:pt>
    <dgm:pt modelId="{6B840613-B3C5-45E8-9B57-2BCA6CB96885}" type="pres">
      <dgm:prSet presAssocID="{11727461-E5DD-4E50-AD60-1E264E10BE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FCBBE8-A3E4-450F-A2BD-4489B5B54E35}" type="pres">
      <dgm:prSet presAssocID="{11727461-E5DD-4E50-AD60-1E264E10BE3F}" presName="descendantText" presStyleLbl="alignAcc1" presStyleIdx="1" presStyleCnt="3" custScaleY="122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2ABC9-D807-4227-BB6A-05AF01BD6FF5}" type="pres">
      <dgm:prSet presAssocID="{601CEEBA-ABBA-4896-91F5-8E0F62EC7FBC}" presName="sp" presStyleCnt="0"/>
      <dgm:spPr/>
    </dgm:pt>
    <dgm:pt modelId="{F1F7B823-928D-4BCB-B0AD-CEADE5D14057}" type="pres">
      <dgm:prSet presAssocID="{3F175401-D8EC-4D6E-B784-7F407660704C}" presName="composite" presStyleCnt="0"/>
      <dgm:spPr/>
    </dgm:pt>
    <dgm:pt modelId="{3C336816-64D6-4B73-B7DD-208DC7D1B403}" type="pres">
      <dgm:prSet presAssocID="{3F175401-D8EC-4D6E-B784-7F40766070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9F86E-5413-46D3-8A74-FB738480E720}" type="pres">
      <dgm:prSet presAssocID="{3F175401-D8EC-4D6E-B784-7F407660704C}" presName="descendantText" presStyleLbl="alignAcc1" presStyleIdx="2" presStyleCnt="3" custScaleY="2202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FDAF72-645A-4B8D-B6D6-F5EE01AA067C}" type="presOf" srcId="{5B1E3AA9-4FC7-4B6E-B7F3-7F613CA11CA3}" destId="{C3FCBBE8-A3E4-450F-A2BD-4489B5B54E35}" srcOrd="0" destOrd="1" presId="urn:microsoft.com/office/officeart/2005/8/layout/chevron2"/>
    <dgm:cxn modelId="{6413931E-2EEB-472D-91FA-B342F5674CAD}" srcId="{3F175401-D8EC-4D6E-B784-7F407660704C}" destId="{16BCD3D0-DC60-4514-81E3-D68205213151}" srcOrd="2" destOrd="0" parTransId="{4047AA53-34AE-417C-A603-FD03D09B8664}" sibTransId="{D8C4B048-FDBA-4418-AB1E-2E1173E09970}"/>
    <dgm:cxn modelId="{5835E3AF-7B5B-4DEC-84D3-93B3EC890F44}" type="presOf" srcId="{11727461-E5DD-4E50-AD60-1E264E10BE3F}" destId="{6B840613-B3C5-45E8-9B57-2BCA6CB96885}" srcOrd="0" destOrd="0" presId="urn:microsoft.com/office/officeart/2005/8/layout/chevron2"/>
    <dgm:cxn modelId="{C5479F73-35B2-4B52-8A10-B601B74A24D8}" srcId="{5D2C89C8-0E07-476D-907C-B0AA914DCB92}" destId="{3F175401-D8EC-4D6E-B784-7F407660704C}" srcOrd="2" destOrd="0" parTransId="{B7B860F4-4004-41B2-8AD7-8A9CE4DA66AA}" sibTransId="{54231527-C5F7-4CFF-B9A2-5579D8BFD34C}"/>
    <dgm:cxn modelId="{8C4AFC32-4567-489F-A84F-BEA54E16AD85}" type="presOf" srcId="{971B0B1C-DFDF-4060-8F90-CC3631BE8004}" destId="{AF59F86E-5413-46D3-8A74-FB738480E720}" srcOrd="0" destOrd="1" presId="urn:microsoft.com/office/officeart/2005/8/layout/chevron2"/>
    <dgm:cxn modelId="{EAA9FFD6-800D-4C98-90CB-60CCFE8A2A5C}" srcId="{3F175401-D8EC-4D6E-B784-7F407660704C}" destId="{8F3E0F4A-8085-4FB5-9426-F95B8DADF3E6}" srcOrd="3" destOrd="0" parTransId="{E93E3278-E363-4073-B895-BC88FCACC2A3}" sibTransId="{72C5918B-D7A2-44EE-9A19-43F25C1A0D37}"/>
    <dgm:cxn modelId="{87E12AC0-5A20-4DA8-AA4B-1996C21D1D2B}" type="presOf" srcId="{A3756405-1998-4EBA-AC5D-06209C87EDF7}" destId="{AF59F86E-5413-46D3-8A74-FB738480E720}" srcOrd="0" destOrd="0" presId="urn:microsoft.com/office/officeart/2005/8/layout/chevron2"/>
    <dgm:cxn modelId="{7C5EA43A-CB7A-4301-8561-F6E1B01CF40B}" srcId="{5D2C89C8-0E07-476D-907C-B0AA914DCB92}" destId="{DED262A4-46FB-4702-A0C7-A7E0FEA01F85}" srcOrd="0" destOrd="0" parTransId="{9EAD4B91-D56E-44CA-AF5D-B5E8F9572EEC}" sibTransId="{AFEBE208-0A25-4844-896C-60F054AA2722}"/>
    <dgm:cxn modelId="{6AEED428-6C64-479C-BEDE-792010553459}" type="presOf" srcId="{8F3E0F4A-8085-4FB5-9426-F95B8DADF3E6}" destId="{AF59F86E-5413-46D3-8A74-FB738480E720}" srcOrd="0" destOrd="3" presId="urn:microsoft.com/office/officeart/2005/8/layout/chevron2"/>
    <dgm:cxn modelId="{6FD6453F-2E84-4BD3-8A1B-781C85E39FAC}" srcId="{11727461-E5DD-4E50-AD60-1E264E10BE3F}" destId="{5B1E3AA9-4FC7-4B6E-B7F3-7F613CA11CA3}" srcOrd="1" destOrd="0" parTransId="{059A7F4C-DF5C-414E-A8C3-27953B295A02}" sibTransId="{DF4EEC6A-DD57-4F9F-B1FC-FE3EF8B2F511}"/>
    <dgm:cxn modelId="{5B438109-6ACD-4017-86EA-0A362C2FAD41}" type="presOf" srcId="{3F175401-D8EC-4D6E-B784-7F407660704C}" destId="{3C336816-64D6-4B73-B7DD-208DC7D1B403}" srcOrd="0" destOrd="0" presId="urn:microsoft.com/office/officeart/2005/8/layout/chevron2"/>
    <dgm:cxn modelId="{38971121-51A6-4D2F-84B5-971B61A041A8}" type="presOf" srcId="{687701F0-150D-4A11-9BCD-811C2B7365B3}" destId="{C3FCBBE8-A3E4-450F-A2BD-4489B5B54E35}" srcOrd="0" destOrd="0" presId="urn:microsoft.com/office/officeart/2005/8/layout/chevron2"/>
    <dgm:cxn modelId="{8AF2C52B-694E-4CE1-A72C-4EC802FDE348}" srcId="{3F175401-D8EC-4D6E-B784-7F407660704C}" destId="{971B0B1C-DFDF-4060-8F90-CC3631BE8004}" srcOrd="1" destOrd="0" parTransId="{D030ED3A-51E0-4BBF-84BA-EDD178BE072F}" sibTransId="{2A773F4F-4D32-437C-819D-49981553B0F6}"/>
    <dgm:cxn modelId="{AD5345E6-0908-4C6F-A772-DBE4539196B8}" type="presOf" srcId="{DED262A4-46FB-4702-A0C7-A7E0FEA01F85}" destId="{2873E40C-05EB-428B-ABB2-232F0CE0B844}" srcOrd="0" destOrd="0" presId="urn:microsoft.com/office/officeart/2005/8/layout/chevron2"/>
    <dgm:cxn modelId="{4D679ACA-8D11-468E-B3D9-60351D402B6A}" srcId="{5D2C89C8-0E07-476D-907C-B0AA914DCB92}" destId="{11727461-E5DD-4E50-AD60-1E264E10BE3F}" srcOrd="1" destOrd="0" parTransId="{82199263-0868-484C-ABAC-AE3E3FD29639}" sibTransId="{601CEEBA-ABBA-4896-91F5-8E0F62EC7FBC}"/>
    <dgm:cxn modelId="{31F74E70-5AE8-45E4-8DCF-00A78CDFDA6F}" srcId="{3F175401-D8EC-4D6E-B784-7F407660704C}" destId="{A3756405-1998-4EBA-AC5D-06209C87EDF7}" srcOrd="0" destOrd="0" parTransId="{3F4F0AAD-C2A4-46F7-AB12-0B08B5D82288}" sibTransId="{7D0BA7DA-643F-4161-AE6C-406CD3E9776D}"/>
    <dgm:cxn modelId="{366D004C-D8DB-423A-84E7-9B9C87EF0A35}" type="presOf" srcId="{16BCD3D0-DC60-4514-81E3-D68205213151}" destId="{AF59F86E-5413-46D3-8A74-FB738480E720}" srcOrd="0" destOrd="2" presId="urn:microsoft.com/office/officeart/2005/8/layout/chevron2"/>
    <dgm:cxn modelId="{D1BC6831-04B2-49DD-9683-3747ED824109}" srcId="{11727461-E5DD-4E50-AD60-1E264E10BE3F}" destId="{687701F0-150D-4A11-9BCD-811C2B7365B3}" srcOrd="0" destOrd="0" parTransId="{A758EF92-24AE-4988-9DDE-E34B5D7753F7}" sibTransId="{894950F5-8FF1-47C7-83C1-9166D9AE4ACB}"/>
    <dgm:cxn modelId="{16C0E7FE-06DB-459A-B81F-8D288FC4BF99}" type="presOf" srcId="{5D2C89C8-0E07-476D-907C-B0AA914DCB92}" destId="{90803DB7-E0B5-4A3F-BD03-7B7ABB6E89D9}" srcOrd="0" destOrd="0" presId="urn:microsoft.com/office/officeart/2005/8/layout/chevron2"/>
    <dgm:cxn modelId="{17DD03A3-C1D6-4C2F-A4C7-140C3A484F1A}" srcId="{DED262A4-46FB-4702-A0C7-A7E0FEA01F85}" destId="{311C025B-8484-4BBF-8108-96864D99DC8B}" srcOrd="0" destOrd="0" parTransId="{4E3F20D7-CC3B-4359-9B50-3D104FC926C2}" sibTransId="{2003F00E-2C1E-4A60-B354-C172D09FAD86}"/>
    <dgm:cxn modelId="{F961252B-80B8-474E-9A77-7CA5A98999B5}" type="presOf" srcId="{311C025B-8484-4BBF-8108-96864D99DC8B}" destId="{C719A81F-407F-4C25-834A-A17A46957F1A}" srcOrd="0" destOrd="0" presId="urn:microsoft.com/office/officeart/2005/8/layout/chevron2"/>
    <dgm:cxn modelId="{9BE079FF-C896-44FC-B39F-40F3CF846776}" type="presParOf" srcId="{90803DB7-E0B5-4A3F-BD03-7B7ABB6E89D9}" destId="{9A757866-BBEF-4087-AB7C-5AC9D21002B7}" srcOrd="0" destOrd="0" presId="urn:microsoft.com/office/officeart/2005/8/layout/chevron2"/>
    <dgm:cxn modelId="{C08595F9-22C4-4661-B43A-AF509B5672F1}" type="presParOf" srcId="{9A757866-BBEF-4087-AB7C-5AC9D21002B7}" destId="{2873E40C-05EB-428B-ABB2-232F0CE0B844}" srcOrd="0" destOrd="0" presId="urn:microsoft.com/office/officeart/2005/8/layout/chevron2"/>
    <dgm:cxn modelId="{B0722D12-95F7-456F-8CED-4C8ECBC7E95A}" type="presParOf" srcId="{9A757866-BBEF-4087-AB7C-5AC9D21002B7}" destId="{C719A81F-407F-4C25-834A-A17A46957F1A}" srcOrd="1" destOrd="0" presId="urn:microsoft.com/office/officeart/2005/8/layout/chevron2"/>
    <dgm:cxn modelId="{6B945FF6-72EF-4D5C-8866-8F370AE53452}" type="presParOf" srcId="{90803DB7-E0B5-4A3F-BD03-7B7ABB6E89D9}" destId="{EBF33D23-4AA9-4DE0-9B5E-30BAC82931A4}" srcOrd="1" destOrd="0" presId="urn:microsoft.com/office/officeart/2005/8/layout/chevron2"/>
    <dgm:cxn modelId="{5E85E5CC-8BB2-47B9-A201-AEBC94642154}" type="presParOf" srcId="{90803DB7-E0B5-4A3F-BD03-7B7ABB6E89D9}" destId="{10D7F528-8691-4CE2-AB14-1CF2437CF429}" srcOrd="2" destOrd="0" presId="urn:microsoft.com/office/officeart/2005/8/layout/chevron2"/>
    <dgm:cxn modelId="{71F7701A-BF45-435A-8CC1-49B483106369}" type="presParOf" srcId="{10D7F528-8691-4CE2-AB14-1CF2437CF429}" destId="{6B840613-B3C5-45E8-9B57-2BCA6CB96885}" srcOrd="0" destOrd="0" presId="urn:microsoft.com/office/officeart/2005/8/layout/chevron2"/>
    <dgm:cxn modelId="{E82C0A43-A282-40F6-83A9-C76CFE0A0760}" type="presParOf" srcId="{10D7F528-8691-4CE2-AB14-1CF2437CF429}" destId="{C3FCBBE8-A3E4-450F-A2BD-4489B5B54E35}" srcOrd="1" destOrd="0" presId="urn:microsoft.com/office/officeart/2005/8/layout/chevron2"/>
    <dgm:cxn modelId="{C6F45416-D50E-42B6-AE98-04145D80D663}" type="presParOf" srcId="{90803DB7-E0B5-4A3F-BD03-7B7ABB6E89D9}" destId="{EC12ABC9-D807-4227-BB6A-05AF01BD6FF5}" srcOrd="3" destOrd="0" presId="urn:microsoft.com/office/officeart/2005/8/layout/chevron2"/>
    <dgm:cxn modelId="{2BF653F3-490C-4FDA-B149-E48D505CCCE2}" type="presParOf" srcId="{90803DB7-E0B5-4A3F-BD03-7B7ABB6E89D9}" destId="{F1F7B823-928D-4BCB-B0AD-CEADE5D14057}" srcOrd="4" destOrd="0" presId="urn:microsoft.com/office/officeart/2005/8/layout/chevron2"/>
    <dgm:cxn modelId="{125113C9-3AA2-48DD-99C7-60CE6AE39EB0}" type="presParOf" srcId="{F1F7B823-928D-4BCB-B0AD-CEADE5D14057}" destId="{3C336816-64D6-4B73-B7DD-208DC7D1B403}" srcOrd="0" destOrd="0" presId="urn:microsoft.com/office/officeart/2005/8/layout/chevron2"/>
    <dgm:cxn modelId="{5706D638-4968-41E2-99CC-83735CA79EFB}" type="presParOf" srcId="{F1F7B823-928D-4BCB-B0AD-CEADE5D14057}" destId="{AF59F86E-5413-46D3-8A74-FB738480E7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60203-A41F-4C82-B196-B60F1DF70621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1891158-CD4A-44E7-BDAC-80B0FD01111D}">
      <dgm:prSet phldrT="[文字]" custT="1"/>
      <dgm:spPr/>
      <dgm:t>
        <a:bodyPr/>
        <a:lstStyle/>
        <a:p>
          <a:r>
            <a:rPr lang="zh-TW" altLang="en-US" sz="36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引起動機</a:t>
          </a:r>
          <a:endParaRPr lang="zh-TW" altLang="en-US" sz="36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6779FF6-38F0-4F73-A96C-159F4B24324F}" type="parTrans" cxnId="{4ECEC02F-6E05-4940-8A34-3FF014CF648C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BB0F9EB-0A79-4479-B65B-A265DE9C57D0}" type="sibTrans" cxnId="{4ECEC02F-6E05-4940-8A34-3FF014CF648C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C39E1BB-12AD-4FC2-9D94-37410C619F4E}">
      <dgm:prSet phldrT="[文字]" custT="1"/>
      <dgm:spPr/>
      <dgm:t>
        <a:bodyPr/>
        <a:lstStyle/>
        <a:p>
          <a:r>
            <a:rPr lang="zh-TW" altLang="zh-TW" sz="2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影片播放《打破沉默性侵</a:t>
          </a:r>
          <a:r>
            <a:rPr lang="en-US" altLang="zh-TW" sz="2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#</a:t>
          </a:r>
          <a:r>
            <a:rPr lang="en-US" altLang="zh-TW" sz="2200" dirty="0" err="1" smtClean="0">
              <a:latin typeface="Microsoft YaHei" panose="020B0503020204020204" pitchFamily="34" charset="-122"/>
              <a:ea typeface="Microsoft YaHei" panose="020B0503020204020204" pitchFamily="34" charset="-122"/>
            </a:rPr>
            <a:t>MeToo</a:t>
          </a:r>
          <a:r>
            <a:rPr lang="zh-TW" altLang="zh-TW" sz="2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躍時代風雲人物》</a:t>
          </a:r>
          <a:endParaRPr lang="zh-TW" altLang="en-US" sz="2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8645362-EE4E-4529-A008-9830E20D9B88}" type="parTrans" cxnId="{D885B15D-081E-4654-A316-BBCDCBF43A87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FFA81FE-8E9A-4085-A436-9027B0491BA6}" type="sibTrans" cxnId="{D885B15D-081E-4654-A316-BBCDCBF43A87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07C0563-70ED-44B8-8F3C-AB8719DEDC02}">
      <dgm:prSet phldrT="[文字]" custT="1"/>
      <dgm:spPr/>
      <dgm:t>
        <a:bodyPr/>
        <a:lstStyle/>
        <a:p>
          <a:r>
            <a:rPr lang="zh-TW" altLang="en-US" sz="36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發展活動</a:t>
          </a:r>
          <a:endParaRPr lang="zh-TW" altLang="en-US" sz="36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9532E56-508C-4774-8594-24E57B351724}" type="parTrans" cxnId="{3B8EF6CF-3DF9-4673-8F53-331C2426354C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F2A018D-BB42-40DB-8F21-D3571BA95F9D}" type="sibTrans" cxnId="{3B8EF6CF-3DF9-4673-8F53-331C2426354C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61C28DA-838C-40BA-BF44-EF25058029AE}">
      <dgm:prSet phldrT="[文字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決定性別平等題目</a:t>
          </a: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ED27C5D-D493-4E61-BEB6-BE6AAE845278}" type="parTrans" cxnId="{884BEF54-BBCB-4E24-8343-8319CE48E1C0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FFF20D4-E515-4DAC-A2D6-658F8828469B}" type="sibTrans" cxnId="{884BEF54-BBCB-4E24-8343-8319CE48E1C0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4728F51-7071-4406-89FE-71368FC86A2B}">
      <dgm:prSet phldrT="[文字]" custT="1"/>
      <dgm:spPr/>
      <dgm:t>
        <a:bodyPr/>
        <a:lstStyle/>
        <a:p>
          <a:r>
            <a:rPr lang="zh-TW" altLang="en-US" sz="36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綜合活動</a:t>
          </a:r>
          <a:endParaRPr lang="zh-TW" altLang="en-US" sz="36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1D87311-B882-445E-9CDC-83DA8EDD6FA3}" type="parTrans" cxnId="{E2E55035-7A2D-4BBC-A1E9-8FE4554730ED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A3D6596-6DFB-46F0-AB0D-1F044711F460}" type="sibTrans" cxnId="{E2E55035-7A2D-4BBC-A1E9-8FE4554730ED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9ED3AEE-1B6C-4744-AF33-16B04FFEECAB}">
      <dgm:prSet phldrT="[文字]" custT="1"/>
      <dgm:spPr/>
      <dgm:t>
        <a:bodyPr/>
        <a:lstStyle/>
        <a:p>
          <a:r>
            <a:rPr lang="zh-TW" altLang="en-US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各組發表「被採訪時」，校園記者的態度，是否有受到歧視或輕蔑感受。</a:t>
          </a:r>
          <a:endParaRPr lang="zh-TW" altLang="en-US" sz="1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D1509D1-89FA-402E-A383-3AEDA3999A04}" type="parTrans" cxnId="{5C4894BD-59E8-49EA-B64D-C41B0A3FBCBE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43C95BC-476D-43A9-9291-9B5DE25D17CF}" type="sibTrans" cxnId="{5C4894BD-59E8-49EA-B64D-C41B0A3FBCBE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9FEDD7A-7459-43E4-969A-E9235E00F680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28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E9E10B4-E93D-4345-B9C1-D6BD52C7D64B}" type="parTrans" cxnId="{BA51BC40-97F1-4ABE-9904-B7DAD92F55F8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3C8B3EA-CCD1-439F-A6CE-EFC630E47D7A}" type="sibTrans" cxnId="{BA51BC40-97F1-4ABE-9904-B7DAD92F55F8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CA40736-C3C8-425D-BD63-DBB69AE540A1}">
      <dgm:prSet phldrT="[文字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各組相互採訪</a:t>
          </a: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7633E62-C0CA-45D0-B3D5-B525F977AA6E}" type="parTrans" cxnId="{FEA4F5F8-E929-4CED-AED4-E6A21352073A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12CB44C-80B9-4DDF-B7E9-78D77A290149}" type="sibTrans" cxnId="{FEA4F5F8-E929-4CED-AED4-E6A21352073A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9FD3C38-D4A2-4C0F-BCEA-62D6B6C0F586}">
      <dgm:prSet custT="1"/>
      <dgm:spPr/>
      <dgm:t>
        <a:bodyPr/>
        <a:lstStyle/>
        <a:p>
          <a:r>
            <a:rPr lang="zh-TW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初步將採訪稿下標題、排版，撰寫</a:t>
          </a:r>
          <a:r>
            <a:rPr lang="en-US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350</a:t>
          </a:r>
          <a:r>
            <a:rPr lang="zh-TW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字以內文字</a:t>
          </a:r>
          <a:r>
            <a:rPr lang="en-US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可附圖</a:t>
          </a:r>
          <a:r>
            <a:rPr lang="en-US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zh-TW" sz="1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  <a:endParaRPr lang="zh-TW" altLang="zh-TW" sz="1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C5FEFA4-1C24-4B3C-9713-E5FD722E6699}" type="parTrans" cxnId="{EA3F5669-2A8F-44DE-839D-02B803C9309B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52237BD-1588-4D2B-893A-029FEBDA90C9}" type="sibTrans" cxnId="{EA3F5669-2A8F-44DE-839D-02B803C9309B}">
      <dgm:prSet/>
      <dgm:spPr/>
      <dgm:t>
        <a:bodyPr/>
        <a:lstStyle/>
        <a:p>
          <a:endParaRPr lang="zh-TW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0D6C1A6-341E-40A9-801F-B48D80CFB725}" type="pres">
      <dgm:prSet presAssocID="{CD160203-A41F-4C82-B196-B60F1DF706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357FB0-9385-4A1D-8404-F2AA18E8161E}" type="pres">
      <dgm:prSet presAssocID="{CD160203-A41F-4C82-B196-B60F1DF70621}" presName="tSp" presStyleCnt="0"/>
      <dgm:spPr/>
    </dgm:pt>
    <dgm:pt modelId="{0289CDA9-2A8E-45EB-936E-B95B2C6B9644}" type="pres">
      <dgm:prSet presAssocID="{CD160203-A41F-4C82-B196-B60F1DF70621}" presName="bSp" presStyleCnt="0"/>
      <dgm:spPr/>
    </dgm:pt>
    <dgm:pt modelId="{7F63A442-16D9-4074-A9F3-E46CB8570CB1}" type="pres">
      <dgm:prSet presAssocID="{CD160203-A41F-4C82-B196-B60F1DF70621}" presName="process" presStyleCnt="0"/>
      <dgm:spPr/>
    </dgm:pt>
    <dgm:pt modelId="{57338308-FA53-46E3-9C3C-AEC4C839C219}" type="pres">
      <dgm:prSet presAssocID="{11891158-CD4A-44E7-BDAC-80B0FD01111D}" presName="composite1" presStyleCnt="0"/>
      <dgm:spPr/>
    </dgm:pt>
    <dgm:pt modelId="{EC03AC3E-5222-4F52-A527-F4BE70093033}" type="pres">
      <dgm:prSet presAssocID="{11891158-CD4A-44E7-BDAC-80B0FD01111D}" presName="dummyNode1" presStyleLbl="node1" presStyleIdx="0" presStyleCnt="3"/>
      <dgm:spPr/>
    </dgm:pt>
    <dgm:pt modelId="{D7A0DC60-C08E-422A-AE36-614FD3546919}" type="pres">
      <dgm:prSet presAssocID="{11891158-CD4A-44E7-BDAC-80B0FD01111D}" presName="childNode1" presStyleLbl="bgAcc1" presStyleIdx="0" presStyleCnt="3" custScaleY="2448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198333-F19E-4AA5-BABC-1C885079C159}" type="pres">
      <dgm:prSet presAssocID="{11891158-CD4A-44E7-BDAC-80B0FD0111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1D1BC-49A5-4602-9D99-FBB21A39E97A}" type="pres">
      <dgm:prSet presAssocID="{11891158-CD4A-44E7-BDAC-80B0FD0111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431748-731A-444B-81DB-C8207D56C3D4}" type="pres">
      <dgm:prSet presAssocID="{11891158-CD4A-44E7-BDAC-80B0FD01111D}" presName="connSite1" presStyleCnt="0"/>
      <dgm:spPr/>
    </dgm:pt>
    <dgm:pt modelId="{200AE97C-CCDA-4FDA-9E24-5CE9F28EB089}" type="pres">
      <dgm:prSet presAssocID="{FBB0F9EB-0A79-4479-B65B-A265DE9C57D0}" presName="Name9" presStyleLbl="sibTrans2D1" presStyleIdx="0" presStyleCnt="2"/>
      <dgm:spPr/>
      <dgm:t>
        <a:bodyPr/>
        <a:lstStyle/>
        <a:p>
          <a:endParaRPr lang="zh-TW" altLang="en-US"/>
        </a:p>
      </dgm:t>
    </dgm:pt>
    <dgm:pt modelId="{D85686FC-E53F-439C-8578-7BAFD926D3AA}" type="pres">
      <dgm:prSet presAssocID="{407C0563-70ED-44B8-8F3C-AB8719DEDC02}" presName="composite2" presStyleCnt="0"/>
      <dgm:spPr/>
    </dgm:pt>
    <dgm:pt modelId="{F53B1FCB-D4D8-4E77-91A9-402911244E22}" type="pres">
      <dgm:prSet presAssocID="{407C0563-70ED-44B8-8F3C-AB8719DEDC02}" presName="dummyNode2" presStyleLbl="node1" presStyleIdx="0" presStyleCnt="3"/>
      <dgm:spPr/>
    </dgm:pt>
    <dgm:pt modelId="{84FF7912-65A2-4069-94BA-3712D871322D}" type="pres">
      <dgm:prSet presAssocID="{407C0563-70ED-44B8-8F3C-AB8719DEDC02}" presName="childNode2" presStyleLbl="bgAcc1" presStyleIdx="1" presStyleCnt="3" custScaleY="245035" custLinFactNeighborX="-4973" custLinFactNeighborY="37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94B440-5410-4BCE-B57C-543BF077A1BC}" type="pres">
      <dgm:prSet presAssocID="{407C0563-70ED-44B8-8F3C-AB8719DEDC0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67120-E56E-4ADD-96E3-FECC800ADC3D}" type="pres">
      <dgm:prSet presAssocID="{407C0563-70ED-44B8-8F3C-AB8719DEDC02}" presName="parentNode2" presStyleLbl="node1" presStyleIdx="1" presStyleCnt="3" custLinFactNeighborX="4963" custLinFactNeighborY="-8073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329914-58A8-478E-84B8-5F37E07F9052}" type="pres">
      <dgm:prSet presAssocID="{407C0563-70ED-44B8-8F3C-AB8719DEDC02}" presName="connSite2" presStyleCnt="0"/>
      <dgm:spPr/>
    </dgm:pt>
    <dgm:pt modelId="{A9BBB037-C8DE-4D46-90AE-BF4BE5C26B61}" type="pres">
      <dgm:prSet presAssocID="{DF2A018D-BB42-40DB-8F21-D3571BA95F9D}" presName="Name18" presStyleLbl="sibTrans2D1" presStyleIdx="1" presStyleCnt="2" custScaleX="76399"/>
      <dgm:spPr/>
      <dgm:t>
        <a:bodyPr/>
        <a:lstStyle/>
        <a:p>
          <a:endParaRPr lang="zh-TW" altLang="en-US"/>
        </a:p>
      </dgm:t>
    </dgm:pt>
    <dgm:pt modelId="{15A8F174-5CC7-4C77-8935-5707FA9D38B3}" type="pres">
      <dgm:prSet presAssocID="{84728F51-7071-4406-89FE-71368FC86A2B}" presName="composite1" presStyleCnt="0"/>
      <dgm:spPr/>
    </dgm:pt>
    <dgm:pt modelId="{5E64C3B9-DA65-4D95-8634-DCFC984BB209}" type="pres">
      <dgm:prSet presAssocID="{84728F51-7071-4406-89FE-71368FC86A2B}" presName="dummyNode1" presStyleLbl="node1" presStyleIdx="1" presStyleCnt="3"/>
      <dgm:spPr/>
    </dgm:pt>
    <dgm:pt modelId="{7277B8B5-1D54-453E-91C9-9A2D9592076B}" type="pres">
      <dgm:prSet presAssocID="{84728F51-7071-4406-89FE-71368FC86A2B}" presName="childNode1" presStyleLbl="bgAcc1" presStyleIdx="2" presStyleCnt="3" custScaleY="2448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1CFAA3-D1C0-45E4-BCBC-D113AF884A1F}" type="pres">
      <dgm:prSet presAssocID="{84728F51-7071-4406-89FE-71368FC86A2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0CFDCA-5636-42CE-8BCC-68539DEE0655}" type="pres">
      <dgm:prSet presAssocID="{84728F51-7071-4406-89FE-71368FC86A2B}" presName="parentNode1" presStyleLbl="node1" presStyleIdx="2" presStyleCnt="3" custLinFactNeighborX="6881" custLinFactNeighborY="5711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C39416-A1D6-4737-A6B9-C8244C6BC119}" type="pres">
      <dgm:prSet presAssocID="{84728F51-7071-4406-89FE-71368FC86A2B}" presName="connSite1" presStyleCnt="0"/>
      <dgm:spPr/>
    </dgm:pt>
  </dgm:ptLst>
  <dgm:cxnLst>
    <dgm:cxn modelId="{6F30F118-4944-468D-AFBA-8AFC43D21F3B}" type="presOf" srcId="{D9ED3AEE-1B6C-4744-AF33-16B04FFEECAB}" destId="{7277B8B5-1D54-453E-91C9-9A2D9592076B}" srcOrd="0" destOrd="0" presId="urn:microsoft.com/office/officeart/2005/8/layout/hProcess4"/>
    <dgm:cxn modelId="{3B8EF6CF-3DF9-4673-8F53-331C2426354C}" srcId="{CD160203-A41F-4C82-B196-B60F1DF70621}" destId="{407C0563-70ED-44B8-8F3C-AB8719DEDC02}" srcOrd="1" destOrd="0" parTransId="{39532E56-508C-4774-8594-24E57B351724}" sibTransId="{DF2A018D-BB42-40DB-8F21-D3571BA95F9D}"/>
    <dgm:cxn modelId="{ABE92B6E-2EB2-48E5-9C37-FE9D084EDB78}" type="presOf" srcId="{39FEDD7A-7459-43E4-969A-E9235E00F680}" destId="{7894B440-5410-4BCE-B57C-543BF077A1BC}" srcOrd="1" destOrd="2" presId="urn:microsoft.com/office/officeart/2005/8/layout/hProcess4"/>
    <dgm:cxn modelId="{BA51BC40-97F1-4ABE-9904-B7DAD92F55F8}" srcId="{407C0563-70ED-44B8-8F3C-AB8719DEDC02}" destId="{39FEDD7A-7459-43E4-969A-E9235E00F680}" srcOrd="2" destOrd="0" parTransId="{CE9E10B4-E93D-4345-B9C1-D6BD52C7D64B}" sibTransId="{A3C8B3EA-CCD1-439F-A6CE-EFC630E47D7A}"/>
    <dgm:cxn modelId="{209379B2-EA11-4405-98BF-F6EE234B9277}" type="presOf" srcId="{CD160203-A41F-4C82-B196-B60F1DF70621}" destId="{E0D6C1A6-341E-40A9-801F-B48D80CFB725}" srcOrd="0" destOrd="0" presId="urn:microsoft.com/office/officeart/2005/8/layout/hProcess4"/>
    <dgm:cxn modelId="{41F6F6BF-733E-4CEE-AAE5-C4EFE938CF62}" type="presOf" srcId="{FBB0F9EB-0A79-4479-B65B-A265DE9C57D0}" destId="{200AE97C-CCDA-4FDA-9E24-5CE9F28EB089}" srcOrd="0" destOrd="0" presId="urn:microsoft.com/office/officeart/2005/8/layout/hProcess4"/>
    <dgm:cxn modelId="{66A3ACC7-C5A0-4E9B-AD2B-D269D36F766E}" type="presOf" srcId="{A9FD3C38-D4A2-4C0F-BCEA-62D6B6C0F586}" destId="{7277B8B5-1D54-453E-91C9-9A2D9592076B}" srcOrd="0" destOrd="1" presId="urn:microsoft.com/office/officeart/2005/8/layout/hProcess4"/>
    <dgm:cxn modelId="{1B655065-0C8B-4E35-9FD8-B3855EE9013F}" type="presOf" srcId="{8CA40736-C3C8-425D-BD63-DBB69AE540A1}" destId="{7894B440-5410-4BCE-B57C-543BF077A1BC}" srcOrd="1" destOrd="1" presId="urn:microsoft.com/office/officeart/2005/8/layout/hProcess4"/>
    <dgm:cxn modelId="{884BEF54-BBCB-4E24-8343-8319CE48E1C0}" srcId="{407C0563-70ED-44B8-8F3C-AB8719DEDC02}" destId="{B61C28DA-838C-40BA-BF44-EF25058029AE}" srcOrd="0" destOrd="0" parTransId="{BED27C5D-D493-4E61-BEB6-BE6AAE845278}" sibTransId="{6FFF20D4-E515-4DAC-A2D6-658F8828469B}"/>
    <dgm:cxn modelId="{8A3AB0F9-07F3-44CB-94AA-5EBE7E635724}" type="presOf" srcId="{A9FD3C38-D4A2-4C0F-BCEA-62D6B6C0F586}" destId="{881CFAA3-D1C0-45E4-BCBC-D113AF884A1F}" srcOrd="1" destOrd="1" presId="urn:microsoft.com/office/officeart/2005/8/layout/hProcess4"/>
    <dgm:cxn modelId="{FEA4F5F8-E929-4CED-AED4-E6A21352073A}" srcId="{407C0563-70ED-44B8-8F3C-AB8719DEDC02}" destId="{8CA40736-C3C8-425D-BD63-DBB69AE540A1}" srcOrd="1" destOrd="0" parTransId="{F7633E62-C0CA-45D0-B3D5-B525F977AA6E}" sibTransId="{312CB44C-80B9-4DDF-B7E9-78D77A290149}"/>
    <dgm:cxn modelId="{4ECEC02F-6E05-4940-8A34-3FF014CF648C}" srcId="{CD160203-A41F-4C82-B196-B60F1DF70621}" destId="{11891158-CD4A-44E7-BDAC-80B0FD01111D}" srcOrd="0" destOrd="0" parTransId="{66779FF6-38F0-4F73-A96C-159F4B24324F}" sibTransId="{FBB0F9EB-0A79-4479-B65B-A265DE9C57D0}"/>
    <dgm:cxn modelId="{EA3F5669-2A8F-44DE-839D-02B803C9309B}" srcId="{84728F51-7071-4406-89FE-71368FC86A2B}" destId="{A9FD3C38-D4A2-4C0F-BCEA-62D6B6C0F586}" srcOrd="1" destOrd="0" parTransId="{8C5FEFA4-1C24-4B3C-9713-E5FD722E6699}" sibTransId="{C52237BD-1588-4D2B-893A-029FEBDA90C9}"/>
    <dgm:cxn modelId="{BB823120-F5E4-476D-981D-DECC2C2669C8}" type="presOf" srcId="{B61C28DA-838C-40BA-BF44-EF25058029AE}" destId="{7894B440-5410-4BCE-B57C-543BF077A1BC}" srcOrd="1" destOrd="0" presId="urn:microsoft.com/office/officeart/2005/8/layout/hProcess4"/>
    <dgm:cxn modelId="{AD4A70E0-42F2-4D1E-918F-20B5842D3B40}" type="presOf" srcId="{84728F51-7071-4406-89FE-71368FC86A2B}" destId="{A00CFDCA-5636-42CE-8BCC-68539DEE0655}" srcOrd="0" destOrd="0" presId="urn:microsoft.com/office/officeart/2005/8/layout/hProcess4"/>
    <dgm:cxn modelId="{1731172E-6E1E-4AEB-847B-EE7478C024AF}" type="presOf" srcId="{11891158-CD4A-44E7-BDAC-80B0FD01111D}" destId="{3EC1D1BC-49A5-4602-9D99-FBB21A39E97A}" srcOrd="0" destOrd="0" presId="urn:microsoft.com/office/officeart/2005/8/layout/hProcess4"/>
    <dgm:cxn modelId="{27152324-A44C-41C4-9E95-AF4F57B59FF8}" type="presOf" srcId="{DF2A018D-BB42-40DB-8F21-D3571BA95F9D}" destId="{A9BBB037-C8DE-4D46-90AE-BF4BE5C26B61}" srcOrd="0" destOrd="0" presId="urn:microsoft.com/office/officeart/2005/8/layout/hProcess4"/>
    <dgm:cxn modelId="{5C4894BD-59E8-49EA-B64D-C41B0A3FBCBE}" srcId="{84728F51-7071-4406-89FE-71368FC86A2B}" destId="{D9ED3AEE-1B6C-4744-AF33-16B04FFEECAB}" srcOrd="0" destOrd="0" parTransId="{0D1509D1-89FA-402E-A383-3AEDA3999A04}" sibTransId="{D43C95BC-476D-43A9-9291-9B5DE25D17CF}"/>
    <dgm:cxn modelId="{E2E55035-7A2D-4BBC-A1E9-8FE4554730ED}" srcId="{CD160203-A41F-4C82-B196-B60F1DF70621}" destId="{84728F51-7071-4406-89FE-71368FC86A2B}" srcOrd="2" destOrd="0" parTransId="{61D87311-B882-445E-9CDC-83DA8EDD6FA3}" sibTransId="{4A3D6596-6DFB-46F0-AB0D-1F044711F460}"/>
    <dgm:cxn modelId="{CDB236C9-4339-4DA3-AA17-A47A78AEF11E}" type="presOf" srcId="{BC39E1BB-12AD-4FC2-9D94-37410C619F4E}" destId="{D7A0DC60-C08E-422A-AE36-614FD3546919}" srcOrd="0" destOrd="0" presId="urn:microsoft.com/office/officeart/2005/8/layout/hProcess4"/>
    <dgm:cxn modelId="{EEE3A90E-2417-4936-B8A5-7BA16CE58AFD}" type="presOf" srcId="{D9ED3AEE-1B6C-4744-AF33-16B04FFEECAB}" destId="{881CFAA3-D1C0-45E4-BCBC-D113AF884A1F}" srcOrd="1" destOrd="0" presId="urn:microsoft.com/office/officeart/2005/8/layout/hProcess4"/>
    <dgm:cxn modelId="{D885B15D-081E-4654-A316-BBCDCBF43A87}" srcId="{11891158-CD4A-44E7-BDAC-80B0FD01111D}" destId="{BC39E1BB-12AD-4FC2-9D94-37410C619F4E}" srcOrd="0" destOrd="0" parTransId="{E8645362-EE4E-4529-A008-9830E20D9B88}" sibTransId="{AFFA81FE-8E9A-4085-A436-9027B0491BA6}"/>
    <dgm:cxn modelId="{B2130E41-B59C-47FB-BF84-74DFB636357C}" type="presOf" srcId="{8CA40736-C3C8-425D-BD63-DBB69AE540A1}" destId="{84FF7912-65A2-4069-94BA-3712D871322D}" srcOrd="0" destOrd="1" presId="urn:microsoft.com/office/officeart/2005/8/layout/hProcess4"/>
    <dgm:cxn modelId="{FB0EB7ED-5EE6-4089-9057-C888223F9913}" type="presOf" srcId="{407C0563-70ED-44B8-8F3C-AB8719DEDC02}" destId="{B0367120-E56E-4ADD-96E3-FECC800ADC3D}" srcOrd="0" destOrd="0" presId="urn:microsoft.com/office/officeart/2005/8/layout/hProcess4"/>
    <dgm:cxn modelId="{596FCF93-6B33-4E7F-91ED-9FF6F56936BE}" type="presOf" srcId="{BC39E1BB-12AD-4FC2-9D94-37410C619F4E}" destId="{AE198333-F19E-4AA5-BABC-1C885079C159}" srcOrd="1" destOrd="0" presId="urn:microsoft.com/office/officeart/2005/8/layout/hProcess4"/>
    <dgm:cxn modelId="{89F05D27-1C59-45F2-B1EC-ACC4C55FC5EB}" type="presOf" srcId="{39FEDD7A-7459-43E4-969A-E9235E00F680}" destId="{84FF7912-65A2-4069-94BA-3712D871322D}" srcOrd="0" destOrd="2" presId="urn:microsoft.com/office/officeart/2005/8/layout/hProcess4"/>
    <dgm:cxn modelId="{F80DA921-7ADC-43B0-8028-6AF33224637E}" type="presOf" srcId="{B61C28DA-838C-40BA-BF44-EF25058029AE}" destId="{84FF7912-65A2-4069-94BA-3712D871322D}" srcOrd="0" destOrd="0" presId="urn:microsoft.com/office/officeart/2005/8/layout/hProcess4"/>
    <dgm:cxn modelId="{E87661C5-8977-4945-9579-045DAF2B491E}" type="presParOf" srcId="{E0D6C1A6-341E-40A9-801F-B48D80CFB725}" destId="{C8357FB0-9385-4A1D-8404-F2AA18E8161E}" srcOrd="0" destOrd="0" presId="urn:microsoft.com/office/officeart/2005/8/layout/hProcess4"/>
    <dgm:cxn modelId="{2B355E6D-1042-4B30-AFA5-9D1DBEABD3CE}" type="presParOf" srcId="{E0D6C1A6-341E-40A9-801F-B48D80CFB725}" destId="{0289CDA9-2A8E-45EB-936E-B95B2C6B9644}" srcOrd="1" destOrd="0" presId="urn:microsoft.com/office/officeart/2005/8/layout/hProcess4"/>
    <dgm:cxn modelId="{CA3D3D93-CCEB-410E-A240-A34CDCFACD54}" type="presParOf" srcId="{E0D6C1A6-341E-40A9-801F-B48D80CFB725}" destId="{7F63A442-16D9-4074-A9F3-E46CB8570CB1}" srcOrd="2" destOrd="0" presId="urn:microsoft.com/office/officeart/2005/8/layout/hProcess4"/>
    <dgm:cxn modelId="{7DB312F4-303C-49BE-ABE5-AB8133A1DBE0}" type="presParOf" srcId="{7F63A442-16D9-4074-A9F3-E46CB8570CB1}" destId="{57338308-FA53-46E3-9C3C-AEC4C839C219}" srcOrd="0" destOrd="0" presId="urn:microsoft.com/office/officeart/2005/8/layout/hProcess4"/>
    <dgm:cxn modelId="{52069AC8-E2F8-4729-B044-233D201DB354}" type="presParOf" srcId="{57338308-FA53-46E3-9C3C-AEC4C839C219}" destId="{EC03AC3E-5222-4F52-A527-F4BE70093033}" srcOrd="0" destOrd="0" presId="urn:microsoft.com/office/officeart/2005/8/layout/hProcess4"/>
    <dgm:cxn modelId="{19726FEE-2227-404B-832B-756CA35D4F06}" type="presParOf" srcId="{57338308-FA53-46E3-9C3C-AEC4C839C219}" destId="{D7A0DC60-C08E-422A-AE36-614FD3546919}" srcOrd="1" destOrd="0" presId="urn:microsoft.com/office/officeart/2005/8/layout/hProcess4"/>
    <dgm:cxn modelId="{8F64C240-2DB5-4EDC-B6B7-A132861DDF2C}" type="presParOf" srcId="{57338308-FA53-46E3-9C3C-AEC4C839C219}" destId="{AE198333-F19E-4AA5-BABC-1C885079C159}" srcOrd="2" destOrd="0" presId="urn:microsoft.com/office/officeart/2005/8/layout/hProcess4"/>
    <dgm:cxn modelId="{76C1992F-845C-4C6B-B3CB-293FBD5D7DD2}" type="presParOf" srcId="{57338308-FA53-46E3-9C3C-AEC4C839C219}" destId="{3EC1D1BC-49A5-4602-9D99-FBB21A39E97A}" srcOrd="3" destOrd="0" presId="urn:microsoft.com/office/officeart/2005/8/layout/hProcess4"/>
    <dgm:cxn modelId="{37C7C51A-9902-424F-938B-AD403D73CD58}" type="presParOf" srcId="{57338308-FA53-46E3-9C3C-AEC4C839C219}" destId="{76431748-731A-444B-81DB-C8207D56C3D4}" srcOrd="4" destOrd="0" presId="urn:microsoft.com/office/officeart/2005/8/layout/hProcess4"/>
    <dgm:cxn modelId="{6E5C185D-CAB3-479C-893F-F813C7BAC65C}" type="presParOf" srcId="{7F63A442-16D9-4074-A9F3-E46CB8570CB1}" destId="{200AE97C-CCDA-4FDA-9E24-5CE9F28EB089}" srcOrd="1" destOrd="0" presId="urn:microsoft.com/office/officeart/2005/8/layout/hProcess4"/>
    <dgm:cxn modelId="{5BBB7866-2DBD-4C2B-88BC-97475732EA9F}" type="presParOf" srcId="{7F63A442-16D9-4074-A9F3-E46CB8570CB1}" destId="{D85686FC-E53F-439C-8578-7BAFD926D3AA}" srcOrd="2" destOrd="0" presId="urn:microsoft.com/office/officeart/2005/8/layout/hProcess4"/>
    <dgm:cxn modelId="{975052F6-B6E3-4003-B695-C2C3F93E2D29}" type="presParOf" srcId="{D85686FC-E53F-439C-8578-7BAFD926D3AA}" destId="{F53B1FCB-D4D8-4E77-91A9-402911244E22}" srcOrd="0" destOrd="0" presId="urn:microsoft.com/office/officeart/2005/8/layout/hProcess4"/>
    <dgm:cxn modelId="{374FCE69-1C86-457F-9779-AFE4ED40ADC8}" type="presParOf" srcId="{D85686FC-E53F-439C-8578-7BAFD926D3AA}" destId="{84FF7912-65A2-4069-94BA-3712D871322D}" srcOrd="1" destOrd="0" presId="urn:microsoft.com/office/officeart/2005/8/layout/hProcess4"/>
    <dgm:cxn modelId="{289B9508-29D5-40A0-A6EA-95D553932E79}" type="presParOf" srcId="{D85686FC-E53F-439C-8578-7BAFD926D3AA}" destId="{7894B440-5410-4BCE-B57C-543BF077A1BC}" srcOrd="2" destOrd="0" presId="urn:microsoft.com/office/officeart/2005/8/layout/hProcess4"/>
    <dgm:cxn modelId="{85E3E49F-EBBD-4745-A7BF-1A0492057BBE}" type="presParOf" srcId="{D85686FC-E53F-439C-8578-7BAFD926D3AA}" destId="{B0367120-E56E-4ADD-96E3-FECC800ADC3D}" srcOrd="3" destOrd="0" presId="urn:microsoft.com/office/officeart/2005/8/layout/hProcess4"/>
    <dgm:cxn modelId="{4C616183-FA0D-4A8D-95DA-3C061A4D5653}" type="presParOf" srcId="{D85686FC-E53F-439C-8578-7BAFD926D3AA}" destId="{37329914-58A8-478E-84B8-5F37E07F9052}" srcOrd="4" destOrd="0" presId="urn:microsoft.com/office/officeart/2005/8/layout/hProcess4"/>
    <dgm:cxn modelId="{51F02025-CF6C-4A6B-AF35-08CCDEDE6BF9}" type="presParOf" srcId="{7F63A442-16D9-4074-A9F3-E46CB8570CB1}" destId="{A9BBB037-C8DE-4D46-90AE-BF4BE5C26B61}" srcOrd="3" destOrd="0" presId="urn:microsoft.com/office/officeart/2005/8/layout/hProcess4"/>
    <dgm:cxn modelId="{9D9C4862-DC42-468E-9189-041DDB2F33C6}" type="presParOf" srcId="{7F63A442-16D9-4074-A9F3-E46CB8570CB1}" destId="{15A8F174-5CC7-4C77-8935-5707FA9D38B3}" srcOrd="4" destOrd="0" presId="urn:microsoft.com/office/officeart/2005/8/layout/hProcess4"/>
    <dgm:cxn modelId="{AE2816AA-19CB-474E-B3B4-DCC6A91B117D}" type="presParOf" srcId="{15A8F174-5CC7-4C77-8935-5707FA9D38B3}" destId="{5E64C3B9-DA65-4D95-8634-DCFC984BB209}" srcOrd="0" destOrd="0" presId="urn:microsoft.com/office/officeart/2005/8/layout/hProcess4"/>
    <dgm:cxn modelId="{FC3D9B97-4F18-4BE6-B5C2-2D107943DE97}" type="presParOf" srcId="{15A8F174-5CC7-4C77-8935-5707FA9D38B3}" destId="{7277B8B5-1D54-453E-91C9-9A2D9592076B}" srcOrd="1" destOrd="0" presId="urn:microsoft.com/office/officeart/2005/8/layout/hProcess4"/>
    <dgm:cxn modelId="{D0ED2257-61DB-46DD-BDDB-FBCCF1237625}" type="presParOf" srcId="{15A8F174-5CC7-4C77-8935-5707FA9D38B3}" destId="{881CFAA3-D1C0-45E4-BCBC-D113AF884A1F}" srcOrd="2" destOrd="0" presId="urn:microsoft.com/office/officeart/2005/8/layout/hProcess4"/>
    <dgm:cxn modelId="{F8335F89-356B-4373-ADDA-08CE29F0A1B5}" type="presParOf" srcId="{15A8F174-5CC7-4C77-8935-5707FA9D38B3}" destId="{A00CFDCA-5636-42CE-8BCC-68539DEE0655}" srcOrd="3" destOrd="0" presId="urn:microsoft.com/office/officeart/2005/8/layout/hProcess4"/>
    <dgm:cxn modelId="{6B58BA6C-5F16-4313-A8B7-0038D46750B1}" type="presParOf" srcId="{15A8F174-5CC7-4C77-8935-5707FA9D38B3}" destId="{A7C39416-A1D6-4737-A6B9-C8244C6BC11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A959F-BBEE-4966-91D3-1D1C9B3D9080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2109AB4-F352-4027-9D4B-221B91EB2B78}">
      <dgm:prSet phldrT="[文字]" custT="1"/>
      <dgm:spPr/>
      <dgm:t>
        <a:bodyPr/>
        <a:lstStyle/>
        <a:p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9C48715-A40F-44A4-BB64-494624A9800C}" type="parTrans" cxnId="{9FE090B2-F893-4963-938A-9F3CBA7F83BE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8BF3B00-0850-4262-A28D-486536078C30}" type="sibTrans" cxnId="{9FE090B2-F893-4963-938A-9F3CBA7F83BE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E095E2D-E37F-43B0-AF1A-8AD9DFB7E455}">
      <dgm:prSet phldrT="[文字]" custT="1"/>
      <dgm:spPr/>
      <dgm:t>
        <a:bodyPr/>
        <a:lstStyle/>
        <a:p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9A2AD72-8069-4BEC-BD2D-F816ACB7E2B4}" type="parTrans" cxnId="{63A8291A-9692-463B-BC89-968D3791179D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517E30E-1773-4C01-A5E5-63ABFFBB0AA6}" type="sibTrans" cxnId="{63A8291A-9692-463B-BC89-968D3791179D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B6DC620-C318-4515-B3EE-EB2E224736A4}">
      <dgm:prSet phldrT="[文字]" custT="1"/>
      <dgm:spPr/>
      <dgm:t>
        <a:bodyPr/>
        <a:lstStyle/>
        <a:p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7F89C68-11CA-4D77-9CCF-14B0A21115BB}" type="sibTrans" cxnId="{217A5BD1-02BE-437C-AAA5-EE287A237263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E6E0163-6FE6-411F-957F-18EE98BF235A}" type="parTrans" cxnId="{217A5BD1-02BE-437C-AAA5-EE287A237263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A725F88-1564-4790-A9C7-7068EC6F72DF}" type="pres">
      <dgm:prSet presAssocID="{D28A959F-BBEE-4966-91D3-1D1C9B3D90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5A70E0-B82E-477D-A246-CE8EFA3AB3D1}" type="pres">
      <dgm:prSet presAssocID="{D28A959F-BBEE-4966-91D3-1D1C9B3D9080}" presName="arrow" presStyleLbl="bgShp" presStyleIdx="0" presStyleCnt="1" custScaleY="87824"/>
      <dgm:spPr/>
    </dgm:pt>
    <dgm:pt modelId="{8B381A41-9F04-44BF-9B05-C8A42EE08B1F}" type="pres">
      <dgm:prSet presAssocID="{D28A959F-BBEE-4966-91D3-1D1C9B3D9080}" presName="arrowDiagram3" presStyleCnt="0"/>
      <dgm:spPr/>
    </dgm:pt>
    <dgm:pt modelId="{0D89D476-ED0D-4718-A747-47D6F0A5F233}" type="pres">
      <dgm:prSet presAssocID="{D2109AB4-F352-4027-9D4B-221B91EB2B78}" presName="bullet3a" presStyleLbl="node1" presStyleIdx="0" presStyleCnt="3"/>
      <dgm:spPr/>
    </dgm:pt>
    <dgm:pt modelId="{66659D20-480B-4533-990B-59524E9A7FE6}" type="pres">
      <dgm:prSet presAssocID="{D2109AB4-F352-4027-9D4B-221B91EB2B78}" presName="textBox3a" presStyleLbl="revTx" presStyleIdx="0" presStyleCnt="3" custScaleX="120667" custScaleY="181509" custLinFactY="-60880" custLinFactNeighborX="-4611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B096F6-21CF-415A-A5B5-B72922B43CE9}" type="pres">
      <dgm:prSet presAssocID="{0B6DC620-C318-4515-B3EE-EB2E224736A4}" presName="bullet3b" presStyleLbl="node1" presStyleIdx="1" presStyleCnt="3"/>
      <dgm:spPr/>
    </dgm:pt>
    <dgm:pt modelId="{C13FF936-CA80-4E00-8E70-52B488C90C3B}" type="pres">
      <dgm:prSet presAssocID="{0B6DC620-C318-4515-B3EE-EB2E224736A4}" presName="textBox3b" presStyleLbl="revTx" presStyleIdx="1" presStyleCnt="3" custScaleX="134182" custLinFactNeighborX="-14379" custLinFactNeighborY="161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FC415A-14E3-4155-A89B-0C7311A402BF}" type="pres">
      <dgm:prSet presAssocID="{3E095E2D-E37F-43B0-AF1A-8AD9DFB7E455}" presName="bullet3c" presStyleLbl="node1" presStyleIdx="2" presStyleCnt="3"/>
      <dgm:spPr/>
    </dgm:pt>
    <dgm:pt modelId="{96671E82-3EAF-4A41-9970-EDD86B3E0186}" type="pres">
      <dgm:prSet presAssocID="{3E095E2D-E37F-43B0-AF1A-8AD9DFB7E455}" presName="textBox3c" presStyleLbl="revTx" presStyleIdx="2" presStyleCnt="3" custScaleX="136283" custLinFactNeighborX="16226" custLinFactNeighborY="-7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FDA313-B2D6-4FA1-A94E-AB8C2353D6BD}" type="presOf" srcId="{3E095E2D-E37F-43B0-AF1A-8AD9DFB7E455}" destId="{96671E82-3EAF-4A41-9970-EDD86B3E0186}" srcOrd="0" destOrd="0" presId="urn:microsoft.com/office/officeart/2005/8/layout/arrow2"/>
    <dgm:cxn modelId="{9FE090B2-F893-4963-938A-9F3CBA7F83BE}" srcId="{D28A959F-BBEE-4966-91D3-1D1C9B3D9080}" destId="{D2109AB4-F352-4027-9D4B-221B91EB2B78}" srcOrd="0" destOrd="0" parTransId="{29C48715-A40F-44A4-BB64-494624A9800C}" sibTransId="{C8BF3B00-0850-4262-A28D-486536078C30}"/>
    <dgm:cxn modelId="{ADBD13B4-6C92-4BA4-9483-57770C91D589}" type="presOf" srcId="{D28A959F-BBEE-4966-91D3-1D1C9B3D9080}" destId="{4A725F88-1564-4790-A9C7-7068EC6F72DF}" srcOrd="0" destOrd="0" presId="urn:microsoft.com/office/officeart/2005/8/layout/arrow2"/>
    <dgm:cxn modelId="{23E99CB5-B251-4DDD-AD0F-6E6A2A20D6C2}" type="presOf" srcId="{D2109AB4-F352-4027-9D4B-221B91EB2B78}" destId="{66659D20-480B-4533-990B-59524E9A7FE6}" srcOrd="0" destOrd="0" presId="urn:microsoft.com/office/officeart/2005/8/layout/arrow2"/>
    <dgm:cxn modelId="{217A5BD1-02BE-437C-AAA5-EE287A237263}" srcId="{D28A959F-BBEE-4966-91D3-1D1C9B3D9080}" destId="{0B6DC620-C318-4515-B3EE-EB2E224736A4}" srcOrd="1" destOrd="0" parTransId="{0E6E0163-6FE6-411F-957F-18EE98BF235A}" sibTransId="{87F89C68-11CA-4D77-9CCF-14B0A21115BB}"/>
    <dgm:cxn modelId="{08B17F2C-A6DA-4917-8211-7C7DD2C5FE2F}" type="presOf" srcId="{0B6DC620-C318-4515-B3EE-EB2E224736A4}" destId="{C13FF936-CA80-4E00-8E70-52B488C90C3B}" srcOrd="0" destOrd="0" presId="urn:microsoft.com/office/officeart/2005/8/layout/arrow2"/>
    <dgm:cxn modelId="{63A8291A-9692-463B-BC89-968D3791179D}" srcId="{D28A959F-BBEE-4966-91D3-1D1C9B3D9080}" destId="{3E095E2D-E37F-43B0-AF1A-8AD9DFB7E455}" srcOrd="2" destOrd="0" parTransId="{89A2AD72-8069-4BEC-BD2D-F816ACB7E2B4}" sibTransId="{3517E30E-1773-4C01-A5E5-63ABFFBB0AA6}"/>
    <dgm:cxn modelId="{88448390-8399-4769-9478-8D055977AC26}" type="presParOf" srcId="{4A725F88-1564-4790-A9C7-7068EC6F72DF}" destId="{7C5A70E0-B82E-477D-A246-CE8EFA3AB3D1}" srcOrd="0" destOrd="0" presId="urn:microsoft.com/office/officeart/2005/8/layout/arrow2"/>
    <dgm:cxn modelId="{EDB42E76-9220-4DC2-AEEA-16CE229EBCF5}" type="presParOf" srcId="{4A725F88-1564-4790-A9C7-7068EC6F72DF}" destId="{8B381A41-9F04-44BF-9B05-C8A42EE08B1F}" srcOrd="1" destOrd="0" presId="urn:microsoft.com/office/officeart/2005/8/layout/arrow2"/>
    <dgm:cxn modelId="{DBC09871-B9C6-4AE0-8A6F-5755D3E1407E}" type="presParOf" srcId="{8B381A41-9F04-44BF-9B05-C8A42EE08B1F}" destId="{0D89D476-ED0D-4718-A747-47D6F0A5F233}" srcOrd="0" destOrd="0" presId="urn:microsoft.com/office/officeart/2005/8/layout/arrow2"/>
    <dgm:cxn modelId="{8EE85AFC-E5D9-4982-B780-27B7BEFEEB5D}" type="presParOf" srcId="{8B381A41-9F04-44BF-9B05-C8A42EE08B1F}" destId="{66659D20-480B-4533-990B-59524E9A7FE6}" srcOrd="1" destOrd="0" presId="urn:microsoft.com/office/officeart/2005/8/layout/arrow2"/>
    <dgm:cxn modelId="{34C8AB11-E076-4A5A-B87B-D53103540AF6}" type="presParOf" srcId="{8B381A41-9F04-44BF-9B05-C8A42EE08B1F}" destId="{85B096F6-21CF-415A-A5B5-B72922B43CE9}" srcOrd="2" destOrd="0" presId="urn:microsoft.com/office/officeart/2005/8/layout/arrow2"/>
    <dgm:cxn modelId="{8BF486E7-A06F-482A-891E-64952EBD299A}" type="presParOf" srcId="{8B381A41-9F04-44BF-9B05-C8A42EE08B1F}" destId="{C13FF936-CA80-4E00-8E70-52B488C90C3B}" srcOrd="3" destOrd="0" presId="urn:microsoft.com/office/officeart/2005/8/layout/arrow2"/>
    <dgm:cxn modelId="{01820B1E-AB65-40BB-95CE-8E672DE7C438}" type="presParOf" srcId="{8B381A41-9F04-44BF-9B05-C8A42EE08B1F}" destId="{7CFC415A-14E3-4155-A89B-0C7311A402BF}" srcOrd="4" destOrd="0" presId="urn:microsoft.com/office/officeart/2005/8/layout/arrow2"/>
    <dgm:cxn modelId="{29BA4056-9C95-4FC8-9AC5-801B64FAFD4A}" type="presParOf" srcId="{8B381A41-9F04-44BF-9B05-C8A42EE08B1F}" destId="{96671E82-3EAF-4A41-9970-EDD86B3E018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2D42-698B-4E85-B368-E0871D891885}">
      <dsp:nvSpPr>
        <dsp:cNvPr id="0" name=""/>
        <dsp:cNvSpPr/>
      </dsp:nvSpPr>
      <dsp:spPr>
        <a:xfrm rot="4396374">
          <a:off x="2090751" y="1210366"/>
          <a:ext cx="3907079" cy="272470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E0B9-546C-45C0-9529-73615451964E}">
      <dsp:nvSpPr>
        <dsp:cNvPr id="0" name=""/>
        <dsp:cNvSpPr/>
      </dsp:nvSpPr>
      <dsp:spPr>
        <a:xfrm>
          <a:off x="-200590" y="-309735"/>
          <a:ext cx="5900914" cy="196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解構媒體、</a:t>
          </a:r>
          <a:endParaRPr lang="en-US" altLang="zh-TW" sz="40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意識</a:t>
          </a:r>
          <a:r>
            <a:rPr lang="zh-TW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「</a:t>
          </a: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媒體識讀</a:t>
          </a:r>
          <a:r>
            <a:rPr lang="zh-TW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」</a:t>
          </a:r>
          <a:r>
            <a:rPr lang="zh-TW" altLang="en-US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重要性</a:t>
          </a:r>
          <a:endParaRPr lang="zh-TW" altLang="en-US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-200590" y="-309735"/>
        <a:ext cx="5900914" cy="1963094"/>
      </dsp:txXfrm>
    </dsp:sp>
    <dsp:sp modelId="{80935259-21BD-4053-BAF0-861D5E1A461A}">
      <dsp:nvSpPr>
        <dsp:cNvPr id="0" name=""/>
        <dsp:cNvSpPr/>
      </dsp:nvSpPr>
      <dsp:spPr>
        <a:xfrm>
          <a:off x="2695313" y="4111544"/>
          <a:ext cx="5734877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嘗試體會「媒體接近使用權」</a:t>
          </a:r>
          <a:endParaRPr lang="zh-TW" alt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5313" y="4111544"/>
        <a:ext cx="5734877" cy="72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3E40C-05EB-428B-ABB2-232F0CE0B844}">
      <dsp:nvSpPr>
        <dsp:cNvPr id="0" name=""/>
        <dsp:cNvSpPr/>
      </dsp:nvSpPr>
      <dsp:spPr>
        <a:xfrm rot="5400000">
          <a:off x="-228374" y="310951"/>
          <a:ext cx="1522493" cy="10657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動機</a:t>
          </a:r>
          <a:endParaRPr lang="zh-TW" altLang="en-US" sz="32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" y="615450"/>
        <a:ext cx="1065745" cy="456748"/>
      </dsp:txXfrm>
    </dsp:sp>
    <dsp:sp modelId="{C719A81F-407F-4C25-834A-A17A46957F1A}">
      <dsp:nvSpPr>
        <dsp:cNvPr id="0" name=""/>
        <dsp:cNvSpPr/>
      </dsp:nvSpPr>
      <dsp:spPr>
        <a:xfrm rot="5400000">
          <a:off x="3998242" y="-2849919"/>
          <a:ext cx="990141" cy="6855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男女明星的新聞報導回想</a:t>
          </a:r>
          <a:endParaRPr lang="en-US" altLang="zh-TW" sz="28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065746" y="130912"/>
        <a:ext cx="6806799" cy="893471"/>
      </dsp:txXfrm>
    </dsp:sp>
    <dsp:sp modelId="{6B840613-B3C5-45E8-9B57-2BCA6CB96885}">
      <dsp:nvSpPr>
        <dsp:cNvPr id="0" name=""/>
        <dsp:cNvSpPr/>
      </dsp:nvSpPr>
      <dsp:spPr>
        <a:xfrm rot="5400000">
          <a:off x="-228374" y="1785288"/>
          <a:ext cx="1522493" cy="10657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" y="2089787"/>
        <a:ext cx="1065745" cy="456748"/>
      </dsp:txXfrm>
    </dsp:sp>
    <dsp:sp modelId="{C3FCBBE8-A3E4-450F-A2BD-4489B5B54E35}">
      <dsp:nvSpPr>
        <dsp:cNvPr id="0" name=""/>
        <dsp:cNvSpPr/>
      </dsp:nvSpPr>
      <dsp:spPr>
        <a:xfrm rot="5400000">
          <a:off x="3889352" y="-1375842"/>
          <a:ext cx="1207921" cy="6855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zh-TW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課文講述</a:t>
          </a:r>
          <a:r>
            <a:rPr lang="en-US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新舊知識</a:t>
          </a:r>
          <a:r>
            <a:rPr lang="en-US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 </a:t>
          </a:r>
          <a:r>
            <a:rPr lang="zh-TW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分組活動學習：</a:t>
          </a:r>
          <a:r>
            <a:rPr lang="zh-TW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  <a:hlinkClick xmlns:r="http://schemas.openxmlformats.org/officeDocument/2006/relationships" r:id="" action="ppaction://hlinksldjump"/>
            </a:rPr>
            <a:t>主題一</a:t>
          </a:r>
          <a:r>
            <a:rPr lang="en-US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&amp;</a:t>
          </a:r>
          <a:r>
            <a:rPr lang="zh-TW" altLang="zh-TW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  <a:hlinkClick xmlns:r="http://schemas.openxmlformats.org/officeDocument/2006/relationships" r:id="" action="ppaction://hlinksldjump"/>
            </a:rPr>
            <a:t>主題二</a:t>
          </a:r>
          <a:endParaRPr lang="en-US" altLang="zh-TW" sz="28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065746" y="1506730"/>
        <a:ext cx="6796168" cy="1089989"/>
      </dsp:txXfrm>
    </dsp:sp>
    <dsp:sp modelId="{3C336816-64D6-4B73-B7DD-208DC7D1B403}">
      <dsp:nvSpPr>
        <dsp:cNvPr id="0" name=""/>
        <dsp:cNvSpPr/>
      </dsp:nvSpPr>
      <dsp:spPr>
        <a:xfrm rot="5400000">
          <a:off x="-228374" y="3745613"/>
          <a:ext cx="1522493" cy="10657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</a:p>
      </dsp:txBody>
      <dsp:txXfrm rot="-5400000">
        <a:off x="1" y="4050112"/>
        <a:ext cx="1065745" cy="456748"/>
      </dsp:txXfrm>
    </dsp:sp>
    <dsp:sp modelId="{AF59F86E-5413-46D3-8A74-FB738480E720}">
      <dsp:nvSpPr>
        <dsp:cNvPr id="0" name=""/>
        <dsp:cNvSpPr/>
      </dsp:nvSpPr>
      <dsp:spPr>
        <a:xfrm rot="5400000">
          <a:off x="3403364" y="584482"/>
          <a:ext cx="2179897" cy="6855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各組發表，老師提問：</a:t>
          </a:r>
          <a:r>
            <a:rPr lang="zh-TW" altLang="zh-TW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支持新聞主角？</a:t>
          </a:r>
          <a:r>
            <a:rPr lang="en-US" altLang="zh-TW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爭論？！</a:t>
          </a:r>
          <a:r>
            <a:rPr lang="en-US" altLang="zh-TW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各組「交換」當初的新聞材料</a:t>
          </a:r>
          <a:r>
            <a:rPr lang="en-US" altLang="zh-TW" sz="2000" u="sng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000" u="sng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事先不知情有兩版本</a:t>
          </a:r>
          <a:r>
            <a:rPr lang="en-US" altLang="zh-TW" sz="2000" u="sng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教師提問，對於新聞事件主角支持與否？</a:t>
          </a:r>
          <a:endParaRPr lang="en-US" altLang="zh-TW" sz="20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各組「再次」發表意見：將</a:t>
          </a:r>
          <a:r>
            <a:rPr lang="zh-TW" altLang="en-US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  <a:hlinkClick xmlns:r="http://schemas.openxmlformats.org/officeDocument/2006/relationships" r:id="" action="ppaction://hlinksldjump"/>
            </a:rPr>
            <a:t>新聞差異處</a:t>
          </a:r>
          <a:r>
            <a:rPr lang="zh-TW" altLang="en-US" sz="20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圈選出來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065746" y="3028514"/>
        <a:ext cx="6748720" cy="1967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0DC60-C08E-422A-AE36-614FD3546919}">
      <dsp:nvSpPr>
        <dsp:cNvPr id="0" name=""/>
        <dsp:cNvSpPr/>
      </dsp:nvSpPr>
      <dsp:spPr>
        <a:xfrm>
          <a:off x="5977" y="720812"/>
          <a:ext cx="2387908" cy="4823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影片播放《打破沉默性侵</a:t>
          </a:r>
          <a:r>
            <a:rPr lang="en-US" altLang="zh-TW" sz="2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#</a:t>
          </a:r>
          <a:r>
            <a:rPr lang="en-US" altLang="zh-TW" sz="2200" kern="1200" dirty="0" err="1" smtClean="0">
              <a:latin typeface="Microsoft YaHei" panose="020B0503020204020204" pitchFamily="34" charset="-122"/>
              <a:ea typeface="Microsoft YaHei" panose="020B0503020204020204" pitchFamily="34" charset="-122"/>
            </a:rPr>
            <a:t>MeToo</a:t>
          </a:r>
          <a:r>
            <a:rPr lang="zh-TW" altLang="zh-TW" sz="2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躍時代風雲人物》</a:t>
          </a:r>
          <a:endParaRPr lang="zh-TW" altLang="en-US" sz="22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5916" y="790751"/>
        <a:ext cx="2248030" cy="3649677"/>
      </dsp:txXfrm>
    </dsp:sp>
    <dsp:sp modelId="{200AE97C-CCDA-4FDA-9E24-5CE9F28EB089}">
      <dsp:nvSpPr>
        <dsp:cNvPr id="0" name=""/>
        <dsp:cNvSpPr/>
      </dsp:nvSpPr>
      <dsp:spPr>
        <a:xfrm>
          <a:off x="1419141" y="2897138"/>
          <a:ext cx="2303248" cy="2303248"/>
        </a:xfrm>
        <a:prstGeom prst="leftCircularArrow">
          <a:avLst>
            <a:gd name="adj1" fmla="val 2491"/>
            <a:gd name="adj2" fmla="val 301893"/>
            <a:gd name="adj3" fmla="val 2247821"/>
            <a:gd name="adj4" fmla="val 9194906"/>
            <a:gd name="adj5" fmla="val 29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1D1BC-49A5-4602-9D99-FBB21A39E97A}">
      <dsp:nvSpPr>
        <dsp:cNvPr id="0" name=""/>
        <dsp:cNvSpPr/>
      </dsp:nvSpPr>
      <dsp:spPr>
        <a:xfrm>
          <a:off x="536624" y="3695069"/>
          <a:ext cx="2122585" cy="8440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引起動機</a:t>
          </a:r>
          <a:endParaRPr lang="zh-TW" altLang="en-US" sz="36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61346" y="3719791"/>
        <a:ext cx="2073141" cy="794638"/>
      </dsp:txXfrm>
    </dsp:sp>
    <dsp:sp modelId="{84FF7912-65A2-4069-94BA-3712D871322D}">
      <dsp:nvSpPr>
        <dsp:cNvPr id="0" name=""/>
        <dsp:cNvSpPr/>
      </dsp:nvSpPr>
      <dsp:spPr>
        <a:xfrm>
          <a:off x="2813722" y="792818"/>
          <a:ext cx="2387908" cy="4826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決定性別平等題目</a:t>
          </a: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各組相互採訪</a:t>
          </a: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zh-TW" altLang="en-US" sz="28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883661" y="1896905"/>
        <a:ext cx="2248030" cy="3651999"/>
      </dsp:txXfrm>
    </dsp:sp>
    <dsp:sp modelId="{A9BBB037-C8DE-4D46-90AE-BF4BE5C26B61}">
      <dsp:nvSpPr>
        <dsp:cNvPr id="0" name=""/>
        <dsp:cNvSpPr/>
      </dsp:nvSpPr>
      <dsp:spPr>
        <a:xfrm>
          <a:off x="4483129" y="623977"/>
          <a:ext cx="2088960" cy="2734277"/>
        </a:xfrm>
        <a:prstGeom prst="circularArrow">
          <a:avLst>
            <a:gd name="adj1" fmla="val 2099"/>
            <a:gd name="adj2" fmla="val 252012"/>
            <a:gd name="adj3" fmla="val 20588523"/>
            <a:gd name="adj4" fmla="val 13591556"/>
            <a:gd name="adj5" fmla="val 244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67120-E56E-4ADD-96E3-FECC800ADC3D}">
      <dsp:nvSpPr>
        <dsp:cNvPr id="0" name=""/>
        <dsp:cNvSpPr/>
      </dsp:nvSpPr>
      <dsp:spPr>
        <a:xfrm>
          <a:off x="3568463" y="1044116"/>
          <a:ext cx="2122585" cy="84408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發展活動</a:t>
          </a:r>
          <a:endParaRPr lang="zh-TW" altLang="en-US" sz="36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3593185" y="1068838"/>
        <a:ext cx="2073141" cy="794638"/>
      </dsp:txXfrm>
    </dsp:sp>
    <dsp:sp modelId="{7277B8B5-1D54-453E-91C9-9A2D9592076B}">
      <dsp:nvSpPr>
        <dsp:cNvPr id="0" name=""/>
        <dsp:cNvSpPr/>
      </dsp:nvSpPr>
      <dsp:spPr>
        <a:xfrm>
          <a:off x="5858968" y="720812"/>
          <a:ext cx="2387908" cy="4823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各組發表「被採訪時」，校園記者的態度，是否有受到歧視或輕蔑感受。</a:t>
          </a:r>
          <a:endParaRPr lang="zh-TW" altLang="en-US" sz="1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初步將採訪稿下標題、排版，撰寫</a:t>
          </a:r>
          <a:r>
            <a:rPr lang="en-US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350</a:t>
          </a:r>
          <a:r>
            <a:rPr lang="zh-TW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字以內文字</a:t>
          </a:r>
          <a:r>
            <a:rPr lang="en-US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可附圖</a:t>
          </a:r>
          <a:r>
            <a:rPr lang="en-US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zh-TW" sz="1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  <a:endParaRPr lang="zh-TW" altLang="zh-TW" sz="1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928907" y="790751"/>
        <a:ext cx="2248030" cy="3649677"/>
      </dsp:txXfrm>
    </dsp:sp>
    <dsp:sp modelId="{A00CFDCA-5636-42CE-8BCC-68539DEE0655}">
      <dsp:nvSpPr>
        <dsp:cNvPr id="0" name=""/>
        <dsp:cNvSpPr/>
      </dsp:nvSpPr>
      <dsp:spPr>
        <a:xfrm>
          <a:off x="6395592" y="4177192"/>
          <a:ext cx="2122585" cy="84408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綜合活動</a:t>
          </a:r>
          <a:endParaRPr lang="zh-TW" altLang="en-US" sz="36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6420314" y="4201914"/>
        <a:ext cx="2073141" cy="794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70E0-B82E-477D-A246-CE8EFA3AB3D1}">
      <dsp:nvSpPr>
        <dsp:cNvPr id="0" name=""/>
        <dsp:cNvSpPr/>
      </dsp:nvSpPr>
      <dsp:spPr>
        <a:xfrm>
          <a:off x="0" y="-53645"/>
          <a:ext cx="8496944" cy="46639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9D476-ED0D-4718-A747-47D6F0A5F233}">
      <dsp:nvSpPr>
        <dsp:cNvPr id="0" name=""/>
        <dsp:cNvSpPr/>
      </dsp:nvSpPr>
      <dsp:spPr>
        <a:xfrm>
          <a:off x="1079111" y="3288415"/>
          <a:ext cx="220920" cy="2209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59D20-480B-4533-990B-59524E9A7FE6}">
      <dsp:nvSpPr>
        <dsp:cNvPr id="0" name=""/>
        <dsp:cNvSpPr/>
      </dsp:nvSpPr>
      <dsp:spPr>
        <a:xfrm>
          <a:off x="72011" y="304268"/>
          <a:ext cx="2388950" cy="278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6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2011" y="304268"/>
        <a:ext cx="2388950" cy="2785728"/>
      </dsp:txXfrm>
    </dsp:sp>
    <dsp:sp modelId="{85B096F6-21CF-415A-A5B5-B72922B43CE9}">
      <dsp:nvSpPr>
        <dsp:cNvPr id="0" name=""/>
        <dsp:cNvSpPr/>
      </dsp:nvSpPr>
      <dsp:spPr>
        <a:xfrm>
          <a:off x="3029160" y="1844997"/>
          <a:ext cx="399356" cy="39935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FF936-CA80-4E00-8E70-52B488C90C3B}">
      <dsp:nvSpPr>
        <dsp:cNvPr id="0" name=""/>
        <dsp:cNvSpPr/>
      </dsp:nvSpPr>
      <dsp:spPr>
        <a:xfrm>
          <a:off x="2587081" y="2510202"/>
          <a:ext cx="2736328" cy="288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1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587081" y="2510202"/>
        <a:ext cx="2736328" cy="2888960"/>
      </dsp:txXfrm>
    </dsp:sp>
    <dsp:sp modelId="{7CFC415A-14E3-4155-A89B-0C7311A402BF}">
      <dsp:nvSpPr>
        <dsp:cNvPr id="0" name=""/>
        <dsp:cNvSpPr/>
      </dsp:nvSpPr>
      <dsp:spPr>
        <a:xfrm>
          <a:off x="5374317" y="966625"/>
          <a:ext cx="552301" cy="55230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71E82-3EAF-4A41-9970-EDD86B3E0186}">
      <dsp:nvSpPr>
        <dsp:cNvPr id="0" name=""/>
        <dsp:cNvSpPr/>
      </dsp:nvSpPr>
      <dsp:spPr>
        <a:xfrm>
          <a:off x="5611405" y="1214061"/>
          <a:ext cx="2779173" cy="369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5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611405" y="1214061"/>
        <a:ext cx="2779173" cy="3690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4E3F-8908-4347-89BC-F76E8267D8A7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0B7C-2BED-423A-861F-75D65C450C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3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0B7C-2BED-423A-861F-75D65C450C7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91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0B7C-2BED-423A-861F-75D65C450C7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90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0B7C-2BED-423A-861F-75D65C450C7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98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0B7C-2BED-423A-861F-75D65C450C7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72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0B7C-2BED-423A-861F-75D65C450C7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12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90B7C-2BED-423A-861F-75D65C450C7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48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3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5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58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21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45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41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57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79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45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2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352A-2D84-4D7B-9EF5-FB852B0BDF4F}" type="datetimeFigureOut">
              <a:rPr lang="zh-TW" altLang="en-US" smtClean="0"/>
              <a:t>2018/11/21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EC5F-E09B-425A-922F-09237AB1D3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7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0"/>
            <a:ext cx="909369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1556792"/>
            <a:ext cx="9143999" cy="3487232"/>
          </a:xfrm>
          <a:prstGeom prst="rect">
            <a:avLst/>
          </a:prstGeom>
          <a:solidFill>
            <a:srgbClr val="78B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0307721">
            <a:off x="194195" y="1556965"/>
            <a:ext cx="1306430" cy="1306430"/>
          </a:xfrm>
          <a:prstGeom prst="rect">
            <a:avLst/>
          </a:prstGeom>
          <a:solidFill>
            <a:srgbClr val="CCD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242361">
            <a:off x="1376683" y="1592395"/>
            <a:ext cx="1306430" cy="1306430"/>
          </a:xfrm>
          <a:prstGeom prst="rect">
            <a:avLst/>
          </a:prstGeom>
          <a:solidFill>
            <a:srgbClr val="E46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rot="602235">
            <a:off x="3890992" y="1622218"/>
            <a:ext cx="1306430" cy="1306430"/>
          </a:xfrm>
          <a:prstGeom prst="rect">
            <a:avLst/>
          </a:prstGeom>
          <a:solidFill>
            <a:srgbClr val="CCD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rot="21194241">
            <a:off x="5206095" y="1765316"/>
            <a:ext cx="1306430" cy="1306430"/>
          </a:xfrm>
          <a:prstGeom prst="rect">
            <a:avLst/>
          </a:pr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記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1067065">
            <a:off x="6525857" y="1894010"/>
            <a:ext cx="1306430" cy="1306430"/>
          </a:xfrm>
          <a:prstGeom prst="rect">
            <a:avLst/>
          </a:prstGeom>
          <a:solidFill>
            <a:srgbClr val="E46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者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rot="871587">
            <a:off x="416195" y="3503041"/>
            <a:ext cx="1306430" cy="1306430"/>
          </a:xfrm>
          <a:prstGeom prst="rect">
            <a:avLst/>
          </a:prstGeom>
          <a:solidFill>
            <a:srgbClr val="CCD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rot="21343422">
            <a:off x="1752214" y="3519087"/>
            <a:ext cx="1306430" cy="1306430"/>
          </a:xfrm>
          <a:prstGeom prst="rect">
            <a:avLst/>
          </a:prstGeom>
          <a:solidFill>
            <a:srgbClr val="E46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rot="373342">
            <a:off x="3133926" y="3539149"/>
            <a:ext cx="1306430" cy="1306430"/>
          </a:xfrm>
          <a:prstGeom prst="rect">
            <a:avLst/>
          </a:pr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5427" y="3539149"/>
            <a:ext cx="1306430" cy="1306430"/>
          </a:xfrm>
          <a:prstGeom prst="rect">
            <a:avLst/>
          </a:prstGeom>
          <a:solidFill>
            <a:srgbClr val="CCD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262040">
            <a:off x="5767822" y="3435400"/>
            <a:ext cx="1306430" cy="1306430"/>
          </a:xfrm>
          <a:prstGeom prst="rect">
            <a:avLst/>
          </a:pr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rot="20780718">
            <a:off x="7084006" y="3601852"/>
            <a:ext cx="1306430" cy="1306430"/>
          </a:xfrm>
          <a:prstGeom prst="rect">
            <a:avLst/>
          </a:prstGeom>
          <a:solidFill>
            <a:srgbClr val="E46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個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19904095">
            <a:off x="7962299" y="2785189"/>
            <a:ext cx="465017" cy="567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00"/>
            <a:r>
              <a:rPr lang="zh-TW" altLang="en-US" sz="4800" dirty="0"/>
              <a:t>，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rot="21422802">
            <a:off x="8407208" y="4206768"/>
            <a:ext cx="679902" cy="669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00"/>
            <a:r>
              <a:rPr lang="zh-TW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55776" y="1735870"/>
            <a:ext cx="1306430" cy="1306430"/>
          </a:xfrm>
          <a:prstGeom prst="rect">
            <a:avLst/>
          </a:pr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97"/>
          <p:cNvSpPr/>
          <p:nvPr/>
        </p:nvSpPr>
        <p:spPr>
          <a:xfrm>
            <a:off x="2727504" y="5373216"/>
            <a:ext cx="3857397" cy="612000"/>
          </a:xfrm>
          <a:custGeom>
            <a:avLst/>
            <a:gdLst>
              <a:gd name="connsiteX0" fmla="*/ 311792 w 3067792"/>
              <a:gd name="connsiteY0" fmla="*/ 0 h 612000"/>
              <a:gd name="connsiteX1" fmla="*/ 311793 w 3067792"/>
              <a:gd name="connsiteY1" fmla="*/ 0 h 612000"/>
              <a:gd name="connsiteX2" fmla="*/ 2755999 w 3067792"/>
              <a:gd name="connsiteY2" fmla="*/ 0 h 612000"/>
              <a:gd name="connsiteX3" fmla="*/ 2778036 w 3067792"/>
              <a:gd name="connsiteY3" fmla="*/ 0 h 612000"/>
              <a:gd name="connsiteX4" fmla="*/ 2778036 w 3067792"/>
              <a:gd name="connsiteY4" fmla="*/ 2180 h 612000"/>
              <a:gd name="connsiteX5" fmla="*/ 2818837 w 3067792"/>
              <a:gd name="connsiteY5" fmla="*/ 6217 h 612000"/>
              <a:gd name="connsiteX6" fmla="*/ 3067792 w 3067792"/>
              <a:gd name="connsiteY6" fmla="*/ 306000 h 612000"/>
              <a:gd name="connsiteX7" fmla="*/ 2818837 w 3067792"/>
              <a:gd name="connsiteY7" fmla="*/ 605783 h 612000"/>
              <a:gd name="connsiteX8" fmla="*/ 2778036 w 3067792"/>
              <a:gd name="connsiteY8" fmla="*/ 609820 h 612000"/>
              <a:gd name="connsiteX9" fmla="*/ 2778036 w 3067792"/>
              <a:gd name="connsiteY9" fmla="*/ 612000 h 612000"/>
              <a:gd name="connsiteX10" fmla="*/ 2755999 w 3067792"/>
              <a:gd name="connsiteY10" fmla="*/ 612000 h 612000"/>
              <a:gd name="connsiteX11" fmla="*/ 311793 w 3067792"/>
              <a:gd name="connsiteY11" fmla="*/ 612000 h 612000"/>
              <a:gd name="connsiteX12" fmla="*/ 311792 w 3067792"/>
              <a:gd name="connsiteY12" fmla="*/ 612000 h 612000"/>
              <a:gd name="connsiteX13" fmla="*/ 311792 w 3067792"/>
              <a:gd name="connsiteY13" fmla="*/ 612000 h 612000"/>
              <a:gd name="connsiteX14" fmla="*/ 248955 w 3067792"/>
              <a:gd name="connsiteY14" fmla="*/ 605783 h 612000"/>
              <a:gd name="connsiteX15" fmla="*/ 0 w 3067792"/>
              <a:gd name="connsiteY15" fmla="*/ 306000 h 612000"/>
              <a:gd name="connsiteX16" fmla="*/ 248955 w 3067792"/>
              <a:gd name="connsiteY16" fmla="*/ 6217 h 612000"/>
              <a:gd name="connsiteX17" fmla="*/ 311792 w 3067792"/>
              <a:gd name="connsiteY1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67792" h="612000">
                <a:moveTo>
                  <a:pt x="311792" y="0"/>
                </a:moveTo>
                <a:lnTo>
                  <a:pt x="311793" y="0"/>
                </a:lnTo>
                <a:lnTo>
                  <a:pt x="2755999" y="0"/>
                </a:lnTo>
                <a:lnTo>
                  <a:pt x="2778036" y="0"/>
                </a:lnTo>
                <a:lnTo>
                  <a:pt x="2778036" y="2180"/>
                </a:lnTo>
                <a:lnTo>
                  <a:pt x="2818837" y="6217"/>
                </a:lnTo>
                <a:cubicBezTo>
                  <a:pt x="2960916" y="34750"/>
                  <a:pt x="3067792" y="158126"/>
                  <a:pt x="3067792" y="306000"/>
                </a:cubicBezTo>
                <a:cubicBezTo>
                  <a:pt x="3067792" y="453874"/>
                  <a:pt x="2960916" y="577250"/>
                  <a:pt x="2818837" y="605783"/>
                </a:cubicBezTo>
                <a:lnTo>
                  <a:pt x="2778036" y="609820"/>
                </a:lnTo>
                <a:lnTo>
                  <a:pt x="2778036" y="612000"/>
                </a:lnTo>
                <a:lnTo>
                  <a:pt x="2755999" y="612000"/>
                </a:lnTo>
                <a:lnTo>
                  <a:pt x="311793" y="612000"/>
                </a:lnTo>
                <a:lnTo>
                  <a:pt x="311792" y="612000"/>
                </a:lnTo>
                <a:lnTo>
                  <a:pt x="311792" y="612000"/>
                </a:lnTo>
                <a:lnTo>
                  <a:pt x="248955" y="605783"/>
                </a:lnTo>
                <a:cubicBezTo>
                  <a:pt x="106876" y="577250"/>
                  <a:pt x="0" y="453874"/>
                  <a:pt x="0" y="306000"/>
                </a:cubicBezTo>
                <a:cubicBezTo>
                  <a:pt x="0" y="158126"/>
                  <a:pt x="106876" y="34750"/>
                  <a:pt x="248955" y="6217"/>
                </a:cubicBezTo>
                <a:lnTo>
                  <a:pt x="311792" y="0"/>
                </a:lnTo>
                <a:close/>
              </a:path>
            </a:pathLst>
          </a:cu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zh-TW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楊琇雯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95"/>
          <p:cNvSpPr/>
          <p:nvPr/>
        </p:nvSpPr>
        <p:spPr>
          <a:xfrm>
            <a:off x="2781534" y="5373216"/>
            <a:ext cx="1430426" cy="61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設計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6136098" y="5545570"/>
            <a:ext cx="596141" cy="547726"/>
            <a:chOff x="1668463" y="1095376"/>
            <a:chExt cx="442913" cy="442912"/>
          </a:xfrm>
        </p:grpSpPr>
        <p:sp>
          <p:nvSpPr>
            <p:cNvPr id="58" name="Freeform 373"/>
            <p:cNvSpPr>
              <a:spLocks/>
            </p:cNvSpPr>
            <p:nvPr/>
          </p:nvSpPr>
          <p:spPr bwMode="auto">
            <a:xfrm>
              <a:off x="1871663" y="1308101"/>
              <a:ext cx="52388" cy="53975"/>
            </a:xfrm>
            <a:custGeom>
              <a:avLst/>
              <a:gdLst>
                <a:gd name="T0" fmla="*/ 2 w 14"/>
                <a:gd name="T1" fmla="*/ 0 h 14"/>
                <a:gd name="T2" fmla="*/ 1 w 14"/>
                <a:gd name="T3" fmla="*/ 2 h 14"/>
                <a:gd name="T4" fmla="*/ 1 w 14"/>
                <a:gd name="T5" fmla="*/ 4 h 14"/>
                <a:gd name="T6" fmla="*/ 11 w 14"/>
                <a:gd name="T7" fmla="*/ 14 h 14"/>
                <a:gd name="T8" fmla="*/ 14 w 14"/>
                <a:gd name="T9" fmla="*/ 12 h 14"/>
                <a:gd name="T10" fmla="*/ 2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74"/>
            <p:cNvSpPr>
              <a:spLocks/>
            </p:cNvSpPr>
            <p:nvPr/>
          </p:nvSpPr>
          <p:spPr bwMode="auto">
            <a:xfrm>
              <a:off x="1901826" y="1354138"/>
              <a:ext cx="184150" cy="184150"/>
            </a:xfrm>
            <a:custGeom>
              <a:avLst/>
              <a:gdLst>
                <a:gd name="T0" fmla="*/ 3 w 49"/>
                <a:gd name="T1" fmla="*/ 2 h 49"/>
                <a:gd name="T2" fmla="*/ 0 w 49"/>
                <a:gd name="T3" fmla="*/ 6 h 49"/>
                <a:gd name="T4" fmla="*/ 0 w 49"/>
                <a:gd name="T5" fmla="*/ 8 h 49"/>
                <a:gd name="T6" fmla="*/ 41 w 49"/>
                <a:gd name="T7" fmla="*/ 49 h 49"/>
                <a:gd name="T8" fmla="*/ 43 w 49"/>
                <a:gd name="T9" fmla="*/ 49 h 49"/>
                <a:gd name="T10" fmla="*/ 49 w 49"/>
                <a:gd name="T11" fmla="*/ 43 h 49"/>
                <a:gd name="T12" fmla="*/ 8 w 49"/>
                <a:gd name="T13" fmla="*/ 1 h 49"/>
                <a:gd name="T14" fmla="*/ 6 w 49"/>
                <a:gd name="T15" fmla="*/ 0 h 49"/>
                <a:gd name="T16" fmla="*/ 3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3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3" y="49"/>
                    <a:pt x="43" y="49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B51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75"/>
            <p:cNvSpPr>
              <a:spLocks/>
            </p:cNvSpPr>
            <p:nvPr/>
          </p:nvSpPr>
          <p:spPr bwMode="auto">
            <a:xfrm>
              <a:off x="1879601" y="1296988"/>
              <a:ext cx="55563" cy="57150"/>
            </a:xfrm>
            <a:custGeom>
              <a:avLst/>
              <a:gdLst>
                <a:gd name="T0" fmla="*/ 15 w 15"/>
                <a:gd name="T1" fmla="*/ 11 h 15"/>
                <a:gd name="T2" fmla="*/ 5 w 15"/>
                <a:gd name="T3" fmla="*/ 1 h 15"/>
                <a:gd name="T4" fmla="*/ 3 w 15"/>
                <a:gd name="T5" fmla="*/ 1 h 15"/>
                <a:gd name="T6" fmla="*/ 0 w 15"/>
                <a:gd name="T7" fmla="*/ 3 h 15"/>
                <a:gd name="T8" fmla="*/ 12 w 15"/>
                <a:gd name="T9" fmla="*/ 15 h 15"/>
                <a:gd name="T10" fmla="*/ 15 w 15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5" y="1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5" y="11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76"/>
            <p:cNvSpPr>
              <a:spLocks/>
            </p:cNvSpPr>
            <p:nvPr/>
          </p:nvSpPr>
          <p:spPr bwMode="auto">
            <a:xfrm>
              <a:off x="1924051" y="1327151"/>
              <a:ext cx="187325" cy="188913"/>
            </a:xfrm>
            <a:custGeom>
              <a:avLst/>
              <a:gdLst>
                <a:gd name="T0" fmla="*/ 7 w 50"/>
                <a:gd name="T1" fmla="*/ 0 h 50"/>
                <a:gd name="T2" fmla="*/ 3 w 50"/>
                <a:gd name="T3" fmla="*/ 3 h 50"/>
                <a:gd name="T4" fmla="*/ 0 w 50"/>
                <a:gd name="T5" fmla="*/ 7 h 50"/>
                <a:gd name="T6" fmla="*/ 2 w 50"/>
                <a:gd name="T7" fmla="*/ 8 h 50"/>
                <a:gd name="T8" fmla="*/ 43 w 50"/>
                <a:gd name="T9" fmla="*/ 50 h 50"/>
                <a:gd name="T10" fmla="*/ 50 w 50"/>
                <a:gd name="T11" fmla="*/ 43 h 50"/>
                <a:gd name="T12" fmla="*/ 50 w 50"/>
                <a:gd name="T13" fmla="*/ 41 h 50"/>
                <a:gd name="T14" fmla="*/ 9 w 50"/>
                <a:gd name="T15" fmla="*/ 0 h 50"/>
                <a:gd name="T16" fmla="*/ 7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7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2"/>
                    <a:pt x="50" y="4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A3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77"/>
            <p:cNvSpPr>
              <a:spLocks/>
            </p:cNvSpPr>
            <p:nvPr/>
          </p:nvSpPr>
          <p:spPr bwMode="auto">
            <a:xfrm>
              <a:off x="1668463" y="1095376"/>
              <a:ext cx="274638" cy="277813"/>
            </a:xfrm>
            <a:custGeom>
              <a:avLst/>
              <a:gdLst>
                <a:gd name="T0" fmla="*/ 60 w 73"/>
                <a:gd name="T1" fmla="*/ 14 h 74"/>
                <a:gd name="T2" fmla="*/ 60 w 73"/>
                <a:gd name="T3" fmla="*/ 61 h 74"/>
                <a:gd name="T4" fmla="*/ 13 w 73"/>
                <a:gd name="T5" fmla="*/ 61 h 74"/>
                <a:gd name="T6" fmla="*/ 13 w 73"/>
                <a:gd name="T7" fmla="*/ 14 h 74"/>
                <a:gd name="T8" fmla="*/ 60 w 73"/>
                <a:gd name="T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60" y="14"/>
                  </a:moveTo>
                  <a:cubicBezTo>
                    <a:pt x="73" y="27"/>
                    <a:pt x="73" y="48"/>
                    <a:pt x="60" y="61"/>
                  </a:cubicBezTo>
                  <a:cubicBezTo>
                    <a:pt x="47" y="74"/>
                    <a:pt x="26" y="74"/>
                    <a:pt x="13" y="61"/>
                  </a:cubicBezTo>
                  <a:cubicBezTo>
                    <a:pt x="0" y="48"/>
                    <a:pt x="0" y="27"/>
                    <a:pt x="13" y="14"/>
                  </a:cubicBezTo>
                  <a:cubicBezTo>
                    <a:pt x="26" y="0"/>
                    <a:pt x="47" y="0"/>
                    <a:pt x="60" y="14"/>
                  </a:cubicBez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78"/>
            <p:cNvSpPr>
              <a:spLocks/>
            </p:cNvSpPr>
            <p:nvPr/>
          </p:nvSpPr>
          <p:spPr bwMode="auto">
            <a:xfrm>
              <a:off x="1698626" y="1128713"/>
              <a:ext cx="214313" cy="214313"/>
            </a:xfrm>
            <a:custGeom>
              <a:avLst/>
              <a:gdLst>
                <a:gd name="T0" fmla="*/ 47 w 57"/>
                <a:gd name="T1" fmla="*/ 10 h 57"/>
                <a:gd name="T2" fmla="*/ 47 w 57"/>
                <a:gd name="T3" fmla="*/ 47 h 57"/>
                <a:gd name="T4" fmla="*/ 10 w 57"/>
                <a:gd name="T5" fmla="*/ 47 h 57"/>
                <a:gd name="T6" fmla="*/ 10 w 57"/>
                <a:gd name="T7" fmla="*/ 10 h 57"/>
                <a:gd name="T8" fmla="*/ 47 w 57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7" y="10"/>
                  </a:moveTo>
                  <a:cubicBezTo>
                    <a:pt x="57" y="20"/>
                    <a:pt x="57" y="36"/>
                    <a:pt x="47" y="47"/>
                  </a:cubicBezTo>
                  <a:cubicBezTo>
                    <a:pt x="37" y="57"/>
                    <a:pt x="20" y="57"/>
                    <a:pt x="10" y="47"/>
                  </a:cubicBezTo>
                  <a:cubicBezTo>
                    <a:pt x="0" y="36"/>
                    <a:pt x="0" y="20"/>
                    <a:pt x="10" y="10"/>
                  </a:cubicBezTo>
                  <a:cubicBezTo>
                    <a:pt x="20" y="0"/>
                    <a:pt x="37" y="0"/>
                    <a:pt x="47" y="10"/>
                  </a:cubicBezTo>
                  <a:close/>
                </a:path>
              </a:pathLst>
            </a:custGeom>
            <a:solidFill>
              <a:srgbClr val="4BC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79"/>
            <p:cNvSpPr>
              <a:spLocks/>
            </p:cNvSpPr>
            <p:nvPr/>
          </p:nvSpPr>
          <p:spPr bwMode="auto">
            <a:xfrm>
              <a:off x="1717676" y="1173163"/>
              <a:ext cx="44450" cy="120650"/>
            </a:xfrm>
            <a:custGeom>
              <a:avLst/>
              <a:gdLst>
                <a:gd name="T0" fmla="*/ 11 w 12"/>
                <a:gd name="T1" fmla="*/ 31 h 32"/>
                <a:gd name="T2" fmla="*/ 9 w 12"/>
                <a:gd name="T3" fmla="*/ 31 h 32"/>
                <a:gd name="T4" fmla="*/ 9 w 12"/>
                <a:gd name="T5" fmla="*/ 0 h 32"/>
                <a:gd name="T6" fmla="*/ 11 w 12"/>
                <a:gd name="T7" fmla="*/ 0 h 32"/>
                <a:gd name="T8" fmla="*/ 11 w 12"/>
                <a:gd name="T9" fmla="*/ 3 h 32"/>
                <a:gd name="T10" fmla="*/ 11 w 12"/>
                <a:gd name="T11" fmla="*/ 29 h 32"/>
                <a:gd name="T12" fmla="*/ 11 w 12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11" y="31"/>
                  </a:moveTo>
                  <a:cubicBezTo>
                    <a:pt x="10" y="32"/>
                    <a:pt x="9" y="32"/>
                    <a:pt x="9" y="31"/>
                  </a:cubicBezTo>
                  <a:cubicBezTo>
                    <a:pt x="0" y="23"/>
                    <a:pt x="0" y="9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4" y="10"/>
                    <a:pt x="4" y="21"/>
                    <a:pt x="11" y="29"/>
                  </a:cubicBezTo>
                  <a:cubicBezTo>
                    <a:pt x="12" y="29"/>
                    <a:pt x="1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80"/>
            <p:cNvSpPr>
              <a:spLocks/>
            </p:cNvSpPr>
            <p:nvPr/>
          </p:nvSpPr>
          <p:spPr bwMode="auto">
            <a:xfrm>
              <a:off x="1773238" y="1296988"/>
              <a:ext cx="49213" cy="19050"/>
            </a:xfrm>
            <a:custGeom>
              <a:avLst/>
              <a:gdLst>
                <a:gd name="T0" fmla="*/ 13 w 13"/>
                <a:gd name="T1" fmla="*/ 4 h 5"/>
                <a:gd name="T2" fmla="*/ 12 w 13"/>
                <a:gd name="T3" fmla="*/ 4 h 5"/>
                <a:gd name="T4" fmla="*/ 2 w 13"/>
                <a:gd name="T5" fmla="*/ 3 h 5"/>
                <a:gd name="T6" fmla="*/ 1 w 13"/>
                <a:gd name="T7" fmla="*/ 1 h 5"/>
                <a:gd name="T8" fmla="*/ 3 w 13"/>
                <a:gd name="T9" fmla="*/ 0 h 5"/>
                <a:gd name="T10" fmla="*/ 11 w 13"/>
                <a:gd name="T11" fmla="*/ 1 h 5"/>
                <a:gd name="T12" fmla="*/ 13 w 13"/>
                <a:gd name="T13" fmla="*/ 2 h 5"/>
                <a:gd name="T14" fmla="*/ 13 w 13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"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5"/>
                    <a:pt x="5" y="4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1"/>
                    <a:pt x="8" y="1"/>
                    <a:pt x="11" y="1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7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16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16" grpId="0" animBg="1"/>
          <p:bldP spid="28" grpId="0" animBg="1"/>
          <p:bldP spid="2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44245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96074574"/>
              </p:ext>
            </p:extLst>
          </p:nvPr>
        </p:nvGraphicFramePr>
        <p:xfrm>
          <a:off x="179512" y="296651"/>
          <a:ext cx="851817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5" y="-83815"/>
            <a:ext cx="5402017" cy="70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 rot="20912974">
            <a:off x="388196" y="-33373"/>
            <a:ext cx="8585138" cy="64326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51" name="Picture 7" descr="ãMetooå¾®åãçåçæå°çµæ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24504" b="37674"/>
          <a:stretch/>
        </p:blipFill>
        <p:spPr bwMode="auto">
          <a:xfrm>
            <a:off x="467544" y="1700808"/>
            <a:ext cx="4074230" cy="18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4176464" cy="55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35">
            <a:off x="6562701" y="3714736"/>
            <a:ext cx="2550064" cy="119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ãMetoo Facebookãçåçæå°çµæ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6"/>
          <a:stretch/>
        </p:blipFill>
        <p:spPr bwMode="auto">
          <a:xfrm>
            <a:off x="683568" y="4797152"/>
            <a:ext cx="4206285" cy="13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554018" y="5934670"/>
            <a:ext cx="388843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第二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節課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7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44245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69482"/>
              </p:ext>
            </p:extLst>
          </p:nvPr>
        </p:nvGraphicFramePr>
        <p:xfrm>
          <a:off x="539552" y="1196752"/>
          <a:ext cx="8496944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5554018" y="0"/>
            <a:ext cx="3888432" cy="92333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第三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節課</a:t>
            </a: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28672" y="4789373"/>
            <a:ext cx="2842391" cy="18918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發展活動</a:t>
            </a:r>
            <a:endParaRPr lang="en-US" altLang="zh-TW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至電腦教室完成新聞稿撰寫、美編。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594899" y="1340768"/>
            <a:ext cx="2952328" cy="151216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綜合</a:t>
            </a: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</a:t>
            </a:r>
            <a:endParaRPr lang="en-US" altLang="zh-TW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各組發表新聞稿。</a:t>
            </a:r>
            <a:endParaRPr lang="en-US" altLang="zh-TW" sz="28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en-US" altLang="zh-TW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校園報紙</a:t>
            </a:r>
            <a:r>
              <a:rPr lang="en-US" altLang="zh-TW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191672" y="3104940"/>
            <a:ext cx="2952328" cy="263036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總結</a:t>
            </a: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評量</a:t>
            </a:r>
            <a:endParaRPr lang="en-US" altLang="zh-TW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教師將各組新聞稿內容，糾正是否有用詞不恰當之處，</a:t>
            </a:r>
            <a:endParaRPr lang="en-US" altLang="zh-TW" sz="32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" name="组合 224"/>
          <p:cNvGrpSpPr/>
          <p:nvPr/>
        </p:nvGrpSpPr>
        <p:grpSpPr>
          <a:xfrm>
            <a:off x="1546421" y="603065"/>
            <a:ext cx="933087" cy="915044"/>
            <a:chOff x="1737296" y="3574633"/>
            <a:chExt cx="1188269" cy="1189558"/>
          </a:xfrm>
        </p:grpSpPr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737296" y="3574633"/>
              <a:ext cx="1188269" cy="1189558"/>
            </a:xfrm>
            <a:custGeom>
              <a:avLst/>
              <a:gdLst>
                <a:gd name="T0" fmla="*/ 390 w 390"/>
                <a:gd name="T1" fmla="*/ 354 h 390"/>
                <a:gd name="T2" fmla="*/ 354 w 390"/>
                <a:gd name="T3" fmla="*/ 390 h 390"/>
                <a:gd name="T4" fmla="*/ 36 w 390"/>
                <a:gd name="T5" fmla="*/ 390 h 390"/>
                <a:gd name="T6" fmla="*/ 0 w 390"/>
                <a:gd name="T7" fmla="*/ 354 h 390"/>
                <a:gd name="T8" fmla="*/ 0 w 390"/>
                <a:gd name="T9" fmla="*/ 36 h 390"/>
                <a:gd name="T10" fmla="*/ 36 w 390"/>
                <a:gd name="T11" fmla="*/ 0 h 390"/>
                <a:gd name="T12" fmla="*/ 354 w 390"/>
                <a:gd name="T13" fmla="*/ 0 h 390"/>
                <a:gd name="T14" fmla="*/ 390 w 390"/>
                <a:gd name="T15" fmla="*/ 36 h 390"/>
                <a:gd name="T16" fmla="*/ 390 w 390"/>
                <a:gd name="T17" fmla="*/ 35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0">
                  <a:moveTo>
                    <a:pt x="390" y="354"/>
                  </a:moveTo>
                  <a:cubicBezTo>
                    <a:pt x="390" y="374"/>
                    <a:pt x="374" y="390"/>
                    <a:pt x="354" y="390"/>
                  </a:cubicBezTo>
                  <a:cubicBezTo>
                    <a:pt x="36" y="390"/>
                    <a:pt x="36" y="390"/>
                    <a:pt x="36" y="390"/>
                  </a:cubicBezTo>
                  <a:cubicBezTo>
                    <a:pt x="16" y="390"/>
                    <a:pt x="0" y="374"/>
                    <a:pt x="0" y="35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74" y="0"/>
                    <a:pt x="390" y="16"/>
                    <a:pt x="390" y="36"/>
                  </a:cubicBezTo>
                  <a:lnTo>
                    <a:pt x="390" y="354"/>
                  </a:lnTo>
                  <a:close/>
                </a:path>
              </a:pathLst>
            </a:custGeom>
            <a:solidFill>
              <a:srgbClr val="44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931904" y="3940651"/>
              <a:ext cx="993661" cy="823540"/>
            </a:xfrm>
            <a:custGeom>
              <a:avLst/>
              <a:gdLst>
                <a:gd name="T0" fmla="*/ 326 w 326"/>
                <a:gd name="T1" fmla="*/ 234 h 270"/>
                <a:gd name="T2" fmla="*/ 326 w 326"/>
                <a:gd name="T3" fmla="*/ 56 h 270"/>
                <a:gd name="T4" fmla="*/ 270 w 326"/>
                <a:gd name="T5" fmla="*/ 0 h 270"/>
                <a:gd name="T6" fmla="*/ 176 w 326"/>
                <a:gd name="T7" fmla="*/ 0 h 270"/>
                <a:gd name="T8" fmla="*/ 164 w 326"/>
                <a:gd name="T9" fmla="*/ 17 h 270"/>
                <a:gd name="T10" fmla="*/ 0 w 326"/>
                <a:gd name="T11" fmla="*/ 182 h 270"/>
                <a:gd name="T12" fmla="*/ 88 w 326"/>
                <a:gd name="T13" fmla="*/ 270 h 270"/>
                <a:gd name="T14" fmla="*/ 290 w 326"/>
                <a:gd name="T15" fmla="*/ 270 h 270"/>
                <a:gd name="T16" fmla="*/ 326 w 326"/>
                <a:gd name="T17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270">
                  <a:moveTo>
                    <a:pt x="326" y="234"/>
                  </a:moveTo>
                  <a:cubicBezTo>
                    <a:pt x="326" y="56"/>
                    <a:pt x="326" y="56"/>
                    <a:pt x="326" y="56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3" y="6"/>
                    <a:pt x="169" y="12"/>
                    <a:pt x="164" y="1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88" y="270"/>
                    <a:pt x="88" y="270"/>
                    <a:pt x="88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310" y="270"/>
                    <a:pt x="326" y="254"/>
                    <a:pt x="326" y="234"/>
                  </a:cubicBezTo>
                  <a:close/>
                </a:path>
              </a:pathLst>
            </a:custGeom>
            <a:solidFill>
              <a:srgbClr val="2D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005365" y="3849147"/>
              <a:ext cx="192030" cy="64440"/>
            </a:xfrm>
            <a:custGeom>
              <a:avLst/>
              <a:gdLst>
                <a:gd name="T0" fmla="*/ 63 w 63"/>
                <a:gd name="T1" fmla="*/ 17 h 21"/>
                <a:gd name="T2" fmla="*/ 55 w 63"/>
                <a:gd name="T3" fmla="*/ 19 h 21"/>
                <a:gd name="T4" fmla="*/ 8 w 63"/>
                <a:gd name="T5" fmla="*/ 19 h 21"/>
                <a:gd name="T6" fmla="*/ 0 w 63"/>
                <a:gd name="T7" fmla="*/ 17 h 21"/>
                <a:gd name="T8" fmla="*/ 0 w 63"/>
                <a:gd name="T9" fmla="*/ 8 h 21"/>
                <a:gd name="T10" fmla="*/ 8 w 63"/>
                <a:gd name="T11" fmla="*/ 0 h 21"/>
                <a:gd name="T12" fmla="*/ 55 w 63"/>
                <a:gd name="T13" fmla="*/ 0 h 21"/>
                <a:gd name="T14" fmla="*/ 63 w 63"/>
                <a:gd name="T15" fmla="*/ 8 h 21"/>
                <a:gd name="T16" fmla="*/ 63 w 63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1">
                  <a:moveTo>
                    <a:pt x="63" y="17"/>
                  </a:moveTo>
                  <a:cubicBezTo>
                    <a:pt x="63" y="21"/>
                    <a:pt x="60" y="19"/>
                    <a:pt x="55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1"/>
                    <a:pt x="0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4"/>
                    <a:pt x="63" y="8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E0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993766" y="3891677"/>
              <a:ext cx="216518" cy="39953"/>
            </a:xfrm>
            <a:custGeom>
              <a:avLst/>
              <a:gdLst>
                <a:gd name="T0" fmla="*/ 71 w 71"/>
                <a:gd name="T1" fmla="*/ 2 h 13"/>
                <a:gd name="T2" fmla="*/ 69 w 71"/>
                <a:gd name="T3" fmla="*/ 0 h 13"/>
                <a:gd name="T4" fmla="*/ 2 w 71"/>
                <a:gd name="T5" fmla="*/ 0 h 13"/>
                <a:gd name="T6" fmla="*/ 0 w 71"/>
                <a:gd name="T7" fmla="*/ 2 h 13"/>
                <a:gd name="T8" fmla="*/ 0 w 71"/>
                <a:gd name="T9" fmla="*/ 11 h 13"/>
                <a:gd name="T10" fmla="*/ 2 w 71"/>
                <a:gd name="T11" fmla="*/ 13 h 13"/>
                <a:gd name="T12" fmla="*/ 69 w 71"/>
                <a:gd name="T13" fmla="*/ 13 h 13"/>
                <a:gd name="T14" fmla="*/ 71 w 71"/>
                <a:gd name="T15" fmla="*/ 11 h 13"/>
                <a:gd name="T16" fmla="*/ 71 w 7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">
                  <a:moveTo>
                    <a:pt x="71" y="2"/>
                  </a:move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3"/>
                    <a:pt x="71" y="12"/>
                    <a:pt x="71" y="11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524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02261" y="3920030"/>
              <a:ext cx="868648" cy="585113"/>
            </a:xfrm>
            <a:custGeom>
              <a:avLst/>
              <a:gdLst>
                <a:gd name="T0" fmla="*/ 285 w 285"/>
                <a:gd name="T1" fmla="*/ 171 h 192"/>
                <a:gd name="T2" fmla="*/ 264 w 285"/>
                <a:gd name="T3" fmla="*/ 192 h 192"/>
                <a:gd name="T4" fmla="*/ 20 w 285"/>
                <a:gd name="T5" fmla="*/ 192 h 192"/>
                <a:gd name="T6" fmla="*/ 0 w 285"/>
                <a:gd name="T7" fmla="*/ 171 h 192"/>
                <a:gd name="T8" fmla="*/ 0 w 285"/>
                <a:gd name="T9" fmla="*/ 21 h 192"/>
                <a:gd name="T10" fmla="*/ 20 w 285"/>
                <a:gd name="T11" fmla="*/ 0 h 192"/>
                <a:gd name="T12" fmla="*/ 264 w 285"/>
                <a:gd name="T13" fmla="*/ 0 h 192"/>
                <a:gd name="T14" fmla="*/ 285 w 285"/>
                <a:gd name="T15" fmla="*/ 21 h 192"/>
                <a:gd name="T16" fmla="*/ 285 w 285"/>
                <a:gd name="T17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192">
                  <a:moveTo>
                    <a:pt x="285" y="171"/>
                  </a:moveTo>
                  <a:cubicBezTo>
                    <a:pt x="285" y="183"/>
                    <a:pt x="276" y="192"/>
                    <a:pt x="264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9" y="192"/>
                    <a:pt x="0" y="183"/>
                    <a:pt x="0" y="17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6" y="0"/>
                    <a:pt x="285" y="9"/>
                    <a:pt x="285" y="21"/>
                  </a:cubicBezTo>
                  <a:lnTo>
                    <a:pt x="285" y="171"/>
                  </a:lnTo>
                  <a:close/>
                </a:path>
              </a:pathLst>
            </a:custGeom>
            <a:solidFill>
              <a:srgbClr val="F1D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190951" y="4069531"/>
              <a:ext cx="579958" cy="308022"/>
            </a:xfrm>
            <a:custGeom>
              <a:avLst/>
              <a:gdLst>
                <a:gd name="T0" fmla="*/ 239 w 450"/>
                <a:gd name="T1" fmla="*/ 0 h 239"/>
                <a:gd name="T2" fmla="*/ 0 w 450"/>
                <a:gd name="T3" fmla="*/ 239 h 239"/>
                <a:gd name="T4" fmla="*/ 0 w 450"/>
                <a:gd name="T5" fmla="*/ 239 h 239"/>
                <a:gd name="T6" fmla="*/ 450 w 450"/>
                <a:gd name="T7" fmla="*/ 239 h 239"/>
                <a:gd name="T8" fmla="*/ 450 w 450"/>
                <a:gd name="T9" fmla="*/ 210 h 239"/>
                <a:gd name="T10" fmla="*/ 239 w 450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239">
                  <a:moveTo>
                    <a:pt x="239" y="0"/>
                  </a:moveTo>
                  <a:lnTo>
                    <a:pt x="0" y="239"/>
                  </a:lnTo>
                  <a:lnTo>
                    <a:pt x="0" y="239"/>
                  </a:lnTo>
                  <a:lnTo>
                    <a:pt x="450" y="239"/>
                  </a:lnTo>
                  <a:lnTo>
                    <a:pt x="450" y="21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BD8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902261" y="4047621"/>
              <a:ext cx="868648" cy="329932"/>
            </a:xfrm>
            <a:custGeom>
              <a:avLst/>
              <a:gdLst>
                <a:gd name="T0" fmla="*/ 0 w 674"/>
                <a:gd name="T1" fmla="*/ 256 h 256"/>
                <a:gd name="T2" fmla="*/ 0 w 674"/>
                <a:gd name="T3" fmla="*/ 0 h 256"/>
                <a:gd name="T4" fmla="*/ 674 w 674"/>
                <a:gd name="T5" fmla="*/ 0 h 256"/>
                <a:gd name="T6" fmla="*/ 674 w 674"/>
                <a:gd name="T7" fmla="*/ 227 h 256"/>
                <a:gd name="T8" fmla="*/ 463 w 674"/>
                <a:gd name="T9" fmla="*/ 17 h 256"/>
                <a:gd name="T10" fmla="*/ 224 w 674"/>
                <a:gd name="T11" fmla="*/ 256 h 256"/>
                <a:gd name="T12" fmla="*/ 224 w 674"/>
                <a:gd name="T13" fmla="*/ 256 h 256"/>
                <a:gd name="T14" fmla="*/ 0 w 674"/>
                <a:gd name="T1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4" h="256">
                  <a:moveTo>
                    <a:pt x="0" y="256"/>
                  </a:moveTo>
                  <a:lnTo>
                    <a:pt x="0" y="0"/>
                  </a:lnTo>
                  <a:lnTo>
                    <a:pt x="674" y="0"/>
                  </a:lnTo>
                  <a:lnTo>
                    <a:pt x="674" y="227"/>
                  </a:lnTo>
                  <a:lnTo>
                    <a:pt x="463" y="17"/>
                  </a:lnTo>
                  <a:lnTo>
                    <a:pt x="224" y="256"/>
                  </a:lnTo>
                  <a:lnTo>
                    <a:pt x="224" y="25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E0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190951" y="4377553"/>
              <a:ext cx="579958" cy="127591"/>
            </a:xfrm>
            <a:custGeom>
              <a:avLst/>
              <a:gdLst>
                <a:gd name="T0" fmla="*/ 42 w 190"/>
                <a:gd name="T1" fmla="*/ 42 h 42"/>
                <a:gd name="T2" fmla="*/ 169 w 190"/>
                <a:gd name="T3" fmla="*/ 42 h 42"/>
                <a:gd name="T4" fmla="*/ 190 w 190"/>
                <a:gd name="T5" fmla="*/ 21 h 42"/>
                <a:gd name="T6" fmla="*/ 190 w 190"/>
                <a:gd name="T7" fmla="*/ 0 h 42"/>
                <a:gd name="T8" fmla="*/ 0 w 190"/>
                <a:gd name="T9" fmla="*/ 0 h 42"/>
                <a:gd name="T10" fmla="*/ 42 w 19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42">
                  <a:moveTo>
                    <a:pt x="42" y="42"/>
                  </a:moveTo>
                  <a:cubicBezTo>
                    <a:pt x="169" y="42"/>
                    <a:pt x="169" y="42"/>
                    <a:pt x="169" y="42"/>
                  </a:cubicBezTo>
                  <a:cubicBezTo>
                    <a:pt x="181" y="42"/>
                    <a:pt x="190" y="33"/>
                    <a:pt x="190" y="21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42"/>
                  </a:lnTo>
                  <a:close/>
                </a:path>
              </a:pathLst>
            </a:custGeom>
            <a:solidFill>
              <a:srgbClr val="C1B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190951" y="4377553"/>
              <a:ext cx="1289" cy="1289"/>
            </a:xfrm>
            <a:prstGeom prst="rect">
              <a:avLst/>
            </a:prstGeom>
            <a:solidFill>
              <a:srgbClr val="3C4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118779" y="3996069"/>
              <a:ext cx="435613" cy="433035"/>
            </a:xfrm>
            <a:prstGeom prst="ellipse">
              <a:avLst/>
            </a:prstGeom>
            <a:solidFill>
              <a:srgbClr val="726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2185796" y="4063087"/>
              <a:ext cx="297712" cy="299000"/>
            </a:xfrm>
            <a:prstGeom prst="ellipse">
              <a:avLst/>
            </a:prstGeom>
            <a:solidFill>
              <a:srgbClr val="45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2264413" y="4141703"/>
              <a:ext cx="140479" cy="140479"/>
            </a:xfrm>
            <a:prstGeom prst="ellipse">
              <a:avLst/>
            </a:prstGeom>
            <a:solidFill>
              <a:srgbClr val="262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319831" y="4139126"/>
              <a:ext cx="76039" cy="73461"/>
            </a:xfrm>
            <a:custGeom>
              <a:avLst/>
              <a:gdLst>
                <a:gd name="T0" fmla="*/ 3 w 25"/>
                <a:gd name="T1" fmla="*/ 3 h 24"/>
                <a:gd name="T2" fmla="*/ 6 w 25"/>
                <a:gd name="T3" fmla="*/ 18 h 24"/>
                <a:gd name="T4" fmla="*/ 21 w 25"/>
                <a:gd name="T5" fmla="*/ 21 h 24"/>
                <a:gd name="T6" fmla="*/ 18 w 25"/>
                <a:gd name="T7" fmla="*/ 6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1" y="13"/>
                    <a:pt x="6" y="18"/>
                  </a:cubicBezTo>
                  <a:cubicBezTo>
                    <a:pt x="11" y="23"/>
                    <a:pt x="18" y="24"/>
                    <a:pt x="21" y="21"/>
                  </a:cubicBezTo>
                  <a:cubicBezTo>
                    <a:pt x="25" y="17"/>
                    <a:pt x="23" y="11"/>
                    <a:pt x="18" y="6"/>
                  </a:cubicBezTo>
                  <a:cubicBezTo>
                    <a:pt x="13" y="1"/>
                    <a:pt x="7" y="0"/>
                    <a:pt x="3" y="3"/>
                  </a:cubicBezTo>
                  <a:close/>
                </a:path>
              </a:pathLst>
            </a:custGeom>
            <a:solidFill>
              <a:srgbClr val="878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266990" y="4221609"/>
              <a:ext cx="37375" cy="39953"/>
            </a:xfrm>
            <a:custGeom>
              <a:avLst/>
              <a:gdLst>
                <a:gd name="T0" fmla="*/ 3 w 12"/>
                <a:gd name="T1" fmla="*/ 3 h 13"/>
                <a:gd name="T2" fmla="*/ 2 w 12"/>
                <a:gd name="T3" fmla="*/ 11 h 13"/>
                <a:gd name="T4" fmla="*/ 10 w 12"/>
                <a:gd name="T5" fmla="*/ 10 h 13"/>
                <a:gd name="T6" fmla="*/ 10 w 12"/>
                <a:gd name="T7" fmla="*/ 3 h 13"/>
                <a:gd name="T8" fmla="*/ 3 w 1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3" y="3"/>
                  </a:moveTo>
                  <a:cubicBezTo>
                    <a:pt x="0" y="5"/>
                    <a:pt x="0" y="8"/>
                    <a:pt x="2" y="11"/>
                  </a:cubicBezTo>
                  <a:cubicBezTo>
                    <a:pt x="5" y="13"/>
                    <a:pt x="8" y="13"/>
                    <a:pt x="10" y="10"/>
                  </a:cubicBezTo>
                  <a:cubicBezTo>
                    <a:pt x="12" y="8"/>
                    <a:pt x="12" y="5"/>
                    <a:pt x="10" y="3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878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545370" y="3944518"/>
              <a:ext cx="125013" cy="82483"/>
            </a:xfrm>
            <a:custGeom>
              <a:avLst/>
              <a:gdLst>
                <a:gd name="T0" fmla="*/ 41 w 41"/>
                <a:gd name="T1" fmla="*/ 23 h 27"/>
                <a:gd name="T2" fmla="*/ 38 w 41"/>
                <a:gd name="T3" fmla="*/ 27 h 27"/>
                <a:gd name="T4" fmla="*/ 3 w 41"/>
                <a:gd name="T5" fmla="*/ 27 h 27"/>
                <a:gd name="T6" fmla="*/ 0 w 41"/>
                <a:gd name="T7" fmla="*/ 23 h 27"/>
                <a:gd name="T8" fmla="*/ 0 w 41"/>
                <a:gd name="T9" fmla="*/ 3 h 27"/>
                <a:gd name="T10" fmla="*/ 3 w 41"/>
                <a:gd name="T11" fmla="*/ 0 h 27"/>
                <a:gd name="T12" fmla="*/ 38 w 41"/>
                <a:gd name="T13" fmla="*/ 0 h 27"/>
                <a:gd name="T14" fmla="*/ 41 w 41"/>
                <a:gd name="T15" fmla="*/ 3 h 27"/>
                <a:gd name="T16" fmla="*/ 41 w 41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7">
                  <a:moveTo>
                    <a:pt x="41" y="23"/>
                  </a:moveTo>
                  <a:cubicBezTo>
                    <a:pt x="41" y="25"/>
                    <a:pt x="40" y="27"/>
                    <a:pt x="38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1" y="1"/>
                    <a:pt x="41" y="3"/>
                  </a:cubicBezTo>
                  <a:lnTo>
                    <a:pt x="41" y="23"/>
                  </a:lnTo>
                  <a:close/>
                </a:path>
              </a:pathLst>
            </a:custGeom>
            <a:solidFill>
              <a:srgbClr val="726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545370" y="3944518"/>
              <a:ext cx="125013" cy="82483"/>
            </a:xfrm>
            <a:custGeom>
              <a:avLst/>
              <a:gdLst>
                <a:gd name="T0" fmla="*/ 5 w 41"/>
                <a:gd name="T1" fmla="*/ 8 h 27"/>
                <a:gd name="T2" fmla="*/ 9 w 41"/>
                <a:gd name="T3" fmla="*/ 5 h 27"/>
                <a:gd name="T4" fmla="*/ 41 w 41"/>
                <a:gd name="T5" fmla="*/ 5 h 27"/>
                <a:gd name="T6" fmla="*/ 41 w 41"/>
                <a:gd name="T7" fmla="*/ 3 h 27"/>
                <a:gd name="T8" fmla="*/ 38 w 41"/>
                <a:gd name="T9" fmla="*/ 0 h 27"/>
                <a:gd name="T10" fmla="*/ 3 w 41"/>
                <a:gd name="T11" fmla="*/ 0 h 27"/>
                <a:gd name="T12" fmla="*/ 0 w 41"/>
                <a:gd name="T13" fmla="*/ 3 h 27"/>
                <a:gd name="T14" fmla="*/ 0 w 41"/>
                <a:gd name="T15" fmla="*/ 23 h 27"/>
                <a:gd name="T16" fmla="*/ 3 w 41"/>
                <a:gd name="T17" fmla="*/ 27 h 27"/>
                <a:gd name="T18" fmla="*/ 5 w 41"/>
                <a:gd name="T19" fmla="*/ 27 h 27"/>
                <a:gd name="T20" fmla="*/ 5 w 41"/>
                <a:gd name="T2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7">
                  <a:moveTo>
                    <a:pt x="5" y="8"/>
                  </a:moveTo>
                  <a:cubicBezTo>
                    <a:pt x="5" y="6"/>
                    <a:pt x="7" y="5"/>
                    <a:pt x="9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45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270"/>
          <p:cNvGrpSpPr/>
          <p:nvPr/>
        </p:nvGrpSpPr>
        <p:grpSpPr>
          <a:xfrm>
            <a:off x="7099511" y="2185763"/>
            <a:ext cx="1136650" cy="933450"/>
            <a:chOff x="4814888" y="2027238"/>
            <a:chExt cx="1136650" cy="933450"/>
          </a:xfrm>
        </p:grpSpPr>
        <p:sp>
          <p:nvSpPr>
            <p:cNvPr id="34" name="Freeform 178"/>
            <p:cNvSpPr>
              <a:spLocks/>
            </p:cNvSpPr>
            <p:nvPr/>
          </p:nvSpPr>
          <p:spPr bwMode="auto">
            <a:xfrm>
              <a:off x="4814888" y="2027238"/>
              <a:ext cx="1136650" cy="755650"/>
            </a:xfrm>
            <a:custGeom>
              <a:avLst/>
              <a:gdLst>
                <a:gd name="T0" fmla="*/ 351 w 364"/>
                <a:gd name="T1" fmla="*/ 0 h 242"/>
                <a:gd name="T2" fmla="*/ 13 w 364"/>
                <a:gd name="T3" fmla="*/ 0 h 242"/>
                <a:gd name="T4" fmla="*/ 0 w 364"/>
                <a:gd name="T5" fmla="*/ 13 h 242"/>
                <a:gd name="T6" fmla="*/ 0 w 364"/>
                <a:gd name="T7" fmla="*/ 215 h 242"/>
                <a:gd name="T8" fmla="*/ 0 w 364"/>
                <a:gd name="T9" fmla="*/ 229 h 242"/>
                <a:gd name="T10" fmla="*/ 13 w 364"/>
                <a:gd name="T11" fmla="*/ 242 h 242"/>
                <a:gd name="T12" fmla="*/ 351 w 364"/>
                <a:gd name="T13" fmla="*/ 242 h 242"/>
                <a:gd name="T14" fmla="*/ 364 w 364"/>
                <a:gd name="T15" fmla="*/ 229 h 242"/>
                <a:gd name="T16" fmla="*/ 364 w 364"/>
                <a:gd name="T17" fmla="*/ 215 h 242"/>
                <a:gd name="T18" fmla="*/ 364 w 364"/>
                <a:gd name="T19" fmla="*/ 13 h 242"/>
                <a:gd name="T20" fmla="*/ 351 w 364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42">
                  <a:moveTo>
                    <a:pt x="35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6"/>
                    <a:pt x="6" y="242"/>
                    <a:pt x="13" y="242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9" y="242"/>
                    <a:pt x="364" y="236"/>
                    <a:pt x="364" y="229"/>
                  </a:cubicBezTo>
                  <a:cubicBezTo>
                    <a:pt x="364" y="215"/>
                    <a:pt x="364" y="215"/>
                    <a:pt x="364" y="215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4" y="6"/>
                    <a:pt x="359" y="0"/>
                    <a:pt x="351" y="0"/>
                  </a:cubicBezTo>
                  <a:close/>
                </a:path>
              </a:pathLst>
            </a:custGeom>
            <a:solidFill>
              <a:srgbClr val="19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79"/>
            <p:cNvSpPr>
              <a:spLocks/>
            </p:cNvSpPr>
            <p:nvPr/>
          </p:nvSpPr>
          <p:spPr bwMode="auto">
            <a:xfrm>
              <a:off x="4856163" y="2066926"/>
              <a:ext cx="1055687" cy="590550"/>
            </a:xfrm>
            <a:custGeom>
              <a:avLst/>
              <a:gdLst>
                <a:gd name="T0" fmla="*/ 0 w 665"/>
                <a:gd name="T1" fmla="*/ 372 h 372"/>
                <a:gd name="T2" fmla="*/ 0 w 665"/>
                <a:gd name="T3" fmla="*/ 168 h 372"/>
                <a:gd name="T4" fmla="*/ 0 w 665"/>
                <a:gd name="T5" fmla="*/ 0 h 372"/>
                <a:gd name="T6" fmla="*/ 332 w 665"/>
                <a:gd name="T7" fmla="*/ 0 h 372"/>
                <a:gd name="T8" fmla="*/ 665 w 665"/>
                <a:gd name="T9" fmla="*/ 0 h 372"/>
                <a:gd name="T10" fmla="*/ 665 w 665"/>
                <a:gd name="T11" fmla="*/ 168 h 372"/>
                <a:gd name="T12" fmla="*/ 665 w 665"/>
                <a:gd name="T13" fmla="*/ 372 h 372"/>
                <a:gd name="T14" fmla="*/ 332 w 665"/>
                <a:gd name="T15" fmla="*/ 372 h 372"/>
                <a:gd name="T16" fmla="*/ 0 w 665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5" h="372">
                  <a:moveTo>
                    <a:pt x="0" y="372"/>
                  </a:moveTo>
                  <a:lnTo>
                    <a:pt x="0" y="168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665" y="0"/>
                  </a:lnTo>
                  <a:lnTo>
                    <a:pt x="665" y="168"/>
                  </a:lnTo>
                  <a:lnTo>
                    <a:pt x="665" y="372"/>
                  </a:lnTo>
                  <a:lnTo>
                    <a:pt x="332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0"/>
            <p:cNvSpPr>
              <a:spLocks/>
            </p:cNvSpPr>
            <p:nvPr/>
          </p:nvSpPr>
          <p:spPr bwMode="auto">
            <a:xfrm>
              <a:off x="5249863" y="2763838"/>
              <a:ext cx="271462" cy="180975"/>
            </a:xfrm>
            <a:custGeom>
              <a:avLst/>
              <a:gdLst>
                <a:gd name="T0" fmla="*/ 171 w 171"/>
                <a:gd name="T1" fmla="*/ 114 h 114"/>
                <a:gd name="T2" fmla="*/ 0 w 171"/>
                <a:gd name="T3" fmla="*/ 114 h 114"/>
                <a:gd name="T4" fmla="*/ 11 w 171"/>
                <a:gd name="T5" fmla="*/ 0 h 114"/>
                <a:gd name="T6" fmla="*/ 159 w 171"/>
                <a:gd name="T7" fmla="*/ 0 h 114"/>
                <a:gd name="T8" fmla="*/ 171 w 17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14">
                  <a:moveTo>
                    <a:pt x="171" y="114"/>
                  </a:moveTo>
                  <a:lnTo>
                    <a:pt x="0" y="114"/>
                  </a:lnTo>
                  <a:lnTo>
                    <a:pt x="11" y="0"/>
                  </a:lnTo>
                  <a:lnTo>
                    <a:pt x="159" y="0"/>
                  </a:lnTo>
                  <a:lnTo>
                    <a:pt x="171" y="114"/>
                  </a:lnTo>
                  <a:close/>
                </a:path>
              </a:pathLst>
            </a:custGeom>
            <a:solidFill>
              <a:srgbClr val="19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81"/>
            <p:cNvSpPr>
              <a:spLocks/>
            </p:cNvSpPr>
            <p:nvPr/>
          </p:nvSpPr>
          <p:spPr bwMode="auto">
            <a:xfrm>
              <a:off x="5324475" y="2725738"/>
              <a:ext cx="117475" cy="25400"/>
            </a:xfrm>
            <a:custGeom>
              <a:avLst/>
              <a:gdLst>
                <a:gd name="T0" fmla="*/ 34 w 38"/>
                <a:gd name="T1" fmla="*/ 8 h 8"/>
                <a:gd name="T2" fmla="*/ 4 w 38"/>
                <a:gd name="T3" fmla="*/ 8 h 8"/>
                <a:gd name="T4" fmla="*/ 0 w 38"/>
                <a:gd name="T5" fmla="*/ 4 h 8"/>
                <a:gd name="T6" fmla="*/ 4 w 38"/>
                <a:gd name="T7" fmla="*/ 0 h 8"/>
                <a:gd name="T8" fmla="*/ 34 w 38"/>
                <a:gd name="T9" fmla="*/ 0 h 8"/>
                <a:gd name="T10" fmla="*/ 38 w 38"/>
                <a:gd name="T11" fmla="*/ 4 h 8"/>
                <a:gd name="T12" fmla="*/ 34 w 3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6"/>
                    <a:pt x="36" y="8"/>
                    <a:pt x="3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82"/>
            <p:cNvSpPr>
              <a:spLocks/>
            </p:cNvSpPr>
            <p:nvPr/>
          </p:nvSpPr>
          <p:spPr bwMode="auto">
            <a:xfrm>
              <a:off x="5214938" y="2938463"/>
              <a:ext cx="336550" cy="22225"/>
            </a:xfrm>
            <a:custGeom>
              <a:avLst/>
              <a:gdLst>
                <a:gd name="T0" fmla="*/ 106 w 108"/>
                <a:gd name="T1" fmla="*/ 7 h 7"/>
                <a:gd name="T2" fmla="*/ 3 w 108"/>
                <a:gd name="T3" fmla="*/ 7 h 7"/>
                <a:gd name="T4" fmla="*/ 0 w 108"/>
                <a:gd name="T5" fmla="*/ 3 h 7"/>
                <a:gd name="T6" fmla="*/ 3 w 108"/>
                <a:gd name="T7" fmla="*/ 0 h 7"/>
                <a:gd name="T8" fmla="*/ 106 w 108"/>
                <a:gd name="T9" fmla="*/ 0 h 7"/>
                <a:gd name="T10" fmla="*/ 108 w 108"/>
                <a:gd name="T11" fmla="*/ 3 h 7"/>
                <a:gd name="T12" fmla="*/ 106 w 10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">
                  <a:moveTo>
                    <a:pt x="10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0"/>
                    <a:pt x="108" y="1"/>
                    <a:pt x="108" y="3"/>
                  </a:cubicBezTo>
                  <a:cubicBezTo>
                    <a:pt x="108" y="6"/>
                    <a:pt x="107" y="7"/>
                    <a:pt x="106" y="7"/>
                  </a:cubicBezTo>
                  <a:close/>
                </a:path>
              </a:pathLst>
            </a:custGeom>
            <a:solidFill>
              <a:srgbClr val="19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183"/>
            <p:cNvSpPr>
              <a:spLocks noChangeArrowheads="1"/>
            </p:cNvSpPr>
            <p:nvPr/>
          </p:nvSpPr>
          <p:spPr bwMode="auto">
            <a:xfrm>
              <a:off x="4921250" y="2157413"/>
              <a:ext cx="261937" cy="409575"/>
            </a:xfrm>
            <a:prstGeom prst="rect">
              <a:avLst/>
            </a:pr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184"/>
            <p:cNvSpPr>
              <a:spLocks noChangeArrowheads="1"/>
            </p:cNvSpPr>
            <p:nvPr/>
          </p:nvSpPr>
          <p:spPr bwMode="auto">
            <a:xfrm>
              <a:off x="5214938" y="2157413"/>
              <a:ext cx="630237" cy="968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185"/>
            <p:cNvSpPr>
              <a:spLocks noChangeArrowheads="1"/>
            </p:cNvSpPr>
            <p:nvPr/>
          </p:nvSpPr>
          <p:spPr bwMode="auto">
            <a:xfrm>
              <a:off x="5214938" y="2470151"/>
              <a:ext cx="306387" cy="968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186"/>
            <p:cNvSpPr>
              <a:spLocks noChangeArrowheads="1"/>
            </p:cNvSpPr>
            <p:nvPr/>
          </p:nvSpPr>
          <p:spPr bwMode="auto">
            <a:xfrm>
              <a:off x="5214938" y="2314576"/>
              <a:ext cx="306387" cy="968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187"/>
            <p:cNvSpPr>
              <a:spLocks noChangeArrowheads="1"/>
            </p:cNvSpPr>
            <p:nvPr/>
          </p:nvSpPr>
          <p:spPr bwMode="auto">
            <a:xfrm>
              <a:off x="5551488" y="2314576"/>
              <a:ext cx="293687" cy="252413"/>
            </a:xfrm>
            <a:prstGeom prst="rect">
              <a:avLst/>
            </a:prstGeom>
            <a:solidFill>
              <a:srgbClr val="2E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203"/>
          <p:cNvGrpSpPr/>
          <p:nvPr/>
        </p:nvGrpSpPr>
        <p:grpSpPr>
          <a:xfrm>
            <a:off x="2789850" y="5393400"/>
            <a:ext cx="1227475" cy="1227475"/>
            <a:chOff x="10734677" y="3468688"/>
            <a:chExt cx="1403350" cy="1403350"/>
          </a:xfrm>
        </p:grpSpPr>
        <p:sp>
          <p:nvSpPr>
            <p:cNvPr id="45" name="Freeform 1630"/>
            <p:cNvSpPr>
              <a:spLocks/>
            </p:cNvSpPr>
            <p:nvPr/>
          </p:nvSpPr>
          <p:spPr bwMode="auto">
            <a:xfrm>
              <a:off x="10734677" y="3468688"/>
              <a:ext cx="1403350" cy="1403350"/>
            </a:xfrm>
            <a:custGeom>
              <a:avLst/>
              <a:gdLst>
                <a:gd name="T0" fmla="*/ 800 w 800"/>
                <a:gd name="T1" fmla="*/ 400 h 800"/>
                <a:gd name="T2" fmla="*/ 400 w 800"/>
                <a:gd name="T3" fmla="*/ 800 h 800"/>
                <a:gd name="T4" fmla="*/ 365 w 800"/>
                <a:gd name="T5" fmla="*/ 799 h 800"/>
                <a:gd name="T6" fmla="*/ 0 w 800"/>
                <a:gd name="T7" fmla="*/ 400 h 800"/>
                <a:gd name="T8" fmla="*/ 400 w 800"/>
                <a:gd name="T9" fmla="*/ 0 h 800"/>
                <a:gd name="T10" fmla="*/ 799 w 800"/>
                <a:gd name="T11" fmla="*/ 371 h 800"/>
                <a:gd name="T12" fmla="*/ 800 w 800"/>
                <a:gd name="T13" fmla="*/ 4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00">
                  <a:moveTo>
                    <a:pt x="800" y="400"/>
                  </a:moveTo>
                  <a:cubicBezTo>
                    <a:pt x="800" y="621"/>
                    <a:pt x="621" y="800"/>
                    <a:pt x="400" y="800"/>
                  </a:cubicBezTo>
                  <a:cubicBezTo>
                    <a:pt x="388" y="800"/>
                    <a:pt x="377" y="800"/>
                    <a:pt x="365" y="799"/>
                  </a:cubicBezTo>
                  <a:cubicBezTo>
                    <a:pt x="161" y="781"/>
                    <a:pt x="0" y="609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11" y="0"/>
                    <a:pt x="784" y="164"/>
                    <a:pt x="799" y="371"/>
                  </a:cubicBezTo>
                  <a:cubicBezTo>
                    <a:pt x="800" y="381"/>
                    <a:pt x="800" y="390"/>
                    <a:pt x="800" y="400"/>
                  </a:cubicBezTo>
                </a:path>
              </a:pathLst>
            </a:custGeom>
            <a:solidFill>
              <a:srgbClr val="FFF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631"/>
            <p:cNvSpPr>
              <a:spLocks noEditPoints="1"/>
            </p:cNvSpPr>
            <p:nvPr/>
          </p:nvSpPr>
          <p:spPr bwMode="auto">
            <a:xfrm>
              <a:off x="11436352" y="4170363"/>
              <a:ext cx="701675" cy="701675"/>
            </a:xfrm>
            <a:custGeom>
              <a:avLst/>
              <a:gdLst>
                <a:gd name="T0" fmla="*/ 224 w 400"/>
                <a:gd name="T1" fmla="*/ 331 h 400"/>
                <a:gd name="T2" fmla="*/ 0 w 400"/>
                <a:gd name="T3" fmla="*/ 400 h 400"/>
                <a:gd name="T4" fmla="*/ 0 w 400"/>
                <a:gd name="T5" fmla="*/ 400 h 400"/>
                <a:gd name="T6" fmla="*/ 224 w 400"/>
                <a:gd name="T7" fmla="*/ 331 h 400"/>
                <a:gd name="T8" fmla="*/ 400 w 400"/>
                <a:gd name="T9" fmla="*/ 0 h 400"/>
                <a:gd name="T10" fmla="*/ 400 w 400"/>
                <a:gd name="T11" fmla="*/ 0 h 400"/>
                <a:gd name="T12" fmla="*/ 378 w 400"/>
                <a:gd name="T13" fmla="*/ 131 h 400"/>
                <a:gd name="T14" fmla="*/ 400 w 400"/>
                <a:gd name="T15" fmla="*/ 0 h 400"/>
                <a:gd name="T16" fmla="*/ 400 w 400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400">
                  <a:moveTo>
                    <a:pt x="224" y="331"/>
                  </a:moveTo>
                  <a:cubicBezTo>
                    <a:pt x="160" y="375"/>
                    <a:pt x="83" y="400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83" y="400"/>
                    <a:pt x="160" y="375"/>
                    <a:pt x="224" y="331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46"/>
                    <a:pt x="392" y="90"/>
                    <a:pt x="378" y="131"/>
                  </a:cubicBezTo>
                  <a:cubicBezTo>
                    <a:pt x="392" y="90"/>
                    <a:pt x="400" y="46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632"/>
            <p:cNvSpPr>
              <a:spLocks noEditPoints="1"/>
            </p:cNvSpPr>
            <p:nvPr/>
          </p:nvSpPr>
          <p:spPr bwMode="auto">
            <a:xfrm>
              <a:off x="11101389" y="3630613"/>
              <a:ext cx="1036638" cy="1241425"/>
            </a:xfrm>
            <a:custGeom>
              <a:avLst/>
              <a:gdLst>
                <a:gd name="T0" fmla="*/ 189 w 591"/>
                <a:gd name="T1" fmla="*/ 59 h 708"/>
                <a:gd name="T2" fmla="*/ 185 w 591"/>
                <a:gd name="T3" fmla="*/ 59 h 708"/>
                <a:gd name="T4" fmla="*/ 204 w 591"/>
                <a:gd name="T5" fmla="*/ 40 h 708"/>
                <a:gd name="T6" fmla="*/ 189 w 591"/>
                <a:gd name="T7" fmla="*/ 59 h 708"/>
                <a:gd name="T8" fmla="*/ 170 w 591"/>
                <a:gd name="T9" fmla="*/ 47 h 708"/>
                <a:gd name="T10" fmla="*/ 168 w 591"/>
                <a:gd name="T11" fmla="*/ 43 h 708"/>
                <a:gd name="T12" fmla="*/ 188 w 591"/>
                <a:gd name="T13" fmla="*/ 23 h 708"/>
                <a:gd name="T14" fmla="*/ 170 w 591"/>
                <a:gd name="T15" fmla="*/ 47 h 708"/>
                <a:gd name="T16" fmla="*/ 190 w 591"/>
                <a:gd name="T17" fmla="*/ 0 h 708"/>
                <a:gd name="T18" fmla="*/ 151 w 591"/>
                <a:gd name="T19" fmla="*/ 39 h 708"/>
                <a:gd name="T20" fmla="*/ 128 w 591"/>
                <a:gd name="T21" fmla="*/ 63 h 708"/>
                <a:gd name="T22" fmla="*/ 119 w 591"/>
                <a:gd name="T23" fmla="*/ 64 h 708"/>
                <a:gd name="T24" fmla="*/ 103 w 591"/>
                <a:gd name="T25" fmla="*/ 63 h 708"/>
                <a:gd name="T26" fmla="*/ 101 w 591"/>
                <a:gd name="T27" fmla="*/ 63 h 708"/>
                <a:gd name="T28" fmla="*/ 85 w 591"/>
                <a:gd name="T29" fmla="*/ 67 h 708"/>
                <a:gd name="T30" fmla="*/ 13 w 591"/>
                <a:gd name="T31" fmla="*/ 67 h 708"/>
                <a:gd name="T32" fmla="*/ 0 w 591"/>
                <a:gd name="T33" fmla="*/ 70 h 708"/>
                <a:gd name="T34" fmla="*/ 13 w 591"/>
                <a:gd name="T35" fmla="*/ 67 h 708"/>
                <a:gd name="T36" fmla="*/ 22 w 591"/>
                <a:gd name="T37" fmla="*/ 67 h 708"/>
                <a:gd name="T38" fmla="*/ 22 w 591"/>
                <a:gd name="T39" fmla="*/ 67 h 708"/>
                <a:gd name="T40" fmla="*/ 73 w 591"/>
                <a:gd name="T41" fmla="*/ 67 h 708"/>
                <a:gd name="T42" fmla="*/ 74 w 591"/>
                <a:gd name="T43" fmla="*/ 67 h 708"/>
                <a:gd name="T44" fmla="*/ 88 w 591"/>
                <a:gd name="T45" fmla="*/ 67 h 708"/>
                <a:gd name="T46" fmla="*/ 107 w 591"/>
                <a:gd name="T47" fmla="*/ 67 h 708"/>
                <a:gd name="T48" fmla="*/ 131 w 591"/>
                <a:gd name="T49" fmla="*/ 67 h 708"/>
                <a:gd name="T50" fmla="*/ 158 w 591"/>
                <a:gd name="T51" fmla="*/ 67 h 708"/>
                <a:gd name="T52" fmla="*/ 186 w 591"/>
                <a:gd name="T53" fmla="*/ 67 h 708"/>
                <a:gd name="T54" fmla="*/ 214 w 591"/>
                <a:gd name="T55" fmla="*/ 67 h 708"/>
                <a:gd name="T56" fmla="*/ 242 w 591"/>
                <a:gd name="T57" fmla="*/ 67 h 708"/>
                <a:gd name="T58" fmla="*/ 267 w 591"/>
                <a:gd name="T59" fmla="*/ 67 h 708"/>
                <a:gd name="T60" fmla="*/ 289 w 591"/>
                <a:gd name="T61" fmla="*/ 67 h 708"/>
                <a:gd name="T62" fmla="*/ 305 w 591"/>
                <a:gd name="T63" fmla="*/ 67 h 708"/>
                <a:gd name="T64" fmla="*/ 316 w 591"/>
                <a:gd name="T65" fmla="*/ 67 h 708"/>
                <a:gd name="T66" fmla="*/ 318 w 591"/>
                <a:gd name="T67" fmla="*/ 67 h 708"/>
                <a:gd name="T68" fmla="*/ 318 w 591"/>
                <a:gd name="T69" fmla="*/ 67 h 708"/>
                <a:gd name="T70" fmla="*/ 319 w 591"/>
                <a:gd name="T71" fmla="*/ 67 h 708"/>
                <a:gd name="T72" fmla="*/ 365 w 591"/>
                <a:gd name="T73" fmla="*/ 67 h 708"/>
                <a:gd name="T74" fmla="*/ 397 w 591"/>
                <a:gd name="T75" fmla="*/ 99 h 708"/>
                <a:gd name="T76" fmla="*/ 397 w 591"/>
                <a:gd name="T77" fmla="*/ 521 h 708"/>
                <a:gd name="T78" fmla="*/ 378 w 591"/>
                <a:gd name="T79" fmla="*/ 552 h 708"/>
                <a:gd name="T80" fmla="*/ 373 w 591"/>
                <a:gd name="T81" fmla="*/ 552 h 708"/>
                <a:gd name="T82" fmla="*/ 373 w 591"/>
                <a:gd name="T83" fmla="*/ 552 h 708"/>
                <a:gd name="T84" fmla="*/ 26 w 591"/>
                <a:gd name="T85" fmla="*/ 552 h 708"/>
                <a:gd name="T86" fmla="*/ 1 w 591"/>
                <a:gd name="T87" fmla="*/ 548 h 708"/>
                <a:gd name="T88" fmla="*/ 157 w 591"/>
                <a:gd name="T89" fmla="*/ 707 h 708"/>
                <a:gd name="T90" fmla="*/ 191 w 591"/>
                <a:gd name="T91" fmla="*/ 708 h 708"/>
                <a:gd name="T92" fmla="*/ 415 w 591"/>
                <a:gd name="T93" fmla="*/ 639 h 708"/>
                <a:gd name="T94" fmla="*/ 569 w 591"/>
                <a:gd name="T95" fmla="*/ 439 h 708"/>
                <a:gd name="T96" fmla="*/ 591 w 591"/>
                <a:gd name="T97" fmla="*/ 308 h 708"/>
                <a:gd name="T98" fmla="*/ 591 w 591"/>
                <a:gd name="T99" fmla="*/ 308 h 708"/>
                <a:gd name="T100" fmla="*/ 396 w 591"/>
                <a:gd name="T101" fmla="*/ 87 h 708"/>
                <a:gd name="T102" fmla="*/ 365 w 591"/>
                <a:gd name="T103" fmla="*/ 67 h 708"/>
                <a:gd name="T104" fmla="*/ 294 w 591"/>
                <a:gd name="T105" fmla="*/ 67 h 708"/>
                <a:gd name="T106" fmla="*/ 278 w 591"/>
                <a:gd name="T107" fmla="*/ 63 h 708"/>
                <a:gd name="T108" fmla="*/ 275 w 591"/>
                <a:gd name="T109" fmla="*/ 63 h 708"/>
                <a:gd name="T110" fmla="*/ 268 w 591"/>
                <a:gd name="T111" fmla="*/ 64 h 708"/>
                <a:gd name="T112" fmla="*/ 255 w 591"/>
                <a:gd name="T113" fmla="*/ 53 h 708"/>
                <a:gd name="T114" fmla="*/ 238 w 591"/>
                <a:gd name="T115" fmla="*/ 36 h 708"/>
                <a:gd name="T116" fmla="*/ 221 w 591"/>
                <a:gd name="T117" fmla="*/ 20 h 708"/>
                <a:gd name="T118" fmla="*/ 190 w 591"/>
                <a:gd name="T11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" h="708">
                  <a:moveTo>
                    <a:pt x="189" y="59"/>
                  </a:moveTo>
                  <a:cubicBezTo>
                    <a:pt x="188" y="59"/>
                    <a:pt x="186" y="59"/>
                    <a:pt x="185" y="59"/>
                  </a:cubicBezTo>
                  <a:cubicBezTo>
                    <a:pt x="187" y="49"/>
                    <a:pt x="195" y="41"/>
                    <a:pt x="204" y="40"/>
                  </a:cubicBezTo>
                  <a:cubicBezTo>
                    <a:pt x="198" y="44"/>
                    <a:pt x="192" y="51"/>
                    <a:pt x="189" y="59"/>
                  </a:cubicBezTo>
                  <a:moveTo>
                    <a:pt x="170" y="47"/>
                  </a:moveTo>
                  <a:cubicBezTo>
                    <a:pt x="169" y="46"/>
                    <a:pt x="169" y="45"/>
                    <a:pt x="168" y="43"/>
                  </a:cubicBezTo>
                  <a:cubicBezTo>
                    <a:pt x="169" y="33"/>
                    <a:pt x="177" y="25"/>
                    <a:pt x="188" y="23"/>
                  </a:cubicBezTo>
                  <a:cubicBezTo>
                    <a:pt x="180" y="29"/>
                    <a:pt x="173" y="37"/>
                    <a:pt x="170" y="47"/>
                  </a:cubicBezTo>
                  <a:moveTo>
                    <a:pt x="190" y="0"/>
                  </a:moveTo>
                  <a:cubicBezTo>
                    <a:pt x="170" y="0"/>
                    <a:pt x="154" y="19"/>
                    <a:pt x="151" y="39"/>
                  </a:cubicBezTo>
                  <a:cubicBezTo>
                    <a:pt x="150" y="51"/>
                    <a:pt x="141" y="60"/>
                    <a:pt x="128" y="63"/>
                  </a:cubicBezTo>
                  <a:cubicBezTo>
                    <a:pt x="126" y="64"/>
                    <a:pt x="123" y="64"/>
                    <a:pt x="119" y="64"/>
                  </a:cubicBezTo>
                  <a:cubicBezTo>
                    <a:pt x="112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1" y="63"/>
                  </a:cubicBezTo>
                  <a:cubicBezTo>
                    <a:pt x="95" y="63"/>
                    <a:pt x="90" y="64"/>
                    <a:pt x="8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8" y="67"/>
                    <a:pt x="4" y="68"/>
                    <a:pt x="0" y="70"/>
                  </a:cubicBezTo>
                  <a:cubicBezTo>
                    <a:pt x="4" y="68"/>
                    <a:pt x="8" y="67"/>
                    <a:pt x="13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7"/>
                    <a:pt x="83" y="67"/>
                    <a:pt x="88" y="67"/>
                  </a:cubicBezTo>
                  <a:cubicBezTo>
                    <a:pt x="94" y="67"/>
                    <a:pt x="101" y="67"/>
                    <a:pt x="107" y="67"/>
                  </a:cubicBezTo>
                  <a:cubicBezTo>
                    <a:pt x="115" y="67"/>
                    <a:pt x="123" y="67"/>
                    <a:pt x="131" y="67"/>
                  </a:cubicBezTo>
                  <a:cubicBezTo>
                    <a:pt x="140" y="67"/>
                    <a:pt x="149" y="67"/>
                    <a:pt x="158" y="67"/>
                  </a:cubicBezTo>
                  <a:cubicBezTo>
                    <a:pt x="167" y="67"/>
                    <a:pt x="177" y="67"/>
                    <a:pt x="186" y="67"/>
                  </a:cubicBezTo>
                  <a:cubicBezTo>
                    <a:pt x="195" y="67"/>
                    <a:pt x="205" y="67"/>
                    <a:pt x="214" y="67"/>
                  </a:cubicBezTo>
                  <a:cubicBezTo>
                    <a:pt x="224" y="67"/>
                    <a:pt x="233" y="67"/>
                    <a:pt x="242" y="67"/>
                  </a:cubicBezTo>
                  <a:cubicBezTo>
                    <a:pt x="250" y="67"/>
                    <a:pt x="259" y="67"/>
                    <a:pt x="267" y="67"/>
                  </a:cubicBezTo>
                  <a:cubicBezTo>
                    <a:pt x="274" y="67"/>
                    <a:pt x="282" y="67"/>
                    <a:pt x="289" y="67"/>
                  </a:cubicBezTo>
                  <a:cubicBezTo>
                    <a:pt x="294" y="67"/>
                    <a:pt x="300" y="67"/>
                    <a:pt x="305" y="67"/>
                  </a:cubicBezTo>
                  <a:cubicBezTo>
                    <a:pt x="309" y="67"/>
                    <a:pt x="312" y="67"/>
                    <a:pt x="316" y="67"/>
                  </a:cubicBezTo>
                  <a:cubicBezTo>
                    <a:pt x="316" y="67"/>
                    <a:pt x="317" y="67"/>
                    <a:pt x="318" y="67"/>
                  </a:cubicBezTo>
                  <a:cubicBezTo>
                    <a:pt x="318" y="67"/>
                    <a:pt x="318" y="67"/>
                    <a:pt x="318" y="67"/>
                  </a:cubicBezTo>
                  <a:cubicBezTo>
                    <a:pt x="319" y="67"/>
                    <a:pt x="319" y="67"/>
                    <a:pt x="319" y="67"/>
                  </a:cubicBezTo>
                  <a:cubicBezTo>
                    <a:pt x="365" y="67"/>
                    <a:pt x="365" y="67"/>
                    <a:pt x="365" y="67"/>
                  </a:cubicBezTo>
                  <a:cubicBezTo>
                    <a:pt x="383" y="67"/>
                    <a:pt x="397" y="81"/>
                    <a:pt x="397" y="99"/>
                  </a:cubicBezTo>
                  <a:cubicBezTo>
                    <a:pt x="397" y="521"/>
                    <a:pt x="397" y="521"/>
                    <a:pt x="397" y="521"/>
                  </a:cubicBezTo>
                  <a:cubicBezTo>
                    <a:pt x="397" y="538"/>
                    <a:pt x="383" y="552"/>
                    <a:pt x="378" y="552"/>
                  </a:cubicBezTo>
                  <a:cubicBezTo>
                    <a:pt x="373" y="552"/>
                    <a:pt x="373" y="552"/>
                    <a:pt x="373" y="552"/>
                  </a:cubicBezTo>
                  <a:cubicBezTo>
                    <a:pt x="373" y="552"/>
                    <a:pt x="373" y="552"/>
                    <a:pt x="373" y="552"/>
                  </a:cubicBezTo>
                  <a:cubicBezTo>
                    <a:pt x="26" y="552"/>
                    <a:pt x="26" y="552"/>
                    <a:pt x="26" y="552"/>
                  </a:cubicBezTo>
                  <a:cubicBezTo>
                    <a:pt x="16" y="552"/>
                    <a:pt x="8" y="550"/>
                    <a:pt x="1" y="548"/>
                  </a:cubicBezTo>
                  <a:cubicBezTo>
                    <a:pt x="4" y="555"/>
                    <a:pt x="155" y="705"/>
                    <a:pt x="157" y="707"/>
                  </a:cubicBezTo>
                  <a:cubicBezTo>
                    <a:pt x="168" y="708"/>
                    <a:pt x="179" y="708"/>
                    <a:pt x="191" y="708"/>
                  </a:cubicBezTo>
                  <a:cubicBezTo>
                    <a:pt x="274" y="708"/>
                    <a:pt x="351" y="683"/>
                    <a:pt x="415" y="639"/>
                  </a:cubicBezTo>
                  <a:cubicBezTo>
                    <a:pt x="486" y="591"/>
                    <a:pt x="540" y="521"/>
                    <a:pt x="569" y="439"/>
                  </a:cubicBezTo>
                  <a:cubicBezTo>
                    <a:pt x="583" y="398"/>
                    <a:pt x="591" y="354"/>
                    <a:pt x="591" y="308"/>
                  </a:cubicBezTo>
                  <a:cubicBezTo>
                    <a:pt x="591" y="308"/>
                    <a:pt x="591" y="308"/>
                    <a:pt x="591" y="308"/>
                  </a:cubicBezTo>
                  <a:cubicBezTo>
                    <a:pt x="396" y="87"/>
                    <a:pt x="396" y="87"/>
                    <a:pt x="396" y="87"/>
                  </a:cubicBezTo>
                  <a:cubicBezTo>
                    <a:pt x="391" y="75"/>
                    <a:pt x="379" y="67"/>
                    <a:pt x="365" y="67"/>
                  </a:cubicBezTo>
                  <a:cubicBezTo>
                    <a:pt x="294" y="67"/>
                    <a:pt x="294" y="67"/>
                    <a:pt x="294" y="67"/>
                  </a:cubicBezTo>
                  <a:cubicBezTo>
                    <a:pt x="289" y="64"/>
                    <a:pt x="284" y="63"/>
                    <a:pt x="278" y="63"/>
                  </a:cubicBezTo>
                  <a:cubicBezTo>
                    <a:pt x="277" y="63"/>
                    <a:pt x="276" y="63"/>
                    <a:pt x="275" y="63"/>
                  </a:cubicBezTo>
                  <a:cubicBezTo>
                    <a:pt x="275" y="63"/>
                    <a:pt x="272" y="64"/>
                    <a:pt x="268" y="64"/>
                  </a:cubicBezTo>
                  <a:cubicBezTo>
                    <a:pt x="265" y="59"/>
                    <a:pt x="260" y="56"/>
                    <a:pt x="255" y="53"/>
                  </a:cubicBezTo>
                  <a:cubicBezTo>
                    <a:pt x="251" y="45"/>
                    <a:pt x="246" y="40"/>
                    <a:pt x="238" y="36"/>
                  </a:cubicBezTo>
                  <a:cubicBezTo>
                    <a:pt x="234" y="29"/>
                    <a:pt x="229" y="23"/>
                    <a:pt x="221" y="20"/>
                  </a:cubicBezTo>
                  <a:cubicBezTo>
                    <a:pt x="215" y="7"/>
                    <a:pt x="204" y="0"/>
                    <a:pt x="190" y="0"/>
                  </a:cubicBezTo>
                </a:path>
              </a:pathLst>
            </a:custGeom>
            <a:solidFill>
              <a:srgbClr val="D9D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633"/>
            <p:cNvSpPr>
              <a:spLocks/>
            </p:cNvSpPr>
            <p:nvPr/>
          </p:nvSpPr>
          <p:spPr bwMode="auto">
            <a:xfrm>
              <a:off x="11069639" y="3748088"/>
              <a:ext cx="719138" cy="850900"/>
            </a:xfrm>
            <a:custGeom>
              <a:avLst/>
              <a:gdLst>
                <a:gd name="T0" fmla="*/ 410 w 410"/>
                <a:gd name="T1" fmla="*/ 454 h 485"/>
                <a:gd name="T2" fmla="*/ 391 w 410"/>
                <a:gd name="T3" fmla="*/ 485 h 485"/>
                <a:gd name="T4" fmla="*/ 44 w 410"/>
                <a:gd name="T5" fmla="*/ 485 h 485"/>
                <a:gd name="T6" fmla="*/ 0 w 410"/>
                <a:gd name="T7" fmla="*/ 454 h 485"/>
                <a:gd name="T8" fmla="*/ 0 w 410"/>
                <a:gd name="T9" fmla="*/ 32 h 485"/>
                <a:gd name="T10" fmla="*/ 31 w 410"/>
                <a:gd name="T11" fmla="*/ 0 h 485"/>
                <a:gd name="T12" fmla="*/ 378 w 410"/>
                <a:gd name="T13" fmla="*/ 0 h 485"/>
                <a:gd name="T14" fmla="*/ 410 w 410"/>
                <a:gd name="T15" fmla="*/ 32 h 485"/>
                <a:gd name="T16" fmla="*/ 410 w 410"/>
                <a:gd name="T17" fmla="*/ 45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485">
                  <a:moveTo>
                    <a:pt x="410" y="454"/>
                  </a:moveTo>
                  <a:cubicBezTo>
                    <a:pt x="410" y="471"/>
                    <a:pt x="395" y="485"/>
                    <a:pt x="391" y="485"/>
                  </a:cubicBezTo>
                  <a:cubicBezTo>
                    <a:pt x="44" y="485"/>
                    <a:pt x="44" y="485"/>
                    <a:pt x="44" y="485"/>
                  </a:cubicBezTo>
                  <a:cubicBezTo>
                    <a:pt x="14" y="485"/>
                    <a:pt x="0" y="471"/>
                    <a:pt x="0" y="45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95" y="0"/>
                    <a:pt x="410" y="14"/>
                    <a:pt x="410" y="32"/>
                  </a:cubicBezTo>
                  <a:cubicBezTo>
                    <a:pt x="410" y="454"/>
                    <a:pt x="410" y="454"/>
                    <a:pt x="410" y="454"/>
                  </a:cubicBezTo>
                </a:path>
              </a:pathLst>
            </a:custGeom>
            <a:solidFill>
              <a:srgbClr val="002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634"/>
            <p:cNvSpPr>
              <a:spLocks/>
            </p:cNvSpPr>
            <p:nvPr/>
          </p:nvSpPr>
          <p:spPr bwMode="auto">
            <a:xfrm>
              <a:off x="11083927" y="3748088"/>
              <a:ext cx="714375" cy="850900"/>
            </a:xfrm>
            <a:custGeom>
              <a:avLst/>
              <a:gdLst>
                <a:gd name="T0" fmla="*/ 407 w 407"/>
                <a:gd name="T1" fmla="*/ 454 h 485"/>
                <a:gd name="T2" fmla="*/ 388 w 407"/>
                <a:gd name="T3" fmla="*/ 485 h 485"/>
                <a:gd name="T4" fmla="*/ 44 w 407"/>
                <a:gd name="T5" fmla="*/ 485 h 485"/>
                <a:gd name="T6" fmla="*/ 0 w 407"/>
                <a:gd name="T7" fmla="*/ 454 h 485"/>
                <a:gd name="T8" fmla="*/ 0 w 407"/>
                <a:gd name="T9" fmla="*/ 32 h 485"/>
                <a:gd name="T10" fmla="*/ 32 w 407"/>
                <a:gd name="T11" fmla="*/ 0 h 485"/>
                <a:gd name="T12" fmla="*/ 375 w 407"/>
                <a:gd name="T13" fmla="*/ 0 h 485"/>
                <a:gd name="T14" fmla="*/ 407 w 407"/>
                <a:gd name="T15" fmla="*/ 32 h 485"/>
                <a:gd name="T16" fmla="*/ 407 w 407"/>
                <a:gd name="T17" fmla="*/ 45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85">
                  <a:moveTo>
                    <a:pt x="407" y="454"/>
                  </a:moveTo>
                  <a:cubicBezTo>
                    <a:pt x="407" y="471"/>
                    <a:pt x="393" y="485"/>
                    <a:pt x="388" y="485"/>
                  </a:cubicBezTo>
                  <a:cubicBezTo>
                    <a:pt x="44" y="485"/>
                    <a:pt x="44" y="485"/>
                    <a:pt x="44" y="485"/>
                  </a:cubicBezTo>
                  <a:cubicBezTo>
                    <a:pt x="14" y="485"/>
                    <a:pt x="0" y="471"/>
                    <a:pt x="0" y="45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93" y="0"/>
                    <a:pt x="407" y="14"/>
                    <a:pt x="407" y="32"/>
                  </a:cubicBezTo>
                  <a:cubicBezTo>
                    <a:pt x="407" y="454"/>
                    <a:pt x="407" y="454"/>
                    <a:pt x="407" y="454"/>
                  </a:cubicBezTo>
                </a:path>
              </a:pathLst>
            </a:custGeom>
            <a:solidFill>
              <a:srgbClr val="003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635"/>
            <p:cNvSpPr>
              <a:spLocks/>
            </p:cNvSpPr>
            <p:nvPr/>
          </p:nvSpPr>
          <p:spPr bwMode="auto">
            <a:xfrm>
              <a:off x="11091864" y="3781426"/>
              <a:ext cx="677863" cy="796925"/>
            </a:xfrm>
            <a:custGeom>
              <a:avLst/>
              <a:gdLst>
                <a:gd name="T0" fmla="*/ 386 w 386"/>
                <a:gd name="T1" fmla="*/ 425 h 454"/>
                <a:gd name="T2" fmla="*/ 357 w 386"/>
                <a:gd name="T3" fmla="*/ 454 h 454"/>
                <a:gd name="T4" fmla="*/ 30 w 386"/>
                <a:gd name="T5" fmla="*/ 454 h 454"/>
                <a:gd name="T6" fmla="*/ 0 w 386"/>
                <a:gd name="T7" fmla="*/ 425 h 454"/>
                <a:gd name="T8" fmla="*/ 0 w 386"/>
                <a:gd name="T9" fmla="*/ 29 h 454"/>
                <a:gd name="T10" fmla="*/ 30 w 386"/>
                <a:gd name="T11" fmla="*/ 0 h 454"/>
                <a:gd name="T12" fmla="*/ 357 w 386"/>
                <a:gd name="T13" fmla="*/ 0 h 454"/>
                <a:gd name="T14" fmla="*/ 386 w 386"/>
                <a:gd name="T15" fmla="*/ 29 h 454"/>
                <a:gd name="T16" fmla="*/ 386 w 386"/>
                <a:gd name="T17" fmla="*/ 42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454">
                  <a:moveTo>
                    <a:pt x="386" y="425"/>
                  </a:moveTo>
                  <a:cubicBezTo>
                    <a:pt x="386" y="441"/>
                    <a:pt x="373" y="454"/>
                    <a:pt x="357" y="454"/>
                  </a:cubicBezTo>
                  <a:cubicBezTo>
                    <a:pt x="30" y="454"/>
                    <a:pt x="30" y="454"/>
                    <a:pt x="30" y="454"/>
                  </a:cubicBezTo>
                  <a:cubicBezTo>
                    <a:pt x="14" y="454"/>
                    <a:pt x="0" y="441"/>
                    <a:pt x="0" y="4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73" y="0"/>
                    <a:pt x="386" y="13"/>
                    <a:pt x="386" y="29"/>
                  </a:cubicBezTo>
                  <a:cubicBezTo>
                    <a:pt x="386" y="425"/>
                    <a:pt x="386" y="425"/>
                    <a:pt x="386" y="425"/>
                  </a:cubicBezTo>
                </a:path>
              </a:pathLst>
            </a:custGeom>
            <a:solidFill>
              <a:srgbClr val="BA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636"/>
            <p:cNvSpPr>
              <a:spLocks/>
            </p:cNvSpPr>
            <p:nvPr/>
          </p:nvSpPr>
          <p:spPr bwMode="auto">
            <a:xfrm>
              <a:off x="11101389" y="3786188"/>
              <a:ext cx="657225" cy="781050"/>
            </a:xfrm>
            <a:custGeom>
              <a:avLst/>
              <a:gdLst>
                <a:gd name="T0" fmla="*/ 27 w 375"/>
                <a:gd name="T1" fmla="*/ 445 h 445"/>
                <a:gd name="T2" fmla="*/ 0 w 375"/>
                <a:gd name="T3" fmla="*/ 418 h 445"/>
                <a:gd name="T4" fmla="*/ 0 w 375"/>
                <a:gd name="T5" fmla="*/ 27 h 445"/>
                <a:gd name="T6" fmla="*/ 27 w 375"/>
                <a:gd name="T7" fmla="*/ 0 h 445"/>
                <a:gd name="T8" fmla="*/ 348 w 375"/>
                <a:gd name="T9" fmla="*/ 0 h 445"/>
                <a:gd name="T10" fmla="*/ 375 w 375"/>
                <a:gd name="T11" fmla="*/ 27 h 445"/>
                <a:gd name="T12" fmla="*/ 375 w 375"/>
                <a:gd name="T13" fmla="*/ 418 h 445"/>
                <a:gd name="T14" fmla="*/ 348 w 375"/>
                <a:gd name="T15" fmla="*/ 445 h 445"/>
                <a:gd name="T16" fmla="*/ 27 w 375"/>
                <a:gd name="T1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445">
                  <a:moveTo>
                    <a:pt x="27" y="445"/>
                  </a:moveTo>
                  <a:cubicBezTo>
                    <a:pt x="12" y="445"/>
                    <a:pt x="0" y="433"/>
                    <a:pt x="0" y="41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63" y="0"/>
                    <a:pt x="375" y="12"/>
                    <a:pt x="375" y="27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5" y="433"/>
                    <a:pt x="363" y="445"/>
                    <a:pt x="348" y="445"/>
                  </a:cubicBezTo>
                  <a:cubicBezTo>
                    <a:pt x="27" y="445"/>
                    <a:pt x="27" y="445"/>
                    <a:pt x="27" y="445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637"/>
            <p:cNvSpPr>
              <a:spLocks/>
            </p:cNvSpPr>
            <p:nvPr/>
          </p:nvSpPr>
          <p:spPr bwMode="auto">
            <a:xfrm>
              <a:off x="11128377" y="3811588"/>
              <a:ext cx="603250" cy="714375"/>
            </a:xfrm>
            <a:custGeom>
              <a:avLst/>
              <a:gdLst>
                <a:gd name="T0" fmla="*/ 341 w 344"/>
                <a:gd name="T1" fmla="*/ 0 h 407"/>
                <a:gd name="T2" fmla="*/ 4 w 344"/>
                <a:gd name="T3" fmla="*/ 0 h 407"/>
                <a:gd name="T4" fmla="*/ 0 w 344"/>
                <a:gd name="T5" fmla="*/ 3 h 407"/>
                <a:gd name="T6" fmla="*/ 0 w 344"/>
                <a:gd name="T7" fmla="*/ 403 h 407"/>
                <a:gd name="T8" fmla="*/ 4 w 344"/>
                <a:gd name="T9" fmla="*/ 407 h 407"/>
                <a:gd name="T10" fmla="*/ 177 w 344"/>
                <a:gd name="T11" fmla="*/ 407 h 407"/>
                <a:gd name="T12" fmla="*/ 183 w 344"/>
                <a:gd name="T13" fmla="*/ 407 h 407"/>
                <a:gd name="T14" fmla="*/ 264 w 344"/>
                <a:gd name="T15" fmla="*/ 386 h 407"/>
                <a:gd name="T16" fmla="*/ 337 w 344"/>
                <a:gd name="T17" fmla="*/ 353 h 407"/>
                <a:gd name="T18" fmla="*/ 344 w 344"/>
                <a:gd name="T19" fmla="*/ 337 h 407"/>
                <a:gd name="T20" fmla="*/ 344 w 344"/>
                <a:gd name="T21" fmla="*/ 3 h 407"/>
                <a:gd name="T22" fmla="*/ 341 w 344"/>
                <a:gd name="T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07">
                  <a:moveTo>
                    <a:pt x="34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5"/>
                    <a:pt x="2" y="407"/>
                    <a:pt x="4" y="407"/>
                  </a:cubicBezTo>
                  <a:cubicBezTo>
                    <a:pt x="177" y="407"/>
                    <a:pt x="177" y="407"/>
                    <a:pt x="177" y="407"/>
                  </a:cubicBezTo>
                  <a:cubicBezTo>
                    <a:pt x="177" y="407"/>
                    <a:pt x="181" y="407"/>
                    <a:pt x="183" y="407"/>
                  </a:cubicBezTo>
                  <a:cubicBezTo>
                    <a:pt x="201" y="407"/>
                    <a:pt x="247" y="394"/>
                    <a:pt x="264" y="386"/>
                  </a:cubicBezTo>
                  <a:cubicBezTo>
                    <a:pt x="311" y="367"/>
                    <a:pt x="318" y="368"/>
                    <a:pt x="337" y="353"/>
                  </a:cubicBezTo>
                  <a:cubicBezTo>
                    <a:pt x="344" y="347"/>
                    <a:pt x="344" y="337"/>
                    <a:pt x="344" y="337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1"/>
                    <a:pt x="343" y="0"/>
                    <a:pt x="3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638"/>
            <p:cNvSpPr>
              <a:spLocks/>
            </p:cNvSpPr>
            <p:nvPr/>
          </p:nvSpPr>
          <p:spPr bwMode="auto">
            <a:xfrm>
              <a:off x="11456989" y="4394201"/>
              <a:ext cx="252413" cy="130175"/>
            </a:xfrm>
            <a:custGeom>
              <a:avLst/>
              <a:gdLst>
                <a:gd name="T0" fmla="*/ 144 w 144"/>
                <a:gd name="T1" fmla="*/ 24 h 74"/>
                <a:gd name="T2" fmla="*/ 0 w 144"/>
                <a:gd name="T3" fmla="*/ 74 h 74"/>
                <a:gd name="T4" fmla="*/ 110 w 144"/>
                <a:gd name="T5" fmla="*/ 0 h 74"/>
                <a:gd name="T6" fmla="*/ 144 w 144"/>
                <a:gd name="T7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74">
                  <a:moveTo>
                    <a:pt x="144" y="24"/>
                  </a:moveTo>
                  <a:cubicBezTo>
                    <a:pt x="124" y="40"/>
                    <a:pt x="49" y="69"/>
                    <a:pt x="0" y="74"/>
                  </a:cubicBezTo>
                  <a:cubicBezTo>
                    <a:pt x="58" y="51"/>
                    <a:pt x="77" y="31"/>
                    <a:pt x="110" y="0"/>
                  </a:cubicBezTo>
                  <a:cubicBezTo>
                    <a:pt x="114" y="10"/>
                    <a:pt x="132" y="21"/>
                    <a:pt x="144" y="24"/>
                  </a:cubicBezTo>
                  <a:close/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1639"/>
            <p:cNvSpPr>
              <a:spLocks noChangeArrowheads="1"/>
            </p:cNvSpPr>
            <p:nvPr/>
          </p:nvSpPr>
          <p:spPr bwMode="auto">
            <a:xfrm>
              <a:off x="11296652" y="4051301"/>
              <a:ext cx="393700" cy="4763"/>
            </a:xfrm>
            <a:prstGeom prst="rect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1640"/>
            <p:cNvSpPr>
              <a:spLocks noChangeArrowheads="1"/>
            </p:cNvSpPr>
            <p:nvPr/>
          </p:nvSpPr>
          <p:spPr bwMode="auto">
            <a:xfrm>
              <a:off x="11301414" y="4132263"/>
              <a:ext cx="395288" cy="3175"/>
            </a:xfrm>
            <a:prstGeom prst="rect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1641"/>
            <p:cNvSpPr>
              <a:spLocks noChangeArrowheads="1"/>
            </p:cNvSpPr>
            <p:nvPr/>
          </p:nvSpPr>
          <p:spPr bwMode="auto">
            <a:xfrm>
              <a:off x="11301414" y="4200526"/>
              <a:ext cx="395288" cy="6350"/>
            </a:xfrm>
            <a:prstGeom prst="rect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1642"/>
            <p:cNvSpPr>
              <a:spLocks noChangeArrowheads="1"/>
            </p:cNvSpPr>
            <p:nvPr/>
          </p:nvSpPr>
          <p:spPr bwMode="auto">
            <a:xfrm>
              <a:off x="11301414" y="4270376"/>
              <a:ext cx="395288" cy="4763"/>
            </a:xfrm>
            <a:prstGeom prst="rect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1643"/>
            <p:cNvSpPr>
              <a:spLocks noChangeArrowheads="1"/>
            </p:cNvSpPr>
            <p:nvPr/>
          </p:nvSpPr>
          <p:spPr bwMode="auto">
            <a:xfrm>
              <a:off x="11298239" y="4368801"/>
              <a:ext cx="393700" cy="4763"/>
            </a:xfrm>
            <a:prstGeom prst="rect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644"/>
            <p:cNvSpPr>
              <a:spLocks/>
            </p:cNvSpPr>
            <p:nvPr/>
          </p:nvSpPr>
          <p:spPr bwMode="auto">
            <a:xfrm>
              <a:off x="11456989" y="4394201"/>
              <a:ext cx="258763" cy="130175"/>
            </a:xfrm>
            <a:custGeom>
              <a:avLst/>
              <a:gdLst>
                <a:gd name="T0" fmla="*/ 147 w 147"/>
                <a:gd name="T1" fmla="*/ 23 h 74"/>
                <a:gd name="T2" fmla="*/ 0 w 147"/>
                <a:gd name="T3" fmla="*/ 74 h 74"/>
                <a:gd name="T4" fmla="*/ 126 w 147"/>
                <a:gd name="T5" fmla="*/ 0 h 74"/>
                <a:gd name="T6" fmla="*/ 147 w 147"/>
                <a:gd name="T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74">
                  <a:moveTo>
                    <a:pt x="147" y="23"/>
                  </a:moveTo>
                  <a:cubicBezTo>
                    <a:pt x="130" y="39"/>
                    <a:pt x="49" y="69"/>
                    <a:pt x="0" y="74"/>
                  </a:cubicBezTo>
                  <a:cubicBezTo>
                    <a:pt x="58" y="51"/>
                    <a:pt x="92" y="31"/>
                    <a:pt x="126" y="0"/>
                  </a:cubicBezTo>
                  <a:cubicBezTo>
                    <a:pt x="130" y="10"/>
                    <a:pt x="135" y="20"/>
                    <a:pt x="147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1645"/>
            <p:cNvSpPr>
              <a:spLocks noChangeArrowheads="1"/>
            </p:cNvSpPr>
            <p:nvPr/>
          </p:nvSpPr>
          <p:spPr bwMode="auto">
            <a:xfrm>
              <a:off x="11296652" y="3967163"/>
              <a:ext cx="393700" cy="3175"/>
            </a:xfrm>
            <a:prstGeom prst="rect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646"/>
            <p:cNvSpPr>
              <a:spLocks/>
            </p:cNvSpPr>
            <p:nvPr/>
          </p:nvSpPr>
          <p:spPr bwMode="auto">
            <a:xfrm>
              <a:off x="11182352" y="3952876"/>
              <a:ext cx="104775" cy="71438"/>
            </a:xfrm>
            <a:custGeom>
              <a:avLst/>
              <a:gdLst>
                <a:gd name="T0" fmla="*/ 57 w 60"/>
                <a:gd name="T1" fmla="*/ 4 h 40"/>
                <a:gd name="T2" fmla="*/ 46 w 60"/>
                <a:gd name="T3" fmla="*/ 3 h 40"/>
                <a:gd name="T4" fmla="*/ 44 w 60"/>
                <a:gd name="T5" fmla="*/ 5 h 40"/>
                <a:gd name="T6" fmla="*/ 42 w 60"/>
                <a:gd name="T7" fmla="*/ 6 h 40"/>
                <a:gd name="T8" fmla="*/ 38 w 60"/>
                <a:gd name="T9" fmla="*/ 9 h 40"/>
                <a:gd name="T10" fmla="*/ 29 w 60"/>
                <a:gd name="T11" fmla="*/ 15 h 40"/>
                <a:gd name="T12" fmla="*/ 23 w 60"/>
                <a:gd name="T13" fmla="*/ 25 h 40"/>
                <a:gd name="T14" fmla="*/ 22 w 60"/>
                <a:gd name="T15" fmla="*/ 28 h 40"/>
                <a:gd name="T16" fmla="*/ 17 w 60"/>
                <a:gd name="T17" fmla="*/ 25 h 40"/>
                <a:gd name="T18" fmla="*/ 3 w 60"/>
                <a:gd name="T19" fmla="*/ 23 h 40"/>
                <a:gd name="T20" fmla="*/ 1 w 60"/>
                <a:gd name="T21" fmla="*/ 28 h 40"/>
                <a:gd name="T22" fmla="*/ 6 w 60"/>
                <a:gd name="T23" fmla="*/ 30 h 40"/>
                <a:gd name="T24" fmla="*/ 14 w 60"/>
                <a:gd name="T25" fmla="*/ 31 h 40"/>
                <a:gd name="T26" fmla="*/ 21 w 60"/>
                <a:gd name="T27" fmla="*/ 38 h 40"/>
                <a:gd name="T28" fmla="*/ 21 w 60"/>
                <a:gd name="T29" fmla="*/ 38 h 40"/>
                <a:gd name="T30" fmla="*/ 22 w 60"/>
                <a:gd name="T31" fmla="*/ 40 h 40"/>
                <a:gd name="T32" fmla="*/ 27 w 60"/>
                <a:gd name="T33" fmla="*/ 38 h 40"/>
                <a:gd name="T34" fmla="*/ 27 w 60"/>
                <a:gd name="T35" fmla="*/ 37 h 40"/>
                <a:gd name="T36" fmla="*/ 36 w 60"/>
                <a:gd name="T37" fmla="*/ 24 h 40"/>
                <a:gd name="T38" fmla="*/ 43 w 60"/>
                <a:gd name="T39" fmla="*/ 20 h 40"/>
                <a:gd name="T40" fmla="*/ 47 w 60"/>
                <a:gd name="T41" fmla="*/ 19 h 40"/>
                <a:gd name="T42" fmla="*/ 49 w 60"/>
                <a:gd name="T43" fmla="*/ 18 h 40"/>
                <a:gd name="T44" fmla="*/ 52 w 60"/>
                <a:gd name="T45" fmla="*/ 18 h 40"/>
                <a:gd name="T46" fmla="*/ 57 w 60"/>
                <a:gd name="T47" fmla="*/ 16 h 40"/>
                <a:gd name="T48" fmla="*/ 57 w 60"/>
                <a:gd name="T49" fmla="*/ 4 h 40"/>
                <a:gd name="T50" fmla="*/ 57 w 6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40">
                  <a:moveTo>
                    <a:pt x="57" y="4"/>
                  </a:moveTo>
                  <a:cubicBezTo>
                    <a:pt x="54" y="0"/>
                    <a:pt x="49" y="0"/>
                    <a:pt x="46" y="3"/>
                  </a:cubicBezTo>
                  <a:cubicBezTo>
                    <a:pt x="45" y="4"/>
                    <a:pt x="45" y="4"/>
                    <a:pt x="44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0" y="7"/>
                    <a:pt x="39" y="8"/>
                    <a:pt x="38" y="9"/>
                  </a:cubicBezTo>
                  <a:cubicBezTo>
                    <a:pt x="35" y="10"/>
                    <a:pt x="32" y="13"/>
                    <a:pt x="29" y="15"/>
                  </a:cubicBezTo>
                  <a:cubicBezTo>
                    <a:pt x="27" y="18"/>
                    <a:pt x="24" y="21"/>
                    <a:pt x="23" y="25"/>
                  </a:cubicBezTo>
                  <a:cubicBezTo>
                    <a:pt x="22" y="26"/>
                    <a:pt x="22" y="27"/>
                    <a:pt x="22" y="28"/>
                  </a:cubicBezTo>
                  <a:cubicBezTo>
                    <a:pt x="20" y="27"/>
                    <a:pt x="19" y="26"/>
                    <a:pt x="17" y="25"/>
                  </a:cubicBezTo>
                  <a:cubicBezTo>
                    <a:pt x="13" y="22"/>
                    <a:pt x="8" y="21"/>
                    <a:pt x="3" y="23"/>
                  </a:cubicBezTo>
                  <a:cubicBezTo>
                    <a:pt x="1" y="23"/>
                    <a:pt x="0" y="26"/>
                    <a:pt x="1" y="28"/>
                  </a:cubicBezTo>
                  <a:cubicBezTo>
                    <a:pt x="2" y="30"/>
                    <a:pt x="4" y="31"/>
                    <a:pt x="6" y="30"/>
                  </a:cubicBezTo>
                  <a:cubicBezTo>
                    <a:pt x="8" y="29"/>
                    <a:pt x="11" y="30"/>
                    <a:pt x="14" y="31"/>
                  </a:cubicBezTo>
                  <a:cubicBezTo>
                    <a:pt x="16" y="33"/>
                    <a:pt x="19" y="35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4" y="40"/>
                    <a:pt x="26" y="39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1"/>
                    <a:pt x="32" y="27"/>
                    <a:pt x="36" y="24"/>
                  </a:cubicBezTo>
                  <a:cubicBezTo>
                    <a:pt x="38" y="23"/>
                    <a:pt x="41" y="22"/>
                    <a:pt x="43" y="20"/>
                  </a:cubicBezTo>
                  <a:cubicBezTo>
                    <a:pt x="45" y="20"/>
                    <a:pt x="46" y="20"/>
                    <a:pt x="47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1" y="18"/>
                    <a:pt x="52" y="18"/>
                  </a:cubicBezTo>
                  <a:cubicBezTo>
                    <a:pt x="54" y="18"/>
                    <a:pt x="55" y="17"/>
                    <a:pt x="57" y="16"/>
                  </a:cubicBezTo>
                  <a:cubicBezTo>
                    <a:pt x="60" y="12"/>
                    <a:pt x="60" y="7"/>
                    <a:pt x="57" y="4"/>
                  </a:cubicBezTo>
                  <a:cubicBezTo>
                    <a:pt x="54" y="0"/>
                    <a:pt x="60" y="7"/>
                    <a:pt x="57" y="4"/>
                  </a:cubicBezTo>
                  <a:close/>
                </a:path>
              </a:pathLst>
            </a:custGeom>
            <a:solidFill>
              <a:srgbClr val="23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647"/>
            <p:cNvSpPr>
              <a:spLocks/>
            </p:cNvSpPr>
            <p:nvPr/>
          </p:nvSpPr>
          <p:spPr bwMode="auto">
            <a:xfrm>
              <a:off x="11174414" y="4057651"/>
              <a:ext cx="106363" cy="69850"/>
            </a:xfrm>
            <a:custGeom>
              <a:avLst/>
              <a:gdLst>
                <a:gd name="T0" fmla="*/ 57 w 60"/>
                <a:gd name="T1" fmla="*/ 3 h 40"/>
                <a:gd name="T2" fmla="*/ 46 w 60"/>
                <a:gd name="T3" fmla="*/ 3 h 40"/>
                <a:gd name="T4" fmla="*/ 44 w 60"/>
                <a:gd name="T5" fmla="*/ 4 h 40"/>
                <a:gd name="T6" fmla="*/ 42 w 60"/>
                <a:gd name="T7" fmla="*/ 5 h 40"/>
                <a:gd name="T8" fmla="*/ 38 w 60"/>
                <a:gd name="T9" fmla="*/ 8 h 40"/>
                <a:gd name="T10" fmla="*/ 29 w 60"/>
                <a:gd name="T11" fmla="*/ 15 h 40"/>
                <a:gd name="T12" fmla="*/ 23 w 60"/>
                <a:gd name="T13" fmla="*/ 24 h 40"/>
                <a:gd name="T14" fmla="*/ 22 w 60"/>
                <a:gd name="T15" fmla="*/ 28 h 40"/>
                <a:gd name="T16" fmla="*/ 17 w 60"/>
                <a:gd name="T17" fmla="*/ 24 h 40"/>
                <a:gd name="T18" fmla="*/ 3 w 60"/>
                <a:gd name="T19" fmla="*/ 22 h 40"/>
                <a:gd name="T20" fmla="*/ 1 w 60"/>
                <a:gd name="T21" fmla="*/ 27 h 40"/>
                <a:gd name="T22" fmla="*/ 6 w 60"/>
                <a:gd name="T23" fmla="*/ 30 h 40"/>
                <a:gd name="T24" fmla="*/ 14 w 60"/>
                <a:gd name="T25" fmla="*/ 31 h 40"/>
                <a:gd name="T26" fmla="*/ 21 w 60"/>
                <a:gd name="T27" fmla="*/ 38 h 40"/>
                <a:gd name="T28" fmla="*/ 21 w 60"/>
                <a:gd name="T29" fmla="*/ 38 h 40"/>
                <a:gd name="T30" fmla="*/ 22 w 60"/>
                <a:gd name="T31" fmla="*/ 39 h 40"/>
                <a:gd name="T32" fmla="*/ 27 w 60"/>
                <a:gd name="T33" fmla="*/ 37 h 40"/>
                <a:gd name="T34" fmla="*/ 27 w 60"/>
                <a:gd name="T35" fmla="*/ 36 h 40"/>
                <a:gd name="T36" fmla="*/ 36 w 60"/>
                <a:gd name="T37" fmla="*/ 24 h 40"/>
                <a:gd name="T38" fmla="*/ 43 w 60"/>
                <a:gd name="T39" fmla="*/ 20 h 40"/>
                <a:gd name="T40" fmla="*/ 47 w 60"/>
                <a:gd name="T41" fmla="*/ 19 h 40"/>
                <a:gd name="T42" fmla="*/ 49 w 60"/>
                <a:gd name="T43" fmla="*/ 18 h 40"/>
                <a:gd name="T44" fmla="*/ 52 w 60"/>
                <a:gd name="T45" fmla="*/ 17 h 40"/>
                <a:gd name="T46" fmla="*/ 57 w 60"/>
                <a:gd name="T47" fmla="*/ 15 h 40"/>
                <a:gd name="T48" fmla="*/ 57 w 60"/>
                <a:gd name="T49" fmla="*/ 3 h 40"/>
                <a:gd name="T50" fmla="*/ 57 w 60"/>
                <a:gd name="T5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40">
                  <a:moveTo>
                    <a:pt x="57" y="3"/>
                  </a:moveTo>
                  <a:cubicBezTo>
                    <a:pt x="54" y="0"/>
                    <a:pt x="49" y="0"/>
                    <a:pt x="46" y="3"/>
                  </a:cubicBezTo>
                  <a:cubicBezTo>
                    <a:pt x="46" y="4"/>
                    <a:pt x="45" y="4"/>
                    <a:pt x="44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6"/>
                    <a:pt x="39" y="7"/>
                    <a:pt x="38" y="8"/>
                  </a:cubicBezTo>
                  <a:cubicBezTo>
                    <a:pt x="35" y="10"/>
                    <a:pt x="32" y="12"/>
                    <a:pt x="29" y="15"/>
                  </a:cubicBezTo>
                  <a:cubicBezTo>
                    <a:pt x="27" y="17"/>
                    <a:pt x="24" y="21"/>
                    <a:pt x="23" y="24"/>
                  </a:cubicBezTo>
                  <a:cubicBezTo>
                    <a:pt x="22" y="25"/>
                    <a:pt x="22" y="26"/>
                    <a:pt x="22" y="28"/>
                  </a:cubicBezTo>
                  <a:cubicBezTo>
                    <a:pt x="20" y="26"/>
                    <a:pt x="19" y="25"/>
                    <a:pt x="17" y="24"/>
                  </a:cubicBezTo>
                  <a:cubicBezTo>
                    <a:pt x="13" y="22"/>
                    <a:pt x="8" y="21"/>
                    <a:pt x="3" y="22"/>
                  </a:cubicBezTo>
                  <a:cubicBezTo>
                    <a:pt x="2" y="23"/>
                    <a:pt x="0" y="25"/>
                    <a:pt x="1" y="27"/>
                  </a:cubicBezTo>
                  <a:cubicBezTo>
                    <a:pt x="2" y="29"/>
                    <a:pt x="4" y="30"/>
                    <a:pt x="6" y="30"/>
                  </a:cubicBezTo>
                  <a:cubicBezTo>
                    <a:pt x="8" y="29"/>
                    <a:pt x="11" y="29"/>
                    <a:pt x="14" y="31"/>
                  </a:cubicBezTo>
                  <a:cubicBezTo>
                    <a:pt x="16" y="32"/>
                    <a:pt x="19" y="35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2" y="39"/>
                    <a:pt x="22" y="39"/>
                  </a:cubicBezTo>
                  <a:cubicBezTo>
                    <a:pt x="24" y="40"/>
                    <a:pt x="26" y="39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1"/>
                    <a:pt x="32" y="26"/>
                    <a:pt x="36" y="24"/>
                  </a:cubicBezTo>
                  <a:cubicBezTo>
                    <a:pt x="38" y="22"/>
                    <a:pt x="41" y="21"/>
                    <a:pt x="43" y="20"/>
                  </a:cubicBezTo>
                  <a:cubicBezTo>
                    <a:pt x="45" y="19"/>
                    <a:pt x="46" y="19"/>
                    <a:pt x="47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4" y="17"/>
                    <a:pt x="56" y="17"/>
                    <a:pt x="57" y="15"/>
                  </a:cubicBezTo>
                  <a:cubicBezTo>
                    <a:pt x="60" y="12"/>
                    <a:pt x="60" y="7"/>
                    <a:pt x="57" y="3"/>
                  </a:cubicBezTo>
                  <a:cubicBezTo>
                    <a:pt x="54" y="0"/>
                    <a:pt x="60" y="7"/>
                    <a:pt x="57" y="3"/>
                  </a:cubicBezTo>
                  <a:close/>
                </a:path>
              </a:pathLst>
            </a:custGeom>
            <a:solidFill>
              <a:srgbClr val="23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648"/>
            <p:cNvSpPr>
              <a:spLocks/>
            </p:cNvSpPr>
            <p:nvPr/>
          </p:nvSpPr>
          <p:spPr bwMode="auto">
            <a:xfrm>
              <a:off x="11171239" y="4148138"/>
              <a:ext cx="104775" cy="69850"/>
            </a:xfrm>
            <a:custGeom>
              <a:avLst/>
              <a:gdLst>
                <a:gd name="T0" fmla="*/ 57 w 60"/>
                <a:gd name="T1" fmla="*/ 3 h 40"/>
                <a:gd name="T2" fmla="*/ 46 w 60"/>
                <a:gd name="T3" fmla="*/ 3 h 40"/>
                <a:gd name="T4" fmla="*/ 44 w 60"/>
                <a:gd name="T5" fmla="*/ 4 h 40"/>
                <a:gd name="T6" fmla="*/ 41 w 60"/>
                <a:gd name="T7" fmla="*/ 6 h 40"/>
                <a:gd name="T8" fmla="*/ 37 w 60"/>
                <a:gd name="T9" fmla="*/ 8 h 40"/>
                <a:gd name="T10" fmla="*/ 29 w 60"/>
                <a:gd name="T11" fmla="*/ 15 h 40"/>
                <a:gd name="T12" fmla="*/ 22 w 60"/>
                <a:gd name="T13" fmla="*/ 24 h 40"/>
                <a:gd name="T14" fmla="*/ 21 w 60"/>
                <a:gd name="T15" fmla="*/ 28 h 40"/>
                <a:gd name="T16" fmla="*/ 17 w 60"/>
                <a:gd name="T17" fmla="*/ 24 h 40"/>
                <a:gd name="T18" fmla="*/ 3 w 60"/>
                <a:gd name="T19" fmla="*/ 22 h 40"/>
                <a:gd name="T20" fmla="*/ 1 w 60"/>
                <a:gd name="T21" fmla="*/ 27 h 40"/>
                <a:gd name="T22" fmla="*/ 5 w 60"/>
                <a:gd name="T23" fmla="*/ 30 h 40"/>
                <a:gd name="T24" fmla="*/ 13 w 60"/>
                <a:gd name="T25" fmla="*/ 31 h 40"/>
                <a:gd name="T26" fmla="*/ 20 w 60"/>
                <a:gd name="T27" fmla="*/ 38 h 40"/>
                <a:gd name="T28" fmla="*/ 20 w 60"/>
                <a:gd name="T29" fmla="*/ 38 h 40"/>
                <a:gd name="T30" fmla="*/ 22 w 60"/>
                <a:gd name="T31" fmla="*/ 39 h 40"/>
                <a:gd name="T32" fmla="*/ 26 w 60"/>
                <a:gd name="T33" fmla="*/ 37 h 40"/>
                <a:gd name="T34" fmla="*/ 27 w 60"/>
                <a:gd name="T35" fmla="*/ 37 h 40"/>
                <a:gd name="T36" fmla="*/ 36 w 60"/>
                <a:gd name="T37" fmla="*/ 24 h 40"/>
                <a:gd name="T38" fmla="*/ 43 w 60"/>
                <a:gd name="T39" fmla="*/ 20 h 40"/>
                <a:gd name="T40" fmla="*/ 47 w 60"/>
                <a:gd name="T41" fmla="*/ 19 h 40"/>
                <a:gd name="T42" fmla="*/ 49 w 60"/>
                <a:gd name="T43" fmla="*/ 18 h 40"/>
                <a:gd name="T44" fmla="*/ 51 w 60"/>
                <a:gd name="T45" fmla="*/ 18 h 40"/>
                <a:gd name="T46" fmla="*/ 57 w 60"/>
                <a:gd name="T47" fmla="*/ 15 h 40"/>
                <a:gd name="T48" fmla="*/ 57 w 60"/>
                <a:gd name="T49" fmla="*/ 3 h 40"/>
                <a:gd name="T50" fmla="*/ 57 w 60"/>
                <a:gd name="T5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40">
                  <a:moveTo>
                    <a:pt x="57" y="3"/>
                  </a:moveTo>
                  <a:cubicBezTo>
                    <a:pt x="54" y="0"/>
                    <a:pt x="49" y="0"/>
                    <a:pt x="46" y="3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39" y="7"/>
                    <a:pt x="37" y="8"/>
                  </a:cubicBezTo>
                  <a:cubicBezTo>
                    <a:pt x="34" y="10"/>
                    <a:pt x="31" y="12"/>
                    <a:pt x="29" y="15"/>
                  </a:cubicBezTo>
                  <a:cubicBezTo>
                    <a:pt x="26" y="18"/>
                    <a:pt x="24" y="21"/>
                    <a:pt x="22" y="24"/>
                  </a:cubicBezTo>
                  <a:cubicBezTo>
                    <a:pt x="22" y="25"/>
                    <a:pt x="22" y="27"/>
                    <a:pt x="21" y="28"/>
                  </a:cubicBezTo>
                  <a:cubicBezTo>
                    <a:pt x="20" y="26"/>
                    <a:pt x="18" y="25"/>
                    <a:pt x="17" y="24"/>
                  </a:cubicBezTo>
                  <a:cubicBezTo>
                    <a:pt x="13" y="22"/>
                    <a:pt x="8" y="21"/>
                    <a:pt x="3" y="22"/>
                  </a:cubicBezTo>
                  <a:cubicBezTo>
                    <a:pt x="1" y="23"/>
                    <a:pt x="0" y="25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8" y="29"/>
                    <a:pt x="10" y="29"/>
                    <a:pt x="13" y="31"/>
                  </a:cubicBezTo>
                  <a:cubicBezTo>
                    <a:pt x="16" y="33"/>
                    <a:pt x="18" y="35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4" y="40"/>
                    <a:pt x="26" y="39"/>
                    <a:pt x="26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1"/>
                    <a:pt x="32" y="27"/>
                    <a:pt x="36" y="24"/>
                  </a:cubicBezTo>
                  <a:cubicBezTo>
                    <a:pt x="38" y="22"/>
                    <a:pt x="40" y="21"/>
                    <a:pt x="43" y="20"/>
                  </a:cubicBezTo>
                  <a:cubicBezTo>
                    <a:pt x="44" y="20"/>
                    <a:pt x="45" y="19"/>
                    <a:pt x="47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1" y="18"/>
                  </a:cubicBezTo>
                  <a:cubicBezTo>
                    <a:pt x="53" y="18"/>
                    <a:pt x="55" y="17"/>
                    <a:pt x="57" y="15"/>
                  </a:cubicBezTo>
                  <a:cubicBezTo>
                    <a:pt x="60" y="12"/>
                    <a:pt x="60" y="7"/>
                    <a:pt x="57" y="3"/>
                  </a:cubicBezTo>
                  <a:cubicBezTo>
                    <a:pt x="54" y="0"/>
                    <a:pt x="60" y="7"/>
                    <a:pt x="57" y="3"/>
                  </a:cubicBezTo>
                  <a:close/>
                </a:path>
              </a:pathLst>
            </a:custGeom>
            <a:solidFill>
              <a:srgbClr val="23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49"/>
            <p:cNvSpPr>
              <a:spLocks/>
            </p:cNvSpPr>
            <p:nvPr/>
          </p:nvSpPr>
          <p:spPr bwMode="auto">
            <a:xfrm>
              <a:off x="11171239" y="4227513"/>
              <a:ext cx="104775" cy="69850"/>
            </a:xfrm>
            <a:custGeom>
              <a:avLst/>
              <a:gdLst>
                <a:gd name="T0" fmla="*/ 57 w 60"/>
                <a:gd name="T1" fmla="*/ 4 h 40"/>
                <a:gd name="T2" fmla="*/ 46 w 60"/>
                <a:gd name="T3" fmla="*/ 3 h 40"/>
                <a:gd name="T4" fmla="*/ 44 w 60"/>
                <a:gd name="T5" fmla="*/ 4 h 40"/>
                <a:gd name="T6" fmla="*/ 41 w 60"/>
                <a:gd name="T7" fmla="*/ 6 h 40"/>
                <a:gd name="T8" fmla="*/ 37 w 60"/>
                <a:gd name="T9" fmla="*/ 8 h 40"/>
                <a:gd name="T10" fmla="*/ 29 w 60"/>
                <a:gd name="T11" fmla="*/ 15 h 40"/>
                <a:gd name="T12" fmla="*/ 22 w 60"/>
                <a:gd name="T13" fmla="*/ 24 h 40"/>
                <a:gd name="T14" fmla="*/ 21 w 60"/>
                <a:gd name="T15" fmla="*/ 28 h 40"/>
                <a:gd name="T16" fmla="*/ 17 w 60"/>
                <a:gd name="T17" fmla="*/ 24 h 40"/>
                <a:gd name="T18" fmla="*/ 3 w 60"/>
                <a:gd name="T19" fmla="*/ 22 h 40"/>
                <a:gd name="T20" fmla="*/ 1 w 60"/>
                <a:gd name="T21" fmla="*/ 27 h 40"/>
                <a:gd name="T22" fmla="*/ 5 w 60"/>
                <a:gd name="T23" fmla="*/ 30 h 40"/>
                <a:gd name="T24" fmla="*/ 13 w 60"/>
                <a:gd name="T25" fmla="*/ 31 h 40"/>
                <a:gd name="T26" fmla="*/ 20 w 60"/>
                <a:gd name="T27" fmla="*/ 38 h 40"/>
                <a:gd name="T28" fmla="*/ 20 w 60"/>
                <a:gd name="T29" fmla="*/ 38 h 40"/>
                <a:gd name="T30" fmla="*/ 22 w 60"/>
                <a:gd name="T31" fmla="*/ 40 h 40"/>
                <a:gd name="T32" fmla="*/ 26 w 60"/>
                <a:gd name="T33" fmla="*/ 37 h 40"/>
                <a:gd name="T34" fmla="*/ 27 w 60"/>
                <a:gd name="T35" fmla="*/ 37 h 40"/>
                <a:gd name="T36" fmla="*/ 36 w 60"/>
                <a:gd name="T37" fmla="*/ 24 h 40"/>
                <a:gd name="T38" fmla="*/ 43 w 60"/>
                <a:gd name="T39" fmla="*/ 20 h 40"/>
                <a:gd name="T40" fmla="*/ 47 w 60"/>
                <a:gd name="T41" fmla="*/ 19 h 40"/>
                <a:gd name="T42" fmla="*/ 49 w 60"/>
                <a:gd name="T43" fmla="*/ 18 h 40"/>
                <a:gd name="T44" fmla="*/ 51 w 60"/>
                <a:gd name="T45" fmla="*/ 18 h 40"/>
                <a:gd name="T46" fmla="*/ 57 w 60"/>
                <a:gd name="T47" fmla="*/ 15 h 40"/>
                <a:gd name="T48" fmla="*/ 57 w 60"/>
                <a:gd name="T49" fmla="*/ 4 h 40"/>
                <a:gd name="T50" fmla="*/ 57 w 6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40">
                  <a:moveTo>
                    <a:pt x="57" y="4"/>
                  </a:moveTo>
                  <a:cubicBezTo>
                    <a:pt x="54" y="0"/>
                    <a:pt x="49" y="0"/>
                    <a:pt x="46" y="3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39" y="7"/>
                    <a:pt x="37" y="8"/>
                  </a:cubicBezTo>
                  <a:cubicBezTo>
                    <a:pt x="34" y="10"/>
                    <a:pt x="31" y="12"/>
                    <a:pt x="29" y="15"/>
                  </a:cubicBezTo>
                  <a:cubicBezTo>
                    <a:pt x="26" y="18"/>
                    <a:pt x="24" y="21"/>
                    <a:pt x="22" y="24"/>
                  </a:cubicBezTo>
                  <a:cubicBezTo>
                    <a:pt x="22" y="26"/>
                    <a:pt x="22" y="27"/>
                    <a:pt x="21" y="28"/>
                  </a:cubicBezTo>
                  <a:cubicBezTo>
                    <a:pt x="20" y="27"/>
                    <a:pt x="18" y="25"/>
                    <a:pt x="17" y="24"/>
                  </a:cubicBezTo>
                  <a:cubicBezTo>
                    <a:pt x="13" y="22"/>
                    <a:pt x="8" y="21"/>
                    <a:pt x="3" y="22"/>
                  </a:cubicBezTo>
                  <a:cubicBezTo>
                    <a:pt x="1" y="23"/>
                    <a:pt x="0" y="25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8" y="29"/>
                    <a:pt x="10" y="30"/>
                    <a:pt x="13" y="31"/>
                  </a:cubicBezTo>
                  <a:cubicBezTo>
                    <a:pt x="16" y="33"/>
                    <a:pt x="18" y="35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1" y="39"/>
                    <a:pt x="22" y="40"/>
                  </a:cubicBezTo>
                  <a:cubicBezTo>
                    <a:pt x="24" y="40"/>
                    <a:pt x="26" y="39"/>
                    <a:pt x="26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1"/>
                    <a:pt x="32" y="27"/>
                    <a:pt x="36" y="24"/>
                  </a:cubicBezTo>
                  <a:cubicBezTo>
                    <a:pt x="38" y="22"/>
                    <a:pt x="40" y="21"/>
                    <a:pt x="43" y="20"/>
                  </a:cubicBezTo>
                  <a:cubicBezTo>
                    <a:pt x="44" y="20"/>
                    <a:pt x="45" y="19"/>
                    <a:pt x="47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1" y="18"/>
                  </a:cubicBezTo>
                  <a:cubicBezTo>
                    <a:pt x="53" y="18"/>
                    <a:pt x="55" y="17"/>
                    <a:pt x="57" y="15"/>
                  </a:cubicBezTo>
                  <a:cubicBezTo>
                    <a:pt x="60" y="12"/>
                    <a:pt x="60" y="7"/>
                    <a:pt x="57" y="4"/>
                  </a:cubicBezTo>
                  <a:cubicBezTo>
                    <a:pt x="54" y="0"/>
                    <a:pt x="60" y="7"/>
                    <a:pt x="57" y="4"/>
                  </a:cubicBezTo>
                  <a:close/>
                </a:path>
              </a:pathLst>
            </a:custGeom>
            <a:solidFill>
              <a:srgbClr val="23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650"/>
            <p:cNvSpPr>
              <a:spLocks/>
            </p:cNvSpPr>
            <p:nvPr/>
          </p:nvSpPr>
          <p:spPr bwMode="auto">
            <a:xfrm>
              <a:off x="11174414" y="4330701"/>
              <a:ext cx="106363" cy="71438"/>
            </a:xfrm>
            <a:custGeom>
              <a:avLst/>
              <a:gdLst>
                <a:gd name="T0" fmla="*/ 57 w 60"/>
                <a:gd name="T1" fmla="*/ 4 h 41"/>
                <a:gd name="T2" fmla="*/ 46 w 60"/>
                <a:gd name="T3" fmla="*/ 4 h 41"/>
                <a:gd name="T4" fmla="*/ 44 w 60"/>
                <a:gd name="T5" fmla="*/ 5 h 41"/>
                <a:gd name="T6" fmla="*/ 42 w 60"/>
                <a:gd name="T7" fmla="*/ 6 h 41"/>
                <a:gd name="T8" fmla="*/ 38 w 60"/>
                <a:gd name="T9" fmla="*/ 9 h 41"/>
                <a:gd name="T10" fmla="*/ 29 w 60"/>
                <a:gd name="T11" fmla="*/ 15 h 41"/>
                <a:gd name="T12" fmla="*/ 23 w 60"/>
                <a:gd name="T13" fmla="*/ 25 h 41"/>
                <a:gd name="T14" fmla="*/ 22 w 60"/>
                <a:gd name="T15" fmla="*/ 28 h 41"/>
                <a:gd name="T16" fmla="*/ 17 w 60"/>
                <a:gd name="T17" fmla="*/ 25 h 41"/>
                <a:gd name="T18" fmla="*/ 3 w 60"/>
                <a:gd name="T19" fmla="*/ 23 h 41"/>
                <a:gd name="T20" fmla="*/ 1 w 60"/>
                <a:gd name="T21" fmla="*/ 28 h 41"/>
                <a:gd name="T22" fmla="*/ 6 w 60"/>
                <a:gd name="T23" fmla="*/ 30 h 41"/>
                <a:gd name="T24" fmla="*/ 14 w 60"/>
                <a:gd name="T25" fmla="*/ 31 h 41"/>
                <a:gd name="T26" fmla="*/ 21 w 60"/>
                <a:gd name="T27" fmla="*/ 38 h 41"/>
                <a:gd name="T28" fmla="*/ 21 w 60"/>
                <a:gd name="T29" fmla="*/ 38 h 41"/>
                <a:gd name="T30" fmla="*/ 22 w 60"/>
                <a:gd name="T31" fmla="*/ 40 h 41"/>
                <a:gd name="T32" fmla="*/ 27 w 60"/>
                <a:gd name="T33" fmla="*/ 38 h 41"/>
                <a:gd name="T34" fmla="*/ 27 w 60"/>
                <a:gd name="T35" fmla="*/ 37 h 41"/>
                <a:gd name="T36" fmla="*/ 36 w 60"/>
                <a:gd name="T37" fmla="*/ 24 h 41"/>
                <a:gd name="T38" fmla="*/ 43 w 60"/>
                <a:gd name="T39" fmla="*/ 21 h 41"/>
                <a:gd name="T40" fmla="*/ 47 w 60"/>
                <a:gd name="T41" fmla="*/ 19 h 41"/>
                <a:gd name="T42" fmla="*/ 49 w 60"/>
                <a:gd name="T43" fmla="*/ 18 h 41"/>
                <a:gd name="T44" fmla="*/ 52 w 60"/>
                <a:gd name="T45" fmla="*/ 18 h 41"/>
                <a:gd name="T46" fmla="*/ 57 w 60"/>
                <a:gd name="T47" fmla="*/ 16 h 41"/>
                <a:gd name="T48" fmla="*/ 57 w 60"/>
                <a:gd name="T49" fmla="*/ 4 h 41"/>
                <a:gd name="T50" fmla="*/ 57 w 60"/>
                <a:gd name="T51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41">
                  <a:moveTo>
                    <a:pt x="57" y="4"/>
                  </a:moveTo>
                  <a:cubicBezTo>
                    <a:pt x="54" y="0"/>
                    <a:pt x="49" y="0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7"/>
                    <a:pt x="39" y="8"/>
                    <a:pt x="38" y="9"/>
                  </a:cubicBezTo>
                  <a:cubicBezTo>
                    <a:pt x="35" y="10"/>
                    <a:pt x="32" y="13"/>
                    <a:pt x="29" y="15"/>
                  </a:cubicBezTo>
                  <a:cubicBezTo>
                    <a:pt x="27" y="18"/>
                    <a:pt x="24" y="21"/>
                    <a:pt x="23" y="25"/>
                  </a:cubicBezTo>
                  <a:cubicBezTo>
                    <a:pt x="22" y="26"/>
                    <a:pt x="22" y="27"/>
                    <a:pt x="22" y="28"/>
                  </a:cubicBezTo>
                  <a:cubicBezTo>
                    <a:pt x="20" y="27"/>
                    <a:pt x="19" y="26"/>
                    <a:pt x="17" y="25"/>
                  </a:cubicBezTo>
                  <a:cubicBezTo>
                    <a:pt x="13" y="22"/>
                    <a:pt x="8" y="21"/>
                    <a:pt x="3" y="23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30"/>
                    <a:pt x="4" y="31"/>
                    <a:pt x="6" y="30"/>
                  </a:cubicBezTo>
                  <a:cubicBezTo>
                    <a:pt x="8" y="29"/>
                    <a:pt x="11" y="30"/>
                    <a:pt x="14" y="31"/>
                  </a:cubicBezTo>
                  <a:cubicBezTo>
                    <a:pt x="16" y="33"/>
                    <a:pt x="19" y="35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2" y="40"/>
                    <a:pt x="22" y="40"/>
                  </a:cubicBezTo>
                  <a:cubicBezTo>
                    <a:pt x="24" y="41"/>
                    <a:pt x="26" y="40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1"/>
                    <a:pt x="32" y="27"/>
                    <a:pt x="36" y="24"/>
                  </a:cubicBezTo>
                  <a:cubicBezTo>
                    <a:pt x="38" y="23"/>
                    <a:pt x="41" y="22"/>
                    <a:pt x="43" y="21"/>
                  </a:cubicBezTo>
                  <a:cubicBezTo>
                    <a:pt x="45" y="20"/>
                    <a:pt x="46" y="20"/>
                    <a:pt x="47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1" y="18"/>
                    <a:pt x="52" y="18"/>
                  </a:cubicBezTo>
                  <a:cubicBezTo>
                    <a:pt x="54" y="18"/>
                    <a:pt x="56" y="17"/>
                    <a:pt x="57" y="16"/>
                  </a:cubicBezTo>
                  <a:cubicBezTo>
                    <a:pt x="60" y="12"/>
                    <a:pt x="60" y="7"/>
                    <a:pt x="57" y="4"/>
                  </a:cubicBezTo>
                  <a:cubicBezTo>
                    <a:pt x="54" y="0"/>
                    <a:pt x="60" y="7"/>
                    <a:pt x="57" y="4"/>
                  </a:cubicBezTo>
                  <a:close/>
                </a:path>
              </a:pathLst>
            </a:custGeom>
            <a:solidFill>
              <a:srgbClr val="238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651"/>
            <p:cNvSpPr>
              <a:spLocks/>
            </p:cNvSpPr>
            <p:nvPr/>
          </p:nvSpPr>
          <p:spPr bwMode="auto">
            <a:xfrm>
              <a:off x="11187114" y="3949701"/>
              <a:ext cx="76200" cy="84138"/>
            </a:xfrm>
            <a:custGeom>
              <a:avLst/>
              <a:gdLst>
                <a:gd name="T0" fmla="*/ 4 w 43"/>
                <a:gd name="T1" fmla="*/ 0 h 48"/>
                <a:gd name="T2" fmla="*/ 13 w 43"/>
                <a:gd name="T3" fmla="*/ 5 h 48"/>
                <a:gd name="T4" fmla="*/ 20 w 43"/>
                <a:gd name="T5" fmla="*/ 15 h 48"/>
                <a:gd name="T6" fmla="*/ 22 w 43"/>
                <a:gd name="T7" fmla="*/ 18 h 48"/>
                <a:gd name="T8" fmla="*/ 26 w 43"/>
                <a:gd name="T9" fmla="*/ 13 h 48"/>
                <a:gd name="T10" fmla="*/ 27 w 43"/>
                <a:gd name="T11" fmla="*/ 10 h 48"/>
                <a:gd name="T12" fmla="*/ 40 w 43"/>
                <a:gd name="T13" fmla="*/ 0 h 48"/>
                <a:gd name="T14" fmla="*/ 36 w 43"/>
                <a:gd name="T15" fmla="*/ 11 h 48"/>
                <a:gd name="T16" fmla="*/ 36 w 43"/>
                <a:gd name="T17" fmla="*/ 35 h 48"/>
                <a:gd name="T18" fmla="*/ 40 w 43"/>
                <a:gd name="T19" fmla="*/ 48 h 48"/>
                <a:gd name="T20" fmla="*/ 31 w 43"/>
                <a:gd name="T21" fmla="*/ 42 h 48"/>
                <a:gd name="T22" fmla="*/ 23 w 43"/>
                <a:gd name="T23" fmla="*/ 32 h 48"/>
                <a:gd name="T24" fmla="*/ 21 w 43"/>
                <a:gd name="T25" fmla="*/ 29 h 48"/>
                <a:gd name="T26" fmla="*/ 18 w 43"/>
                <a:gd name="T27" fmla="*/ 34 h 48"/>
                <a:gd name="T28" fmla="*/ 16 w 43"/>
                <a:gd name="T29" fmla="*/ 37 h 48"/>
                <a:gd name="T30" fmla="*/ 3 w 43"/>
                <a:gd name="T31" fmla="*/ 48 h 48"/>
                <a:gd name="T32" fmla="*/ 7 w 43"/>
                <a:gd name="T33" fmla="*/ 36 h 48"/>
                <a:gd name="T34" fmla="*/ 7 w 43"/>
                <a:gd name="T35" fmla="*/ 12 h 48"/>
                <a:gd name="T36" fmla="*/ 4 w 43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48">
                  <a:moveTo>
                    <a:pt x="4" y="0"/>
                  </a:moveTo>
                  <a:cubicBezTo>
                    <a:pt x="7" y="0"/>
                    <a:pt x="11" y="2"/>
                    <a:pt x="13" y="5"/>
                  </a:cubicBezTo>
                  <a:cubicBezTo>
                    <a:pt x="15" y="8"/>
                    <a:pt x="18" y="13"/>
                    <a:pt x="20" y="15"/>
                  </a:cubicBezTo>
                  <a:cubicBezTo>
                    <a:pt x="20" y="15"/>
                    <a:pt x="20" y="15"/>
                    <a:pt x="22" y="18"/>
                  </a:cubicBezTo>
                  <a:cubicBezTo>
                    <a:pt x="22" y="18"/>
                    <a:pt x="24" y="16"/>
                    <a:pt x="26" y="13"/>
                  </a:cubicBezTo>
                  <a:cubicBezTo>
                    <a:pt x="26" y="13"/>
                    <a:pt x="26" y="13"/>
                    <a:pt x="27" y="10"/>
                  </a:cubicBezTo>
                  <a:cubicBezTo>
                    <a:pt x="31" y="5"/>
                    <a:pt x="37" y="0"/>
                    <a:pt x="40" y="0"/>
                  </a:cubicBezTo>
                  <a:cubicBezTo>
                    <a:pt x="43" y="0"/>
                    <a:pt x="41" y="5"/>
                    <a:pt x="36" y="11"/>
                  </a:cubicBezTo>
                  <a:cubicBezTo>
                    <a:pt x="31" y="18"/>
                    <a:pt x="31" y="29"/>
                    <a:pt x="36" y="35"/>
                  </a:cubicBezTo>
                  <a:cubicBezTo>
                    <a:pt x="41" y="42"/>
                    <a:pt x="43" y="48"/>
                    <a:pt x="40" y="48"/>
                  </a:cubicBezTo>
                  <a:cubicBezTo>
                    <a:pt x="37" y="48"/>
                    <a:pt x="33" y="45"/>
                    <a:pt x="31" y="42"/>
                  </a:cubicBezTo>
                  <a:cubicBezTo>
                    <a:pt x="29" y="39"/>
                    <a:pt x="25" y="35"/>
                    <a:pt x="23" y="32"/>
                  </a:cubicBezTo>
                  <a:cubicBezTo>
                    <a:pt x="23" y="32"/>
                    <a:pt x="23" y="32"/>
                    <a:pt x="21" y="29"/>
                  </a:cubicBezTo>
                  <a:cubicBezTo>
                    <a:pt x="21" y="29"/>
                    <a:pt x="20" y="31"/>
                    <a:pt x="18" y="34"/>
                  </a:cubicBezTo>
                  <a:cubicBezTo>
                    <a:pt x="18" y="34"/>
                    <a:pt x="18" y="34"/>
                    <a:pt x="16" y="37"/>
                  </a:cubicBezTo>
                  <a:cubicBezTo>
                    <a:pt x="12" y="43"/>
                    <a:pt x="6" y="48"/>
                    <a:pt x="3" y="48"/>
                  </a:cubicBezTo>
                  <a:cubicBezTo>
                    <a:pt x="0" y="48"/>
                    <a:pt x="2" y="42"/>
                    <a:pt x="7" y="36"/>
                  </a:cubicBezTo>
                  <a:cubicBezTo>
                    <a:pt x="12" y="29"/>
                    <a:pt x="12" y="18"/>
                    <a:pt x="7" y="12"/>
                  </a:cubicBezTo>
                  <a:cubicBezTo>
                    <a:pt x="3" y="5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C22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652"/>
            <p:cNvSpPr>
              <a:spLocks/>
            </p:cNvSpPr>
            <p:nvPr/>
          </p:nvSpPr>
          <p:spPr bwMode="auto">
            <a:xfrm>
              <a:off x="11185527" y="4048126"/>
              <a:ext cx="76200" cy="87313"/>
            </a:xfrm>
            <a:custGeom>
              <a:avLst/>
              <a:gdLst>
                <a:gd name="T0" fmla="*/ 4 w 43"/>
                <a:gd name="T1" fmla="*/ 0 h 50"/>
                <a:gd name="T2" fmla="*/ 13 w 43"/>
                <a:gd name="T3" fmla="*/ 5 h 50"/>
                <a:gd name="T4" fmla="*/ 21 w 43"/>
                <a:gd name="T5" fmla="*/ 16 h 50"/>
                <a:gd name="T6" fmla="*/ 22 w 43"/>
                <a:gd name="T7" fmla="*/ 19 h 50"/>
                <a:gd name="T8" fmla="*/ 26 w 43"/>
                <a:gd name="T9" fmla="*/ 13 h 50"/>
                <a:gd name="T10" fmla="*/ 28 w 43"/>
                <a:gd name="T11" fmla="*/ 11 h 50"/>
                <a:gd name="T12" fmla="*/ 40 w 43"/>
                <a:gd name="T13" fmla="*/ 0 h 50"/>
                <a:gd name="T14" fmla="*/ 36 w 43"/>
                <a:gd name="T15" fmla="*/ 12 h 50"/>
                <a:gd name="T16" fmla="*/ 37 w 43"/>
                <a:gd name="T17" fmla="*/ 37 h 50"/>
                <a:gd name="T18" fmla="*/ 40 w 43"/>
                <a:gd name="T19" fmla="*/ 50 h 50"/>
                <a:gd name="T20" fmla="*/ 31 w 43"/>
                <a:gd name="T21" fmla="*/ 44 h 50"/>
                <a:gd name="T22" fmla="*/ 24 w 43"/>
                <a:gd name="T23" fmla="*/ 33 h 50"/>
                <a:gd name="T24" fmla="*/ 22 w 43"/>
                <a:gd name="T25" fmla="*/ 30 h 50"/>
                <a:gd name="T26" fmla="*/ 18 w 43"/>
                <a:gd name="T27" fmla="*/ 36 h 50"/>
                <a:gd name="T28" fmla="*/ 16 w 43"/>
                <a:gd name="T29" fmla="*/ 39 h 50"/>
                <a:gd name="T30" fmla="*/ 3 w 43"/>
                <a:gd name="T31" fmla="*/ 50 h 50"/>
                <a:gd name="T32" fmla="*/ 7 w 43"/>
                <a:gd name="T33" fmla="*/ 37 h 50"/>
                <a:gd name="T34" fmla="*/ 8 w 43"/>
                <a:gd name="T35" fmla="*/ 12 h 50"/>
                <a:gd name="T36" fmla="*/ 4 w 43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50">
                  <a:moveTo>
                    <a:pt x="4" y="0"/>
                  </a:moveTo>
                  <a:cubicBezTo>
                    <a:pt x="7" y="0"/>
                    <a:pt x="11" y="2"/>
                    <a:pt x="13" y="5"/>
                  </a:cubicBezTo>
                  <a:cubicBezTo>
                    <a:pt x="15" y="8"/>
                    <a:pt x="19" y="13"/>
                    <a:pt x="21" y="16"/>
                  </a:cubicBezTo>
                  <a:cubicBezTo>
                    <a:pt x="21" y="16"/>
                    <a:pt x="21" y="16"/>
                    <a:pt x="22" y="19"/>
                  </a:cubicBezTo>
                  <a:cubicBezTo>
                    <a:pt x="22" y="19"/>
                    <a:pt x="24" y="16"/>
                    <a:pt x="26" y="13"/>
                  </a:cubicBezTo>
                  <a:cubicBezTo>
                    <a:pt x="26" y="13"/>
                    <a:pt x="26" y="13"/>
                    <a:pt x="28" y="11"/>
                  </a:cubicBezTo>
                  <a:cubicBezTo>
                    <a:pt x="32" y="5"/>
                    <a:pt x="37" y="0"/>
                    <a:pt x="40" y="0"/>
                  </a:cubicBezTo>
                  <a:cubicBezTo>
                    <a:pt x="43" y="0"/>
                    <a:pt x="41" y="5"/>
                    <a:pt x="36" y="12"/>
                  </a:cubicBezTo>
                  <a:cubicBezTo>
                    <a:pt x="32" y="19"/>
                    <a:pt x="32" y="30"/>
                    <a:pt x="37" y="37"/>
                  </a:cubicBezTo>
                  <a:cubicBezTo>
                    <a:pt x="42" y="44"/>
                    <a:pt x="43" y="50"/>
                    <a:pt x="40" y="50"/>
                  </a:cubicBezTo>
                  <a:cubicBezTo>
                    <a:pt x="38" y="50"/>
                    <a:pt x="33" y="48"/>
                    <a:pt x="31" y="44"/>
                  </a:cubicBezTo>
                  <a:cubicBezTo>
                    <a:pt x="29" y="41"/>
                    <a:pt x="26" y="36"/>
                    <a:pt x="24" y="33"/>
                  </a:cubicBezTo>
                  <a:cubicBezTo>
                    <a:pt x="24" y="33"/>
                    <a:pt x="24" y="33"/>
                    <a:pt x="22" y="30"/>
                  </a:cubicBezTo>
                  <a:cubicBezTo>
                    <a:pt x="22" y="30"/>
                    <a:pt x="20" y="33"/>
                    <a:pt x="18" y="36"/>
                  </a:cubicBezTo>
                  <a:cubicBezTo>
                    <a:pt x="18" y="36"/>
                    <a:pt x="18" y="36"/>
                    <a:pt x="16" y="39"/>
                  </a:cubicBezTo>
                  <a:cubicBezTo>
                    <a:pt x="12" y="45"/>
                    <a:pt x="6" y="50"/>
                    <a:pt x="3" y="50"/>
                  </a:cubicBezTo>
                  <a:cubicBezTo>
                    <a:pt x="0" y="50"/>
                    <a:pt x="2" y="44"/>
                    <a:pt x="7" y="37"/>
                  </a:cubicBezTo>
                  <a:cubicBezTo>
                    <a:pt x="12" y="30"/>
                    <a:pt x="13" y="19"/>
                    <a:pt x="8" y="12"/>
                  </a:cubicBezTo>
                  <a:cubicBezTo>
                    <a:pt x="3" y="5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C22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1653"/>
            <p:cNvSpPr>
              <a:spLocks noChangeArrowheads="1"/>
            </p:cNvSpPr>
            <p:nvPr/>
          </p:nvSpPr>
          <p:spPr bwMode="auto">
            <a:xfrm>
              <a:off x="11229977" y="3748088"/>
              <a:ext cx="430213" cy="1588"/>
            </a:xfrm>
            <a:prstGeom prst="rect">
              <a:avLst/>
            </a:prstGeom>
            <a:solidFill>
              <a:srgbClr val="B4B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654"/>
            <p:cNvSpPr>
              <a:spLocks/>
            </p:cNvSpPr>
            <p:nvPr/>
          </p:nvSpPr>
          <p:spPr bwMode="auto">
            <a:xfrm>
              <a:off x="11214102" y="3748088"/>
              <a:ext cx="473075" cy="33338"/>
            </a:xfrm>
            <a:custGeom>
              <a:avLst/>
              <a:gdLst>
                <a:gd name="T0" fmla="*/ 255 w 270"/>
                <a:gd name="T1" fmla="*/ 0 h 19"/>
                <a:gd name="T2" fmla="*/ 9 w 270"/>
                <a:gd name="T3" fmla="*/ 0 h 19"/>
                <a:gd name="T4" fmla="*/ 0 w 270"/>
                <a:gd name="T5" fmla="*/ 19 h 19"/>
                <a:gd name="T6" fmla="*/ 270 w 270"/>
                <a:gd name="T7" fmla="*/ 19 h 19"/>
                <a:gd name="T8" fmla="*/ 259 w 270"/>
                <a:gd name="T9" fmla="*/ 4 h 19"/>
                <a:gd name="T10" fmla="*/ 256 w 270"/>
                <a:gd name="T11" fmla="*/ 1 h 19"/>
                <a:gd name="T12" fmla="*/ 255 w 27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9">
                  <a:moveTo>
                    <a:pt x="2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2"/>
                    <a:pt x="3" y="11"/>
                    <a:pt x="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7" y="13"/>
                    <a:pt x="264" y="8"/>
                    <a:pt x="259" y="4"/>
                  </a:cubicBezTo>
                  <a:cubicBezTo>
                    <a:pt x="258" y="3"/>
                    <a:pt x="257" y="2"/>
                    <a:pt x="256" y="1"/>
                  </a:cubicBezTo>
                  <a:cubicBezTo>
                    <a:pt x="256" y="1"/>
                    <a:pt x="255" y="1"/>
                    <a:pt x="255" y="0"/>
                  </a:cubicBezTo>
                </a:path>
              </a:pathLst>
            </a:custGeom>
            <a:solidFill>
              <a:srgbClr val="00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655"/>
            <p:cNvSpPr>
              <a:spLocks/>
            </p:cNvSpPr>
            <p:nvPr/>
          </p:nvSpPr>
          <p:spPr bwMode="auto">
            <a:xfrm>
              <a:off x="11209339" y="3781426"/>
              <a:ext cx="479425" cy="4763"/>
            </a:xfrm>
            <a:custGeom>
              <a:avLst/>
              <a:gdLst>
                <a:gd name="T0" fmla="*/ 272 w 273"/>
                <a:gd name="T1" fmla="*/ 0 h 3"/>
                <a:gd name="T2" fmla="*/ 2 w 273"/>
                <a:gd name="T3" fmla="*/ 0 h 3"/>
                <a:gd name="T4" fmla="*/ 0 w 273"/>
                <a:gd name="T5" fmla="*/ 3 h 3"/>
                <a:gd name="T6" fmla="*/ 273 w 273"/>
                <a:gd name="T7" fmla="*/ 3 h 3"/>
                <a:gd name="T8" fmla="*/ 272 w 273"/>
                <a:gd name="T9" fmla="*/ 1 h 3"/>
                <a:gd name="T10" fmla="*/ 272 w 27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3">
                  <a:moveTo>
                    <a:pt x="27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273" y="3"/>
                    <a:pt x="273" y="3"/>
                    <a:pt x="273" y="3"/>
                  </a:cubicBezTo>
                  <a:cubicBezTo>
                    <a:pt x="273" y="3"/>
                    <a:pt x="273" y="2"/>
                    <a:pt x="272" y="1"/>
                  </a:cubicBezTo>
                  <a:cubicBezTo>
                    <a:pt x="272" y="1"/>
                    <a:pt x="272" y="0"/>
                    <a:pt x="272" y="0"/>
                  </a:cubicBezTo>
                </a:path>
              </a:pathLst>
            </a:custGeom>
            <a:solidFill>
              <a:srgbClr val="9B9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656"/>
            <p:cNvSpPr>
              <a:spLocks/>
            </p:cNvSpPr>
            <p:nvPr/>
          </p:nvSpPr>
          <p:spPr bwMode="auto">
            <a:xfrm>
              <a:off x="11201402" y="3786188"/>
              <a:ext cx="496888" cy="25400"/>
            </a:xfrm>
            <a:custGeom>
              <a:avLst/>
              <a:gdLst>
                <a:gd name="T0" fmla="*/ 278 w 283"/>
                <a:gd name="T1" fmla="*/ 0 h 14"/>
                <a:gd name="T2" fmla="*/ 5 w 283"/>
                <a:gd name="T3" fmla="*/ 0 h 14"/>
                <a:gd name="T4" fmla="*/ 1 w 283"/>
                <a:gd name="T5" fmla="*/ 11 h 14"/>
                <a:gd name="T6" fmla="*/ 0 w 283"/>
                <a:gd name="T7" fmla="*/ 14 h 14"/>
                <a:gd name="T8" fmla="*/ 283 w 283"/>
                <a:gd name="T9" fmla="*/ 14 h 14"/>
                <a:gd name="T10" fmla="*/ 281 w 283"/>
                <a:gd name="T11" fmla="*/ 8 h 14"/>
                <a:gd name="T12" fmla="*/ 278 w 28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4">
                  <a:moveTo>
                    <a:pt x="27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1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283" y="14"/>
                    <a:pt x="283" y="14"/>
                    <a:pt x="283" y="14"/>
                  </a:cubicBezTo>
                  <a:cubicBezTo>
                    <a:pt x="282" y="12"/>
                    <a:pt x="282" y="10"/>
                    <a:pt x="281" y="8"/>
                  </a:cubicBezTo>
                  <a:cubicBezTo>
                    <a:pt x="280" y="6"/>
                    <a:pt x="279" y="3"/>
                    <a:pt x="278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657"/>
            <p:cNvSpPr>
              <a:spLocks/>
            </p:cNvSpPr>
            <p:nvPr/>
          </p:nvSpPr>
          <p:spPr bwMode="auto">
            <a:xfrm>
              <a:off x="11201402" y="3811588"/>
              <a:ext cx="500063" cy="46038"/>
            </a:xfrm>
            <a:custGeom>
              <a:avLst/>
              <a:gdLst>
                <a:gd name="T0" fmla="*/ 0 w 285"/>
                <a:gd name="T1" fmla="*/ 0 h 26"/>
                <a:gd name="T2" fmla="*/ 3 w 285"/>
                <a:gd name="T3" fmla="*/ 11 h 26"/>
                <a:gd name="T4" fmla="*/ 4 w 285"/>
                <a:gd name="T5" fmla="*/ 11 h 26"/>
                <a:gd name="T6" fmla="*/ 5 w 285"/>
                <a:gd name="T7" fmla="*/ 12 h 26"/>
                <a:gd name="T8" fmla="*/ 6 w 285"/>
                <a:gd name="T9" fmla="*/ 13 h 26"/>
                <a:gd name="T10" fmla="*/ 6 w 285"/>
                <a:gd name="T11" fmla="*/ 13 h 26"/>
                <a:gd name="T12" fmla="*/ 8 w 285"/>
                <a:gd name="T13" fmla="*/ 13 h 26"/>
                <a:gd name="T14" fmla="*/ 9 w 285"/>
                <a:gd name="T15" fmla="*/ 14 h 26"/>
                <a:gd name="T16" fmla="*/ 9 w 285"/>
                <a:gd name="T17" fmla="*/ 15 h 26"/>
                <a:gd name="T18" fmla="*/ 10 w 285"/>
                <a:gd name="T19" fmla="*/ 16 h 26"/>
                <a:gd name="T20" fmla="*/ 11 w 285"/>
                <a:gd name="T21" fmla="*/ 16 h 26"/>
                <a:gd name="T22" fmla="*/ 13 w 285"/>
                <a:gd name="T23" fmla="*/ 17 h 26"/>
                <a:gd name="T24" fmla="*/ 15 w 285"/>
                <a:gd name="T25" fmla="*/ 17 h 26"/>
                <a:gd name="T26" fmla="*/ 15 w 285"/>
                <a:gd name="T27" fmla="*/ 18 h 26"/>
                <a:gd name="T28" fmla="*/ 16 w 285"/>
                <a:gd name="T29" fmla="*/ 18 h 26"/>
                <a:gd name="T30" fmla="*/ 17 w 285"/>
                <a:gd name="T31" fmla="*/ 18 h 26"/>
                <a:gd name="T32" fmla="*/ 18 w 285"/>
                <a:gd name="T33" fmla="*/ 19 h 26"/>
                <a:gd name="T34" fmla="*/ 19 w 285"/>
                <a:gd name="T35" fmla="*/ 20 h 26"/>
                <a:gd name="T36" fmla="*/ 20 w 285"/>
                <a:gd name="T37" fmla="*/ 21 h 26"/>
                <a:gd name="T38" fmla="*/ 21 w 285"/>
                <a:gd name="T39" fmla="*/ 21 h 26"/>
                <a:gd name="T40" fmla="*/ 21 w 285"/>
                <a:gd name="T41" fmla="*/ 22 h 26"/>
                <a:gd name="T42" fmla="*/ 24 w 285"/>
                <a:gd name="T43" fmla="*/ 22 h 26"/>
                <a:gd name="T44" fmla="*/ 24 w 285"/>
                <a:gd name="T45" fmla="*/ 24 h 26"/>
                <a:gd name="T46" fmla="*/ 25 w 285"/>
                <a:gd name="T47" fmla="*/ 24 h 26"/>
                <a:gd name="T48" fmla="*/ 26 w 285"/>
                <a:gd name="T49" fmla="*/ 24 h 26"/>
                <a:gd name="T50" fmla="*/ 27 w 285"/>
                <a:gd name="T51" fmla="*/ 25 h 26"/>
                <a:gd name="T52" fmla="*/ 29 w 285"/>
                <a:gd name="T53" fmla="*/ 26 h 26"/>
                <a:gd name="T54" fmla="*/ 52 w 285"/>
                <a:gd name="T55" fmla="*/ 26 h 26"/>
                <a:gd name="T56" fmla="*/ 97 w 285"/>
                <a:gd name="T57" fmla="*/ 26 h 26"/>
                <a:gd name="T58" fmla="*/ 152 w 285"/>
                <a:gd name="T59" fmla="*/ 26 h 26"/>
                <a:gd name="T60" fmla="*/ 208 w 285"/>
                <a:gd name="T61" fmla="*/ 26 h 26"/>
                <a:gd name="T62" fmla="*/ 254 w 285"/>
                <a:gd name="T63" fmla="*/ 26 h 26"/>
                <a:gd name="T64" fmla="*/ 281 w 285"/>
                <a:gd name="T65" fmla="*/ 26 h 26"/>
                <a:gd name="T66" fmla="*/ 284 w 285"/>
                <a:gd name="T67" fmla="*/ 26 h 26"/>
                <a:gd name="T68" fmla="*/ 284 w 285"/>
                <a:gd name="T69" fmla="*/ 26 h 26"/>
                <a:gd name="T70" fmla="*/ 285 w 285"/>
                <a:gd name="T71" fmla="*/ 18 h 26"/>
                <a:gd name="T72" fmla="*/ 285 w 285"/>
                <a:gd name="T73" fmla="*/ 12 h 26"/>
                <a:gd name="T74" fmla="*/ 284 w 285"/>
                <a:gd name="T75" fmla="*/ 6 h 26"/>
                <a:gd name="T76" fmla="*/ 283 w 285"/>
                <a:gd name="T77" fmla="*/ 4 h 26"/>
                <a:gd name="T78" fmla="*/ 283 w 285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5" h="26">
                  <a:moveTo>
                    <a:pt x="2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6"/>
                    <a:pt x="29" y="26"/>
                    <a:pt x="29" y="26"/>
                  </a:cubicBezTo>
                  <a:cubicBezTo>
                    <a:pt x="32" y="26"/>
                    <a:pt x="35" y="26"/>
                    <a:pt x="38" y="26"/>
                  </a:cubicBezTo>
                  <a:cubicBezTo>
                    <a:pt x="42" y="26"/>
                    <a:pt x="47" y="26"/>
                    <a:pt x="52" y="26"/>
                  </a:cubicBezTo>
                  <a:cubicBezTo>
                    <a:pt x="59" y="26"/>
                    <a:pt x="66" y="26"/>
                    <a:pt x="73" y="26"/>
                  </a:cubicBezTo>
                  <a:cubicBezTo>
                    <a:pt x="81" y="26"/>
                    <a:pt x="89" y="26"/>
                    <a:pt x="97" y="26"/>
                  </a:cubicBezTo>
                  <a:cubicBezTo>
                    <a:pt x="106" y="26"/>
                    <a:pt x="115" y="26"/>
                    <a:pt x="124" y="26"/>
                  </a:cubicBezTo>
                  <a:cubicBezTo>
                    <a:pt x="133" y="26"/>
                    <a:pt x="143" y="26"/>
                    <a:pt x="152" y="26"/>
                  </a:cubicBezTo>
                  <a:cubicBezTo>
                    <a:pt x="162" y="26"/>
                    <a:pt x="171" y="26"/>
                    <a:pt x="181" y="26"/>
                  </a:cubicBezTo>
                  <a:cubicBezTo>
                    <a:pt x="190" y="26"/>
                    <a:pt x="199" y="26"/>
                    <a:pt x="208" y="26"/>
                  </a:cubicBezTo>
                  <a:cubicBezTo>
                    <a:pt x="216" y="26"/>
                    <a:pt x="225" y="26"/>
                    <a:pt x="233" y="26"/>
                  </a:cubicBezTo>
                  <a:cubicBezTo>
                    <a:pt x="240" y="26"/>
                    <a:pt x="247" y="26"/>
                    <a:pt x="254" y="26"/>
                  </a:cubicBezTo>
                  <a:cubicBezTo>
                    <a:pt x="260" y="26"/>
                    <a:pt x="265" y="26"/>
                    <a:pt x="271" y="26"/>
                  </a:cubicBezTo>
                  <a:cubicBezTo>
                    <a:pt x="274" y="26"/>
                    <a:pt x="278" y="26"/>
                    <a:pt x="281" y="26"/>
                  </a:cubicBezTo>
                  <a:cubicBezTo>
                    <a:pt x="282" y="26"/>
                    <a:pt x="283" y="26"/>
                    <a:pt x="283" y="26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4" y="26"/>
                    <a:pt x="284" y="25"/>
                    <a:pt x="284" y="24"/>
                  </a:cubicBezTo>
                  <a:cubicBezTo>
                    <a:pt x="285" y="22"/>
                    <a:pt x="285" y="20"/>
                    <a:pt x="285" y="18"/>
                  </a:cubicBezTo>
                  <a:cubicBezTo>
                    <a:pt x="285" y="17"/>
                    <a:pt x="285" y="15"/>
                    <a:pt x="284" y="14"/>
                  </a:cubicBezTo>
                  <a:cubicBezTo>
                    <a:pt x="285" y="14"/>
                    <a:pt x="285" y="13"/>
                    <a:pt x="285" y="12"/>
                  </a:cubicBezTo>
                  <a:cubicBezTo>
                    <a:pt x="285" y="10"/>
                    <a:pt x="285" y="8"/>
                    <a:pt x="284" y="6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284" y="6"/>
                    <a:pt x="284" y="6"/>
                    <a:pt x="284" y="5"/>
                  </a:cubicBezTo>
                  <a:cubicBezTo>
                    <a:pt x="284" y="5"/>
                    <a:pt x="284" y="4"/>
                    <a:pt x="283" y="4"/>
                  </a:cubicBezTo>
                  <a:cubicBezTo>
                    <a:pt x="283" y="2"/>
                    <a:pt x="283" y="1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658"/>
            <p:cNvSpPr>
              <a:spLocks noEditPoints="1"/>
            </p:cNvSpPr>
            <p:nvPr/>
          </p:nvSpPr>
          <p:spPr bwMode="auto">
            <a:xfrm>
              <a:off x="11201402" y="3649663"/>
              <a:ext cx="465138" cy="207963"/>
            </a:xfrm>
            <a:custGeom>
              <a:avLst/>
              <a:gdLst>
                <a:gd name="T0" fmla="*/ 264 w 265"/>
                <a:gd name="T1" fmla="*/ 106 h 118"/>
                <a:gd name="T2" fmla="*/ 219 w 265"/>
                <a:gd name="T3" fmla="*/ 63 h 118"/>
                <a:gd name="T4" fmla="*/ 198 w 265"/>
                <a:gd name="T5" fmla="*/ 63 h 118"/>
                <a:gd name="T6" fmla="*/ 169 w 265"/>
                <a:gd name="T7" fmla="*/ 36 h 118"/>
                <a:gd name="T8" fmla="*/ 134 w 265"/>
                <a:gd name="T9" fmla="*/ 0 h 118"/>
                <a:gd name="T10" fmla="*/ 95 w 265"/>
                <a:gd name="T11" fmla="*/ 39 h 118"/>
                <a:gd name="T12" fmla="*/ 72 w 265"/>
                <a:gd name="T13" fmla="*/ 63 h 118"/>
                <a:gd name="T14" fmla="*/ 47 w 265"/>
                <a:gd name="T15" fmla="*/ 63 h 118"/>
                <a:gd name="T16" fmla="*/ 1 w 265"/>
                <a:gd name="T17" fmla="*/ 105 h 118"/>
                <a:gd name="T18" fmla="*/ 2 w 265"/>
                <a:gd name="T19" fmla="*/ 118 h 118"/>
                <a:gd name="T20" fmla="*/ 264 w 265"/>
                <a:gd name="T21" fmla="*/ 118 h 118"/>
                <a:gd name="T22" fmla="*/ 264 w 265"/>
                <a:gd name="T23" fmla="*/ 106 h 118"/>
                <a:gd name="T24" fmla="*/ 135 w 265"/>
                <a:gd name="T25" fmla="*/ 59 h 118"/>
                <a:gd name="T26" fmla="*/ 111 w 265"/>
                <a:gd name="T27" fmla="*/ 35 h 118"/>
                <a:gd name="T28" fmla="*/ 135 w 265"/>
                <a:gd name="T29" fmla="*/ 12 h 118"/>
                <a:gd name="T30" fmla="*/ 158 w 265"/>
                <a:gd name="T31" fmla="*/ 35 h 118"/>
                <a:gd name="T32" fmla="*/ 135 w 265"/>
                <a:gd name="T33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118">
                  <a:moveTo>
                    <a:pt x="264" y="106"/>
                  </a:moveTo>
                  <a:cubicBezTo>
                    <a:pt x="258" y="78"/>
                    <a:pt x="244" y="63"/>
                    <a:pt x="219" y="63"/>
                  </a:cubicBezTo>
                  <a:cubicBezTo>
                    <a:pt x="219" y="63"/>
                    <a:pt x="203" y="64"/>
                    <a:pt x="198" y="63"/>
                  </a:cubicBezTo>
                  <a:cubicBezTo>
                    <a:pt x="184" y="59"/>
                    <a:pt x="170" y="48"/>
                    <a:pt x="169" y="36"/>
                  </a:cubicBezTo>
                  <a:cubicBezTo>
                    <a:pt x="168" y="13"/>
                    <a:pt x="153" y="0"/>
                    <a:pt x="134" y="0"/>
                  </a:cubicBezTo>
                  <a:cubicBezTo>
                    <a:pt x="114" y="0"/>
                    <a:pt x="98" y="18"/>
                    <a:pt x="95" y="39"/>
                  </a:cubicBezTo>
                  <a:cubicBezTo>
                    <a:pt x="93" y="51"/>
                    <a:pt x="85" y="59"/>
                    <a:pt x="72" y="63"/>
                  </a:cubicBezTo>
                  <a:cubicBezTo>
                    <a:pt x="66" y="64"/>
                    <a:pt x="47" y="63"/>
                    <a:pt x="47" y="63"/>
                  </a:cubicBezTo>
                  <a:cubicBezTo>
                    <a:pt x="22" y="63"/>
                    <a:pt x="5" y="81"/>
                    <a:pt x="1" y="105"/>
                  </a:cubicBezTo>
                  <a:cubicBezTo>
                    <a:pt x="0" y="109"/>
                    <a:pt x="1" y="114"/>
                    <a:pt x="2" y="118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5" y="114"/>
                    <a:pt x="265" y="110"/>
                    <a:pt x="264" y="106"/>
                  </a:cubicBezTo>
                  <a:close/>
                  <a:moveTo>
                    <a:pt x="135" y="59"/>
                  </a:moveTo>
                  <a:cubicBezTo>
                    <a:pt x="121" y="59"/>
                    <a:pt x="111" y="48"/>
                    <a:pt x="111" y="35"/>
                  </a:cubicBezTo>
                  <a:cubicBezTo>
                    <a:pt x="111" y="22"/>
                    <a:pt x="121" y="12"/>
                    <a:pt x="135" y="12"/>
                  </a:cubicBezTo>
                  <a:cubicBezTo>
                    <a:pt x="148" y="12"/>
                    <a:pt x="158" y="22"/>
                    <a:pt x="158" y="35"/>
                  </a:cubicBezTo>
                  <a:cubicBezTo>
                    <a:pt x="158" y="48"/>
                    <a:pt x="148" y="59"/>
                    <a:pt x="135" y="59"/>
                  </a:cubicBezTo>
                  <a:close/>
                </a:path>
              </a:pathLst>
            </a:custGeom>
            <a:solidFill>
              <a:srgbClr val="51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659"/>
            <p:cNvSpPr>
              <a:spLocks noEditPoints="1"/>
            </p:cNvSpPr>
            <p:nvPr/>
          </p:nvSpPr>
          <p:spPr bwMode="auto">
            <a:xfrm>
              <a:off x="11201402" y="3630613"/>
              <a:ext cx="463550" cy="206375"/>
            </a:xfrm>
            <a:custGeom>
              <a:avLst/>
              <a:gdLst>
                <a:gd name="T0" fmla="*/ 263 w 264"/>
                <a:gd name="T1" fmla="*/ 106 h 118"/>
                <a:gd name="T2" fmla="*/ 218 w 264"/>
                <a:gd name="T3" fmla="*/ 63 h 118"/>
                <a:gd name="T4" fmla="*/ 198 w 264"/>
                <a:gd name="T5" fmla="*/ 63 h 118"/>
                <a:gd name="T6" fmla="*/ 168 w 264"/>
                <a:gd name="T7" fmla="*/ 36 h 118"/>
                <a:gd name="T8" fmla="*/ 133 w 264"/>
                <a:gd name="T9" fmla="*/ 0 h 118"/>
                <a:gd name="T10" fmla="*/ 94 w 264"/>
                <a:gd name="T11" fmla="*/ 39 h 118"/>
                <a:gd name="T12" fmla="*/ 71 w 264"/>
                <a:gd name="T13" fmla="*/ 63 h 118"/>
                <a:gd name="T14" fmla="*/ 46 w 264"/>
                <a:gd name="T15" fmla="*/ 63 h 118"/>
                <a:gd name="T16" fmla="*/ 1 w 264"/>
                <a:gd name="T17" fmla="*/ 106 h 118"/>
                <a:gd name="T18" fmla="*/ 1 w 264"/>
                <a:gd name="T19" fmla="*/ 118 h 118"/>
                <a:gd name="T20" fmla="*/ 264 w 264"/>
                <a:gd name="T21" fmla="*/ 118 h 118"/>
                <a:gd name="T22" fmla="*/ 263 w 264"/>
                <a:gd name="T23" fmla="*/ 106 h 118"/>
                <a:gd name="T24" fmla="*/ 134 w 264"/>
                <a:gd name="T25" fmla="*/ 59 h 118"/>
                <a:gd name="T26" fmla="*/ 110 w 264"/>
                <a:gd name="T27" fmla="*/ 36 h 118"/>
                <a:gd name="T28" fmla="*/ 134 w 264"/>
                <a:gd name="T29" fmla="*/ 12 h 118"/>
                <a:gd name="T30" fmla="*/ 157 w 264"/>
                <a:gd name="T31" fmla="*/ 36 h 118"/>
                <a:gd name="T32" fmla="*/ 134 w 264"/>
                <a:gd name="T33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18">
                  <a:moveTo>
                    <a:pt x="263" y="106"/>
                  </a:moveTo>
                  <a:cubicBezTo>
                    <a:pt x="257" y="79"/>
                    <a:pt x="243" y="63"/>
                    <a:pt x="218" y="63"/>
                  </a:cubicBezTo>
                  <a:cubicBezTo>
                    <a:pt x="218" y="63"/>
                    <a:pt x="203" y="65"/>
                    <a:pt x="198" y="63"/>
                  </a:cubicBezTo>
                  <a:cubicBezTo>
                    <a:pt x="183" y="59"/>
                    <a:pt x="169" y="48"/>
                    <a:pt x="168" y="36"/>
                  </a:cubicBezTo>
                  <a:cubicBezTo>
                    <a:pt x="167" y="13"/>
                    <a:pt x="152" y="0"/>
                    <a:pt x="133" y="0"/>
                  </a:cubicBezTo>
                  <a:cubicBezTo>
                    <a:pt x="113" y="0"/>
                    <a:pt x="97" y="19"/>
                    <a:pt x="94" y="39"/>
                  </a:cubicBezTo>
                  <a:cubicBezTo>
                    <a:pt x="93" y="51"/>
                    <a:pt x="85" y="60"/>
                    <a:pt x="71" y="63"/>
                  </a:cubicBezTo>
                  <a:cubicBezTo>
                    <a:pt x="65" y="65"/>
                    <a:pt x="46" y="63"/>
                    <a:pt x="46" y="63"/>
                  </a:cubicBezTo>
                  <a:cubicBezTo>
                    <a:pt x="21" y="63"/>
                    <a:pt x="5" y="83"/>
                    <a:pt x="1" y="106"/>
                  </a:cubicBezTo>
                  <a:cubicBezTo>
                    <a:pt x="0" y="111"/>
                    <a:pt x="0" y="115"/>
                    <a:pt x="1" y="118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4" y="115"/>
                    <a:pt x="264" y="110"/>
                    <a:pt x="263" y="106"/>
                  </a:cubicBezTo>
                  <a:close/>
                  <a:moveTo>
                    <a:pt x="134" y="59"/>
                  </a:moveTo>
                  <a:cubicBezTo>
                    <a:pt x="121" y="59"/>
                    <a:pt x="110" y="49"/>
                    <a:pt x="110" y="36"/>
                  </a:cubicBezTo>
                  <a:cubicBezTo>
                    <a:pt x="110" y="23"/>
                    <a:pt x="121" y="12"/>
                    <a:pt x="134" y="12"/>
                  </a:cubicBezTo>
                  <a:cubicBezTo>
                    <a:pt x="147" y="12"/>
                    <a:pt x="157" y="23"/>
                    <a:pt x="157" y="36"/>
                  </a:cubicBezTo>
                  <a:cubicBezTo>
                    <a:pt x="157" y="49"/>
                    <a:pt x="147" y="59"/>
                    <a:pt x="134" y="59"/>
                  </a:cubicBezTo>
                  <a:close/>
                </a:path>
              </a:pathLst>
            </a:custGeom>
            <a:solidFill>
              <a:srgbClr val="83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660"/>
            <p:cNvSpPr>
              <a:spLocks/>
            </p:cNvSpPr>
            <p:nvPr/>
          </p:nvSpPr>
          <p:spPr bwMode="auto">
            <a:xfrm>
              <a:off x="11202989" y="3744913"/>
              <a:ext cx="461963" cy="85725"/>
            </a:xfrm>
            <a:custGeom>
              <a:avLst/>
              <a:gdLst>
                <a:gd name="T0" fmla="*/ 262 w 263"/>
                <a:gd name="T1" fmla="*/ 38 h 49"/>
                <a:gd name="T2" fmla="*/ 1 w 263"/>
                <a:gd name="T3" fmla="*/ 38 h 49"/>
                <a:gd name="T4" fmla="*/ 1 w 263"/>
                <a:gd name="T5" fmla="*/ 37 h 49"/>
                <a:gd name="T6" fmla="*/ 1 w 263"/>
                <a:gd name="T7" fmla="*/ 49 h 49"/>
                <a:gd name="T8" fmla="*/ 262 w 263"/>
                <a:gd name="T9" fmla="*/ 49 h 49"/>
                <a:gd name="T10" fmla="*/ 262 w 263"/>
                <a:gd name="T11" fmla="*/ 37 h 49"/>
                <a:gd name="T12" fmla="*/ 262 w 263"/>
                <a:gd name="T13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9">
                  <a:moveTo>
                    <a:pt x="262" y="38"/>
                  </a:moveTo>
                  <a:cubicBezTo>
                    <a:pt x="188" y="1"/>
                    <a:pt x="71" y="0"/>
                    <a:pt x="1" y="38"/>
                  </a:cubicBezTo>
                  <a:cubicBezTo>
                    <a:pt x="1" y="36"/>
                    <a:pt x="1" y="37"/>
                    <a:pt x="1" y="37"/>
                  </a:cubicBezTo>
                  <a:cubicBezTo>
                    <a:pt x="0" y="41"/>
                    <a:pt x="0" y="47"/>
                    <a:pt x="1" y="49"/>
                  </a:cubicBezTo>
                  <a:cubicBezTo>
                    <a:pt x="262" y="49"/>
                    <a:pt x="262" y="49"/>
                    <a:pt x="262" y="49"/>
                  </a:cubicBezTo>
                  <a:cubicBezTo>
                    <a:pt x="263" y="47"/>
                    <a:pt x="263" y="41"/>
                    <a:pt x="262" y="37"/>
                  </a:cubicBezTo>
                  <a:lnTo>
                    <a:pt x="262" y="38"/>
                  </a:lnTo>
                  <a:close/>
                </a:path>
              </a:pathLst>
            </a:custGeom>
            <a:solidFill>
              <a:srgbClr val="72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661"/>
            <p:cNvSpPr>
              <a:spLocks/>
            </p:cNvSpPr>
            <p:nvPr/>
          </p:nvSpPr>
          <p:spPr bwMode="auto">
            <a:xfrm>
              <a:off x="11202989" y="3775076"/>
              <a:ext cx="463550" cy="65088"/>
            </a:xfrm>
            <a:custGeom>
              <a:avLst/>
              <a:gdLst>
                <a:gd name="T0" fmla="*/ 263 w 264"/>
                <a:gd name="T1" fmla="*/ 28 h 37"/>
                <a:gd name="T2" fmla="*/ 1 w 264"/>
                <a:gd name="T3" fmla="*/ 28 h 37"/>
                <a:gd name="T4" fmla="*/ 1 w 264"/>
                <a:gd name="T5" fmla="*/ 27 h 37"/>
                <a:gd name="T6" fmla="*/ 1 w 264"/>
                <a:gd name="T7" fmla="*/ 37 h 37"/>
                <a:gd name="T8" fmla="*/ 263 w 264"/>
                <a:gd name="T9" fmla="*/ 37 h 37"/>
                <a:gd name="T10" fmla="*/ 263 w 264"/>
                <a:gd name="T11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37">
                  <a:moveTo>
                    <a:pt x="263" y="28"/>
                  </a:moveTo>
                  <a:cubicBezTo>
                    <a:pt x="190" y="1"/>
                    <a:pt x="72" y="0"/>
                    <a:pt x="1" y="28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0" y="31"/>
                    <a:pt x="0" y="35"/>
                    <a:pt x="1" y="37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4" y="35"/>
                    <a:pt x="264" y="31"/>
                    <a:pt x="263" y="28"/>
                  </a:cubicBezTo>
                  <a:close/>
                </a:path>
              </a:pathLst>
            </a:custGeom>
            <a:solidFill>
              <a:srgbClr val="66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2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9850"/>
            <a:ext cx="9144000" cy="6927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277" y="116632"/>
            <a:ext cx="8229600" cy="1015663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學習評量方式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31093"/>
            <a:ext cx="8229600" cy="50342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1338" indent="-541338">
              <a:buClr>
                <a:srgbClr val="C00000"/>
              </a:buClr>
              <a:buFont typeface="Wingdings" panose="05000000000000000000" pitchFamily="2" charset="2"/>
              <a:buAutoNum type="circleNumWdWhitePlain"/>
            </a:pP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口頭</a:t>
            </a:r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評量</a:t>
            </a: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小組發表</a:t>
            </a:r>
            <a:r>
              <a:rPr lang="zh-TW" altLang="en-US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次數與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內容</a:t>
            </a:r>
            <a:endParaRPr lang="en-US" altLang="zh-TW" sz="2800" dirty="0" smtClean="0">
              <a:solidFill>
                <a:schemeClr val="bg1">
                  <a:lumMod val="6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Clr>
                <a:srgbClr val="C00000"/>
              </a:buClr>
              <a:buFont typeface="Wingdings" panose="05000000000000000000" pitchFamily="2" charset="2"/>
              <a:buAutoNum type="circleNumWdWhitePlain"/>
            </a:pP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學習</a:t>
            </a:r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書面</a:t>
            </a:r>
            <a:r>
              <a:rPr lang="zh-TW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評量依據。</a:t>
            </a:r>
          </a:p>
          <a:p>
            <a:pPr marL="514350" indent="-514350">
              <a:buClr>
                <a:srgbClr val="C00000"/>
              </a:buClr>
              <a:buFont typeface="Wingdings" panose="05000000000000000000" pitchFamily="2" charset="2"/>
              <a:buAutoNum type="circleNumWdWhitePlain"/>
            </a:pP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新聞稿</a:t>
            </a:r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論文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  <a:p>
            <a:pPr marL="982663" indent="-441325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新聞措辭：是否有性別刻板印象、性別偏見，甚至是性別歧視字眼出現。</a:t>
            </a:r>
          </a:p>
          <a:p>
            <a:pPr marL="982663" indent="-441325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文筆流暢、美編排版：針對論文的流暢度、內容可看性、主題連貫性、新聞標題適切性、排版清晰等，五大指標加以評分。</a:t>
            </a:r>
          </a:p>
          <a:p>
            <a:pPr marL="514350" indent="-514350">
              <a:buClr>
                <a:srgbClr val="C00000"/>
              </a:buClr>
              <a:buFont typeface="Wingdings" panose="05000000000000000000" pitchFamily="2" charset="2"/>
              <a:buAutoNum type="circleNumWdWhitePlain" startAt="4"/>
            </a:pPr>
            <a:r>
              <a:rPr lang="zh-TW" altLang="zh-TW" sz="28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採訪</a:t>
            </a:r>
            <a:r>
              <a:rPr lang="zh-TW" altLang="zh-TW" sz="2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紀錄單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最後</a:t>
            </a:r>
            <a:r>
              <a:rPr lang="zh-TW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加減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，反映</a:t>
            </a:r>
            <a:r>
              <a:rPr lang="zh-TW" altLang="en-US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TW" altLang="zh-TW" sz="2800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性別</a:t>
            </a:r>
            <a:r>
              <a:rPr lang="zh-TW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歧視，則會斟酌扣分</a:t>
            </a: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514350" indent="-514350">
              <a:buClr>
                <a:srgbClr val="C00000"/>
              </a:buClr>
              <a:buFont typeface="Wingdings" panose="05000000000000000000" pitchFamily="2" charset="2"/>
              <a:buAutoNum type="circleNumWdWhitePlain" startAt="4"/>
            </a:pPr>
            <a:endParaRPr lang="zh-TW" altLang="en-US" sz="2800" dirty="0"/>
          </a:p>
        </p:txBody>
      </p:sp>
      <p:grpSp>
        <p:nvGrpSpPr>
          <p:cNvPr id="5" name="组合 228"/>
          <p:cNvGrpSpPr/>
          <p:nvPr/>
        </p:nvGrpSpPr>
        <p:grpSpPr>
          <a:xfrm>
            <a:off x="7423953" y="188640"/>
            <a:ext cx="1144917" cy="1296144"/>
            <a:chOff x="10906125" y="752475"/>
            <a:chExt cx="939801" cy="1042988"/>
          </a:xfrm>
        </p:grpSpPr>
        <p:sp>
          <p:nvSpPr>
            <p:cNvPr id="6" name="Freeform 41"/>
            <p:cNvSpPr>
              <a:spLocks/>
            </p:cNvSpPr>
            <p:nvPr/>
          </p:nvSpPr>
          <p:spPr bwMode="auto">
            <a:xfrm>
              <a:off x="10906125" y="752475"/>
              <a:ext cx="939800" cy="1042988"/>
            </a:xfrm>
            <a:custGeom>
              <a:avLst/>
              <a:gdLst>
                <a:gd name="T0" fmla="*/ 26 w 294"/>
                <a:gd name="T1" fmla="*/ 326 h 326"/>
                <a:gd name="T2" fmla="*/ 204 w 294"/>
                <a:gd name="T3" fmla="*/ 326 h 326"/>
                <a:gd name="T4" fmla="*/ 244 w 294"/>
                <a:gd name="T5" fmla="*/ 284 h 326"/>
                <a:gd name="T6" fmla="*/ 294 w 294"/>
                <a:gd name="T7" fmla="*/ 235 h 326"/>
                <a:gd name="T8" fmla="*/ 294 w 294"/>
                <a:gd name="T9" fmla="*/ 235 h 326"/>
                <a:gd name="T10" fmla="*/ 294 w 294"/>
                <a:gd name="T11" fmla="*/ 26 h 326"/>
                <a:gd name="T12" fmla="*/ 268 w 294"/>
                <a:gd name="T13" fmla="*/ 0 h 326"/>
                <a:gd name="T14" fmla="*/ 26 w 294"/>
                <a:gd name="T15" fmla="*/ 0 h 326"/>
                <a:gd name="T16" fmla="*/ 0 w 294"/>
                <a:gd name="T17" fmla="*/ 26 h 326"/>
                <a:gd name="T18" fmla="*/ 0 w 294"/>
                <a:gd name="T19" fmla="*/ 300 h 326"/>
                <a:gd name="T20" fmla="*/ 26 w 294"/>
                <a:gd name="T2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326">
                  <a:moveTo>
                    <a:pt x="26" y="326"/>
                  </a:moveTo>
                  <a:cubicBezTo>
                    <a:pt x="204" y="326"/>
                    <a:pt x="204" y="326"/>
                    <a:pt x="204" y="326"/>
                  </a:cubicBezTo>
                  <a:cubicBezTo>
                    <a:pt x="204" y="326"/>
                    <a:pt x="234" y="294"/>
                    <a:pt x="244" y="284"/>
                  </a:cubicBezTo>
                  <a:cubicBezTo>
                    <a:pt x="256" y="272"/>
                    <a:pt x="294" y="235"/>
                    <a:pt x="294" y="235"/>
                  </a:cubicBezTo>
                  <a:cubicBezTo>
                    <a:pt x="294" y="235"/>
                    <a:pt x="294" y="235"/>
                    <a:pt x="294" y="235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4" y="11"/>
                    <a:pt x="282" y="0"/>
                    <a:pt x="26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4"/>
                    <a:pt x="11" y="326"/>
                    <a:pt x="26" y="326"/>
                  </a:cubicBezTo>
                </a:path>
              </a:pathLst>
            </a:custGeom>
            <a:solidFill>
              <a:srgbClr val="ED6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2"/>
            <p:cNvSpPr>
              <a:spLocks/>
            </p:cNvSpPr>
            <p:nvPr/>
          </p:nvSpPr>
          <p:spPr bwMode="auto">
            <a:xfrm>
              <a:off x="11376025" y="752475"/>
              <a:ext cx="469900" cy="1042988"/>
            </a:xfrm>
            <a:custGeom>
              <a:avLst/>
              <a:gdLst>
                <a:gd name="T0" fmla="*/ 0 w 147"/>
                <a:gd name="T1" fmla="*/ 326 h 326"/>
                <a:gd name="T2" fmla="*/ 57 w 147"/>
                <a:gd name="T3" fmla="*/ 326 h 326"/>
                <a:gd name="T4" fmla="*/ 97 w 147"/>
                <a:gd name="T5" fmla="*/ 284 h 326"/>
                <a:gd name="T6" fmla="*/ 147 w 147"/>
                <a:gd name="T7" fmla="*/ 235 h 326"/>
                <a:gd name="T8" fmla="*/ 147 w 147"/>
                <a:gd name="T9" fmla="*/ 235 h 326"/>
                <a:gd name="T10" fmla="*/ 147 w 147"/>
                <a:gd name="T11" fmla="*/ 26 h 326"/>
                <a:gd name="T12" fmla="*/ 121 w 147"/>
                <a:gd name="T13" fmla="*/ 0 h 326"/>
                <a:gd name="T14" fmla="*/ 0 w 147"/>
                <a:gd name="T15" fmla="*/ 0 h 326"/>
                <a:gd name="T16" fmla="*/ 0 w 147"/>
                <a:gd name="T1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26">
                  <a:moveTo>
                    <a:pt x="0" y="326"/>
                  </a:moveTo>
                  <a:cubicBezTo>
                    <a:pt x="57" y="326"/>
                    <a:pt x="57" y="326"/>
                    <a:pt x="57" y="326"/>
                  </a:cubicBezTo>
                  <a:cubicBezTo>
                    <a:pt x="57" y="326"/>
                    <a:pt x="87" y="294"/>
                    <a:pt x="97" y="284"/>
                  </a:cubicBezTo>
                  <a:cubicBezTo>
                    <a:pt x="109" y="272"/>
                    <a:pt x="147" y="235"/>
                    <a:pt x="147" y="235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11"/>
                    <a:pt x="135" y="0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6"/>
                    <a:pt x="0" y="326"/>
                    <a:pt x="0" y="326"/>
                  </a:cubicBezTo>
                </a:path>
              </a:pathLst>
            </a:custGeom>
            <a:solidFill>
              <a:srgbClr val="E05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"/>
            <p:cNvSpPr>
              <a:spLocks noEditPoints="1"/>
            </p:cNvSpPr>
            <p:nvPr/>
          </p:nvSpPr>
          <p:spPr bwMode="auto">
            <a:xfrm>
              <a:off x="10953750" y="1136650"/>
              <a:ext cx="358775" cy="322263"/>
            </a:xfrm>
            <a:custGeom>
              <a:avLst/>
              <a:gdLst>
                <a:gd name="T0" fmla="*/ 0 w 112"/>
                <a:gd name="T1" fmla="*/ 93 h 101"/>
                <a:gd name="T2" fmla="*/ 8 w 112"/>
                <a:gd name="T3" fmla="*/ 101 h 101"/>
                <a:gd name="T4" fmla="*/ 104 w 112"/>
                <a:gd name="T5" fmla="*/ 101 h 101"/>
                <a:gd name="T6" fmla="*/ 112 w 112"/>
                <a:gd name="T7" fmla="*/ 93 h 101"/>
                <a:gd name="T8" fmla="*/ 104 w 112"/>
                <a:gd name="T9" fmla="*/ 85 h 101"/>
                <a:gd name="T10" fmla="*/ 8 w 112"/>
                <a:gd name="T11" fmla="*/ 85 h 101"/>
                <a:gd name="T12" fmla="*/ 0 w 112"/>
                <a:gd name="T13" fmla="*/ 93 h 101"/>
                <a:gd name="T14" fmla="*/ 0 w 112"/>
                <a:gd name="T15" fmla="*/ 64 h 101"/>
                <a:gd name="T16" fmla="*/ 8 w 112"/>
                <a:gd name="T17" fmla="*/ 72 h 101"/>
                <a:gd name="T18" fmla="*/ 104 w 112"/>
                <a:gd name="T19" fmla="*/ 72 h 101"/>
                <a:gd name="T20" fmla="*/ 112 w 112"/>
                <a:gd name="T21" fmla="*/ 64 h 101"/>
                <a:gd name="T22" fmla="*/ 104 w 112"/>
                <a:gd name="T23" fmla="*/ 56 h 101"/>
                <a:gd name="T24" fmla="*/ 8 w 112"/>
                <a:gd name="T25" fmla="*/ 56 h 101"/>
                <a:gd name="T26" fmla="*/ 0 w 112"/>
                <a:gd name="T27" fmla="*/ 64 h 101"/>
                <a:gd name="T28" fmla="*/ 0 w 112"/>
                <a:gd name="T29" fmla="*/ 36 h 101"/>
                <a:gd name="T30" fmla="*/ 8 w 112"/>
                <a:gd name="T31" fmla="*/ 44 h 101"/>
                <a:gd name="T32" fmla="*/ 104 w 112"/>
                <a:gd name="T33" fmla="*/ 44 h 101"/>
                <a:gd name="T34" fmla="*/ 112 w 112"/>
                <a:gd name="T35" fmla="*/ 36 h 101"/>
                <a:gd name="T36" fmla="*/ 104 w 112"/>
                <a:gd name="T37" fmla="*/ 28 h 101"/>
                <a:gd name="T38" fmla="*/ 8 w 112"/>
                <a:gd name="T39" fmla="*/ 28 h 101"/>
                <a:gd name="T40" fmla="*/ 0 w 112"/>
                <a:gd name="T41" fmla="*/ 36 h 101"/>
                <a:gd name="T42" fmla="*/ 0 w 112"/>
                <a:gd name="T43" fmla="*/ 8 h 101"/>
                <a:gd name="T44" fmla="*/ 8 w 112"/>
                <a:gd name="T45" fmla="*/ 16 h 101"/>
                <a:gd name="T46" fmla="*/ 104 w 112"/>
                <a:gd name="T47" fmla="*/ 16 h 101"/>
                <a:gd name="T48" fmla="*/ 112 w 112"/>
                <a:gd name="T49" fmla="*/ 8 h 101"/>
                <a:gd name="T50" fmla="*/ 104 w 112"/>
                <a:gd name="T51" fmla="*/ 0 h 101"/>
                <a:gd name="T52" fmla="*/ 8 w 112"/>
                <a:gd name="T53" fmla="*/ 0 h 101"/>
                <a:gd name="T54" fmla="*/ 0 w 112"/>
                <a:gd name="T55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" h="101">
                  <a:moveTo>
                    <a:pt x="0" y="93"/>
                  </a:moveTo>
                  <a:cubicBezTo>
                    <a:pt x="0" y="97"/>
                    <a:pt x="3" y="101"/>
                    <a:pt x="8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8" y="101"/>
                    <a:pt x="112" y="97"/>
                    <a:pt x="112" y="93"/>
                  </a:cubicBezTo>
                  <a:cubicBezTo>
                    <a:pt x="112" y="88"/>
                    <a:pt x="108" y="85"/>
                    <a:pt x="104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3" y="85"/>
                    <a:pt x="0" y="88"/>
                    <a:pt x="0" y="93"/>
                  </a:cubicBezTo>
                  <a:close/>
                  <a:moveTo>
                    <a:pt x="0" y="64"/>
                  </a:moveTo>
                  <a:cubicBezTo>
                    <a:pt x="0" y="69"/>
                    <a:pt x="3" y="72"/>
                    <a:pt x="8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8" y="72"/>
                    <a:pt x="112" y="69"/>
                    <a:pt x="112" y="64"/>
                  </a:cubicBezTo>
                  <a:cubicBezTo>
                    <a:pt x="112" y="60"/>
                    <a:pt x="108" y="56"/>
                    <a:pt x="104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3" y="56"/>
                    <a:pt x="0" y="60"/>
                    <a:pt x="0" y="64"/>
                  </a:cubicBezTo>
                  <a:close/>
                  <a:moveTo>
                    <a:pt x="0" y="36"/>
                  </a:moveTo>
                  <a:cubicBezTo>
                    <a:pt x="0" y="41"/>
                    <a:pt x="3" y="44"/>
                    <a:pt x="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1"/>
                    <a:pt x="112" y="36"/>
                  </a:cubicBezTo>
                  <a:cubicBezTo>
                    <a:pt x="112" y="32"/>
                    <a:pt x="108" y="28"/>
                    <a:pt x="104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3" y="28"/>
                    <a:pt x="0" y="32"/>
                    <a:pt x="0" y="36"/>
                  </a:cubicBezTo>
                  <a:close/>
                  <a:moveTo>
                    <a:pt x="0" y="8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2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11439525" y="1104900"/>
              <a:ext cx="334963" cy="179388"/>
            </a:xfrm>
            <a:prstGeom prst="rect">
              <a:avLst/>
            </a:prstGeom>
            <a:solidFill>
              <a:srgbClr val="F2D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10968038" y="1503363"/>
              <a:ext cx="338138" cy="182563"/>
            </a:xfrm>
            <a:prstGeom prst="rect">
              <a:avLst/>
            </a:prstGeom>
            <a:solidFill>
              <a:srgbClr val="F2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 noEditPoints="1"/>
            </p:cNvSpPr>
            <p:nvPr/>
          </p:nvSpPr>
          <p:spPr bwMode="auto">
            <a:xfrm>
              <a:off x="11060113" y="814388"/>
              <a:ext cx="663575" cy="168275"/>
            </a:xfrm>
            <a:custGeom>
              <a:avLst/>
              <a:gdLst>
                <a:gd name="T0" fmla="*/ 31 w 208"/>
                <a:gd name="T1" fmla="*/ 52 h 53"/>
                <a:gd name="T2" fmla="*/ 11 w 208"/>
                <a:gd name="T3" fmla="*/ 16 h 53"/>
                <a:gd name="T4" fmla="*/ 12 w 208"/>
                <a:gd name="T5" fmla="*/ 52 h 53"/>
                <a:gd name="T6" fmla="*/ 0 w 208"/>
                <a:gd name="T7" fmla="*/ 1 h 53"/>
                <a:gd name="T8" fmla="*/ 37 w 208"/>
                <a:gd name="T9" fmla="*/ 37 h 53"/>
                <a:gd name="T10" fmla="*/ 36 w 208"/>
                <a:gd name="T11" fmla="*/ 24 h 53"/>
                <a:gd name="T12" fmla="*/ 49 w 208"/>
                <a:gd name="T13" fmla="*/ 1 h 53"/>
                <a:gd name="T14" fmla="*/ 90 w 208"/>
                <a:gd name="T15" fmla="*/ 52 h 53"/>
                <a:gd name="T16" fmla="*/ 60 w 208"/>
                <a:gd name="T17" fmla="*/ 1 h 53"/>
                <a:gd name="T18" fmla="*/ 90 w 208"/>
                <a:gd name="T19" fmla="*/ 12 h 53"/>
                <a:gd name="T20" fmla="*/ 74 w 208"/>
                <a:gd name="T21" fmla="*/ 20 h 53"/>
                <a:gd name="T22" fmla="*/ 89 w 208"/>
                <a:gd name="T23" fmla="*/ 31 h 53"/>
                <a:gd name="T24" fmla="*/ 74 w 208"/>
                <a:gd name="T25" fmla="*/ 41 h 53"/>
                <a:gd name="T26" fmla="*/ 90 w 208"/>
                <a:gd name="T27" fmla="*/ 52 h 53"/>
                <a:gd name="T28" fmla="*/ 139 w 208"/>
                <a:gd name="T29" fmla="*/ 52 h 53"/>
                <a:gd name="T30" fmla="*/ 133 w 208"/>
                <a:gd name="T31" fmla="*/ 24 h 53"/>
                <a:gd name="T32" fmla="*/ 131 w 208"/>
                <a:gd name="T33" fmla="*/ 23 h 53"/>
                <a:gd name="T34" fmla="*/ 124 w 208"/>
                <a:gd name="T35" fmla="*/ 52 h 53"/>
                <a:gd name="T36" fmla="*/ 95 w 208"/>
                <a:gd name="T37" fmla="*/ 1 h 53"/>
                <a:gd name="T38" fmla="*/ 114 w 208"/>
                <a:gd name="T39" fmla="*/ 27 h 53"/>
                <a:gd name="T40" fmla="*/ 118 w 208"/>
                <a:gd name="T41" fmla="*/ 31 h 53"/>
                <a:gd name="T42" fmla="*/ 125 w 208"/>
                <a:gd name="T43" fmla="*/ 1 h 53"/>
                <a:gd name="T44" fmla="*/ 142 w 208"/>
                <a:gd name="T45" fmla="*/ 20 h 53"/>
                <a:gd name="T46" fmla="*/ 146 w 208"/>
                <a:gd name="T47" fmla="*/ 40 h 53"/>
                <a:gd name="T48" fmla="*/ 154 w 208"/>
                <a:gd name="T49" fmla="*/ 1 h 53"/>
                <a:gd name="T50" fmla="*/ 155 w 208"/>
                <a:gd name="T51" fmla="*/ 52 h 53"/>
                <a:gd name="T52" fmla="*/ 206 w 208"/>
                <a:gd name="T53" fmla="*/ 45 h 53"/>
                <a:gd name="T54" fmla="*/ 188 w 208"/>
                <a:gd name="T55" fmla="*/ 53 h 53"/>
                <a:gd name="T56" fmla="*/ 172 w 208"/>
                <a:gd name="T57" fmla="*/ 50 h 53"/>
                <a:gd name="T58" fmla="*/ 180 w 208"/>
                <a:gd name="T59" fmla="*/ 41 h 53"/>
                <a:gd name="T60" fmla="*/ 193 w 208"/>
                <a:gd name="T61" fmla="*/ 41 h 53"/>
                <a:gd name="T62" fmla="*/ 194 w 208"/>
                <a:gd name="T63" fmla="*/ 36 h 53"/>
                <a:gd name="T64" fmla="*/ 185 w 208"/>
                <a:gd name="T65" fmla="*/ 31 h 53"/>
                <a:gd name="T66" fmla="*/ 174 w 208"/>
                <a:gd name="T67" fmla="*/ 22 h 53"/>
                <a:gd name="T68" fmla="*/ 178 w 208"/>
                <a:gd name="T69" fmla="*/ 4 h 53"/>
                <a:gd name="T70" fmla="*/ 208 w 208"/>
                <a:gd name="T71" fmla="*/ 4 h 53"/>
                <a:gd name="T72" fmla="*/ 191 w 208"/>
                <a:gd name="T73" fmla="*/ 11 h 53"/>
                <a:gd name="T74" fmla="*/ 186 w 208"/>
                <a:gd name="T75" fmla="*/ 15 h 53"/>
                <a:gd name="T76" fmla="*/ 196 w 208"/>
                <a:gd name="T77" fmla="*/ 22 h 53"/>
                <a:gd name="T78" fmla="*/ 208 w 208"/>
                <a:gd name="T7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53">
                  <a:moveTo>
                    <a:pt x="49" y="52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22"/>
                    <a:pt x="12" y="26"/>
                    <a:pt x="12" y="29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2"/>
                    <a:pt x="36" y="27"/>
                    <a:pt x="36" y="2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9" y="1"/>
                    <a:pt x="49" y="1"/>
                    <a:pt x="49" y="1"/>
                  </a:cubicBezTo>
                  <a:lnTo>
                    <a:pt x="49" y="52"/>
                  </a:lnTo>
                  <a:close/>
                  <a:moveTo>
                    <a:pt x="90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90" y="41"/>
                    <a:pt x="90" y="41"/>
                    <a:pt x="90" y="41"/>
                  </a:cubicBezTo>
                  <a:lnTo>
                    <a:pt x="90" y="52"/>
                  </a:lnTo>
                  <a:close/>
                  <a:moveTo>
                    <a:pt x="155" y="52"/>
                  </a:moveTo>
                  <a:cubicBezTo>
                    <a:pt x="139" y="52"/>
                    <a:pt x="139" y="52"/>
                    <a:pt x="139" y="5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29"/>
                    <a:pt x="133" y="27"/>
                    <a:pt x="133" y="24"/>
                  </a:cubicBezTo>
                  <a:cubicBezTo>
                    <a:pt x="132" y="22"/>
                    <a:pt x="132" y="19"/>
                    <a:pt x="131" y="17"/>
                  </a:cubicBezTo>
                  <a:cubicBezTo>
                    <a:pt x="131" y="19"/>
                    <a:pt x="131" y="21"/>
                    <a:pt x="131" y="23"/>
                  </a:cubicBezTo>
                  <a:cubicBezTo>
                    <a:pt x="130" y="25"/>
                    <a:pt x="130" y="27"/>
                    <a:pt x="129" y="29"/>
                  </a:cubicBezTo>
                  <a:cubicBezTo>
                    <a:pt x="129" y="31"/>
                    <a:pt x="127" y="39"/>
                    <a:pt x="124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5" y="32"/>
                    <a:pt x="116" y="37"/>
                    <a:pt x="117" y="40"/>
                  </a:cubicBezTo>
                  <a:cubicBezTo>
                    <a:pt x="117" y="38"/>
                    <a:pt x="117" y="35"/>
                    <a:pt x="118" y="31"/>
                  </a:cubicBezTo>
                  <a:cubicBezTo>
                    <a:pt x="119" y="27"/>
                    <a:pt x="120" y="23"/>
                    <a:pt x="120" y="20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3" y="24"/>
                    <a:pt x="144" y="27"/>
                    <a:pt x="145" y="31"/>
                  </a:cubicBezTo>
                  <a:cubicBezTo>
                    <a:pt x="145" y="35"/>
                    <a:pt x="146" y="38"/>
                    <a:pt x="146" y="40"/>
                  </a:cubicBezTo>
                  <a:cubicBezTo>
                    <a:pt x="146" y="38"/>
                    <a:pt x="147" y="33"/>
                    <a:pt x="149" y="27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68" y="1"/>
                    <a:pt x="168" y="1"/>
                    <a:pt x="168" y="1"/>
                  </a:cubicBezTo>
                  <a:lnTo>
                    <a:pt x="155" y="52"/>
                  </a:lnTo>
                  <a:close/>
                  <a:moveTo>
                    <a:pt x="208" y="37"/>
                  </a:moveTo>
                  <a:cubicBezTo>
                    <a:pt x="208" y="40"/>
                    <a:pt x="207" y="43"/>
                    <a:pt x="206" y="45"/>
                  </a:cubicBezTo>
                  <a:cubicBezTo>
                    <a:pt x="204" y="48"/>
                    <a:pt x="202" y="50"/>
                    <a:pt x="199" y="51"/>
                  </a:cubicBezTo>
                  <a:cubicBezTo>
                    <a:pt x="196" y="52"/>
                    <a:pt x="192" y="53"/>
                    <a:pt x="188" y="53"/>
                  </a:cubicBezTo>
                  <a:cubicBezTo>
                    <a:pt x="184" y="53"/>
                    <a:pt x="182" y="53"/>
                    <a:pt x="179" y="52"/>
                  </a:cubicBezTo>
                  <a:cubicBezTo>
                    <a:pt x="177" y="52"/>
                    <a:pt x="175" y="51"/>
                    <a:pt x="172" y="50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5" y="39"/>
                    <a:pt x="177" y="40"/>
                    <a:pt x="180" y="41"/>
                  </a:cubicBezTo>
                  <a:cubicBezTo>
                    <a:pt x="183" y="41"/>
                    <a:pt x="186" y="42"/>
                    <a:pt x="188" y="42"/>
                  </a:cubicBezTo>
                  <a:cubicBezTo>
                    <a:pt x="190" y="42"/>
                    <a:pt x="192" y="41"/>
                    <a:pt x="193" y="41"/>
                  </a:cubicBezTo>
                  <a:cubicBezTo>
                    <a:pt x="194" y="40"/>
                    <a:pt x="194" y="39"/>
                    <a:pt x="194" y="38"/>
                  </a:cubicBezTo>
                  <a:cubicBezTo>
                    <a:pt x="194" y="37"/>
                    <a:pt x="194" y="37"/>
                    <a:pt x="194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4"/>
                    <a:pt x="189" y="33"/>
                    <a:pt x="185" y="31"/>
                  </a:cubicBezTo>
                  <a:cubicBezTo>
                    <a:pt x="182" y="30"/>
                    <a:pt x="179" y="28"/>
                    <a:pt x="177" y="27"/>
                  </a:cubicBezTo>
                  <a:cubicBezTo>
                    <a:pt x="176" y="25"/>
                    <a:pt x="174" y="24"/>
                    <a:pt x="174" y="22"/>
                  </a:cubicBezTo>
                  <a:cubicBezTo>
                    <a:pt x="173" y="20"/>
                    <a:pt x="172" y="18"/>
                    <a:pt x="172" y="15"/>
                  </a:cubicBezTo>
                  <a:cubicBezTo>
                    <a:pt x="172" y="11"/>
                    <a:pt x="174" y="7"/>
                    <a:pt x="178" y="4"/>
                  </a:cubicBezTo>
                  <a:cubicBezTo>
                    <a:pt x="181" y="2"/>
                    <a:pt x="186" y="0"/>
                    <a:pt x="192" y="0"/>
                  </a:cubicBezTo>
                  <a:cubicBezTo>
                    <a:pt x="197" y="0"/>
                    <a:pt x="203" y="1"/>
                    <a:pt x="208" y="4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199" y="12"/>
                    <a:pt x="195" y="11"/>
                    <a:pt x="191" y="11"/>
                  </a:cubicBezTo>
                  <a:cubicBezTo>
                    <a:pt x="190" y="11"/>
                    <a:pt x="188" y="12"/>
                    <a:pt x="187" y="12"/>
                  </a:cubicBezTo>
                  <a:cubicBezTo>
                    <a:pt x="187" y="13"/>
                    <a:pt x="186" y="14"/>
                    <a:pt x="186" y="15"/>
                  </a:cubicBezTo>
                  <a:cubicBezTo>
                    <a:pt x="186" y="16"/>
                    <a:pt x="187" y="17"/>
                    <a:pt x="188" y="17"/>
                  </a:cubicBezTo>
                  <a:cubicBezTo>
                    <a:pt x="189" y="18"/>
                    <a:pt x="192" y="20"/>
                    <a:pt x="196" y="22"/>
                  </a:cubicBezTo>
                  <a:cubicBezTo>
                    <a:pt x="201" y="24"/>
                    <a:pt x="204" y="26"/>
                    <a:pt x="205" y="28"/>
                  </a:cubicBezTo>
                  <a:cubicBezTo>
                    <a:pt x="207" y="30"/>
                    <a:pt x="208" y="33"/>
                    <a:pt x="208" y="37"/>
                  </a:cubicBezTo>
                  <a:close/>
                </a:path>
              </a:pathLst>
            </a:custGeom>
            <a:solidFill>
              <a:srgbClr val="F2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>
              <a:off x="11433175" y="1344613"/>
              <a:ext cx="357188" cy="50800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2D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>
              <a:off x="11433175" y="1433513"/>
              <a:ext cx="357188" cy="50800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solidFill>
              <a:srgbClr val="F2D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11433175" y="1612900"/>
              <a:ext cx="290513" cy="53975"/>
            </a:xfrm>
            <a:custGeom>
              <a:avLst/>
              <a:gdLst>
                <a:gd name="T0" fmla="*/ 76 w 91"/>
                <a:gd name="T1" fmla="*/ 9 h 17"/>
                <a:gd name="T2" fmla="*/ 85 w 91"/>
                <a:gd name="T3" fmla="*/ 9 h 17"/>
                <a:gd name="T4" fmla="*/ 91 w 91"/>
                <a:gd name="T5" fmla="*/ 0 h 17"/>
                <a:gd name="T6" fmla="*/ 8 w 91"/>
                <a:gd name="T7" fmla="*/ 0 h 17"/>
                <a:gd name="T8" fmla="*/ 0 w 91"/>
                <a:gd name="T9" fmla="*/ 9 h 17"/>
                <a:gd name="T10" fmla="*/ 8 w 91"/>
                <a:gd name="T11" fmla="*/ 17 h 17"/>
                <a:gd name="T12" fmla="*/ 71 w 91"/>
                <a:gd name="T13" fmla="*/ 17 h 17"/>
                <a:gd name="T14" fmla="*/ 76 w 91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">
                  <a:moveTo>
                    <a:pt x="76" y="9"/>
                  </a:moveTo>
                  <a:cubicBezTo>
                    <a:pt x="79" y="6"/>
                    <a:pt x="82" y="7"/>
                    <a:pt x="85" y="9"/>
                  </a:cubicBezTo>
                  <a:cubicBezTo>
                    <a:pt x="87" y="6"/>
                    <a:pt x="89" y="3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3" y="14"/>
                    <a:pt x="74" y="11"/>
                    <a:pt x="76" y="9"/>
                  </a:cubicBezTo>
                </a:path>
              </a:pathLst>
            </a:custGeom>
            <a:solidFill>
              <a:srgbClr val="F2D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0"/>
            <p:cNvSpPr>
              <a:spLocks/>
            </p:cNvSpPr>
            <p:nvPr/>
          </p:nvSpPr>
          <p:spPr bwMode="auto">
            <a:xfrm>
              <a:off x="11433175" y="1524000"/>
              <a:ext cx="357188" cy="50800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</a:path>
              </a:pathLst>
            </a:custGeom>
            <a:solidFill>
              <a:srgbClr val="F2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>
              <a:off x="11558588" y="1503363"/>
              <a:ext cx="287338" cy="292100"/>
            </a:xfrm>
            <a:custGeom>
              <a:avLst/>
              <a:gdLst>
                <a:gd name="T0" fmla="*/ 0 w 90"/>
                <a:gd name="T1" fmla="*/ 91 h 91"/>
                <a:gd name="T2" fmla="*/ 0 w 90"/>
                <a:gd name="T3" fmla="*/ 26 h 91"/>
                <a:gd name="T4" fmla="*/ 26 w 90"/>
                <a:gd name="T5" fmla="*/ 0 h 91"/>
                <a:gd name="T6" fmla="*/ 90 w 90"/>
                <a:gd name="T7" fmla="*/ 0 h 91"/>
                <a:gd name="T8" fmla="*/ 0 w 90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0" y="9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10906125" y="1008063"/>
              <a:ext cx="939800" cy="22225"/>
            </a:xfrm>
            <a:prstGeom prst="rect">
              <a:avLst/>
            </a:prstGeom>
            <a:solidFill>
              <a:srgbClr val="F2D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7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4849" y="-1587"/>
            <a:ext cx="9246454" cy="6861176"/>
          </a:xfrm>
          <a:prstGeom prst="rect">
            <a:avLst/>
          </a:prstGeom>
          <a:solidFill>
            <a:srgbClr val="E46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47" y="-188219"/>
            <a:ext cx="7920880" cy="7463038"/>
          </a:xfrm>
          <a:prstGeom prst="rect">
            <a:avLst/>
          </a:prstGeom>
        </p:spPr>
      </p:pic>
      <p:grpSp>
        <p:nvGrpSpPr>
          <p:cNvPr id="128" name="组合 127"/>
          <p:cNvGrpSpPr/>
          <p:nvPr/>
        </p:nvGrpSpPr>
        <p:grpSpPr>
          <a:xfrm>
            <a:off x="3757613" y="-1588"/>
            <a:ext cx="1585913" cy="6861175"/>
            <a:chOff x="5010151" y="-1588"/>
            <a:chExt cx="2114550" cy="6861175"/>
          </a:xfrm>
        </p:grpSpPr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5010151" y="-1588"/>
              <a:ext cx="2114550" cy="6861175"/>
            </a:xfrm>
            <a:custGeom>
              <a:avLst/>
              <a:gdLst>
                <a:gd name="T0" fmla="*/ 1073 w 1363"/>
                <a:gd name="T1" fmla="*/ 4424 h 4424"/>
                <a:gd name="T2" fmla="*/ 572 w 1363"/>
                <a:gd name="T3" fmla="*/ 4424 h 4424"/>
                <a:gd name="T4" fmla="*/ 586 w 1363"/>
                <a:gd name="T5" fmla="*/ 3021 h 4424"/>
                <a:gd name="T6" fmla="*/ 676 w 1363"/>
                <a:gd name="T7" fmla="*/ 1697 h 4424"/>
                <a:gd name="T8" fmla="*/ 450 w 1363"/>
                <a:gd name="T9" fmla="*/ 1513 h 4424"/>
                <a:gd name="T10" fmla="*/ 285 w 1363"/>
                <a:gd name="T11" fmla="*/ 1268 h 4424"/>
                <a:gd name="T12" fmla="*/ 232 w 1363"/>
                <a:gd name="T13" fmla="*/ 1091 h 4424"/>
                <a:gd name="T14" fmla="*/ 128 w 1363"/>
                <a:gd name="T15" fmla="*/ 906 h 4424"/>
                <a:gd name="T16" fmla="*/ 13 w 1363"/>
                <a:gd name="T17" fmla="*/ 803 h 4424"/>
                <a:gd name="T18" fmla="*/ 122 w 1363"/>
                <a:gd name="T19" fmla="*/ 756 h 4424"/>
                <a:gd name="T20" fmla="*/ 315 w 1363"/>
                <a:gd name="T21" fmla="*/ 916 h 4424"/>
                <a:gd name="T22" fmla="*/ 443 w 1363"/>
                <a:gd name="T23" fmla="*/ 1091 h 4424"/>
                <a:gd name="T24" fmla="*/ 496 w 1363"/>
                <a:gd name="T25" fmla="*/ 955 h 4424"/>
                <a:gd name="T26" fmla="*/ 505 w 1363"/>
                <a:gd name="T27" fmla="*/ 761 h 4424"/>
                <a:gd name="T28" fmla="*/ 530 w 1363"/>
                <a:gd name="T29" fmla="*/ 404 h 4424"/>
                <a:gd name="T30" fmla="*/ 641 w 1363"/>
                <a:gd name="T31" fmla="*/ 61 h 4424"/>
                <a:gd name="T32" fmla="*/ 678 w 1363"/>
                <a:gd name="T33" fmla="*/ 268 h 4424"/>
                <a:gd name="T34" fmla="*/ 661 w 1363"/>
                <a:gd name="T35" fmla="*/ 587 h 4424"/>
                <a:gd name="T36" fmla="*/ 687 w 1363"/>
                <a:gd name="T37" fmla="*/ 728 h 4424"/>
                <a:gd name="T38" fmla="*/ 736 w 1363"/>
                <a:gd name="T39" fmla="*/ 438 h 4424"/>
                <a:gd name="T40" fmla="*/ 846 w 1363"/>
                <a:gd name="T41" fmla="*/ 2 h 4424"/>
                <a:gd name="T42" fmla="*/ 904 w 1363"/>
                <a:gd name="T43" fmla="*/ 175 h 4424"/>
                <a:gd name="T44" fmla="*/ 877 w 1363"/>
                <a:gd name="T45" fmla="*/ 447 h 4424"/>
                <a:gd name="T46" fmla="*/ 890 w 1363"/>
                <a:gd name="T47" fmla="*/ 742 h 4424"/>
                <a:gd name="T48" fmla="*/ 960 w 1363"/>
                <a:gd name="T49" fmla="*/ 511 h 4424"/>
                <a:gd name="T50" fmla="*/ 992 w 1363"/>
                <a:gd name="T51" fmla="*/ 256 h 4424"/>
                <a:gd name="T52" fmla="*/ 1074 w 1363"/>
                <a:gd name="T53" fmla="*/ 113 h 4424"/>
                <a:gd name="T54" fmla="*/ 1092 w 1363"/>
                <a:gd name="T55" fmla="*/ 523 h 4424"/>
                <a:gd name="T56" fmla="*/ 1069 w 1363"/>
                <a:gd name="T57" fmla="*/ 816 h 4424"/>
                <a:gd name="T58" fmla="*/ 1131 w 1363"/>
                <a:gd name="T59" fmla="*/ 701 h 4424"/>
                <a:gd name="T60" fmla="*/ 1191 w 1363"/>
                <a:gd name="T61" fmla="*/ 525 h 4424"/>
                <a:gd name="T62" fmla="*/ 1300 w 1363"/>
                <a:gd name="T63" fmla="*/ 330 h 4424"/>
                <a:gd name="T64" fmla="*/ 1315 w 1363"/>
                <a:gd name="T65" fmla="*/ 506 h 4424"/>
                <a:gd name="T66" fmla="*/ 1227 w 1363"/>
                <a:gd name="T67" fmla="*/ 805 h 4424"/>
                <a:gd name="T68" fmla="*/ 1206 w 1363"/>
                <a:gd name="T69" fmla="*/ 956 h 4424"/>
                <a:gd name="T70" fmla="*/ 1213 w 1363"/>
                <a:gd name="T71" fmla="*/ 1255 h 4424"/>
                <a:gd name="T72" fmla="*/ 998 w 1363"/>
                <a:gd name="T73" fmla="*/ 1697 h 4424"/>
                <a:gd name="T74" fmla="*/ 1090 w 1363"/>
                <a:gd name="T75" fmla="*/ 3026 h 4424"/>
                <a:gd name="T76" fmla="*/ 1073 w 1363"/>
                <a:gd name="T77" fmla="*/ 4424 h 4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3" h="4424">
                  <a:moveTo>
                    <a:pt x="1073" y="4424"/>
                  </a:moveTo>
                  <a:cubicBezTo>
                    <a:pt x="572" y="4424"/>
                    <a:pt x="572" y="4424"/>
                    <a:pt x="572" y="4424"/>
                  </a:cubicBezTo>
                  <a:cubicBezTo>
                    <a:pt x="572" y="4424"/>
                    <a:pt x="586" y="3825"/>
                    <a:pt x="586" y="3021"/>
                  </a:cubicBezTo>
                  <a:cubicBezTo>
                    <a:pt x="586" y="2813"/>
                    <a:pt x="676" y="1697"/>
                    <a:pt x="676" y="1697"/>
                  </a:cubicBezTo>
                  <a:cubicBezTo>
                    <a:pt x="684" y="1645"/>
                    <a:pt x="482" y="1558"/>
                    <a:pt x="450" y="1513"/>
                  </a:cubicBezTo>
                  <a:cubicBezTo>
                    <a:pt x="386" y="1421"/>
                    <a:pt x="364" y="1347"/>
                    <a:pt x="285" y="1268"/>
                  </a:cubicBezTo>
                  <a:cubicBezTo>
                    <a:pt x="228" y="1212"/>
                    <a:pt x="265" y="1163"/>
                    <a:pt x="232" y="1091"/>
                  </a:cubicBezTo>
                  <a:cubicBezTo>
                    <a:pt x="198" y="1017"/>
                    <a:pt x="171" y="954"/>
                    <a:pt x="128" y="906"/>
                  </a:cubicBezTo>
                  <a:cubicBezTo>
                    <a:pt x="17" y="820"/>
                    <a:pt x="0" y="829"/>
                    <a:pt x="13" y="803"/>
                  </a:cubicBezTo>
                  <a:cubicBezTo>
                    <a:pt x="42" y="758"/>
                    <a:pt x="76" y="750"/>
                    <a:pt x="122" y="756"/>
                  </a:cubicBezTo>
                  <a:cubicBezTo>
                    <a:pt x="216" y="769"/>
                    <a:pt x="298" y="822"/>
                    <a:pt x="315" y="916"/>
                  </a:cubicBezTo>
                  <a:cubicBezTo>
                    <a:pt x="355" y="997"/>
                    <a:pt x="428" y="1085"/>
                    <a:pt x="443" y="1091"/>
                  </a:cubicBezTo>
                  <a:cubicBezTo>
                    <a:pt x="458" y="1097"/>
                    <a:pt x="486" y="1024"/>
                    <a:pt x="496" y="955"/>
                  </a:cubicBezTo>
                  <a:cubicBezTo>
                    <a:pt x="502" y="910"/>
                    <a:pt x="504" y="807"/>
                    <a:pt x="505" y="761"/>
                  </a:cubicBezTo>
                  <a:cubicBezTo>
                    <a:pt x="507" y="624"/>
                    <a:pt x="505" y="584"/>
                    <a:pt x="530" y="404"/>
                  </a:cubicBezTo>
                  <a:cubicBezTo>
                    <a:pt x="544" y="306"/>
                    <a:pt x="543" y="57"/>
                    <a:pt x="641" y="61"/>
                  </a:cubicBezTo>
                  <a:cubicBezTo>
                    <a:pt x="721" y="64"/>
                    <a:pt x="686" y="211"/>
                    <a:pt x="678" y="268"/>
                  </a:cubicBezTo>
                  <a:cubicBezTo>
                    <a:pt x="672" y="313"/>
                    <a:pt x="661" y="535"/>
                    <a:pt x="661" y="587"/>
                  </a:cubicBezTo>
                  <a:cubicBezTo>
                    <a:pt x="662" y="624"/>
                    <a:pt x="649" y="726"/>
                    <a:pt x="687" y="728"/>
                  </a:cubicBezTo>
                  <a:cubicBezTo>
                    <a:pt x="710" y="730"/>
                    <a:pt x="716" y="611"/>
                    <a:pt x="736" y="438"/>
                  </a:cubicBezTo>
                  <a:cubicBezTo>
                    <a:pt x="770" y="155"/>
                    <a:pt x="768" y="0"/>
                    <a:pt x="846" y="2"/>
                  </a:cubicBezTo>
                  <a:cubicBezTo>
                    <a:pt x="934" y="4"/>
                    <a:pt x="908" y="124"/>
                    <a:pt x="904" y="175"/>
                  </a:cubicBezTo>
                  <a:cubicBezTo>
                    <a:pt x="897" y="259"/>
                    <a:pt x="880" y="415"/>
                    <a:pt x="877" y="447"/>
                  </a:cubicBezTo>
                  <a:cubicBezTo>
                    <a:pt x="870" y="516"/>
                    <a:pt x="853" y="738"/>
                    <a:pt x="890" y="742"/>
                  </a:cubicBezTo>
                  <a:cubicBezTo>
                    <a:pt x="925" y="746"/>
                    <a:pt x="952" y="564"/>
                    <a:pt x="960" y="511"/>
                  </a:cubicBezTo>
                  <a:cubicBezTo>
                    <a:pt x="971" y="434"/>
                    <a:pt x="980" y="336"/>
                    <a:pt x="992" y="256"/>
                  </a:cubicBezTo>
                  <a:cubicBezTo>
                    <a:pt x="997" y="215"/>
                    <a:pt x="1001" y="103"/>
                    <a:pt x="1074" y="113"/>
                  </a:cubicBezTo>
                  <a:cubicBezTo>
                    <a:pt x="1161" y="124"/>
                    <a:pt x="1100" y="468"/>
                    <a:pt x="1092" y="523"/>
                  </a:cubicBezTo>
                  <a:cubicBezTo>
                    <a:pt x="1080" y="608"/>
                    <a:pt x="1037" y="802"/>
                    <a:pt x="1069" y="816"/>
                  </a:cubicBezTo>
                  <a:cubicBezTo>
                    <a:pt x="1090" y="824"/>
                    <a:pt x="1110" y="757"/>
                    <a:pt x="1131" y="701"/>
                  </a:cubicBezTo>
                  <a:cubicBezTo>
                    <a:pt x="1142" y="670"/>
                    <a:pt x="1171" y="599"/>
                    <a:pt x="1191" y="525"/>
                  </a:cubicBezTo>
                  <a:cubicBezTo>
                    <a:pt x="1218" y="424"/>
                    <a:pt x="1248" y="320"/>
                    <a:pt x="1300" y="330"/>
                  </a:cubicBezTo>
                  <a:cubicBezTo>
                    <a:pt x="1363" y="342"/>
                    <a:pt x="1329" y="449"/>
                    <a:pt x="1315" y="506"/>
                  </a:cubicBezTo>
                  <a:cubicBezTo>
                    <a:pt x="1285" y="629"/>
                    <a:pt x="1257" y="709"/>
                    <a:pt x="1227" y="805"/>
                  </a:cubicBezTo>
                  <a:cubicBezTo>
                    <a:pt x="1207" y="870"/>
                    <a:pt x="1207" y="927"/>
                    <a:pt x="1206" y="956"/>
                  </a:cubicBezTo>
                  <a:cubicBezTo>
                    <a:pt x="1203" y="1078"/>
                    <a:pt x="1230" y="1133"/>
                    <a:pt x="1213" y="1255"/>
                  </a:cubicBezTo>
                  <a:cubicBezTo>
                    <a:pt x="1193" y="1397"/>
                    <a:pt x="991" y="1608"/>
                    <a:pt x="998" y="1697"/>
                  </a:cubicBezTo>
                  <a:cubicBezTo>
                    <a:pt x="998" y="1697"/>
                    <a:pt x="1078" y="2821"/>
                    <a:pt x="1090" y="3026"/>
                  </a:cubicBezTo>
                  <a:cubicBezTo>
                    <a:pt x="1121" y="3549"/>
                    <a:pt x="1073" y="4424"/>
                    <a:pt x="1073" y="4424"/>
                  </a:cubicBezTo>
                  <a:close/>
                </a:path>
              </a:pathLst>
            </a:custGeom>
            <a:solidFill>
              <a:srgbClr val="007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5795963" y="1487488"/>
              <a:ext cx="942975" cy="1000125"/>
            </a:xfrm>
            <a:custGeom>
              <a:avLst/>
              <a:gdLst>
                <a:gd name="T0" fmla="*/ 307 w 608"/>
                <a:gd name="T1" fmla="*/ 116 h 645"/>
                <a:gd name="T2" fmla="*/ 161 w 608"/>
                <a:gd name="T3" fmla="*/ 1 h 645"/>
                <a:gd name="T4" fmla="*/ 4 w 608"/>
                <a:gd name="T5" fmla="*/ 210 h 645"/>
                <a:gd name="T6" fmla="*/ 290 w 608"/>
                <a:gd name="T7" fmla="*/ 645 h 645"/>
                <a:gd name="T8" fmla="*/ 605 w 608"/>
                <a:gd name="T9" fmla="*/ 215 h 645"/>
                <a:gd name="T10" fmla="*/ 461 w 608"/>
                <a:gd name="T11" fmla="*/ 3 h 645"/>
                <a:gd name="T12" fmla="*/ 307 w 608"/>
                <a:gd name="T13" fmla="*/ 11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645">
                  <a:moveTo>
                    <a:pt x="307" y="116"/>
                  </a:moveTo>
                  <a:cubicBezTo>
                    <a:pt x="273" y="1"/>
                    <a:pt x="198" y="1"/>
                    <a:pt x="161" y="1"/>
                  </a:cubicBezTo>
                  <a:cubicBezTo>
                    <a:pt x="86" y="0"/>
                    <a:pt x="8" y="85"/>
                    <a:pt x="4" y="210"/>
                  </a:cubicBezTo>
                  <a:cubicBezTo>
                    <a:pt x="0" y="327"/>
                    <a:pt x="70" y="487"/>
                    <a:pt x="290" y="645"/>
                  </a:cubicBezTo>
                  <a:cubicBezTo>
                    <a:pt x="520" y="491"/>
                    <a:pt x="601" y="332"/>
                    <a:pt x="605" y="215"/>
                  </a:cubicBezTo>
                  <a:cubicBezTo>
                    <a:pt x="608" y="89"/>
                    <a:pt x="536" y="4"/>
                    <a:pt x="461" y="3"/>
                  </a:cubicBezTo>
                  <a:cubicBezTo>
                    <a:pt x="423" y="3"/>
                    <a:pt x="348" y="2"/>
                    <a:pt x="30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4949429" y="766764"/>
            <a:ext cx="1799035" cy="6092825"/>
            <a:chOff x="6599238" y="766763"/>
            <a:chExt cx="2398713" cy="6092825"/>
          </a:xfrm>
        </p:grpSpPr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6599238" y="766763"/>
              <a:ext cx="2398713" cy="6092825"/>
            </a:xfrm>
            <a:custGeom>
              <a:avLst/>
              <a:gdLst>
                <a:gd name="T0" fmla="*/ 0 w 1546"/>
                <a:gd name="T1" fmla="*/ 3929 h 3929"/>
                <a:gd name="T2" fmla="*/ 466 w 1546"/>
                <a:gd name="T3" fmla="*/ 3929 h 3929"/>
                <a:gd name="T4" fmla="*/ 609 w 1546"/>
                <a:gd name="T5" fmla="*/ 2750 h 3929"/>
                <a:gd name="T6" fmla="*/ 712 w 1546"/>
                <a:gd name="T7" fmla="*/ 1530 h 3929"/>
                <a:gd name="T8" fmla="*/ 966 w 1546"/>
                <a:gd name="T9" fmla="*/ 1436 h 3929"/>
                <a:gd name="T10" fmla="*/ 1177 w 1546"/>
                <a:gd name="T11" fmla="*/ 1272 h 3929"/>
                <a:gd name="T12" fmla="*/ 1272 w 1546"/>
                <a:gd name="T13" fmla="*/ 1134 h 3929"/>
                <a:gd name="T14" fmla="*/ 1414 w 1546"/>
                <a:gd name="T15" fmla="*/ 1003 h 3929"/>
                <a:gd name="T16" fmla="*/ 1541 w 1546"/>
                <a:gd name="T17" fmla="*/ 947 h 3929"/>
                <a:gd name="T18" fmla="*/ 1461 w 1546"/>
                <a:gd name="T19" fmla="*/ 876 h 3929"/>
                <a:gd name="T20" fmla="*/ 1250 w 1546"/>
                <a:gd name="T21" fmla="*/ 960 h 3929"/>
                <a:gd name="T22" fmla="*/ 1090 w 1546"/>
                <a:gd name="T23" fmla="*/ 1075 h 3929"/>
                <a:gd name="T24" fmla="*/ 1083 w 1546"/>
                <a:gd name="T25" fmla="*/ 942 h 3929"/>
                <a:gd name="T26" fmla="*/ 1129 w 1546"/>
                <a:gd name="T27" fmla="*/ 773 h 3929"/>
                <a:gd name="T28" fmla="*/ 1208 w 1546"/>
                <a:gd name="T29" fmla="*/ 458 h 3929"/>
                <a:gd name="T30" fmla="*/ 1208 w 1546"/>
                <a:gd name="T31" fmla="*/ 131 h 3929"/>
                <a:gd name="T32" fmla="*/ 1118 w 1546"/>
                <a:gd name="T33" fmla="*/ 300 h 3929"/>
                <a:gd name="T34" fmla="*/ 1043 w 1546"/>
                <a:gd name="T35" fmla="*/ 579 h 3929"/>
                <a:gd name="T36" fmla="*/ 982 w 1546"/>
                <a:gd name="T37" fmla="*/ 694 h 3929"/>
                <a:gd name="T38" fmla="*/ 1020 w 1546"/>
                <a:gd name="T39" fmla="*/ 430 h 3929"/>
                <a:gd name="T40" fmla="*/ 1048 w 1546"/>
                <a:gd name="T41" fmla="*/ 23 h 3929"/>
                <a:gd name="T42" fmla="*/ 949 w 1546"/>
                <a:gd name="T43" fmla="*/ 156 h 3929"/>
                <a:gd name="T44" fmla="*/ 897 w 1546"/>
                <a:gd name="T45" fmla="*/ 398 h 3929"/>
                <a:gd name="T46" fmla="*/ 803 w 1546"/>
                <a:gd name="T47" fmla="*/ 649 h 3929"/>
                <a:gd name="T48" fmla="*/ 807 w 1546"/>
                <a:gd name="T49" fmla="*/ 430 h 3929"/>
                <a:gd name="T50" fmla="*/ 851 w 1546"/>
                <a:gd name="T51" fmla="*/ 201 h 3929"/>
                <a:gd name="T52" fmla="*/ 820 w 1546"/>
                <a:gd name="T53" fmla="*/ 54 h 3929"/>
                <a:gd name="T54" fmla="*/ 690 w 1546"/>
                <a:gd name="T55" fmla="*/ 403 h 3929"/>
                <a:gd name="T56" fmla="*/ 627 w 1546"/>
                <a:gd name="T57" fmla="*/ 662 h 3929"/>
                <a:gd name="T58" fmla="*/ 607 w 1546"/>
                <a:gd name="T59" fmla="*/ 545 h 3929"/>
                <a:gd name="T60" fmla="*/ 604 w 1546"/>
                <a:gd name="T61" fmla="*/ 377 h 3929"/>
                <a:gd name="T62" fmla="*/ 565 w 1546"/>
                <a:gd name="T63" fmla="*/ 179 h 3929"/>
                <a:gd name="T64" fmla="*/ 502 w 1546"/>
                <a:gd name="T65" fmla="*/ 326 h 3929"/>
                <a:gd name="T66" fmla="*/ 494 w 1546"/>
                <a:gd name="T67" fmla="*/ 609 h 3929"/>
                <a:gd name="T68" fmla="*/ 470 w 1546"/>
                <a:gd name="T69" fmla="*/ 744 h 3929"/>
                <a:gd name="T70" fmla="*/ 381 w 1546"/>
                <a:gd name="T71" fmla="*/ 1001 h 3929"/>
                <a:gd name="T72" fmla="*/ 442 w 1546"/>
                <a:gd name="T73" fmla="*/ 1442 h 3929"/>
                <a:gd name="T74" fmla="*/ 177 w 1546"/>
                <a:gd name="T75" fmla="*/ 2655 h 3929"/>
                <a:gd name="T76" fmla="*/ 0 w 1546"/>
                <a:gd name="T77" fmla="*/ 3929 h 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46" h="3929">
                  <a:moveTo>
                    <a:pt x="0" y="3929"/>
                  </a:moveTo>
                  <a:cubicBezTo>
                    <a:pt x="466" y="3929"/>
                    <a:pt x="466" y="3929"/>
                    <a:pt x="466" y="3929"/>
                  </a:cubicBezTo>
                  <a:cubicBezTo>
                    <a:pt x="466" y="3929"/>
                    <a:pt x="516" y="3450"/>
                    <a:pt x="609" y="2750"/>
                  </a:cubicBezTo>
                  <a:cubicBezTo>
                    <a:pt x="634" y="2563"/>
                    <a:pt x="712" y="1530"/>
                    <a:pt x="712" y="1530"/>
                  </a:cubicBezTo>
                  <a:cubicBezTo>
                    <a:pt x="721" y="1482"/>
                    <a:pt x="926" y="1466"/>
                    <a:pt x="966" y="1436"/>
                  </a:cubicBezTo>
                  <a:cubicBezTo>
                    <a:pt x="1047" y="1375"/>
                    <a:pt x="1086" y="1318"/>
                    <a:pt x="1177" y="1272"/>
                  </a:cubicBezTo>
                  <a:cubicBezTo>
                    <a:pt x="1241" y="1239"/>
                    <a:pt x="1223" y="1187"/>
                    <a:pt x="1272" y="1134"/>
                  </a:cubicBezTo>
                  <a:cubicBezTo>
                    <a:pt x="1322" y="1079"/>
                    <a:pt x="1363" y="1033"/>
                    <a:pt x="1414" y="1003"/>
                  </a:cubicBezTo>
                  <a:cubicBezTo>
                    <a:pt x="1533" y="960"/>
                    <a:pt x="1546" y="973"/>
                    <a:pt x="1541" y="947"/>
                  </a:cubicBezTo>
                  <a:cubicBezTo>
                    <a:pt x="1530" y="900"/>
                    <a:pt x="1502" y="883"/>
                    <a:pt x="1461" y="876"/>
                  </a:cubicBezTo>
                  <a:cubicBezTo>
                    <a:pt x="1376" y="861"/>
                    <a:pt x="1290" y="884"/>
                    <a:pt x="1250" y="960"/>
                  </a:cubicBezTo>
                  <a:cubicBezTo>
                    <a:pt x="1193" y="1018"/>
                    <a:pt x="1105" y="1073"/>
                    <a:pt x="1090" y="1075"/>
                  </a:cubicBezTo>
                  <a:cubicBezTo>
                    <a:pt x="1076" y="1076"/>
                    <a:pt x="1072" y="1005"/>
                    <a:pt x="1083" y="942"/>
                  </a:cubicBezTo>
                  <a:cubicBezTo>
                    <a:pt x="1090" y="902"/>
                    <a:pt x="1117" y="813"/>
                    <a:pt x="1129" y="773"/>
                  </a:cubicBezTo>
                  <a:cubicBezTo>
                    <a:pt x="1166" y="654"/>
                    <a:pt x="1179" y="620"/>
                    <a:pt x="1208" y="458"/>
                  </a:cubicBezTo>
                  <a:cubicBezTo>
                    <a:pt x="1223" y="370"/>
                    <a:pt x="1294" y="156"/>
                    <a:pt x="1208" y="131"/>
                  </a:cubicBezTo>
                  <a:cubicBezTo>
                    <a:pt x="1139" y="111"/>
                    <a:pt x="1127" y="248"/>
                    <a:pt x="1118" y="300"/>
                  </a:cubicBezTo>
                  <a:cubicBezTo>
                    <a:pt x="1111" y="340"/>
                    <a:pt x="1058" y="534"/>
                    <a:pt x="1043" y="579"/>
                  </a:cubicBezTo>
                  <a:cubicBezTo>
                    <a:pt x="1032" y="610"/>
                    <a:pt x="1015" y="703"/>
                    <a:pt x="982" y="694"/>
                  </a:cubicBezTo>
                  <a:cubicBezTo>
                    <a:pt x="962" y="689"/>
                    <a:pt x="990" y="584"/>
                    <a:pt x="1020" y="430"/>
                  </a:cubicBezTo>
                  <a:cubicBezTo>
                    <a:pt x="1071" y="176"/>
                    <a:pt x="1116" y="43"/>
                    <a:pt x="1048" y="23"/>
                  </a:cubicBezTo>
                  <a:cubicBezTo>
                    <a:pt x="972" y="0"/>
                    <a:pt x="960" y="111"/>
                    <a:pt x="949" y="156"/>
                  </a:cubicBezTo>
                  <a:cubicBezTo>
                    <a:pt x="932" y="230"/>
                    <a:pt x="903" y="369"/>
                    <a:pt x="897" y="398"/>
                  </a:cubicBezTo>
                  <a:cubicBezTo>
                    <a:pt x="883" y="460"/>
                    <a:pt x="836" y="656"/>
                    <a:pt x="803" y="649"/>
                  </a:cubicBezTo>
                  <a:cubicBezTo>
                    <a:pt x="772" y="643"/>
                    <a:pt x="799" y="477"/>
                    <a:pt x="807" y="430"/>
                  </a:cubicBezTo>
                  <a:cubicBezTo>
                    <a:pt x="819" y="360"/>
                    <a:pt x="839" y="273"/>
                    <a:pt x="851" y="201"/>
                  </a:cubicBezTo>
                  <a:cubicBezTo>
                    <a:pt x="858" y="164"/>
                    <a:pt x="886" y="67"/>
                    <a:pt x="820" y="54"/>
                  </a:cubicBezTo>
                  <a:cubicBezTo>
                    <a:pt x="742" y="40"/>
                    <a:pt x="699" y="353"/>
                    <a:pt x="690" y="403"/>
                  </a:cubicBezTo>
                  <a:cubicBezTo>
                    <a:pt x="677" y="480"/>
                    <a:pt x="659" y="659"/>
                    <a:pt x="627" y="662"/>
                  </a:cubicBezTo>
                  <a:cubicBezTo>
                    <a:pt x="608" y="664"/>
                    <a:pt x="609" y="600"/>
                    <a:pt x="607" y="545"/>
                  </a:cubicBezTo>
                  <a:cubicBezTo>
                    <a:pt x="605" y="516"/>
                    <a:pt x="600" y="447"/>
                    <a:pt x="604" y="377"/>
                  </a:cubicBezTo>
                  <a:cubicBezTo>
                    <a:pt x="609" y="282"/>
                    <a:pt x="613" y="185"/>
                    <a:pt x="565" y="179"/>
                  </a:cubicBezTo>
                  <a:cubicBezTo>
                    <a:pt x="507" y="172"/>
                    <a:pt x="506" y="272"/>
                    <a:pt x="502" y="326"/>
                  </a:cubicBezTo>
                  <a:cubicBezTo>
                    <a:pt x="494" y="441"/>
                    <a:pt x="495" y="517"/>
                    <a:pt x="494" y="609"/>
                  </a:cubicBezTo>
                  <a:cubicBezTo>
                    <a:pt x="494" y="670"/>
                    <a:pt x="477" y="720"/>
                    <a:pt x="470" y="744"/>
                  </a:cubicBezTo>
                  <a:cubicBezTo>
                    <a:pt x="439" y="851"/>
                    <a:pt x="400" y="891"/>
                    <a:pt x="381" y="1001"/>
                  </a:cubicBezTo>
                  <a:cubicBezTo>
                    <a:pt x="358" y="1129"/>
                    <a:pt x="473" y="1366"/>
                    <a:pt x="442" y="1442"/>
                  </a:cubicBezTo>
                  <a:cubicBezTo>
                    <a:pt x="442" y="1442"/>
                    <a:pt x="212" y="2472"/>
                    <a:pt x="177" y="2655"/>
                  </a:cubicBezTo>
                  <a:cubicBezTo>
                    <a:pt x="77" y="3177"/>
                    <a:pt x="0" y="3929"/>
                    <a:pt x="0" y="3929"/>
                  </a:cubicBezTo>
                  <a:close/>
                </a:path>
              </a:pathLst>
            </a:custGeom>
            <a:solidFill>
              <a:srgbClr val="F0C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315201" y="2001838"/>
              <a:ext cx="900113" cy="965200"/>
            </a:xfrm>
            <a:custGeom>
              <a:avLst/>
              <a:gdLst>
                <a:gd name="T0" fmla="*/ 313 w 580"/>
                <a:gd name="T1" fmla="*/ 161 h 622"/>
                <a:gd name="T2" fmla="*/ 472 w 580"/>
                <a:gd name="T3" fmla="*/ 103 h 622"/>
                <a:gd name="T4" fmla="*/ 548 w 580"/>
                <a:gd name="T5" fmla="*/ 327 h 622"/>
                <a:gd name="T6" fmla="*/ 180 w 580"/>
                <a:gd name="T7" fmla="*/ 622 h 622"/>
                <a:gd name="T8" fmla="*/ 29 w 580"/>
                <a:gd name="T9" fmla="*/ 163 h 622"/>
                <a:gd name="T10" fmla="*/ 213 w 580"/>
                <a:gd name="T11" fmla="*/ 21 h 622"/>
                <a:gd name="T12" fmla="*/ 313 w 580"/>
                <a:gd name="T13" fmla="*/ 16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622">
                  <a:moveTo>
                    <a:pt x="313" y="161"/>
                  </a:moveTo>
                  <a:cubicBezTo>
                    <a:pt x="375" y="72"/>
                    <a:pt x="440" y="92"/>
                    <a:pt x="472" y="103"/>
                  </a:cubicBezTo>
                  <a:cubicBezTo>
                    <a:pt x="537" y="123"/>
                    <a:pt x="580" y="218"/>
                    <a:pt x="548" y="327"/>
                  </a:cubicBezTo>
                  <a:cubicBezTo>
                    <a:pt x="519" y="429"/>
                    <a:pt x="414" y="548"/>
                    <a:pt x="180" y="622"/>
                  </a:cubicBezTo>
                  <a:cubicBezTo>
                    <a:pt x="25" y="424"/>
                    <a:pt x="0" y="265"/>
                    <a:pt x="29" y="163"/>
                  </a:cubicBezTo>
                  <a:cubicBezTo>
                    <a:pt x="61" y="54"/>
                    <a:pt x="148" y="0"/>
                    <a:pt x="213" y="21"/>
                  </a:cubicBezTo>
                  <a:cubicBezTo>
                    <a:pt x="245" y="31"/>
                    <a:pt x="310" y="51"/>
                    <a:pt x="313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918473" y="2259014"/>
            <a:ext cx="1070372" cy="4600575"/>
            <a:chOff x="6557963" y="2259013"/>
            <a:chExt cx="1427163" cy="4600575"/>
          </a:xfrm>
        </p:grpSpPr>
        <p:sp>
          <p:nvSpPr>
            <p:cNvPr id="135" name="Freeform 65"/>
            <p:cNvSpPr>
              <a:spLocks/>
            </p:cNvSpPr>
            <p:nvPr/>
          </p:nvSpPr>
          <p:spPr bwMode="auto">
            <a:xfrm>
              <a:off x="6557963" y="2259013"/>
              <a:ext cx="1427163" cy="4600575"/>
            </a:xfrm>
            <a:custGeom>
              <a:avLst/>
              <a:gdLst>
                <a:gd name="T0" fmla="*/ 482 w 920"/>
                <a:gd name="T1" fmla="*/ 2966 h 2966"/>
                <a:gd name="T2" fmla="*/ 808 w 920"/>
                <a:gd name="T3" fmla="*/ 2966 h 2966"/>
                <a:gd name="T4" fmla="*/ 713 w 920"/>
                <a:gd name="T5" fmla="*/ 1901 h 2966"/>
                <a:gd name="T6" fmla="*/ 559 w 920"/>
                <a:gd name="T7" fmla="*/ 1084 h 2966"/>
                <a:gd name="T8" fmla="*/ 692 w 920"/>
                <a:gd name="T9" fmla="*/ 944 h 2966"/>
                <a:gd name="T10" fmla="*/ 777 w 920"/>
                <a:gd name="T11" fmla="*/ 772 h 2966"/>
                <a:gd name="T12" fmla="*/ 794 w 920"/>
                <a:gd name="T13" fmla="*/ 653 h 2966"/>
                <a:gd name="T14" fmla="*/ 844 w 920"/>
                <a:gd name="T15" fmla="*/ 525 h 2966"/>
                <a:gd name="T16" fmla="*/ 909 w 920"/>
                <a:gd name="T17" fmla="*/ 449 h 2966"/>
                <a:gd name="T18" fmla="*/ 835 w 920"/>
                <a:gd name="T19" fmla="*/ 428 h 2966"/>
                <a:gd name="T20" fmla="*/ 725 w 920"/>
                <a:gd name="T21" fmla="*/ 548 h 2966"/>
                <a:gd name="T22" fmla="*/ 659 w 920"/>
                <a:gd name="T23" fmla="*/ 672 h 2966"/>
                <a:gd name="T24" fmla="*/ 613 w 920"/>
                <a:gd name="T25" fmla="*/ 589 h 2966"/>
                <a:gd name="T26" fmla="*/ 589 w 920"/>
                <a:gd name="T27" fmla="*/ 466 h 2966"/>
                <a:gd name="T28" fmla="*/ 541 w 920"/>
                <a:gd name="T29" fmla="*/ 238 h 2966"/>
                <a:gd name="T30" fmla="*/ 438 w 920"/>
                <a:gd name="T31" fmla="*/ 28 h 2966"/>
                <a:gd name="T32" fmla="*/ 433 w 920"/>
                <a:gd name="T33" fmla="*/ 165 h 2966"/>
                <a:gd name="T34" fmla="*/ 473 w 920"/>
                <a:gd name="T35" fmla="*/ 368 h 2966"/>
                <a:gd name="T36" fmla="*/ 470 w 920"/>
                <a:gd name="T37" fmla="*/ 461 h 2966"/>
                <a:gd name="T38" fmla="*/ 412 w 920"/>
                <a:gd name="T39" fmla="*/ 279 h 2966"/>
                <a:gd name="T40" fmla="*/ 302 w 920"/>
                <a:gd name="T41" fmla="*/ 9 h 2966"/>
                <a:gd name="T42" fmla="*/ 280 w 920"/>
                <a:gd name="T43" fmla="*/ 125 h 2966"/>
                <a:gd name="T44" fmla="*/ 322 w 920"/>
                <a:gd name="T45" fmla="*/ 297 h 2966"/>
                <a:gd name="T46" fmla="*/ 340 w 920"/>
                <a:gd name="T47" fmla="*/ 488 h 2966"/>
                <a:gd name="T48" fmla="*/ 274 w 920"/>
                <a:gd name="T49" fmla="*/ 346 h 2966"/>
                <a:gd name="T50" fmla="*/ 231 w 920"/>
                <a:gd name="T51" fmla="*/ 185 h 2966"/>
                <a:gd name="T52" fmla="*/ 165 w 920"/>
                <a:gd name="T53" fmla="*/ 101 h 2966"/>
                <a:gd name="T54" fmla="*/ 191 w 920"/>
                <a:gd name="T55" fmla="*/ 366 h 2966"/>
                <a:gd name="T56" fmla="*/ 232 w 920"/>
                <a:gd name="T57" fmla="*/ 552 h 2966"/>
                <a:gd name="T58" fmla="*/ 182 w 920"/>
                <a:gd name="T59" fmla="*/ 483 h 2966"/>
                <a:gd name="T60" fmla="*/ 127 w 920"/>
                <a:gd name="T61" fmla="*/ 376 h 2966"/>
                <a:gd name="T62" fmla="*/ 40 w 920"/>
                <a:gd name="T63" fmla="*/ 261 h 2966"/>
                <a:gd name="T64" fmla="*/ 46 w 920"/>
                <a:gd name="T65" fmla="*/ 375 h 2966"/>
                <a:gd name="T66" fmla="*/ 129 w 920"/>
                <a:gd name="T67" fmla="*/ 559 h 2966"/>
                <a:gd name="T68" fmla="*/ 156 w 920"/>
                <a:gd name="T69" fmla="*/ 654 h 2966"/>
                <a:gd name="T70" fmla="*/ 179 w 920"/>
                <a:gd name="T71" fmla="*/ 847 h 2966"/>
                <a:gd name="T72" fmla="*/ 357 w 920"/>
                <a:gd name="T73" fmla="*/ 1112 h 2966"/>
                <a:gd name="T74" fmla="*/ 398 w 920"/>
                <a:gd name="T75" fmla="*/ 2035 h 2966"/>
                <a:gd name="T76" fmla="*/ 482 w 920"/>
                <a:gd name="T77" fmla="*/ 2966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" h="2966">
                  <a:moveTo>
                    <a:pt x="482" y="2966"/>
                  </a:moveTo>
                  <a:cubicBezTo>
                    <a:pt x="808" y="2966"/>
                    <a:pt x="808" y="2966"/>
                    <a:pt x="808" y="2966"/>
                  </a:cubicBezTo>
                  <a:cubicBezTo>
                    <a:pt x="808" y="2966"/>
                    <a:pt x="786" y="2418"/>
                    <a:pt x="713" y="1901"/>
                  </a:cubicBezTo>
                  <a:cubicBezTo>
                    <a:pt x="694" y="1768"/>
                    <a:pt x="559" y="1084"/>
                    <a:pt x="559" y="1084"/>
                  </a:cubicBezTo>
                  <a:cubicBezTo>
                    <a:pt x="549" y="1050"/>
                    <a:pt x="676" y="976"/>
                    <a:pt x="692" y="944"/>
                  </a:cubicBezTo>
                  <a:cubicBezTo>
                    <a:pt x="726" y="879"/>
                    <a:pt x="733" y="830"/>
                    <a:pt x="777" y="772"/>
                  </a:cubicBezTo>
                  <a:cubicBezTo>
                    <a:pt x="808" y="731"/>
                    <a:pt x="780" y="703"/>
                    <a:pt x="794" y="653"/>
                  </a:cubicBezTo>
                  <a:cubicBezTo>
                    <a:pt x="810" y="602"/>
                    <a:pt x="821" y="560"/>
                    <a:pt x="844" y="525"/>
                  </a:cubicBezTo>
                  <a:cubicBezTo>
                    <a:pt x="908" y="459"/>
                    <a:pt x="920" y="464"/>
                    <a:pt x="909" y="449"/>
                  </a:cubicBezTo>
                  <a:cubicBezTo>
                    <a:pt x="887" y="422"/>
                    <a:pt x="864" y="420"/>
                    <a:pt x="835" y="428"/>
                  </a:cubicBezTo>
                  <a:cubicBezTo>
                    <a:pt x="776" y="445"/>
                    <a:pt x="728" y="486"/>
                    <a:pt x="725" y="548"/>
                  </a:cubicBezTo>
                  <a:cubicBezTo>
                    <a:pt x="707" y="604"/>
                    <a:pt x="668" y="667"/>
                    <a:pt x="659" y="672"/>
                  </a:cubicBezTo>
                  <a:cubicBezTo>
                    <a:pt x="650" y="677"/>
                    <a:pt x="625" y="633"/>
                    <a:pt x="613" y="589"/>
                  </a:cubicBezTo>
                  <a:cubicBezTo>
                    <a:pt x="605" y="561"/>
                    <a:pt x="594" y="495"/>
                    <a:pt x="589" y="466"/>
                  </a:cubicBezTo>
                  <a:cubicBezTo>
                    <a:pt x="576" y="378"/>
                    <a:pt x="573" y="352"/>
                    <a:pt x="541" y="238"/>
                  </a:cubicBezTo>
                  <a:cubicBezTo>
                    <a:pt x="523" y="177"/>
                    <a:pt x="501" y="17"/>
                    <a:pt x="438" y="28"/>
                  </a:cubicBezTo>
                  <a:cubicBezTo>
                    <a:pt x="388" y="37"/>
                    <a:pt x="423" y="129"/>
                    <a:pt x="433" y="165"/>
                  </a:cubicBezTo>
                  <a:cubicBezTo>
                    <a:pt x="442" y="193"/>
                    <a:pt x="469" y="334"/>
                    <a:pt x="473" y="368"/>
                  </a:cubicBezTo>
                  <a:cubicBezTo>
                    <a:pt x="476" y="392"/>
                    <a:pt x="493" y="456"/>
                    <a:pt x="470" y="461"/>
                  </a:cubicBezTo>
                  <a:cubicBezTo>
                    <a:pt x="455" y="464"/>
                    <a:pt x="440" y="388"/>
                    <a:pt x="412" y="279"/>
                  </a:cubicBezTo>
                  <a:cubicBezTo>
                    <a:pt x="364" y="100"/>
                    <a:pt x="351" y="0"/>
                    <a:pt x="302" y="9"/>
                  </a:cubicBezTo>
                  <a:cubicBezTo>
                    <a:pt x="245" y="18"/>
                    <a:pt x="272" y="93"/>
                    <a:pt x="280" y="125"/>
                  </a:cubicBezTo>
                  <a:cubicBezTo>
                    <a:pt x="292" y="179"/>
                    <a:pt x="317" y="277"/>
                    <a:pt x="322" y="297"/>
                  </a:cubicBezTo>
                  <a:cubicBezTo>
                    <a:pt x="333" y="341"/>
                    <a:pt x="363" y="483"/>
                    <a:pt x="340" y="488"/>
                  </a:cubicBezTo>
                  <a:cubicBezTo>
                    <a:pt x="318" y="494"/>
                    <a:pt x="284" y="379"/>
                    <a:pt x="274" y="346"/>
                  </a:cubicBezTo>
                  <a:cubicBezTo>
                    <a:pt x="260" y="297"/>
                    <a:pt x="245" y="235"/>
                    <a:pt x="231" y="185"/>
                  </a:cubicBezTo>
                  <a:cubicBezTo>
                    <a:pt x="223" y="159"/>
                    <a:pt x="211" y="88"/>
                    <a:pt x="165" y="101"/>
                  </a:cubicBezTo>
                  <a:cubicBezTo>
                    <a:pt x="110" y="116"/>
                    <a:pt x="181" y="331"/>
                    <a:pt x="191" y="366"/>
                  </a:cubicBezTo>
                  <a:cubicBezTo>
                    <a:pt x="206" y="419"/>
                    <a:pt x="251" y="540"/>
                    <a:pt x="232" y="552"/>
                  </a:cubicBezTo>
                  <a:cubicBezTo>
                    <a:pt x="219" y="559"/>
                    <a:pt x="200" y="518"/>
                    <a:pt x="182" y="483"/>
                  </a:cubicBezTo>
                  <a:cubicBezTo>
                    <a:pt x="172" y="465"/>
                    <a:pt x="147" y="422"/>
                    <a:pt x="127" y="376"/>
                  </a:cubicBezTo>
                  <a:cubicBezTo>
                    <a:pt x="100" y="314"/>
                    <a:pt x="72" y="249"/>
                    <a:pt x="40" y="261"/>
                  </a:cubicBezTo>
                  <a:cubicBezTo>
                    <a:pt x="0" y="274"/>
                    <a:pt x="31" y="339"/>
                    <a:pt x="46" y="375"/>
                  </a:cubicBezTo>
                  <a:cubicBezTo>
                    <a:pt x="76" y="452"/>
                    <a:pt x="101" y="500"/>
                    <a:pt x="129" y="559"/>
                  </a:cubicBezTo>
                  <a:cubicBezTo>
                    <a:pt x="148" y="599"/>
                    <a:pt x="153" y="636"/>
                    <a:pt x="156" y="654"/>
                  </a:cubicBezTo>
                  <a:cubicBezTo>
                    <a:pt x="170" y="733"/>
                    <a:pt x="157" y="771"/>
                    <a:pt x="179" y="847"/>
                  </a:cubicBezTo>
                  <a:cubicBezTo>
                    <a:pt x="205" y="937"/>
                    <a:pt x="353" y="1054"/>
                    <a:pt x="357" y="1112"/>
                  </a:cubicBezTo>
                  <a:cubicBezTo>
                    <a:pt x="357" y="1112"/>
                    <a:pt x="387" y="1902"/>
                    <a:pt x="398" y="2035"/>
                  </a:cubicBezTo>
                  <a:cubicBezTo>
                    <a:pt x="425" y="2374"/>
                    <a:pt x="482" y="2966"/>
                    <a:pt x="482" y="2966"/>
                  </a:cubicBezTo>
                  <a:close/>
                </a:path>
              </a:pathLst>
            </a:custGeom>
            <a:solidFill>
              <a:srgbClr val="82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66"/>
            <p:cNvSpPr>
              <a:spLocks/>
            </p:cNvSpPr>
            <p:nvPr/>
          </p:nvSpPr>
          <p:spPr bwMode="auto">
            <a:xfrm>
              <a:off x="6905626" y="3192463"/>
              <a:ext cx="638175" cy="671513"/>
            </a:xfrm>
            <a:custGeom>
              <a:avLst/>
              <a:gdLst>
                <a:gd name="T0" fmla="*/ 196 w 412"/>
                <a:gd name="T1" fmla="*/ 95 h 433"/>
                <a:gd name="T2" fmla="*/ 279 w 412"/>
                <a:gd name="T3" fmla="*/ 8 h 433"/>
                <a:gd name="T4" fmla="*/ 399 w 412"/>
                <a:gd name="T5" fmla="*/ 128 h 433"/>
                <a:gd name="T6" fmla="*/ 254 w 412"/>
                <a:gd name="T7" fmla="*/ 433 h 433"/>
                <a:gd name="T8" fmla="*/ 13 w 412"/>
                <a:gd name="T9" fmla="*/ 185 h 433"/>
                <a:gd name="T10" fmla="*/ 87 w 412"/>
                <a:gd name="T11" fmla="*/ 36 h 433"/>
                <a:gd name="T12" fmla="*/ 196 w 412"/>
                <a:gd name="T13" fmla="*/ 9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433">
                  <a:moveTo>
                    <a:pt x="196" y="95"/>
                  </a:moveTo>
                  <a:cubicBezTo>
                    <a:pt x="207" y="18"/>
                    <a:pt x="255" y="11"/>
                    <a:pt x="279" y="8"/>
                  </a:cubicBezTo>
                  <a:cubicBezTo>
                    <a:pt x="328" y="0"/>
                    <a:pt x="385" y="48"/>
                    <a:pt x="399" y="128"/>
                  </a:cubicBezTo>
                  <a:cubicBezTo>
                    <a:pt x="412" y="203"/>
                    <a:pt x="382" y="312"/>
                    <a:pt x="254" y="433"/>
                  </a:cubicBezTo>
                  <a:cubicBezTo>
                    <a:pt x="93" y="355"/>
                    <a:pt x="26" y="260"/>
                    <a:pt x="13" y="185"/>
                  </a:cubicBezTo>
                  <a:cubicBezTo>
                    <a:pt x="0" y="105"/>
                    <a:pt x="39" y="43"/>
                    <a:pt x="87" y="36"/>
                  </a:cubicBezTo>
                  <a:cubicBezTo>
                    <a:pt x="111" y="33"/>
                    <a:pt x="159" y="25"/>
                    <a:pt x="19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484835" y="1155700"/>
            <a:ext cx="1416844" cy="5703888"/>
            <a:chOff x="3313113" y="1155700"/>
            <a:chExt cx="1889125" cy="5703888"/>
          </a:xfrm>
        </p:grpSpPr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3313113" y="1155700"/>
              <a:ext cx="1889125" cy="5703888"/>
            </a:xfrm>
            <a:custGeom>
              <a:avLst/>
              <a:gdLst>
                <a:gd name="T0" fmla="*/ 1197 w 1218"/>
                <a:gd name="T1" fmla="*/ 3678 h 3678"/>
                <a:gd name="T2" fmla="*/ 820 w 1218"/>
                <a:gd name="T3" fmla="*/ 3678 h 3678"/>
                <a:gd name="T4" fmla="*/ 753 w 1218"/>
                <a:gd name="T5" fmla="*/ 2571 h 3678"/>
                <a:gd name="T6" fmla="*/ 736 w 1218"/>
                <a:gd name="T7" fmla="*/ 1434 h 3678"/>
                <a:gd name="T8" fmla="*/ 507 w 1218"/>
                <a:gd name="T9" fmla="*/ 1331 h 3678"/>
                <a:gd name="T10" fmla="*/ 322 w 1218"/>
                <a:gd name="T11" fmla="*/ 1165 h 3678"/>
                <a:gd name="T12" fmla="*/ 243 w 1218"/>
                <a:gd name="T13" fmla="*/ 1030 h 3678"/>
                <a:gd name="T14" fmla="*/ 121 w 1218"/>
                <a:gd name="T15" fmla="*/ 900 h 3678"/>
                <a:gd name="T16" fmla="*/ 6 w 1218"/>
                <a:gd name="T17" fmla="*/ 840 h 3678"/>
                <a:gd name="T18" fmla="*/ 85 w 1218"/>
                <a:gd name="T19" fmla="*/ 779 h 3678"/>
                <a:gd name="T20" fmla="*/ 275 w 1218"/>
                <a:gd name="T21" fmla="*/ 871 h 3678"/>
                <a:gd name="T22" fmla="*/ 415 w 1218"/>
                <a:gd name="T23" fmla="*/ 987 h 3678"/>
                <a:gd name="T24" fmla="*/ 431 w 1218"/>
                <a:gd name="T25" fmla="*/ 865 h 3678"/>
                <a:gd name="T26" fmla="*/ 399 w 1218"/>
                <a:gd name="T27" fmla="*/ 706 h 3678"/>
                <a:gd name="T28" fmla="*/ 347 w 1218"/>
                <a:gd name="T29" fmla="*/ 408 h 3678"/>
                <a:gd name="T30" fmla="*/ 368 w 1218"/>
                <a:gd name="T31" fmla="*/ 105 h 3678"/>
                <a:gd name="T32" fmla="*/ 440 w 1218"/>
                <a:gd name="T33" fmla="*/ 267 h 3678"/>
                <a:gd name="T34" fmla="*/ 491 w 1218"/>
                <a:gd name="T35" fmla="*/ 531 h 3678"/>
                <a:gd name="T36" fmla="*/ 541 w 1218"/>
                <a:gd name="T37" fmla="*/ 642 h 3678"/>
                <a:gd name="T38" fmla="*/ 522 w 1218"/>
                <a:gd name="T39" fmla="*/ 394 h 3678"/>
                <a:gd name="T40" fmla="*/ 523 w 1218"/>
                <a:gd name="T41" fmla="*/ 16 h 3678"/>
                <a:gd name="T42" fmla="*/ 606 w 1218"/>
                <a:gd name="T43" fmla="*/ 145 h 3678"/>
                <a:gd name="T44" fmla="*/ 639 w 1218"/>
                <a:gd name="T45" fmla="*/ 373 h 3678"/>
                <a:gd name="T46" fmla="*/ 709 w 1218"/>
                <a:gd name="T47" fmla="*/ 612 h 3678"/>
                <a:gd name="T48" fmla="*/ 720 w 1218"/>
                <a:gd name="T49" fmla="*/ 409 h 3678"/>
                <a:gd name="T50" fmla="*/ 694 w 1218"/>
                <a:gd name="T51" fmla="*/ 194 h 3678"/>
                <a:gd name="T52" fmla="*/ 732 w 1218"/>
                <a:gd name="T53" fmla="*/ 59 h 3678"/>
                <a:gd name="T54" fmla="*/ 830 w 1218"/>
                <a:gd name="T55" fmla="*/ 391 h 3678"/>
                <a:gd name="T56" fmla="*/ 871 w 1218"/>
                <a:gd name="T57" fmla="*/ 635 h 3678"/>
                <a:gd name="T58" fmla="*/ 898 w 1218"/>
                <a:gd name="T59" fmla="*/ 528 h 3678"/>
                <a:gd name="T60" fmla="*/ 912 w 1218"/>
                <a:gd name="T61" fmla="*/ 373 h 3678"/>
                <a:gd name="T62" fmla="*/ 961 w 1218"/>
                <a:gd name="T63" fmla="*/ 191 h 3678"/>
                <a:gd name="T64" fmla="*/ 1009 w 1218"/>
                <a:gd name="T65" fmla="*/ 332 h 3678"/>
                <a:gd name="T66" fmla="*/ 998 w 1218"/>
                <a:gd name="T67" fmla="*/ 594 h 3678"/>
                <a:gd name="T68" fmla="*/ 1012 w 1218"/>
                <a:gd name="T69" fmla="*/ 721 h 3678"/>
                <a:gd name="T70" fmla="*/ 1078 w 1218"/>
                <a:gd name="T71" fmla="*/ 965 h 3678"/>
                <a:gd name="T72" fmla="*/ 993 w 1218"/>
                <a:gd name="T73" fmla="*/ 1370 h 3678"/>
                <a:gd name="T74" fmla="*/ 1159 w 1218"/>
                <a:gd name="T75" fmla="*/ 2511 h 3678"/>
                <a:gd name="T76" fmla="*/ 1197 w 1218"/>
                <a:gd name="T77" fmla="*/ 3678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8" h="3678">
                  <a:moveTo>
                    <a:pt x="1197" y="3678"/>
                  </a:moveTo>
                  <a:cubicBezTo>
                    <a:pt x="820" y="3678"/>
                    <a:pt x="820" y="3678"/>
                    <a:pt x="820" y="3678"/>
                  </a:cubicBezTo>
                  <a:cubicBezTo>
                    <a:pt x="820" y="3678"/>
                    <a:pt x="794" y="3226"/>
                    <a:pt x="753" y="2571"/>
                  </a:cubicBezTo>
                  <a:cubicBezTo>
                    <a:pt x="742" y="2396"/>
                    <a:pt x="736" y="1434"/>
                    <a:pt x="736" y="1434"/>
                  </a:cubicBezTo>
                  <a:cubicBezTo>
                    <a:pt x="732" y="1389"/>
                    <a:pt x="542" y="1361"/>
                    <a:pt x="507" y="1331"/>
                  </a:cubicBezTo>
                  <a:cubicBezTo>
                    <a:pt x="436" y="1269"/>
                    <a:pt x="404" y="1213"/>
                    <a:pt x="322" y="1165"/>
                  </a:cubicBezTo>
                  <a:cubicBezTo>
                    <a:pt x="265" y="1130"/>
                    <a:pt x="285" y="1083"/>
                    <a:pt x="243" y="1030"/>
                  </a:cubicBezTo>
                  <a:cubicBezTo>
                    <a:pt x="200" y="977"/>
                    <a:pt x="165" y="931"/>
                    <a:pt x="121" y="900"/>
                  </a:cubicBezTo>
                  <a:cubicBezTo>
                    <a:pt x="12" y="852"/>
                    <a:pt x="0" y="864"/>
                    <a:pt x="6" y="840"/>
                  </a:cubicBezTo>
                  <a:cubicBezTo>
                    <a:pt x="20" y="797"/>
                    <a:pt x="46" y="783"/>
                    <a:pt x="85" y="779"/>
                  </a:cubicBezTo>
                  <a:cubicBezTo>
                    <a:pt x="165" y="771"/>
                    <a:pt x="242" y="798"/>
                    <a:pt x="275" y="871"/>
                  </a:cubicBezTo>
                  <a:cubicBezTo>
                    <a:pt x="324" y="929"/>
                    <a:pt x="402" y="985"/>
                    <a:pt x="415" y="987"/>
                  </a:cubicBezTo>
                  <a:cubicBezTo>
                    <a:pt x="429" y="989"/>
                    <a:pt x="437" y="924"/>
                    <a:pt x="431" y="865"/>
                  </a:cubicBezTo>
                  <a:cubicBezTo>
                    <a:pt x="427" y="827"/>
                    <a:pt x="408" y="743"/>
                    <a:pt x="399" y="706"/>
                  </a:cubicBezTo>
                  <a:cubicBezTo>
                    <a:pt x="373" y="593"/>
                    <a:pt x="363" y="561"/>
                    <a:pt x="347" y="408"/>
                  </a:cubicBezTo>
                  <a:cubicBezTo>
                    <a:pt x="338" y="326"/>
                    <a:pt x="287" y="123"/>
                    <a:pt x="368" y="105"/>
                  </a:cubicBezTo>
                  <a:cubicBezTo>
                    <a:pt x="433" y="91"/>
                    <a:pt x="435" y="219"/>
                    <a:pt x="440" y="267"/>
                  </a:cubicBezTo>
                  <a:cubicBezTo>
                    <a:pt x="444" y="305"/>
                    <a:pt x="480" y="489"/>
                    <a:pt x="491" y="531"/>
                  </a:cubicBezTo>
                  <a:cubicBezTo>
                    <a:pt x="500" y="561"/>
                    <a:pt x="510" y="648"/>
                    <a:pt x="541" y="642"/>
                  </a:cubicBezTo>
                  <a:cubicBezTo>
                    <a:pt x="560" y="638"/>
                    <a:pt x="541" y="539"/>
                    <a:pt x="522" y="394"/>
                  </a:cubicBezTo>
                  <a:cubicBezTo>
                    <a:pt x="492" y="156"/>
                    <a:pt x="459" y="30"/>
                    <a:pt x="523" y="16"/>
                  </a:cubicBezTo>
                  <a:cubicBezTo>
                    <a:pt x="595" y="0"/>
                    <a:pt x="599" y="103"/>
                    <a:pt x="606" y="145"/>
                  </a:cubicBezTo>
                  <a:cubicBezTo>
                    <a:pt x="617" y="215"/>
                    <a:pt x="635" y="346"/>
                    <a:pt x="639" y="373"/>
                  </a:cubicBezTo>
                  <a:cubicBezTo>
                    <a:pt x="647" y="431"/>
                    <a:pt x="679" y="616"/>
                    <a:pt x="709" y="612"/>
                  </a:cubicBezTo>
                  <a:cubicBezTo>
                    <a:pt x="739" y="608"/>
                    <a:pt x="724" y="453"/>
                    <a:pt x="720" y="409"/>
                  </a:cubicBezTo>
                  <a:cubicBezTo>
                    <a:pt x="713" y="343"/>
                    <a:pt x="701" y="261"/>
                    <a:pt x="694" y="194"/>
                  </a:cubicBezTo>
                  <a:cubicBezTo>
                    <a:pt x="690" y="159"/>
                    <a:pt x="670" y="66"/>
                    <a:pt x="732" y="59"/>
                  </a:cubicBezTo>
                  <a:cubicBezTo>
                    <a:pt x="805" y="51"/>
                    <a:pt x="825" y="344"/>
                    <a:pt x="830" y="391"/>
                  </a:cubicBezTo>
                  <a:cubicBezTo>
                    <a:pt x="837" y="463"/>
                    <a:pt x="842" y="630"/>
                    <a:pt x="871" y="635"/>
                  </a:cubicBezTo>
                  <a:cubicBezTo>
                    <a:pt x="890" y="638"/>
                    <a:pt x="892" y="579"/>
                    <a:pt x="898" y="528"/>
                  </a:cubicBezTo>
                  <a:cubicBezTo>
                    <a:pt x="901" y="501"/>
                    <a:pt x="911" y="437"/>
                    <a:pt x="912" y="373"/>
                  </a:cubicBezTo>
                  <a:cubicBezTo>
                    <a:pt x="913" y="285"/>
                    <a:pt x="916" y="194"/>
                    <a:pt x="961" y="191"/>
                  </a:cubicBezTo>
                  <a:cubicBezTo>
                    <a:pt x="1014" y="188"/>
                    <a:pt x="1009" y="282"/>
                    <a:pt x="1009" y="332"/>
                  </a:cubicBezTo>
                  <a:cubicBezTo>
                    <a:pt x="1009" y="439"/>
                    <a:pt x="1003" y="510"/>
                    <a:pt x="998" y="594"/>
                  </a:cubicBezTo>
                  <a:cubicBezTo>
                    <a:pt x="995" y="651"/>
                    <a:pt x="1007" y="698"/>
                    <a:pt x="1012" y="721"/>
                  </a:cubicBezTo>
                  <a:cubicBezTo>
                    <a:pt x="1034" y="823"/>
                    <a:pt x="1067" y="862"/>
                    <a:pt x="1078" y="965"/>
                  </a:cubicBezTo>
                  <a:cubicBezTo>
                    <a:pt x="1091" y="1085"/>
                    <a:pt x="969" y="1298"/>
                    <a:pt x="993" y="1370"/>
                  </a:cubicBezTo>
                  <a:cubicBezTo>
                    <a:pt x="993" y="1370"/>
                    <a:pt x="1139" y="2340"/>
                    <a:pt x="1159" y="2511"/>
                  </a:cubicBezTo>
                  <a:cubicBezTo>
                    <a:pt x="1218" y="3002"/>
                    <a:pt x="1197" y="3678"/>
                    <a:pt x="1197" y="3678"/>
                  </a:cubicBezTo>
                  <a:close/>
                </a:path>
              </a:pathLst>
            </a:custGeom>
            <a:solidFill>
              <a:srgbClr val="F0C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032251" y="2335213"/>
              <a:ext cx="830263" cy="892175"/>
            </a:xfrm>
            <a:custGeom>
              <a:avLst/>
              <a:gdLst>
                <a:gd name="T0" fmla="*/ 251 w 535"/>
                <a:gd name="T1" fmla="*/ 139 h 575"/>
                <a:gd name="T2" fmla="*/ 108 w 535"/>
                <a:gd name="T3" fmla="*/ 74 h 575"/>
                <a:gd name="T4" fmla="*/ 22 w 535"/>
                <a:gd name="T5" fmla="*/ 277 h 575"/>
                <a:gd name="T6" fmla="*/ 345 w 535"/>
                <a:gd name="T7" fmla="*/ 575 h 575"/>
                <a:gd name="T8" fmla="*/ 514 w 535"/>
                <a:gd name="T9" fmla="*/ 159 h 575"/>
                <a:gd name="T10" fmla="*/ 354 w 535"/>
                <a:gd name="T11" fmla="*/ 15 h 575"/>
                <a:gd name="T12" fmla="*/ 251 w 535"/>
                <a:gd name="T13" fmla="*/ 13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75">
                  <a:moveTo>
                    <a:pt x="251" y="139"/>
                  </a:moveTo>
                  <a:cubicBezTo>
                    <a:pt x="200" y="52"/>
                    <a:pt x="138" y="67"/>
                    <a:pt x="108" y="74"/>
                  </a:cubicBezTo>
                  <a:cubicBezTo>
                    <a:pt x="46" y="89"/>
                    <a:pt x="0" y="174"/>
                    <a:pt x="22" y="277"/>
                  </a:cubicBezTo>
                  <a:cubicBezTo>
                    <a:pt x="43" y="374"/>
                    <a:pt x="132" y="491"/>
                    <a:pt x="345" y="575"/>
                  </a:cubicBezTo>
                  <a:cubicBezTo>
                    <a:pt x="501" y="402"/>
                    <a:pt x="535" y="255"/>
                    <a:pt x="514" y="159"/>
                  </a:cubicBezTo>
                  <a:cubicBezTo>
                    <a:pt x="492" y="56"/>
                    <a:pt x="415" y="0"/>
                    <a:pt x="354" y="15"/>
                  </a:cubicBezTo>
                  <a:cubicBezTo>
                    <a:pt x="323" y="23"/>
                    <a:pt x="261" y="37"/>
                    <a:pt x="25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358629" y="2965450"/>
            <a:ext cx="1191816" cy="3894138"/>
            <a:chOff x="3144838" y="2965450"/>
            <a:chExt cx="1589088" cy="3894138"/>
          </a:xfrm>
        </p:grpSpPr>
        <p:sp>
          <p:nvSpPr>
            <p:cNvPr id="141" name="Freeform 69"/>
            <p:cNvSpPr>
              <a:spLocks/>
            </p:cNvSpPr>
            <p:nvPr/>
          </p:nvSpPr>
          <p:spPr bwMode="auto">
            <a:xfrm>
              <a:off x="3144838" y="2965450"/>
              <a:ext cx="1589088" cy="3894138"/>
            </a:xfrm>
            <a:custGeom>
              <a:avLst/>
              <a:gdLst>
                <a:gd name="T0" fmla="*/ 1024 w 1024"/>
                <a:gd name="T1" fmla="*/ 2511 h 2511"/>
                <a:gd name="T2" fmla="*/ 746 w 1024"/>
                <a:gd name="T3" fmla="*/ 2511 h 2511"/>
                <a:gd name="T4" fmla="*/ 632 w 1024"/>
                <a:gd name="T5" fmla="*/ 1831 h 2511"/>
                <a:gd name="T6" fmla="*/ 568 w 1024"/>
                <a:gd name="T7" fmla="*/ 1057 h 2511"/>
                <a:gd name="T8" fmla="*/ 394 w 1024"/>
                <a:gd name="T9" fmla="*/ 989 h 2511"/>
                <a:gd name="T10" fmla="*/ 250 w 1024"/>
                <a:gd name="T11" fmla="*/ 874 h 2511"/>
                <a:gd name="T12" fmla="*/ 187 w 1024"/>
                <a:gd name="T13" fmla="*/ 777 h 2511"/>
                <a:gd name="T14" fmla="*/ 91 w 1024"/>
                <a:gd name="T15" fmla="*/ 685 h 2511"/>
                <a:gd name="T16" fmla="*/ 3 w 1024"/>
                <a:gd name="T17" fmla="*/ 645 h 2511"/>
                <a:gd name="T18" fmla="*/ 59 w 1024"/>
                <a:gd name="T19" fmla="*/ 597 h 2511"/>
                <a:gd name="T20" fmla="*/ 204 w 1024"/>
                <a:gd name="T21" fmla="*/ 658 h 2511"/>
                <a:gd name="T22" fmla="*/ 312 w 1024"/>
                <a:gd name="T23" fmla="*/ 738 h 2511"/>
                <a:gd name="T24" fmla="*/ 319 w 1024"/>
                <a:gd name="T25" fmla="*/ 647 h 2511"/>
                <a:gd name="T26" fmla="*/ 289 w 1024"/>
                <a:gd name="T27" fmla="*/ 530 h 2511"/>
                <a:gd name="T28" fmla="*/ 239 w 1024"/>
                <a:gd name="T29" fmla="*/ 312 h 2511"/>
                <a:gd name="T30" fmla="*/ 243 w 1024"/>
                <a:gd name="T31" fmla="*/ 87 h 2511"/>
                <a:gd name="T32" fmla="*/ 303 w 1024"/>
                <a:gd name="T33" fmla="*/ 204 h 2511"/>
                <a:gd name="T34" fmla="*/ 351 w 1024"/>
                <a:gd name="T35" fmla="*/ 397 h 2511"/>
                <a:gd name="T36" fmla="*/ 392 w 1024"/>
                <a:gd name="T37" fmla="*/ 477 h 2511"/>
                <a:gd name="T38" fmla="*/ 368 w 1024"/>
                <a:gd name="T39" fmla="*/ 295 h 2511"/>
                <a:gd name="T40" fmla="*/ 354 w 1024"/>
                <a:gd name="T41" fmla="*/ 14 h 2511"/>
                <a:gd name="T42" fmla="*/ 421 w 1024"/>
                <a:gd name="T43" fmla="*/ 107 h 2511"/>
                <a:gd name="T44" fmla="*/ 454 w 1024"/>
                <a:gd name="T45" fmla="*/ 274 h 2511"/>
                <a:gd name="T46" fmla="*/ 516 w 1024"/>
                <a:gd name="T47" fmla="*/ 449 h 2511"/>
                <a:gd name="T48" fmla="*/ 515 w 1024"/>
                <a:gd name="T49" fmla="*/ 298 h 2511"/>
                <a:gd name="T50" fmla="*/ 488 w 1024"/>
                <a:gd name="T51" fmla="*/ 139 h 2511"/>
                <a:gd name="T52" fmla="*/ 511 w 1024"/>
                <a:gd name="T53" fmla="*/ 39 h 2511"/>
                <a:gd name="T54" fmla="*/ 596 w 1024"/>
                <a:gd name="T55" fmla="*/ 281 h 2511"/>
                <a:gd name="T56" fmla="*/ 637 w 1024"/>
                <a:gd name="T57" fmla="*/ 460 h 2511"/>
                <a:gd name="T58" fmla="*/ 652 w 1024"/>
                <a:gd name="T59" fmla="*/ 380 h 2511"/>
                <a:gd name="T60" fmla="*/ 656 w 1024"/>
                <a:gd name="T61" fmla="*/ 264 h 2511"/>
                <a:gd name="T62" fmla="*/ 686 w 1024"/>
                <a:gd name="T63" fmla="*/ 127 h 2511"/>
                <a:gd name="T64" fmla="*/ 727 w 1024"/>
                <a:gd name="T65" fmla="*/ 230 h 2511"/>
                <a:gd name="T66" fmla="*/ 729 w 1024"/>
                <a:gd name="T67" fmla="*/ 425 h 2511"/>
                <a:gd name="T68" fmla="*/ 744 w 1024"/>
                <a:gd name="T69" fmla="*/ 518 h 2511"/>
                <a:gd name="T70" fmla="*/ 803 w 1024"/>
                <a:gd name="T71" fmla="*/ 696 h 2511"/>
                <a:gd name="T72" fmla="*/ 755 w 1024"/>
                <a:gd name="T73" fmla="*/ 999 h 2511"/>
                <a:gd name="T74" fmla="*/ 946 w 1024"/>
                <a:gd name="T75" fmla="*/ 1861 h 2511"/>
                <a:gd name="T76" fmla="*/ 1024 w 1024"/>
                <a:gd name="T77" fmla="*/ 2511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4" h="2511">
                  <a:moveTo>
                    <a:pt x="1024" y="2511"/>
                  </a:moveTo>
                  <a:cubicBezTo>
                    <a:pt x="746" y="2511"/>
                    <a:pt x="746" y="2511"/>
                    <a:pt x="746" y="2511"/>
                  </a:cubicBezTo>
                  <a:cubicBezTo>
                    <a:pt x="746" y="2511"/>
                    <a:pt x="673" y="2203"/>
                    <a:pt x="632" y="1831"/>
                  </a:cubicBezTo>
                  <a:cubicBezTo>
                    <a:pt x="618" y="1701"/>
                    <a:pt x="568" y="1057"/>
                    <a:pt x="568" y="1057"/>
                  </a:cubicBezTo>
                  <a:cubicBezTo>
                    <a:pt x="562" y="1024"/>
                    <a:pt x="421" y="1010"/>
                    <a:pt x="394" y="989"/>
                  </a:cubicBezTo>
                  <a:cubicBezTo>
                    <a:pt x="339" y="946"/>
                    <a:pt x="312" y="906"/>
                    <a:pt x="250" y="874"/>
                  </a:cubicBezTo>
                  <a:cubicBezTo>
                    <a:pt x="206" y="850"/>
                    <a:pt x="220" y="814"/>
                    <a:pt x="187" y="777"/>
                  </a:cubicBezTo>
                  <a:cubicBezTo>
                    <a:pt x="153" y="739"/>
                    <a:pt x="125" y="707"/>
                    <a:pt x="91" y="685"/>
                  </a:cubicBezTo>
                  <a:cubicBezTo>
                    <a:pt x="9" y="654"/>
                    <a:pt x="0" y="663"/>
                    <a:pt x="3" y="645"/>
                  </a:cubicBezTo>
                  <a:cubicBezTo>
                    <a:pt x="12" y="613"/>
                    <a:pt x="31" y="602"/>
                    <a:pt x="59" y="597"/>
                  </a:cubicBezTo>
                  <a:cubicBezTo>
                    <a:pt x="118" y="588"/>
                    <a:pt x="177" y="605"/>
                    <a:pt x="204" y="658"/>
                  </a:cubicBezTo>
                  <a:cubicBezTo>
                    <a:pt x="242" y="698"/>
                    <a:pt x="302" y="738"/>
                    <a:pt x="312" y="738"/>
                  </a:cubicBezTo>
                  <a:cubicBezTo>
                    <a:pt x="323" y="739"/>
                    <a:pt x="326" y="691"/>
                    <a:pt x="319" y="647"/>
                  </a:cubicBezTo>
                  <a:cubicBezTo>
                    <a:pt x="315" y="620"/>
                    <a:pt x="297" y="558"/>
                    <a:pt x="289" y="530"/>
                  </a:cubicBezTo>
                  <a:cubicBezTo>
                    <a:pt x="265" y="448"/>
                    <a:pt x="257" y="424"/>
                    <a:pt x="239" y="312"/>
                  </a:cubicBezTo>
                  <a:cubicBezTo>
                    <a:pt x="229" y="251"/>
                    <a:pt x="183" y="103"/>
                    <a:pt x="243" y="87"/>
                  </a:cubicBezTo>
                  <a:cubicBezTo>
                    <a:pt x="291" y="74"/>
                    <a:pt x="297" y="168"/>
                    <a:pt x="303" y="204"/>
                  </a:cubicBezTo>
                  <a:cubicBezTo>
                    <a:pt x="307" y="232"/>
                    <a:pt x="341" y="366"/>
                    <a:pt x="351" y="397"/>
                  </a:cubicBezTo>
                  <a:cubicBezTo>
                    <a:pt x="358" y="419"/>
                    <a:pt x="369" y="483"/>
                    <a:pt x="392" y="477"/>
                  </a:cubicBezTo>
                  <a:cubicBezTo>
                    <a:pt x="406" y="474"/>
                    <a:pt x="388" y="402"/>
                    <a:pt x="368" y="295"/>
                  </a:cubicBezTo>
                  <a:cubicBezTo>
                    <a:pt x="337" y="120"/>
                    <a:pt x="307" y="27"/>
                    <a:pt x="354" y="14"/>
                  </a:cubicBezTo>
                  <a:cubicBezTo>
                    <a:pt x="407" y="0"/>
                    <a:pt x="414" y="76"/>
                    <a:pt x="421" y="107"/>
                  </a:cubicBezTo>
                  <a:cubicBezTo>
                    <a:pt x="432" y="158"/>
                    <a:pt x="450" y="255"/>
                    <a:pt x="454" y="274"/>
                  </a:cubicBezTo>
                  <a:cubicBezTo>
                    <a:pt x="463" y="317"/>
                    <a:pt x="493" y="453"/>
                    <a:pt x="516" y="449"/>
                  </a:cubicBezTo>
                  <a:cubicBezTo>
                    <a:pt x="537" y="445"/>
                    <a:pt x="521" y="330"/>
                    <a:pt x="515" y="298"/>
                  </a:cubicBezTo>
                  <a:cubicBezTo>
                    <a:pt x="508" y="249"/>
                    <a:pt x="496" y="189"/>
                    <a:pt x="488" y="139"/>
                  </a:cubicBezTo>
                  <a:cubicBezTo>
                    <a:pt x="484" y="114"/>
                    <a:pt x="466" y="46"/>
                    <a:pt x="511" y="39"/>
                  </a:cubicBezTo>
                  <a:cubicBezTo>
                    <a:pt x="565" y="29"/>
                    <a:pt x="591" y="246"/>
                    <a:pt x="596" y="281"/>
                  </a:cubicBezTo>
                  <a:cubicBezTo>
                    <a:pt x="605" y="333"/>
                    <a:pt x="615" y="457"/>
                    <a:pt x="637" y="460"/>
                  </a:cubicBezTo>
                  <a:cubicBezTo>
                    <a:pt x="650" y="461"/>
                    <a:pt x="650" y="417"/>
                    <a:pt x="652" y="380"/>
                  </a:cubicBezTo>
                  <a:cubicBezTo>
                    <a:pt x="654" y="360"/>
                    <a:pt x="658" y="312"/>
                    <a:pt x="656" y="264"/>
                  </a:cubicBezTo>
                  <a:cubicBezTo>
                    <a:pt x="654" y="198"/>
                    <a:pt x="653" y="131"/>
                    <a:pt x="686" y="127"/>
                  </a:cubicBezTo>
                  <a:cubicBezTo>
                    <a:pt x="725" y="123"/>
                    <a:pt x="725" y="193"/>
                    <a:pt x="727" y="230"/>
                  </a:cubicBezTo>
                  <a:cubicBezTo>
                    <a:pt x="731" y="309"/>
                    <a:pt x="730" y="362"/>
                    <a:pt x="729" y="425"/>
                  </a:cubicBezTo>
                  <a:cubicBezTo>
                    <a:pt x="729" y="467"/>
                    <a:pt x="739" y="501"/>
                    <a:pt x="744" y="518"/>
                  </a:cubicBezTo>
                  <a:cubicBezTo>
                    <a:pt x="764" y="592"/>
                    <a:pt x="791" y="620"/>
                    <a:pt x="803" y="696"/>
                  </a:cubicBezTo>
                  <a:cubicBezTo>
                    <a:pt x="817" y="785"/>
                    <a:pt x="734" y="947"/>
                    <a:pt x="755" y="999"/>
                  </a:cubicBezTo>
                  <a:cubicBezTo>
                    <a:pt x="755" y="999"/>
                    <a:pt x="925" y="1735"/>
                    <a:pt x="946" y="1861"/>
                  </a:cubicBezTo>
                  <a:cubicBezTo>
                    <a:pt x="1006" y="2229"/>
                    <a:pt x="1024" y="2511"/>
                    <a:pt x="1024" y="2511"/>
                  </a:cubicBezTo>
                  <a:close/>
                </a:path>
              </a:pathLst>
            </a:custGeom>
            <a:solidFill>
              <a:srgbClr val="CB5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70"/>
            <p:cNvSpPr>
              <a:spLocks/>
            </p:cNvSpPr>
            <p:nvPr/>
          </p:nvSpPr>
          <p:spPr bwMode="auto">
            <a:xfrm>
              <a:off x="3681413" y="3822700"/>
              <a:ext cx="620713" cy="663575"/>
            </a:xfrm>
            <a:custGeom>
              <a:avLst/>
              <a:gdLst>
                <a:gd name="T0" fmla="*/ 185 w 400"/>
                <a:gd name="T1" fmla="*/ 109 h 428"/>
                <a:gd name="T2" fmla="*/ 76 w 400"/>
                <a:gd name="T3" fmla="*/ 67 h 428"/>
                <a:gd name="T4" fmla="*/ 21 w 400"/>
                <a:gd name="T5" fmla="*/ 221 h 428"/>
                <a:gd name="T6" fmla="*/ 271 w 400"/>
                <a:gd name="T7" fmla="*/ 428 h 428"/>
                <a:gd name="T8" fmla="*/ 381 w 400"/>
                <a:gd name="T9" fmla="*/ 114 h 428"/>
                <a:gd name="T10" fmla="*/ 256 w 400"/>
                <a:gd name="T11" fmla="*/ 13 h 428"/>
                <a:gd name="T12" fmla="*/ 185 w 400"/>
                <a:gd name="T13" fmla="*/ 1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428">
                  <a:moveTo>
                    <a:pt x="185" y="109"/>
                  </a:moveTo>
                  <a:cubicBezTo>
                    <a:pt x="144" y="47"/>
                    <a:pt x="99" y="60"/>
                    <a:pt x="76" y="67"/>
                  </a:cubicBezTo>
                  <a:cubicBezTo>
                    <a:pt x="31" y="80"/>
                    <a:pt x="0" y="145"/>
                    <a:pt x="21" y="221"/>
                  </a:cubicBezTo>
                  <a:cubicBezTo>
                    <a:pt x="40" y="291"/>
                    <a:pt x="111" y="374"/>
                    <a:pt x="271" y="428"/>
                  </a:cubicBezTo>
                  <a:cubicBezTo>
                    <a:pt x="381" y="294"/>
                    <a:pt x="400" y="184"/>
                    <a:pt x="381" y="114"/>
                  </a:cubicBezTo>
                  <a:cubicBezTo>
                    <a:pt x="360" y="38"/>
                    <a:pt x="301" y="0"/>
                    <a:pt x="256" y="13"/>
                  </a:cubicBezTo>
                  <a:cubicBezTo>
                    <a:pt x="234" y="20"/>
                    <a:pt x="189" y="33"/>
                    <a:pt x="18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594748" y="2965450"/>
            <a:ext cx="1193006" cy="3894138"/>
            <a:chOff x="7459663" y="2965450"/>
            <a:chExt cx="1590675" cy="3894138"/>
          </a:xfrm>
        </p:grpSpPr>
        <p:sp>
          <p:nvSpPr>
            <p:cNvPr id="144" name="Freeform 71"/>
            <p:cNvSpPr>
              <a:spLocks/>
            </p:cNvSpPr>
            <p:nvPr/>
          </p:nvSpPr>
          <p:spPr bwMode="auto">
            <a:xfrm>
              <a:off x="7459663" y="2965450"/>
              <a:ext cx="1590675" cy="3894138"/>
            </a:xfrm>
            <a:custGeom>
              <a:avLst/>
              <a:gdLst>
                <a:gd name="T0" fmla="*/ 0 w 1025"/>
                <a:gd name="T1" fmla="*/ 2511 h 2511"/>
                <a:gd name="T2" fmla="*/ 279 w 1025"/>
                <a:gd name="T3" fmla="*/ 2511 h 2511"/>
                <a:gd name="T4" fmla="*/ 392 w 1025"/>
                <a:gd name="T5" fmla="*/ 1831 h 2511"/>
                <a:gd name="T6" fmla="*/ 457 w 1025"/>
                <a:gd name="T7" fmla="*/ 1057 h 2511"/>
                <a:gd name="T8" fmla="*/ 631 w 1025"/>
                <a:gd name="T9" fmla="*/ 989 h 2511"/>
                <a:gd name="T10" fmla="*/ 774 w 1025"/>
                <a:gd name="T11" fmla="*/ 874 h 2511"/>
                <a:gd name="T12" fmla="*/ 838 w 1025"/>
                <a:gd name="T13" fmla="*/ 777 h 2511"/>
                <a:gd name="T14" fmla="*/ 934 w 1025"/>
                <a:gd name="T15" fmla="*/ 685 h 2511"/>
                <a:gd name="T16" fmla="*/ 1022 w 1025"/>
                <a:gd name="T17" fmla="*/ 645 h 2511"/>
                <a:gd name="T18" fmla="*/ 965 w 1025"/>
                <a:gd name="T19" fmla="*/ 597 h 2511"/>
                <a:gd name="T20" fmla="*/ 821 w 1025"/>
                <a:gd name="T21" fmla="*/ 658 h 2511"/>
                <a:gd name="T22" fmla="*/ 712 w 1025"/>
                <a:gd name="T23" fmla="*/ 738 h 2511"/>
                <a:gd name="T24" fmla="*/ 706 w 1025"/>
                <a:gd name="T25" fmla="*/ 647 h 2511"/>
                <a:gd name="T26" fmla="*/ 736 w 1025"/>
                <a:gd name="T27" fmla="*/ 530 h 2511"/>
                <a:gd name="T28" fmla="*/ 786 w 1025"/>
                <a:gd name="T29" fmla="*/ 312 h 2511"/>
                <a:gd name="T30" fmla="*/ 782 w 1025"/>
                <a:gd name="T31" fmla="*/ 87 h 2511"/>
                <a:gd name="T32" fmla="*/ 722 w 1025"/>
                <a:gd name="T33" fmla="*/ 204 h 2511"/>
                <a:gd name="T34" fmla="*/ 674 w 1025"/>
                <a:gd name="T35" fmla="*/ 397 h 2511"/>
                <a:gd name="T36" fmla="*/ 633 w 1025"/>
                <a:gd name="T37" fmla="*/ 477 h 2511"/>
                <a:gd name="T38" fmla="*/ 656 w 1025"/>
                <a:gd name="T39" fmla="*/ 295 h 2511"/>
                <a:gd name="T40" fmla="*/ 670 w 1025"/>
                <a:gd name="T41" fmla="*/ 14 h 2511"/>
                <a:gd name="T42" fmla="*/ 604 w 1025"/>
                <a:gd name="T43" fmla="*/ 107 h 2511"/>
                <a:gd name="T44" fmla="*/ 571 w 1025"/>
                <a:gd name="T45" fmla="*/ 274 h 2511"/>
                <a:gd name="T46" fmla="*/ 509 w 1025"/>
                <a:gd name="T47" fmla="*/ 449 h 2511"/>
                <a:gd name="T48" fmla="*/ 509 w 1025"/>
                <a:gd name="T49" fmla="*/ 298 h 2511"/>
                <a:gd name="T50" fmla="*/ 537 w 1025"/>
                <a:gd name="T51" fmla="*/ 139 h 2511"/>
                <a:gd name="T52" fmla="*/ 514 w 1025"/>
                <a:gd name="T53" fmla="*/ 39 h 2511"/>
                <a:gd name="T54" fmla="*/ 428 w 1025"/>
                <a:gd name="T55" fmla="*/ 281 h 2511"/>
                <a:gd name="T56" fmla="*/ 388 w 1025"/>
                <a:gd name="T57" fmla="*/ 460 h 2511"/>
                <a:gd name="T58" fmla="*/ 373 w 1025"/>
                <a:gd name="T59" fmla="*/ 380 h 2511"/>
                <a:gd name="T60" fmla="*/ 368 w 1025"/>
                <a:gd name="T61" fmla="*/ 264 h 2511"/>
                <a:gd name="T62" fmla="*/ 339 w 1025"/>
                <a:gd name="T63" fmla="*/ 127 h 2511"/>
                <a:gd name="T64" fmla="*/ 298 w 1025"/>
                <a:gd name="T65" fmla="*/ 230 h 2511"/>
                <a:gd name="T66" fmla="*/ 296 w 1025"/>
                <a:gd name="T67" fmla="*/ 425 h 2511"/>
                <a:gd name="T68" fmla="*/ 281 w 1025"/>
                <a:gd name="T69" fmla="*/ 518 h 2511"/>
                <a:gd name="T70" fmla="*/ 222 w 1025"/>
                <a:gd name="T71" fmla="*/ 696 h 2511"/>
                <a:gd name="T72" fmla="*/ 270 w 1025"/>
                <a:gd name="T73" fmla="*/ 999 h 2511"/>
                <a:gd name="T74" fmla="*/ 79 w 1025"/>
                <a:gd name="T75" fmla="*/ 1861 h 2511"/>
                <a:gd name="T76" fmla="*/ 0 w 1025"/>
                <a:gd name="T77" fmla="*/ 2511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5" h="2511">
                  <a:moveTo>
                    <a:pt x="0" y="2511"/>
                  </a:moveTo>
                  <a:cubicBezTo>
                    <a:pt x="279" y="2511"/>
                    <a:pt x="279" y="2511"/>
                    <a:pt x="279" y="2511"/>
                  </a:cubicBezTo>
                  <a:cubicBezTo>
                    <a:pt x="279" y="2511"/>
                    <a:pt x="352" y="2203"/>
                    <a:pt x="392" y="1831"/>
                  </a:cubicBezTo>
                  <a:cubicBezTo>
                    <a:pt x="407" y="1701"/>
                    <a:pt x="457" y="1057"/>
                    <a:pt x="457" y="1057"/>
                  </a:cubicBezTo>
                  <a:cubicBezTo>
                    <a:pt x="462" y="1024"/>
                    <a:pt x="604" y="1010"/>
                    <a:pt x="631" y="989"/>
                  </a:cubicBezTo>
                  <a:cubicBezTo>
                    <a:pt x="686" y="946"/>
                    <a:pt x="712" y="906"/>
                    <a:pt x="774" y="874"/>
                  </a:cubicBezTo>
                  <a:cubicBezTo>
                    <a:pt x="818" y="850"/>
                    <a:pt x="805" y="814"/>
                    <a:pt x="838" y="777"/>
                  </a:cubicBezTo>
                  <a:cubicBezTo>
                    <a:pt x="872" y="739"/>
                    <a:pt x="900" y="707"/>
                    <a:pt x="934" y="685"/>
                  </a:cubicBezTo>
                  <a:cubicBezTo>
                    <a:pt x="1016" y="654"/>
                    <a:pt x="1025" y="663"/>
                    <a:pt x="1022" y="645"/>
                  </a:cubicBezTo>
                  <a:cubicBezTo>
                    <a:pt x="1013" y="613"/>
                    <a:pt x="994" y="602"/>
                    <a:pt x="965" y="597"/>
                  </a:cubicBezTo>
                  <a:cubicBezTo>
                    <a:pt x="907" y="588"/>
                    <a:pt x="848" y="605"/>
                    <a:pt x="821" y="658"/>
                  </a:cubicBezTo>
                  <a:cubicBezTo>
                    <a:pt x="782" y="698"/>
                    <a:pt x="722" y="738"/>
                    <a:pt x="712" y="738"/>
                  </a:cubicBezTo>
                  <a:cubicBezTo>
                    <a:pt x="702" y="739"/>
                    <a:pt x="699" y="691"/>
                    <a:pt x="706" y="647"/>
                  </a:cubicBezTo>
                  <a:cubicBezTo>
                    <a:pt x="710" y="620"/>
                    <a:pt x="728" y="558"/>
                    <a:pt x="736" y="530"/>
                  </a:cubicBezTo>
                  <a:cubicBezTo>
                    <a:pt x="759" y="448"/>
                    <a:pt x="768" y="424"/>
                    <a:pt x="786" y="312"/>
                  </a:cubicBezTo>
                  <a:cubicBezTo>
                    <a:pt x="795" y="251"/>
                    <a:pt x="841" y="103"/>
                    <a:pt x="782" y="87"/>
                  </a:cubicBezTo>
                  <a:cubicBezTo>
                    <a:pt x="734" y="74"/>
                    <a:pt x="728" y="168"/>
                    <a:pt x="722" y="204"/>
                  </a:cubicBezTo>
                  <a:cubicBezTo>
                    <a:pt x="718" y="232"/>
                    <a:pt x="684" y="366"/>
                    <a:pt x="674" y="397"/>
                  </a:cubicBezTo>
                  <a:cubicBezTo>
                    <a:pt x="667" y="419"/>
                    <a:pt x="656" y="483"/>
                    <a:pt x="633" y="477"/>
                  </a:cubicBezTo>
                  <a:cubicBezTo>
                    <a:pt x="619" y="474"/>
                    <a:pt x="637" y="402"/>
                    <a:pt x="656" y="295"/>
                  </a:cubicBezTo>
                  <a:cubicBezTo>
                    <a:pt x="688" y="120"/>
                    <a:pt x="717" y="27"/>
                    <a:pt x="670" y="14"/>
                  </a:cubicBezTo>
                  <a:cubicBezTo>
                    <a:pt x="618" y="0"/>
                    <a:pt x="611" y="76"/>
                    <a:pt x="604" y="107"/>
                  </a:cubicBezTo>
                  <a:cubicBezTo>
                    <a:pt x="593" y="158"/>
                    <a:pt x="575" y="255"/>
                    <a:pt x="571" y="274"/>
                  </a:cubicBezTo>
                  <a:cubicBezTo>
                    <a:pt x="562" y="317"/>
                    <a:pt x="532" y="453"/>
                    <a:pt x="509" y="449"/>
                  </a:cubicBezTo>
                  <a:cubicBezTo>
                    <a:pt x="487" y="445"/>
                    <a:pt x="504" y="330"/>
                    <a:pt x="509" y="298"/>
                  </a:cubicBezTo>
                  <a:cubicBezTo>
                    <a:pt x="517" y="249"/>
                    <a:pt x="529" y="189"/>
                    <a:pt x="537" y="139"/>
                  </a:cubicBezTo>
                  <a:cubicBezTo>
                    <a:pt x="541" y="114"/>
                    <a:pt x="559" y="46"/>
                    <a:pt x="514" y="39"/>
                  </a:cubicBezTo>
                  <a:cubicBezTo>
                    <a:pt x="460" y="29"/>
                    <a:pt x="434" y="246"/>
                    <a:pt x="428" y="281"/>
                  </a:cubicBezTo>
                  <a:cubicBezTo>
                    <a:pt x="420" y="333"/>
                    <a:pt x="410" y="457"/>
                    <a:pt x="388" y="460"/>
                  </a:cubicBezTo>
                  <a:cubicBezTo>
                    <a:pt x="375" y="461"/>
                    <a:pt x="375" y="417"/>
                    <a:pt x="373" y="380"/>
                  </a:cubicBezTo>
                  <a:cubicBezTo>
                    <a:pt x="371" y="360"/>
                    <a:pt x="367" y="312"/>
                    <a:pt x="368" y="264"/>
                  </a:cubicBezTo>
                  <a:cubicBezTo>
                    <a:pt x="371" y="198"/>
                    <a:pt x="372" y="131"/>
                    <a:pt x="339" y="127"/>
                  </a:cubicBezTo>
                  <a:cubicBezTo>
                    <a:pt x="300" y="123"/>
                    <a:pt x="300" y="193"/>
                    <a:pt x="298" y="230"/>
                  </a:cubicBezTo>
                  <a:cubicBezTo>
                    <a:pt x="293" y="309"/>
                    <a:pt x="295" y="362"/>
                    <a:pt x="296" y="425"/>
                  </a:cubicBezTo>
                  <a:cubicBezTo>
                    <a:pt x="296" y="467"/>
                    <a:pt x="286" y="501"/>
                    <a:pt x="281" y="518"/>
                  </a:cubicBezTo>
                  <a:cubicBezTo>
                    <a:pt x="261" y="592"/>
                    <a:pt x="234" y="620"/>
                    <a:pt x="222" y="696"/>
                  </a:cubicBezTo>
                  <a:cubicBezTo>
                    <a:pt x="208" y="785"/>
                    <a:pt x="290" y="947"/>
                    <a:pt x="270" y="999"/>
                  </a:cubicBezTo>
                  <a:cubicBezTo>
                    <a:pt x="270" y="999"/>
                    <a:pt x="100" y="1735"/>
                    <a:pt x="79" y="1861"/>
                  </a:cubicBezTo>
                  <a:cubicBezTo>
                    <a:pt x="19" y="2229"/>
                    <a:pt x="0" y="2511"/>
                    <a:pt x="0" y="2511"/>
                  </a:cubicBezTo>
                  <a:close/>
                </a:path>
              </a:pathLst>
            </a:custGeom>
            <a:solidFill>
              <a:srgbClr val="CB5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2"/>
            <p:cNvSpPr>
              <a:spLocks/>
            </p:cNvSpPr>
            <p:nvPr/>
          </p:nvSpPr>
          <p:spPr bwMode="auto">
            <a:xfrm>
              <a:off x="7893051" y="3822700"/>
              <a:ext cx="619125" cy="663575"/>
            </a:xfrm>
            <a:custGeom>
              <a:avLst/>
              <a:gdLst>
                <a:gd name="T0" fmla="*/ 215 w 399"/>
                <a:gd name="T1" fmla="*/ 109 h 428"/>
                <a:gd name="T2" fmla="*/ 323 w 399"/>
                <a:gd name="T3" fmla="*/ 67 h 428"/>
                <a:gd name="T4" fmla="*/ 379 w 399"/>
                <a:gd name="T5" fmla="*/ 221 h 428"/>
                <a:gd name="T6" fmla="*/ 128 w 399"/>
                <a:gd name="T7" fmla="*/ 428 h 428"/>
                <a:gd name="T8" fmla="*/ 19 w 399"/>
                <a:gd name="T9" fmla="*/ 114 h 428"/>
                <a:gd name="T10" fmla="*/ 144 w 399"/>
                <a:gd name="T11" fmla="*/ 13 h 428"/>
                <a:gd name="T12" fmla="*/ 215 w 399"/>
                <a:gd name="T13" fmla="*/ 1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428">
                  <a:moveTo>
                    <a:pt x="215" y="109"/>
                  </a:moveTo>
                  <a:cubicBezTo>
                    <a:pt x="256" y="47"/>
                    <a:pt x="301" y="60"/>
                    <a:pt x="323" y="67"/>
                  </a:cubicBezTo>
                  <a:cubicBezTo>
                    <a:pt x="368" y="80"/>
                    <a:pt x="399" y="145"/>
                    <a:pt x="379" y="221"/>
                  </a:cubicBezTo>
                  <a:cubicBezTo>
                    <a:pt x="359" y="291"/>
                    <a:pt x="289" y="374"/>
                    <a:pt x="128" y="428"/>
                  </a:cubicBezTo>
                  <a:cubicBezTo>
                    <a:pt x="19" y="294"/>
                    <a:pt x="0" y="184"/>
                    <a:pt x="19" y="114"/>
                  </a:cubicBezTo>
                  <a:cubicBezTo>
                    <a:pt x="40" y="38"/>
                    <a:pt x="99" y="0"/>
                    <a:pt x="144" y="13"/>
                  </a:cubicBezTo>
                  <a:cubicBezTo>
                    <a:pt x="166" y="20"/>
                    <a:pt x="211" y="33"/>
                    <a:pt x="21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3340895" y="2254250"/>
            <a:ext cx="1027510" cy="4605338"/>
            <a:chOff x="4454526" y="2254250"/>
            <a:chExt cx="1370013" cy="4605338"/>
          </a:xfrm>
        </p:grpSpPr>
        <p:sp>
          <p:nvSpPr>
            <p:cNvPr id="147" name="Freeform 73"/>
            <p:cNvSpPr>
              <a:spLocks/>
            </p:cNvSpPr>
            <p:nvPr/>
          </p:nvSpPr>
          <p:spPr bwMode="auto">
            <a:xfrm>
              <a:off x="4454526" y="2254250"/>
              <a:ext cx="1370013" cy="4605338"/>
            </a:xfrm>
            <a:custGeom>
              <a:avLst/>
              <a:gdLst>
                <a:gd name="T0" fmla="*/ 764 w 884"/>
                <a:gd name="T1" fmla="*/ 2970 h 2970"/>
                <a:gd name="T2" fmla="*/ 448 w 884"/>
                <a:gd name="T3" fmla="*/ 2970 h 2970"/>
                <a:gd name="T4" fmla="*/ 405 w 884"/>
                <a:gd name="T5" fmla="*/ 1932 h 2970"/>
                <a:gd name="T6" fmla="*/ 444 w 884"/>
                <a:gd name="T7" fmla="*/ 1101 h 2970"/>
                <a:gd name="T8" fmla="*/ 292 w 884"/>
                <a:gd name="T9" fmla="*/ 981 h 2970"/>
                <a:gd name="T10" fmla="*/ 185 w 884"/>
                <a:gd name="T11" fmla="*/ 823 h 2970"/>
                <a:gd name="T12" fmla="*/ 151 w 884"/>
                <a:gd name="T13" fmla="*/ 708 h 2970"/>
                <a:gd name="T14" fmla="*/ 83 w 884"/>
                <a:gd name="T15" fmla="*/ 587 h 2970"/>
                <a:gd name="T16" fmla="*/ 9 w 884"/>
                <a:gd name="T17" fmla="*/ 521 h 2970"/>
                <a:gd name="T18" fmla="*/ 79 w 884"/>
                <a:gd name="T19" fmla="*/ 490 h 2970"/>
                <a:gd name="T20" fmla="*/ 204 w 884"/>
                <a:gd name="T21" fmla="*/ 594 h 2970"/>
                <a:gd name="T22" fmla="*/ 288 w 884"/>
                <a:gd name="T23" fmla="*/ 708 h 2970"/>
                <a:gd name="T24" fmla="*/ 322 w 884"/>
                <a:gd name="T25" fmla="*/ 619 h 2970"/>
                <a:gd name="T26" fmla="*/ 328 w 884"/>
                <a:gd name="T27" fmla="*/ 494 h 2970"/>
                <a:gd name="T28" fmla="*/ 344 w 884"/>
                <a:gd name="T29" fmla="*/ 262 h 2970"/>
                <a:gd name="T30" fmla="*/ 416 w 884"/>
                <a:gd name="T31" fmla="*/ 39 h 2970"/>
                <a:gd name="T32" fmla="*/ 440 w 884"/>
                <a:gd name="T33" fmla="*/ 174 h 2970"/>
                <a:gd name="T34" fmla="*/ 429 w 884"/>
                <a:gd name="T35" fmla="*/ 380 h 2970"/>
                <a:gd name="T36" fmla="*/ 446 w 884"/>
                <a:gd name="T37" fmla="*/ 472 h 2970"/>
                <a:gd name="T38" fmla="*/ 478 w 884"/>
                <a:gd name="T39" fmla="*/ 284 h 2970"/>
                <a:gd name="T40" fmla="*/ 549 w 884"/>
                <a:gd name="T41" fmla="*/ 1 h 2970"/>
                <a:gd name="T42" fmla="*/ 587 w 884"/>
                <a:gd name="T43" fmla="*/ 113 h 2970"/>
                <a:gd name="T44" fmla="*/ 569 w 884"/>
                <a:gd name="T45" fmla="*/ 290 h 2970"/>
                <a:gd name="T46" fmla="*/ 577 w 884"/>
                <a:gd name="T47" fmla="*/ 481 h 2970"/>
                <a:gd name="T48" fmla="*/ 623 w 884"/>
                <a:gd name="T49" fmla="*/ 332 h 2970"/>
                <a:gd name="T50" fmla="*/ 644 w 884"/>
                <a:gd name="T51" fmla="*/ 166 h 2970"/>
                <a:gd name="T52" fmla="*/ 697 w 884"/>
                <a:gd name="T53" fmla="*/ 73 h 2970"/>
                <a:gd name="T54" fmla="*/ 709 w 884"/>
                <a:gd name="T55" fmla="*/ 339 h 2970"/>
                <a:gd name="T56" fmla="*/ 694 w 884"/>
                <a:gd name="T57" fmla="*/ 529 h 2970"/>
                <a:gd name="T58" fmla="*/ 734 w 884"/>
                <a:gd name="T59" fmla="*/ 454 h 2970"/>
                <a:gd name="T60" fmla="*/ 773 w 884"/>
                <a:gd name="T61" fmla="*/ 341 h 2970"/>
                <a:gd name="T62" fmla="*/ 844 w 884"/>
                <a:gd name="T63" fmla="*/ 214 h 2970"/>
                <a:gd name="T64" fmla="*/ 854 w 884"/>
                <a:gd name="T65" fmla="*/ 328 h 2970"/>
                <a:gd name="T66" fmla="*/ 796 w 884"/>
                <a:gd name="T67" fmla="*/ 522 h 2970"/>
                <a:gd name="T68" fmla="*/ 783 w 884"/>
                <a:gd name="T69" fmla="*/ 620 h 2970"/>
                <a:gd name="T70" fmla="*/ 787 w 884"/>
                <a:gd name="T71" fmla="*/ 814 h 2970"/>
                <a:gd name="T72" fmla="*/ 648 w 884"/>
                <a:gd name="T73" fmla="*/ 1101 h 2970"/>
                <a:gd name="T74" fmla="*/ 736 w 884"/>
                <a:gd name="T75" fmla="*/ 2021 h 2970"/>
                <a:gd name="T76" fmla="*/ 764 w 884"/>
                <a:gd name="T77" fmla="*/ 297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4" h="2970">
                  <a:moveTo>
                    <a:pt x="764" y="2970"/>
                  </a:moveTo>
                  <a:cubicBezTo>
                    <a:pt x="448" y="2970"/>
                    <a:pt x="448" y="2970"/>
                    <a:pt x="448" y="2970"/>
                  </a:cubicBezTo>
                  <a:cubicBezTo>
                    <a:pt x="448" y="2970"/>
                    <a:pt x="405" y="2454"/>
                    <a:pt x="405" y="1932"/>
                  </a:cubicBezTo>
                  <a:cubicBezTo>
                    <a:pt x="405" y="1797"/>
                    <a:pt x="444" y="1101"/>
                    <a:pt x="444" y="1101"/>
                  </a:cubicBezTo>
                  <a:cubicBezTo>
                    <a:pt x="449" y="1067"/>
                    <a:pt x="313" y="1010"/>
                    <a:pt x="292" y="981"/>
                  </a:cubicBezTo>
                  <a:cubicBezTo>
                    <a:pt x="250" y="922"/>
                    <a:pt x="237" y="874"/>
                    <a:pt x="185" y="823"/>
                  </a:cubicBezTo>
                  <a:cubicBezTo>
                    <a:pt x="148" y="786"/>
                    <a:pt x="172" y="755"/>
                    <a:pt x="151" y="708"/>
                  </a:cubicBezTo>
                  <a:cubicBezTo>
                    <a:pt x="129" y="660"/>
                    <a:pt x="111" y="619"/>
                    <a:pt x="83" y="587"/>
                  </a:cubicBezTo>
                  <a:cubicBezTo>
                    <a:pt x="11" y="532"/>
                    <a:pt x="0" y="538"/>
                    <a:pt x="9" y="521"/>
                  </a:cubicBezTo>
                  <a:cubicBezTo>
                    <a:pt x="27" y="492"/>
                    <a:pt x="50" y="486"/>
                    <a:pt x="79" y="490"/>
                  </a:cubicBezTo>
                  <a:cubicBezTo>
                    <a:pt x="140" y="499"/>
                    <a:pt x="194" y="533"/>
                    <a:pt x="204" y="594"/>
                  </a:cubicBezTo>
                  <a:cubicBezTo>
                    <a:pt x="230" y="646"/>
                    <a:pt x="278" y="704"/>
                    <a:pt x="288" y="708"/>
                  </a:cubicBezTo>
                  <a:cubicBezTo>
                    <a:pt x="297" y="712"/>
                    <a:pt x="315" y="664"/>
                    <a:pt x="322" y="619"/>
                  </a:cubicBezTo>
                  <a:cubicBezTo>
                    <a:pt x="326" y="590"/>
                    <a:pt x="327" y="523"/>
                    <a:pt x="328" y="494"/>
                  </a:cubicBezTo>
                  <a:cubicBezTo>
                    <a:pt x="329" y="405"/>
                    <a:pt x="328" y="379"/>
                    <a:pt x="344" y="262"/>
                  </a:cubicBezTo>
                  <a:cubicBezTo>
                    <a:pt x="353" y="198"/>
                    <a:pt x="352" y="37"/>
                    <a:pt x="416" y="39"/>
                  </a:cubicBezTo>
                  <a:cubicBezTo>
                    <a:pt x="468" y="41"/>
                    <a:pt x="445" y="137"/>
                    <a:pt x="440" y="174"/>
                  </a:cubicBezTo>
                  <a:cubicBezTo>
                    <a:pt x="436" y="203"/>
                    <a:pt x="429" y="347"/>
                    <a:pt x="429" y="380"/>
                  </a:cubicBezTo>
                  <a:cubicBezTo>
                    <a:pt x="430" y="404"/>
                    <a:pt x="421" y="471"/>
                    <a:pt x="446" y="472"/>
                  </a:cubicBezTo>
                  <a:cubicBezTo>
                    <a:pt x="461" y="473"/>
                    <a:pt x="465" y="396"/>
                    <a:pt x="478" y="284"/>
                  </a:cubicBezTo>
                  <a:cubicBezTo>
                    <a:pt x="500" y="100"/>
                    <a:pt x="499" y="0"/>
                    <a:pt x="549" y="1"/>
                  </a:cubicBezTo>
                  <a:cubicBezTo>
                    <a:pt x="606" y="3"/>
                    <a:pt x="590" y="80"/>
                    <a:pt x="587" y="113"/>
                  </a:cubicBezTo>
                  <a:cubicBezTo>
                    <a:pt x="582" y="168"/>
                    <a:pt x="571" y="269"/>
                    <a:pt x="569" y="290"/>
                  </a:cubicBezTo>
                  <a:cubicBezTo>
                    <a:pt x="564" y="335"/>
                    <a:pt x="554" y="479"/>
                    <a:pt x="577" y="481"/>
                  </a:cubicBezTo>
                  <a:cubicBezTo>
                    <a:pt x="600" y="484"/>
                    <a:pt x="618" y="365"/>
                    <a:pt x="623" y="332"/>
                  </a:cubicBezTo>
                  <a:cubicBezTo>
                    <a:pt x="630" y="281"/>
                    <a:pt x="636" y="218"/>
                    <a:pt x="644" y="166"/>
                  </a:cubicBezTo>
                  <a:cubicBezTo>
                    <a:pt x="647" y="139"/>
                    <a:pt x="650" y="67"/>
                    <a:pt x="697" y="73"/>
                  </a:cubicBezTo>
                  <a:cubicBezTo>
                    <a:pt x="754" y="80"/>
                    <a:pt x="714" y="303"/>
                    <a:pt x="709" y="339"/>
                  </a:cubicBezTo>
                  <a:cubicBezTo>
                    <a:pt x="701" y="394"/>
                    <a:pt x="673" y="520"/>
                    <a:pt x="694" y="529"/>
                  </a:cubicBezTo>
                  <a:cubicBezTo>
                    <a:pt x="707" y="535"/>
                    <a:pt x="720" y="491"/>
                    <a:pt x="734" y="454"/>
                  </a:cubicBezTo>
                  <a:cubicBezTo>
                    <a:pt x="741" y="435"/>
                    <a:pt x="760" y="389"/>
                    <a:pt x="773" y="341"/>
                  </a:cubicBezTo>
                  <a:cubicBezTo>
                    <a:pt x="791" y="275"/>
                    <a:pt x="810" y="207"/>
                    <a:pt x="844" y="214"/>
                  </a:cubicBezTo>
                  <a:cubicBezTo>
                    <a:pt x="884" y="222"/>
                    <a:pt x="863" y="291"/>
                    <a:pt x="854" y="328"/>
                  </a:cubicBezTo>
                  <a:cubicBezTo>
                    <a:pt x="834" y="408"/>
                    <a:pt x="816" y="460"/>
                    <a:pt x="796" y="522"/>
                  </a:cubicBezTo>
                  <a:cubicBezTo>
                    <a:pt x="783" y="564"/>
                    <a:pt x="783" y="601"/>
                    <a:pt x="783" y="620"/>
                  </a:cubicBezTo>
                  <a:cubicBezTo>
                    <a:pt x="780" y="699"/>
                    <a:pt x="798" y="735"/>
                    <a:pt x="787" y="814"/>
                  </a:cubicBezTo>
                  <a:cubicBezTo>
                    <a:pt x="774" y="906"/>
                    <a:pt x="643" y="1043"/>
                    <a:pt x="648" y="1101"/>
                  </a:cubicBezTo>
                  <a:cubicBezTo>
                    <a:pt x="648" y="1101"/>
                    <a:pt x="728" y="1888"/>
                    <a:pt x="736" y="2021"/>
                  </a:cubicBezTo>
                  <a:cubicBezTo>
                    <a:pt x="756" y="2360"/>
                    <a:pt x="764" y="2970"/>
                    <a:pt x="764" y="2970"/>
                  </a:cubicBezTo>
                  <a:close/>
                </a:path>
              </a:pathLst>
            </a:custGeom>
            <a:solidFill>
              <a:srgbClr val="82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74"/>
            <p:cNvSpPr>
              <a:spLocks/>
            </p:cNvSpPr>
            <p:nvPr/>
          </p:nvSpPr>
          <p:spPr bwMode="auto">
            <a:xfrm>
              <a:off x="4964113" y="3219450"/>
              <a:ext cx="611188" cy="647700"/>
            </a:xfrm>
            <a:custGeom>
              <a:avLst/>
              <a:gdLst>
                <a:gd name="T0" fmla="*/ 199 w 394"/>
                <a:gd name="T1" fmla="*/ 75 h 418"/>
                <a:gd name="T2" fmla="*/ 104 w 394"/>
                <a:gd name="T3" fmla="*/ 0 h 418"/>
                <a:gd name="T4" fmla="*/ 2 w 394"/>
                <a:gd name="T5" fmla="*/ 136 h 418"/>
                <a:gd name="T6" fmla="*/ 188 w 394"/>
                <a:gd name="T7" fmla="*/ 418 h 418"/>
                <a:gd name="T8" fmla="*/ 392 w 394"/>
                <a:gd name="T9" fmla="*/ 139 h 418"/>
                <a:gd name="T10" fmla="*/ 299 w 394"/>
                <a:gd name="T11" fmla="*/ 2 h 418"/>
                <a:gd name="T12" fmla="*/ 199 w 394"/>
                <a:gd name="T13" fmla="*/ 7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418">
                  <a:moveTo>
                    <a:pt x="199" y="75"/>
                  </a:moveTo>
                  <a:cubicBezTo>
                    <a:pt x="177" y="1"/>
                    <a:pt x="128" y="0"/>
                    <a:pt x="104" y="0"/>
                  </a:cubicBezTo>
                  <a:cubicBezTo>
                    <a:pt x="55" y="0"/>
                    <a:pt x="5" y="55"/>
                    <a:pt x="2" y="136"/>
                  </a:cubicBezTo>
                  <a:cubicBezTo>
                    <a:pt x="0" y="212"/>
                    <a:pt x="45" y="316"/>
                    <a:pt x="188" y="418"/>
                  </a:cubicBezTo>
                  <a:cubicBezTo>
                    <a:pt x="337" y="318"/>
                    <a:pt x="389" y="215"/>
                    <a:pt x="392" y="139"/>
                  </a:cubicBezTo>
                  <a:cubicBezTo>
                    <a:pt x="394" y="58"/>
                    <a:pt x="347" y="2"/>
                    <a:pt x="299" y="2"/>
                  </a:cubicBezTo>
                  <a:cubicBezTo>
                    <a:pt x="274" y="1"/>
                    <a:pt x="225" y="1"/>
                    <a:pt x="19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062414" y="3151188"/>
            <a:ext cx="878681" cy="3708400"/>
            <a:chOff x="5416551" y="3151188"/>
            <a:chExt cx="1171575" cy="3708400"/>
          </a:xfrm>
        </p:grpSpPr>
        <p:sp>
          <p:nvSpPr>
            <p:cNvPr id="150" name="Freeform 75"/>
            <p:cNvSpPr>
              <a:spLocks/>
            </p:cNvSpPr>
            <p:nvPr/>
          </p:nvSpPr>
          <p:spPr bwMode="auto">
            <a:xfrm>
              <a:off x="5416551" y="3151188"/>
              <a:ext cx="1171575" cy="3708400"/>
            </a:xfrm>
            <a:custGeom>
              <a:avLst/>
              <a:gdLst>
                <a:gd name="T0" fmla="*/ 408 w 756"/>
                <a:gd name="T1" fmla="*/ 2391 h 2391"/>
                <a:gd name="T2" fmla="*/ 111 w 756"/>
                <a:gd name="T3" fmla="*/ 2391 h 2391"/>
                <a:gd name="T4" fmla="*/ 187 w 756"/>
                <a:gd name="T5" fmla="*/ 1641 h 2391"/>
                <a:gd name="T6" fmla="*/ 327 w 756"/>
                <a:gd name="T7" fmla="*/ 910 h 2391"/>
                <a:gd name="T8" fmla="*/ 210 w 756"/>
                <a:gd name="T9" fmla="*/ 800 h 2391"/>
                <a:gd name="T10" fmla="*/ 132 w 756"/>
                <a:gd name="T11" fmla="*/ 660 h 2391"/>
                <a:gd name="T12" fmla="*/ 112 w 756"/>
                <a:gd name="T13" fmla="*/ 562 h 2391"/>
                <a:gd name="T14" fmla="*/ 65 w 756"/>
                <a:gd name="T15" fmla="*/ 458 h 2391"/>
                <a:gd name="T16" fmla="*/ 8 w 756"/>
                <a:gd name="T17" fmla="*/ 397 h 2391"/>
                <a:gd name="T18" fmla="*/ 69 w 756"/>
                <a:gd name="T19" fmla="*/ 377 h 2391"/>
                <a:gd name="T20" fmla="*/ 165 w 756"/>
                <a:gd name="T21" fmla="*/ 472 h 2391"/>
                <a:gd name="T22" fmla="*/ 226 w 756"/>
                <a:gd name="T23" fmla="*/ 572 h 2391"/>
                <a:gd name="T24" fmla="*/ 260 w 756"/>
                <a:gd name="T25" fmla="*/ 501 h 2391"/>
                <a:gd name="T26" fmla="*/ 274 w 756"/>
                <a:gd name="T27" fmla="*/ 398 h 2391"/>
                <a:gd name="T28" fmla="*/ 305 w 756"/>
                <a:gd name="T29" fmla="*/ 206 h 2391"/>
                <a:gd name="T30" fmla="*/ 381 w 756"/>
                <a:gd name="T31" fmla="*/ 27 h 2391"/>
                <a:gd name="T32" fmla="*/ 391 w 756"/>
                <a:gd name="T33" fmla="*/ 141 h 2391"/>
                <a:gd name="T34" fmla="*/ 367 w 756"/>
                <a:gd name="T35" fmla="*/ 311 h 2391"/>
                <a:gd name="T36" fmla="*/ 374 w 756"/>
                <a:gd name="T37" fmla="*/ 389 h 2391"/>
                <a:gd name="T38" fmla="*/ 414 w 756"/>
                <a:gd name="T39" fmla="*/ 235 h 2391"/>
                <a:gd name="T40" fmla="*/ 494 w 756"/>
                <a:gd name="T41" fmla="*/ 5 h 2391"/>
                <a:gd name="T42" fmla="*/ 517 w 756"/>
                <a:gd name="T43" fmla="*/ 101 h 2391"/>
                <a:gd name="T44" fmla="*/ 489 w 756"/>
                <a:gd name="T45" fmla="*/ 246 h 2391"/>
                <a:gd name="T46" fmla="*/ 482 w 756"/>
                <a:gd name="T47" fmla="*/ 406 h 2391"/>
                <a:gd name="T48" fmla="*/ 531 w 756"/>
                <a:gd name="T49" fmla="*/ 285 h 2391"/>
                <a:gd name="T50" fmla="*/ 560 w 756"/>
                <a:gd name="T51" fmla="*/ 149 h 2391"/>
                <a:gd name="T52" fmla="*/ 611 w 756"/>
                <a:gd name="T53" fmla="*/ 75 h 2391"/>
                <a:gd name="T54" fmla="*/ 601 w 756"/>
                <a:gd name="T55" fmla="*/ 297 h 2391"/>
                <a:gd name="T56" fmla="*/ 576 w 756"/>
                <a:gd name="T57" fmla="*/ 454 h 2391"/>
                <a:gd name="T58" fmla="*/ 614 w 756"/>
                <a:gd name="T59" fmla="*/ 395 h 2391"/>
                <a:gd name="T60" fmla="*/ 655 w 756"/>
                <a:gd name="T61" fmla="*/ 303 h 2391"/>
                <a:gd name="T62" fmla="*/ 723 w 756"/>
                <a:gd name="T63" fmla="*/ 203 h 2391"/>
                <a:gd name="T64" fmla="*/ 723 w 756"/>
                <a:gd name="T65" fmla="*/ 299 h 2391"/>
                <a:gd name="T66" fmla="*/ 661 w 756"/>
                <a:gd name="T67" fmla="*/ 455 h 2391"/>
                <a:gd name="T68" fmla="*/ 643 w 756"/>
                <a:gd name="T69" fmla="*/ 535 h 2391"/>
                <a:gd name="T70" fmla="*/ 632 w 756"/>
                <a:gd name="T71" fmla="*/ 697 h 2391"/>
                <a:gd name="T72" fmla="*/ 496 w 756"/>
                <a:gd name="T73" fmla="*/ 925 h 2391"/>
                <a:gd name="T74" fmla="*/ 483 w 756"/>
                <a:gd name="T75" fmla="*/ 1644 h 2391"/>
                <a:gd name="T76" fmla="*/ 408 w 756"/>
                <a:gd name="T77" fmla="*/ 2391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6" h="2391">
                  <a:moveTo>
                    <a:pt x="408" y="2391"/>
                  </a:moveTo>
                  <a:cubicBezTo>
                    <a:pt x="111" y="2391"/>
                    <a:pt x="111" y="2391"/>
                    <a:pt x="111" y="2391"/>
                  </a:cubicBezTo>
                  <a:cubicBezTo>
                    <a:pt x="111" y="2391"/>
                    <a:pt x="129" y="2082"/>
                    <a:pt x="187" y="1641"/>
                  </a:cubicBezTo>
                  <a:cubicBezTo>
                    <a:pt x="202" y="1530"/>
                    <a:pt x="327" y="910"/>
                    <a:pt x="327" y="910"/>
                  </a:cubicBezTo>
                  <a:cubicBezTo>
                    <a:pt x="333" y="882"/>
                    <a:pt x="225" y="825"/>
                    <a:pt x="210" y="800"/>
                  </a:cubicBezTo>
                  <a:cubicBezTo>
                    <a:pt x="179" y="747"/>
                    <a:pt x="171" y="706"/>
                    <a:pt x="132" y="660"/>
                  </a:cubicBezTo>
                  <a:cubicBezTo>
                    <a:pt x="104" y="627"/>
                    <a:pt x="127" y="603"/>
                    <a:pt x="112" y="562"/>
                  </a:cubicBezTo>
                  <a:cubicBezTo>
                    <a:pt x="97" y="521"/>
                    <a:pt x="86" y="486"/>
                    <a:pt x="65" y="458"/>
                  </a:cubicBezTo>
                  <a:cubicBezTo>
                    <a:pt x="9" y="406"/>
                    <a:pt x="0" y="410"/>
                    <a:pt x="8" y="397"/>
                  </a:cubicBezTo>
                  <a:cubicBezTo>
                    <a:pt x="25" y="374"/>
                    <a:pt x="44" y="371"/>
                    <a:pt x="69" y="377"/>
                  </a:cubicBezTo>
                  <a:cubicBezTo>
                    <a:pt x="119" y="388"/>
                    <a:pt x="160" y="421"/>
                    <a:pt x="165" y="472"/>
                  </a:cubicBezTo>
                  <a:cubicBezTo>
                    <a:pt x="183" y="517"/>
                    <a:pt x="218" y="568"/>
                    <a:pt x="226" y="572"/>
                  </a:cubicBezTo>
                  <a:cubicBezTo>
                    <a:pt x="233" y="576"/>
                    <a:pt x="252" y="538"/>
                    <a:pt x="260" y="501"/>
                  </a:cubicBezTo>
                  <a:cubicBezTo>
                    <a:pt x="266" y="477"/>
                    <a:pt x="272" y="422"/>
                    <a:pt x="274" y="398"/>
                  </a:cubicBezTo>
                  <a:cubicBezTo>
                    <a:pt x="282" y="324"/>
                    <a:pt x="283" y="302"/>
                    <a:pt x="305" y="206"/>
                  </a:cubicBezTo>
                  <a:cubicBezTo>
                    <a:pt x="317" y="155"/>
                    <a:pt x="328" y="21"/>
                    <a:pt x="381" y="27"/>
                  </a:cubicBezTo>
                  <a:cubicBezTo>
                    <a:pt x="423" y="32"/>
                    <a:pt x="398" y="110"/>
                    <a:pt x="391" y="141"/>
                  </a:cubicBezTo>
                  <a:cubicBezTo>
                    <a:pt x="385" y="165"/>
                    <a:pt x="369" y="283"/>
                    <a:pt x="367" y="311"/>
                  </a:cubicBezTo>
                  <a:cubicBezTo>
                    <a:pt x="366" y="331"/>
                    <a:pt x="354" y="386"/>
                    <a:pt x="374" y="389"/>
                  </a:cubicBezTo>
                  <a:cubicBezTo>
                    <a:pt x="386" y="390"/>
                    <a:pt x="395" y="327"/>
                    <a:pt x="414" y="235"/>
                  </a:cubicBezTo>
                  <a:cubicBezTo>
                    <a:pt x="445" y="84"/>
                    <a:pt x="452" y="0"/>
                    <a:pt x="494" y="5"/>
                  </a:cubicBezTo>
                  <a:cubicBezTo>
                    <a:pt x="541" y="11"/>
                    <a:pt x="522" y="74"/>
                    <a:pt x="517" y="101"/>
                  </a:cubicBezTo>
                  <a:cubicBezTo>
                    <a:pt x="509" y="146"/>
                    <a:pt x="492" y="229"/>
                    <a:pt x="489" y="246"/>
                  </a:cubicBezTo>
                  <a:cubicBezTo>
                    <a:pt x="482" y="283"/>
                    <a:pt x="463" y="402"/>
                    <a:pt x="482" y="406"/>
                  </a:cubicBezTo>
                  <a:cubicBezTo>
                    <a:pt x="501" y="409"/>
                    <a:pt x="525" y="312"/>
                    <a:pt x="531" y="285"/>
                  </a:cubicBezTo>
                  <a:cubicBezTo>
                    <a:pt x="541" y="243"/>
                    <a:pt x="550" y="191"/>
                    <a:pt x="560" y="149"/>
                  </a:cubicBezTo>
                  <a:cubicBezTo>
                    <a:pt x="565" y="127"/>
                    <a:pt x="572" y="67"/>
                    <a:pt x="611" y="75"/>
                  </a:cubicBezTo>
                  <a:cubicBezTo>
                    <a:pt x="658" y="86"/>
                    <a:pt x="608" y="268"/>
                    <a:pt x="601" y="297"/>
                  </a:cubicBezTo>
                  <a:cubicBezTo>
                    <a:pt x="591" y="342"/>
                    <a:pt x="559" y="445"/>
                    <a:pt x="576" y="454"/>
                  </a:cubicBezTo>
                  <a:cubicBezTo>
                    <a:pt x="586" y="459"/>
                    <a:pt x="600" y="424"/>
                    <a:pt x="614" y="395"/>
                  </a:cubicBezTo>
                  <a:cubicBezTo>
                    <a:pt x="622" y="379"/>
                    <a:pt x="641" y="342"/>
                    <a:pt x="655" y="303"/>
                  </a:cubicBezTo>
                  <a:cubicBezTo>
                    <a:pt x="674" y="250"/>
                    <a:pt x="695" y="195"/>
                    <a:pt x="723" y="203"/>
                  </a:cubicBezTo>
                  <a:cubicBezTo>
                    <a:pt x="756" y="213"/>
                    <a:pt x="733" y="268"/>
                    <a:pt x="723" y="299"/>
                  </a:cubicBezTo>
                  <a:cubicBezTo>
                    <a:pt x="700" y="363"/>
                    <a:pt x="682" y="405"/>
                    <a:pt x="661" y="455"/>
                  </a:cubicBezTo>
                  <a:cubicBezTo>
                    <a:pt x="647" y="489"/>
                    <a:pt x="644" y="520"/>
                    <a:pt x="643" y="535"/>
                  </a:cubicBezTo>
                  <a:cubicBezTo>
                    <a:pt x="635" y="601"/>
                    <a:pt x="647" y="632"/>
                    <a:pt x="632" y="697"/>
                  </a:cubicBezTo>
                  <a:cubicBezTo>
                    <a:pt x="615" y="772"/>
                    <a:pt x="496" y="876"/>
                    <a:pt x="496" y="925"/>
                  </a:cubicBezTo>
                  <a:cubicBezTo>
                    <a:pt x="496" y="925"/>
                    <a:pt x="489" y="1533"/>
                    <a:pt x="483" y="1644"/>
                  </a:cubicBezTo>
                  <a:cubicBezTo>
                    <a:pt x="464" y="1963"/>
                    <a:pt x="408" y="2391"/>
                    <a:pt x="408" y="2391"/>
                  </a:cubicBezTo>
                  <a:close/>
                </a:path>
              </a:pathLst>
            </a:custGeom>
            <a:solidFill>
              <a:srgbClr val="E4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76"/>
            <p:cNvSpPr>
              <a:spLocks/>
            </p:cNvSpPr>
            <p:nvPr/>
          </p:nvSpPr>
          <p:spPr bwMode="auto">
            <a:xfrm>
              <a:off x="5805488" y="3940175"/>
              <a:ext cx="523875" cy="552450"/>
            </a:xfrm>
            <a:custGeom>
              <a:avLst/>
              <a:gdLst>
                <a:gd name="T0" fmla="*/ 175 w 338"/>
                <a:gd name="T1" fmla="*/ 73 h 356"/>
                <a:gd name="T2" fmla="*/ 101 w 338"/>
                <a:gd name="T3" fmla="*/ 4 h 356"/>
                <a:gd name="T4" fmla="*/ 7 w 338"/>
                <a:gd name="T5" fmla="*/ 109 h 356"/>
                <a:gd name="T6" fmla="*/ 140 w 338"/>
                <a:gd name="T7" fmla="*/ 356 h 356"/>
                <a:gd name="T8" fmla="*/ 330 w 338"/>
                <a:gd name="T9" fmla="*/ 140 h 356"/>
                <a:gd name="T10" fmla="*/ 263 w 338"/>
                <a:gd name="T11" fmla="*/ 19 h 356"/>
                <a:gd name="T12" fmla="*/ 175 w 338"/>
                <a:gd name="T13" fmla="*/ 7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356">
                  <a:moveTo>
                    <a:pt x="175" y="73"/>
                  </a:moveTo>
                  <a:cubicBezTo>
                    <a:pt x="162" y="9"/>
                    <a:pt x="121" y="6"/>
                    <a:pt x="101" y="4"/>
                  </a:cubicBezTo>
                  <a:cubicBezTo>
                    <a:pt x="61" y="0"/>
                    <a:pt x="15" y="42"/>
                    <a:pt x="7" y="109"/>
                  </a:cubicBezTo>
                  <a:cubicBezTo>
                    <a:pt x="0" y="172"/>
                    <a:pt x="29" y="261"/>
                    <a:pt x="140" y="356"/>
                  </a:cubicBezTo>
                  <a:cubicBezTo>
                    <a:pt x="271" y="284"/>
                    <a:pt x="322" y="203"/>
                    <a:pt x="330" y="140"/>
                  </a:cubicBezTo>
                  <a:cubicBezTo>
                    <a:pt x="338" y="72"/>
                    <a:pt x="303" y="23"/>
                    <a:pt x="263" y="19"/>
                  </a:cubicBezTo>
                  <a:cubicBezTo>
                    <a:pt x="242" y="17"/>
                    <a:pt x="202" y="13"/>
                    <a:pt x="175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3" name="矩形 152"/>
          <p:cNvSpPr/>
          <p:nvPr/>
        </p:nvSpPr>
        <p:spPr>
          <a:xfrm>
            <a:off x="1990130" y="5081587"/>
            <a:ext cx="5163740" cy="1015663"/>
          </a:xfrm>
          <a:prstGeom prst="rect">
            <a:avLst/>
          </a:prstGeom>
          <a:solidFill>
            <a:srgbClr val="CCD39E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謝謝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1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3186" y="719706"/>
            <a:ext cx="612068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zh-TW" sz="5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TW" altLang="zh-TW" sz="5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年級學生</a:t>
            </a:r>
            <a:endParaRPr lang="zh-TW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0"/>
          <p:cNvSpPr/>
          <p:nvPr/>
        </p:nvSpPr>
        <p:spPr>
          <a:xfrm>
            <a:off x="494940" y="647670"/>
            <a:ext cx="1331908" cy="1331908"/>
          </a:xfrm>
          <a:prstGeom prst="ellipse">
            <a:avLst/>
          </a:prstGeom>
          <a:solidFill>
            <a:srgbClr val="78B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對</a:t>
            </a:r>
            <a:endParaRPr lang="zh-CN" altLang="en-US" sz="6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1"/>
          <p:cNvSpPr/>
          <p:nvPr/>
        </p:nvSpPr>
        <p:spPr>
          <a:xfrm>
            <a:off x="1591379" y="692696"/>
            <a:ext cx="1331908" cy="1331908"/>
          </a:xfrm>
          <a:prstGeom prst="ellipse">
            <a:avLst/>
          </a:pr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</a:t>
            </a:r>
            <a:endParaRPr lang="zh-CN" altLang="en-US" sz="6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72"/>
          <p:cNvSpPr/>
          <p:nvPr/>
        </p:nvSpPr>
        <p:spPr>
          <a:xfrm>
            <a:off x="494940" y="2792769"/>
            <a:ext cx="1331908" cy="1331908"/>
          </a:xfrm>
          <a:prstGeom prst="ellipse">
            <a:avLst/>
          </a:prstGeom>
          <a:solidFill>
            <a:srgbClr val="CCD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endParaRPr lang="zh-CN" altLang="en-US" sz="6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627784" y="2753168"/>
            <a:ext cx="612068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公民科：</a:t>
            </a:r>
            <a:r>
              <a:rPr lang="en-US" altLang="zh-TW" sz="3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B6L2</a:t>
            </a:r>
            <a:r>
              <a:rPr lang="zh-TW" altLang="en-US" sz="3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科技的發展</a:t>
            </a:r>
            <a:endParaRPr lang="zh-TW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73"/>
          <p:cNvSpPr/>
          <p:nvPr/>
        </p:nvSpPr>
        <p:spPr>
          <a:xfrm>
            <a:off x="1571659" y="2753168"/>
            <a:ext cx="1331908" cy="13319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6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292" y="4276802"/>
            <a:ext cx="3050216" cy="25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8198"/>
          <a:stretch/>
        </p:blipFill>
        <p:spPr bwMode="auto">
          <a:xfrm>
            <a:off x="10312" y="0"/>
            <a:ext cx="9133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0" y="1124744"/>
            <a:ext cx="913368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TW" altLang="en-US"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發展</a:t>
            </a:r>
            <a:r>
              <a:rPr lang="en-US" altLang="zh-TW"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動機與目的</a:t>
            </a:r>
            <a:endParaRPr lang="zh-TW" altLang="en-US" sz="7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6939" y="2780928"/>
            <a:ext cx="8460431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動機：網路用語不當模仿</a:t>
            </a:r>
            <a:endParaRPr lang="en-US" altLang="zh-TW" sz="40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</a:t>
            </a:r>
            <a:endParaRPr lang="en-US" altLang="zh-TW" sz="40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1338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TW" altLang="zh-TW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解構社會化媒體途徑之性別角色</a:t>
            </a:r>
          </a:p>
          <a:p>
            <a:pPr marL="541338"/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TW" altLang="zh-TW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培養中學生的思考判斷能力</a:t>
            </a:r>
          </a:p>
          <a:p>
            <a:pPr marL="541338"/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TW" altLang="zh-TW" sz="4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刺激中學生的行動關懷能力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TW" altLang="en-US" sz="1600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837157" y="248476"/>
            <a:ext cx="3986379" cy="980728"/>
            <a:chOff x="470" y="1895"/>
            <a:chExt cx="6658" cy="1638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2292" y="1989"/>
              <a:ext cx="4836" cy="1543"/>
              <a:chOff x="2292" y="1989"/>
              <a:chExt cx="4836" cy="1543"/>
            </a:xfrm>
          </p:grpSpPr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6766" y="2898"/>
                <a:ext cx="72" cy="81"/>
              </a:xfrm>
              <a:custGeom>
                <a:avLst/>
                <a:gdLst>
                  <a:gd name="T0" fmla="*/ 43 w 43"/>
                  <a:gd name="T1" fmla="*/ 0 h 48"/>
                  <a:gd name="T2" fmla="*/ 43 w 43"/>
                  <a:gd name="T3" fmla="*/ 6 h 48"/>
                  <a:gd name="T4" fmla="*/ 41 w 43"/>
                  <a:gd name="T5" fmla="*/ 30 h 48"/>
                  <a:gd name="T6" fmla="*/ 22 w 43"/>
                  <a:gd name="T7" fmla="*/ 47 h 48"/>
                  <a:gd name="T8" fmla="*/ 0 w 43"/>
                  <a:gd name="T9" fmla="*/ 28 h 48"/>
                  <a:gd name="T10" fmla="*/ 0 w 43"/>
                  <a:gd name="T11" fmla="*/ 2 h 48"/>
                  <a:gd name="T12" fmla="*/ 43 w 4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8">
                    <a:moveTo>
                      <a:pt x="43" y="0"/>
                    </a:moveTo>
                    <a:cubicBezTo>
                      <a:pt x="43" y="6"/>
                      <a:pt x="43" y="6"/>
                      <a:pt x="43" y="6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39" y="47"/>
                      <a:pt x="22" y="47"/>
                    </a:cubicBezTo>
                    <a:cubicBezTo>
                      <a:pt x="1" y="48"/>
                      <a:pt x="0" y="28"/>
                      <a:pt x="0" y="28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7006" y="2898"/>
                <a:ext cx="73" cy="81"/>
              </a:xfrm>
              <a:custGeom>
                <a:avLst/>
                <a:gdLst>
                  <a:gd name="T0" fmla="*/ 0 w 43"/>
                  <a:gd name="T1" fmla="*/ 0 h 48"/>
                  <a:gd name="T2" fmla="*/ 0 w 43"/>
                  <a:gd name="T3" fmla="*/ 6 h 48"/>
                  <a:gd name="T4" fmla="*/ 2 w 43"/>
                  <a:gd name="T5" fmla="*/ 30 h 48"/>
                  <a:gd name="T6" fmla="*/ 21 w 43"/>
                  <a:gd name="T7" fmla="*/ 47 h 48"/>
                  <a:gd name="T8" fmla="*/ 43 w 43"/>
                  <a:gd name="T9" fmla="*/ 28 h 48"/>
                  <a:gd name="T10" fmla="*/ 43 w 43"/>
                  <a:gd name="T11" fmla="*/ 2 h 48"/>
                  <a:gd name="T12" fmla="*/ 0 w 4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5" y="47"/>
                      <a:pt x="21" y="47"/>
                    </a:cubicBezTo>
                    <a:cubicBezTo>
                      <a:pt x="42" y="48"/>
                      <a:pt x="43" y="28"/>
                      <a:pt x="43" y="28"/>
                    </a:cubicBezTo>
                    <a:cubicBezTo>
                      <a:pt x="43" y="2"/>
                      <a:pt x="43" y="2"/>
                      <a:pt x="43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6808" y="2953"/>
                <a:ext cx="269" cy="535"/>
              </a:xfrm>
              <a:custGeom>
                <a:avLst/>
                <a:gdLst>
                  <a:gd name="T0" fmla="*/ 44 w 269"/>
                  <a:gd name="T1" fmla="*/ 0 h 535"/>
                  <a:gd name="T2" fmla="*/ 0 w 269"/>
                  <a:gd name="T3" fmla="*/ 24 h 535"/>
                  <a:gd name="T4" fmla="*/ 0 w 269"/>
                  <a:gd name="T5" fmla="*/ 535 h 535"/>
                  <a:gd name="T6" fmla="*/ 95 w 269"/>
                  <a:gd name="T7" fmla="*/ 535 h 535"/>
                  <a:gd name="T8" fmla="*/ 112 w 269"/>
                  <a:gd name="T9" fmla="*/ 119 h 535"/>
                  <a:gd name="T10" fmla="*/ 137 w 269"/>
                  <a:gd name="T11" fmla="*/ 117 h 535"/>
                  <a:gd name="T12" fmla="*/ 174 w 269"/>
                  <a:gd name="T13" fmla="*/ 535 h 535"/>
                  <a:gd name="T14" fmla="*/ 269 w 269"/>
                  <a:gd name="T15" fmla="*/ 535 h 535"/>
                  <a:gd name="T16" fmla="*/ 245 w 269"/>
                  <a:gd name="T17" fmla="*/ 24 h 535"/>
                  <a:gd name="T18" fmla="*/ 225 w 269"/>
                  <a:gd name="T19" fmla="*/ 11 h 535"/>
                  <a:gd name="T20" fmla="*/ 44 w 269"/>
                  <a:gd name="T21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9" h="535">
                    <a:moveTo>
                      <a:pt x="44" y="0"/>
                    </a:moveTo>
                    <a:lnTo>
                      <a:pt x="0" y="24"/>
                    </a:lnTo>
                    <a:lnTo>
                      <a:pt x="0" y="535"/>
                    </a:lnTo>
                    <a:lnTo>
                      <a:pt x="95" y="535"/>
                    </a:lnTo>
                    <a:lnTo>
                      <a:pt x="112" y="119"/>
                    </a:lnTo>
                    <a:lnTo>
                      <a:pt x="137" y="117"/>
                    </a:lnTo>
                    <a:lnTo>
                      <a:pt x="174" y="535"/>
                    </a:lnTo>
                    <a:lnTo>
                      <a:pt x="269" y="535"/>
                    </a:lnTo>
                    <a:lnTo>
                      <a:pt x="245" y="24"/>
                    </a:lnTo>
                    <a:lnTo>
                      <a:pt x="225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6752" y="2596"/>
                <a:ext cx="71" cy="315"/>
              </a:xfrm>
              <a:custGeom>
                <a:avLst/>
                <a:gdLst>
                  <a:gd name="T0" fmla="*/ 42 w 42"/>
                  <a:gd name="T1" fmla="*/ 12 h 186"/>
                  <a:gd name="T2" fmla="*/ 30 w 42"/>
                  <a:gd name="T3" fmla="*/ 0 h 186"/>
                  <a:gd name="T4" fmla="*/ 9 w 42"/>
                  <a:gd name="T5" fmla="*/ 15 h 186"/>
                  <a:gd name="T6" fmla="*/ 0 w 42"/>
                  <a:gd name="T7" fmla="*/ 186 h 186"/>
                  <a:gd name="T8" fmla="*/ 39 w 42"/>
                  <a:gd name="T9" fmla="*/ 183 h 186"/>
                  <a:gd name="T10" fmla="*/ 42 w 42"/>
                  <a:gd name="T11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6">
                    <a:moveTo>
                      <a:pt x="42" y="12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15" y="2"/>
                      <a:pt x="9" y="15"/>
                    </a:cubicBezTo>
                    <a:cubicBezTo>
                      <a:pt x="3" y="28"/>
                      <a:pt x="0" y="186"/>
                      <a:pt x="0" y="186"/>
                    </a:cubicBezTo>
                    <a:cubicBezTo>
                      <a:pt x="39" y="183"/>
                      <a:pt x="39" y="183"/>
                      <a:pt x="39" y="183"/>
                    </a:cubicBez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6757" y="2704"/>
                <a:ext cx="64" cy="17"/>
              </a:xfrm>
              <a:custGeom>
                <a:avLst/>
                <a:gdLst>
                  <a:gd name="T0" fmla="*/ 38 w 38"/>
                  <a:gd name="T1" fmla="*/ 10 h 10"/>
                  <a:gd name="T2" fmla="*/ 38 w 38"/>
                  <a:gd name="T3" fmla="*/ 0 h 10"/>
                  <a:gd name="T4" fmla="*/ 1 w 38"/>
                  <a:gd name="T5" fmla="*/ 0 h 10"/>
                  <a:gd name="T6" fmla="*/ 0 w 38"/>
                  <a:gd name="T7" fmla="*/ 10 h 10"/>
                  <a:gd name="T8" fmla="*/ 38 w 3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1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7"/>
                      <a:pt x="0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6757" y="2728"/>
                <a:ext cx="64" cy="17"/>
              </a:xfrm>
              <a:custGeom>
                <a:avLst/>
                <a:gdLst>
                  <a:gd name="T0" fmla="*/ 38 w 38"/>
                  <a:gd name="T1" fmla="*/ 10 h 10"/>
                  <a:gd name="T2" fmla="*/ 38 w 38"/>
                  <a:gd name="T3" fmla="*/ 0 h 10"/>
                  <a:gd name="T4" fmla="*/ 0 w 38"/>
                  <a:gd name="T5" fmla="*/ 0 h 10"/>
                  <a:gd name="T6" fmla="*/ 0 w 38"/>
                  <a:gd name="T7" fmla="*/ 10 h 10"/>
                  <a:gd name="T8" fmla="*/ 38 w 3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1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6798" y="2611"/>
                <a:ext cx="25" cy="297"/>
              </a:xfrm>
              <a:custGeom>
                <a:avLst/>
                <a:gdLst>
                  <a:gd name="T0" fmla="*/ 3 w 15"/>
                  <a:gd name="T1" fmla="*/ 42 h 175"/>
                  <a:gd name="T2" fmla="*/ 0 w 15"/>
                  <a:gd name="T3" fmla="*/ 175 h 175"/>
                  <a:gd name="T4" fmla="*/ 12 w 15"/>
                  <a:gd name="T5" fmla="*/ 174 h 175"/>
                  <a:gd name="T6" fmla="*/ 15 w 15"/>
                  <a:gd name="T7" fmla="*/ 3 h 175"/>
                  <a:gd name="T8" fmla="*/ 11 w 15"/>
                  <a:gd name="T9" fmla="*/ 0 h 175"/>
                  <a:gd name="T10" fmla="*/ 3 w 15"/>
                  <a:gd name="T11" fmla="*/ 4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5">
                    <a:moveTo>
                      <a:pt x="3" y="42"/>
                    </a:moveTo>
                    <a:cubicBezTo>
                      <a:pt x="2" y="58"/>
                      <a:pt x="0" y="148"/>
                      <a:pt x="0" y="175"/>
                    </a:cubicBezTo>
                    <a:cubicBezTo>
                      <a:pt x="12" y="174"/>
                      <a:pt x="12" y="174"/>
                      <a:pt x="12" y="17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11"/>
                      <a:pt x="4" y="28"/>
                      <a:pt x="3" y="42"/>
                    </a:cubicBezTo>
                    <a:close/>
                  </a:path>
                </a:pathLst>
              </a:custGeom>
              <a:solidFill>
                <a:srgbClr val="443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>
                <a:off x="7018" y="2591"/>
                <a:ext cx="72" cy="313"/>
              </a:xfrm>
              <a:custGeom>
                <a:avLst/>
                <a:gdLst>
                  <a:gd name="T0" fmla="*/ 0 w 43"/>
                  <a:gd name="T1" fmla="*/ 12 h 185"/>
                  <a:gd name="T2" fmla="*/ 13 w 43"/>
                  <a:gd name="T3" fmla="*/ 0 h 185"/>
                  <a:gd name="T4" fmla="*/ 33 w 43"/>
                  <a:gd name="T5" fmla="*/ 14 h 185"/>
                  <a:gd name="T6" fmla="*/ 43 w 43"/>
                  <a:gd name="T7" fmla="*/ 185 h 185"/>
                  <a:gd name="T8" fmla="*/ 4 w 43"/>
                  <a:gd name="T9" fmla="*/ 182 h 185"/>
                  <a:gd name="T10" fmla="*/ 0 w 43"/>
                  <a:gd name="T11" fmla="*/ 1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85">
                    <a:moveTo>
                      <a:pt x="0" y="1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27" y="2"/>
                      <a:pt x="33" y="14"/>
                    </a:cubicBezTo>
                    <a:cubicBezTo>
                      <a:pt x="39" y="27"/>
                      <a:pt x="43" y="185"/>
                      <a:pt x="43" y="185"/>
                    </a:cubicBezTo>
                    <a:cubicBezTo>
                      <a:pt x="4" y="182"/>
                      <a:pt x="4" y="182"/>
                      <a:pt x="4" y="18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7030" y="2611"/>
                <a:ext cx="25" cy="292"/>
              </a:xfrm>
              <a:custGeom>
                <a:avLst/>
                <a:gdLst>
                  <a:gd name="T0" fmla="*/ 12 w 15"/>
                  <a:gd name="T1" fmla="*/ 60 h 172"/>
                  <a:gd name="T2" fmla="*/ 15 w 15"/>
                  <a:gd name="T3" fmla="*/ 172 h 172"/>
                  <a:gd name="T4" fmla="*/ 4 w 15"/>
                  <a:gd name="T5" fmla="*/ 171 h 172"/>
                  <a:gd name="T6" fmla="*/ 0 w 15"/>
                  <a:gd name="T7" fmla="*/ 0 h 172"/>
                  <a:gd name="T8" fmla="*/ 12 w 15"/>
                  <a:gd name="T9" fmla="*/ 6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2">
                    <a:moveTo>
                      <a:pt x="12" y="60"/>
                    </a:moveTo>
                    <a:cubicBezTo>
                      <a:pt x="12" y="76"/>
                      <a:pt x="15" y="144"/>
                      <a:pt x="15" y="172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47"/>
                      <a:pt x="12" y="60"/>
                    </a:cubicBezTo>
                    <a:close/>
                  </a:path>
                </a:pathLst>
              </a:custGeom>
              <a:solidFill>
                <a:srgbClr val="443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6803" y="2577"/>
                <a:ext cx="250" cy="400"/>
              </a:xfrm>
              <a:custGeom>
                <a:avLst/>
                <a:gdLst>
                  <a:gd name="T0" fmla="*/ 0 w 148"/>
                  <a:gd name="T1" fmla="*/ 11 h 236"/>
                  <a:gd name="T2" fmla="*/ 3 w 148"/>
                  <a:gd name="T3" fmla="*/ 236 h 236"/>
                  <a:gd name="T4" fmla="*/ 148 w 148"/>
                  <a:gd name="T5" fmla="*/ 236 h 236"/>
                  <a:gd name="T6" fmla="*/ 140 w 148"/>
                  <a:gd name="T7" fmla="*/ 7 h 236"/>
                  <a:gd name="T8" fmla="*/ 0 w 148"/>
                  <a:gd name="T9" fmla="*/ 1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36">
                    <a:moveTo>
                      <a:pt x="0" y="11"/>
                    </a:moveTo>
                    <a:cubicBezTo>
                      <a:pt x="3" y="236"/>
                      <a:pt x="3" y="236"/>
                      <a:pt x="3" y="236"/>
                    </a:cubicBezTo>
                    <a:cubicBezTo>
                      <a:pt x="148" y="236"/>
                      <a:pt x="148" y="236"/>
                      <a:pt x="148" y="236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44" y="0"/>
                      <a:pt x="0" y="11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7026" y="2591"/>
                <a:ext cx="54" cy="61"/>
              </a:xfrm>
              <a:custGeom>
                <a:avLst/>
                <a:gdLst>
                  <a:gd name="T0" fmla="*/ 9 w 32"/>
                  <a:gd name="T1" fmla="*/ 26 h 36"/>
                  <a:gd name="T2" fmla="*/ 32 w 32"/>
                  <a:gd name="T3" fmla="*/ 36 h 36"/>
                  <a:gd name="T4" fmla="*/ 28 w 32"/>
                  <a:gd name="T5" fmla="*/ 14 h 36"/>
                  <a:gd name="T6" fmla="*/ 8 w 32"/>
                  <a:gd name="T7" fmla="*/ 0 h 36"/>
                  <a:gd name="T8" fmla="*/ 0 w 32"/>
                  <a:gd name="T9" fmla="*/ 7 h 36"/>
                  <a:gd name="T10" fmla="*/ 9 w 32"/>
                  <a:gd name="T11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9" y="26"/>
                    </a:moveTo>
                    <a:cubicBezTo>
                      <a:pt x="15" y="32"/>
                      <a:pt x="23" y="34"/>
                      <a:pt x="32" y="36"/>
                    </a:cubicBezTo>
                    <a:cubicBezTo>
                      <a:pt x="31" y="25"/>
                      <a:pt x="30" y="17"/>
                      <a:pt x="28" y="14"/>
                    </a:cubicBezTo>
                    <a:cubicBezTo>
                      <a:pt x="22" y="2"/>
                      <a:pt x="8" y="0"/>
                      <a:pt x="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4"/>
                      <a:pt x="4" y="21"/>
                      <a:pt x="9" y="26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7018" y="2609"/>
                <a:ext cx="62" cy="61"/>
              </a:xfrm>
              <a:custGeom>
                <a:avLst/>
                <a:gdLst>
                  <a:gd name="T0" fmla="*/ 9 w 37"/>
                  <a:gd name="T1" fmla="*/ 25 h 36"/>
                  <a:gd name="T2" fmla="*/ 37 w 37"/>
                  <a:gd name="T3" fmla="*/ 36 h 36"/>
                  <a:gd name="T4" fmla="*/ 37 w 37"/>
                  <a:gd name="T5" fmla="*/ 29 h 36"/>
                  <a:gd name="T6" fmla="*/ 6 w 37"/>
                  <a:gd name="T7" fmla="*/ 11 h 36"/>
                  <a:gd name="T8" fmla="*/ 1 w 37"/>
                  <a:gd name="T9" fmla="*/ 0 h 36"/>
                  <a:gd name="T10" fmla="*/ 0 w 37"/>
                  <a:gd name="T11" fmla="*/ 1 h 36"/>
                  <a:gd name="T12" fmla="*/ 1 w 37"/>
                  <a:gd name="T13" fmla="*/ 15 h 36"/>
                  <a:gd name="T14" fmla="*/ 9 w 37"/>
                  <a:gd name="T1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6">
                    <a:moveTo>
                      <a:pt x="9" y="25"/>
                    </a:moveTo>
                    <a:cubicBezTo>
                      <a:pt x="17" y="32"/>
                      <a:pt x="27" y="35"/>
                      <a:pt x="37" y="36"/>
                    </a:cubicBezTo>
                    <a:cubicBezTo>
                      <a:pt x="37" y="33"/>
                      <a:pt x="37" y="31"/>
                      <a:pt x="37" y="29"/>
                    </a:cubicBezTo>
                    <a:cubicBezTo>
                      <a:pt x="25" y="27"/>
                      <a:pt x="13" y="23"/>
                      <a:pt x="6" y="11"/>
                    </a:cubicBezTo>
                    <a:cubicBezTo>
                      <a:pt x="4" y="8"/>
                      <a:pt x="2" y="4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9"/>
                      <a:pt x="6" y="23"/>
                      <a:pt x="9" y="25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7023" y="2589"/>
                <a:ext cx="18" cy="46"/>
              </a:xfrm>
              <a:custGeom>
                <a:avLst/>
                <a:gdLst>
                  <a:gd name="T0" fmla="*/ 11 w 11"/>
                  <a:gd name="T1" fmla="*/ 27 h 27"/>
                  <a:gd name="T2" fmla="*/ 10 w 11"/>
                  <a:gd name="T3" fmla="*/ 0 h 27"/>
                  <a:gd name="T4" fmla="*/ 1 w 11"/>
                  <a:gd name="T5" fmla="*/ 0 h 27"/>
                  <a:gd name="T6" fmla="*/ 11 w 1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7">
                    <a:moveTo>
                      <a:pt x="11" y="27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7" y="0"/>
                      <a:pt x="1" y="0"/>
                    </a:cubicBezTo>
                    <a:cubicBezTo>
                      <a:pt x="0" y="9"/>
                      <a:pt x="4" y="20"/>
                      <a:pt x="11" y="27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7004" y="2587"/>
                <a:ext cx="37" cy="71"/>
              </a:xfrm>
              <a:custGeom>
                <a:avLst/>
                <a:gdLst>
                  <a:gd name="T0" fmla="*/ 1 w 22"/>
                  <a:gd name="T1" fmla="*/ 0 h 42"/>
                  <a:gd name="T2" fmla="*/ 17 w 22"/>
                  <a:gd name="T3" fmla="*/ 38 h 42"/>
                  <a:gd name="T4" fmla="*/ 22 w 22"/>
                  <a:gd name="T5" fmla="*/ 42 h 42"/>
                  <a:gd name="T6" fmla="*/ 22 w 22"/>
                  <a:gd name="T7" fmla="*/ 33 h 42"/>
                  <a:gd name="T8" fmla="*/ 14 w 22"/>
                  <a:gd name="T9" fmla="*/ 24 h 42"/>
                  <a:gd name="T10" fmla="*/ 8 w 22"/>
                  <a:gd name="T11" fmla="*/ 1 h 42"/>
                  <a:gd name="T12" fmla="*/ 1 w 2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2">
                    <a:moveTo>
                      <a:pt x="1" y="0"/>
                    </a:moveTo>
                    <a:cubicBezTo>
                      <a:pt x="0" y="14"/>
                      <a:pt x="7" y="30"/>
                      <a:pt x="17" y="38"/>
                    </a:cubicBezTo>
                    <a:cubicBezTo>
                      <a:pt x="19" y="40"/>
                      <a:pt x="21" y="41"/>
                      <a:pt x="22" y="4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19" y="31"/>
                      <a:pt x="16" y="28"/>
                      <a:pt x="14" y="24"/>
                    </a:cubicBezTo>
                    <a:cubicBezTo>
                      <a:pt x="10" y="17"/>
                      <a:pt x="7" y="9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6881" y="2585"/>
                <a:ext cx="86" cy="51"/>
              </a:xfrm>
              <a:custGeom>
                <a:avLst/>
                <a:gdLst>
                  <a:gd name="T0" fmla="*/ 9 w 51"/>
                  <a:gd name="T1" fmla="*/ 24 h 30"/>
                  <a:gd name="T2" fmla="*/ 35 w 51"/>
                  <a:gd name="T3" fmla="*/ 27 h 30"/>
                  <a:gd name="T4" fmla="*/ 51 w 51"/>
                  <a:gd name="T5" fmla="*/ 0 h 30"/>
                  <a:gd name="T6" fmla="*/ 0 w 51"/>
                  <a:gd name="T7" fmla="*/ 1 h 30"/>
                  <a:gd name="T8" fmla="*/ 9 w 51"/>
                  <a:gd name="T9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0">
                    <a:moveTo>
                      <a:pt x="9" y="24"/>
                    </a:moveTo>
                    <a:cubicBezTo>
                      <a:pt x="16" y="28"/>
                      <a:pt x="27" y="30"/>
                      <a:pt x="35" y="27"/>
                    </a:cubicBezTo>
                    <a:cubicBezTo>
                      <a:pt x="48" y="24"/>
                      <a:pt x="51" y="12"/>
                      <a:pt x="51" y="0"/>
                    </a:cubicBezTo>
                    <a:cubicBezTo>
                      <a:pt x="35" y="0"/>
                      <a:pt x="17" y="0"/>
                      <a:pt x="0" y="1"/>
                    </a:cubicBezTo>
                    <a:cubicBezTo>
                      <a:pt x="1" y="10"/>
                      <a:pt x="0" y="19"/>
                      <a:pt x="9" y="24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6776" y="3444"/>
                <a:ext cx="149" cy="83"/>
              </a:xfrm>
              <a:custGeom>
                <a:avLst/>
                <a:gdLst>
                  <a:gd name="T0" fmla="*/ 0 w 88"/>
                  <a:gd name="T1" fmla="*/ 49 h 49"/>
                  <a:gd name="T2" fmla="*/ 88 w 88"/>
                  <a:gd name="T3" fmla="*/ 49 h 49"/>
                  <a:gd name="T4" fmla="*/ 48 w 88"/>
                  <a:gd name="T5" fmla="*/ 3 h 49"/>
                  <a:gd name="T6" fmla="*/ 0 w 88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9">
                    <a:moveTo>
                      <a:pt x="0" y="49"/>
                    </a:move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87" y="7"/>
                      <a:pt x="48" y="3"/>
                    </a:cubicBezTo>
                    <a:cubicBezTo>
                      <a:pt x="9" y="0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6950" y="3444"/>
                <a:ext cx="151" cy="83"/>
              </a:xfrm>
              <a:custGeom>
                <a:avLst/>
                <a:gdLst>
                  <a:gd name="T0" fmla="*/ 89 w 89"/>
                  <a:gd name="T1" fmla="*/ 49 h 49"/>
                  <a:gd name="T2" fmla="*/ 0 w 89"/>
                  <a:gd name="T3" fmla="*/ 49 h 49"/>
                  <a:gd name="T4" fmla="*/ 40 w 89"/>
                  <a:gd name="T5" fmla="*/ 3 h 49"/>
                  <a:gd name="T6" fmla="*/ 89 w 89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9">
                    <a:moveTo>
                      <a:pt x="89" y="49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7"/>
                      <a:pt x="40" y="3"/>
                    </a:cubicBezTo>
                    <a:cubicBezTo>
                      <a:pt x="79" y="0"/>
                      <a:pt x="89" y="49"/>
                      <a:pt x="89" y="49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6894" y="3059"/>
                <a:ext cx="76" cy="11"/>
              </a:xfrm>
              <a:custGeom>
                <a:avLst/>
                <a:gdLst>
                  <a:gd name="T0" fmla="*/ 27 w 45"/>
                  <a:gd name="T1" fmla="*/ 7 h 7"/>
                  <a:gd name="T2" fmla="*/ 23 w 45"/>
                  <a:gd name="T3" fmla="*/ 7 h 7"/>
                  <a:gd name="T4" fmla="*/ 19 w 45"/>
                  <a:gd name="T5" fmla="*/ 7 h 7"/>
                  <a:gd name="T6" fmla="*/ 2 w 45"/>
                  <a:gd name="T7" fmla="*/ 5 h 7"/>
                  <a:gd name="T8" fmla="*/ 0 w 45"/>
                  <a:gd name="T9" fmla="*/ 2 h 7"/>
                  <a:gd name="T10" fmla="*/ 3 w 45"/>
                  <a:gd name="T11" fmla="*/ 1 h 7"/>
                  <a:gd name="T12" fmla="*/ 19 w 45"/>
                  <a:gd name="T13" fmla="*/ 3 h 7"/>
                  <a:gd name="T14" fmla="*/ 23 w 45"/>
                  <a:gd name="T15" fmla="*/ 3 h 7"/>
                  <a:gd name="T16" fmla="*/ 42 w 45"/>
                  <a:gd name="T17" fmla="*/ 1 h 7"/>
                  <a:gd name="T18" fmla="*/ 45 w 45"/>
                  <a:gd name="T19" fmla="*/ 2 h 7"/>
                  <a:gd name="T20" fmla="*/ 44 w 45"/>
                  <a:gd name="T21" fmla="*/ 5 h 7"/>
                  <a:gd name="T22" fmla="*/ 27 w 45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7">
                    <a:moveTo>
                      <a:pt x="27" y="7"/>
                    </a:moveTo>
                    <a:cubicBezTo>
                      <a:pt x="26" y="7"/>
                      <a:pt x="25" y="7"/>
                      <a:pt x="23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9" y="7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10" y="3"/>
                      <a:pt x="19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1" y="3"/>
                      <a:pt x="38" y="3"/>
                      <a:pt x="42" y="1"/>
                    </a:cubicBezTo>
                    <a:cubicBezTo>
                      <a:pt x="43" y="0"/>
                      <a:pt x="44" y="1"/>
                      <a:pt x="45" y="2"/>
                    </a:cubicBezTo>
                    <a:cubicBezTo>
                      <a:pt x="45" y="3"/>
                      <a:pt x="45" y="4"/>
                      <a:pt x="44" y="5"/>
                    </a:cubicBezTo>
                    <a:cubicBezTo>
                      <a:pt x="40" y="7"/>
                      <a:pt x="34" y="7"/>
                      <a:pt x="27" y="7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6893" y="2526"/>
                <a:ext cx="62" cy="102"/>
              </a:xfrm>
              <a:custGeom>
                <a:avLst/>
                <a:gdLst>
                  <a:gd name="T0" fmla="*/ 0 w 37"/>
                  <a:gd name="T1" fmla="*/ 0 h 60"/>
                  <a:gd name="T2" fmla="*/ 0 w 37"/>
                  <a:gd name="T3" fmla="*/ 44 h 60"/>
                  <a:gd name="T4" fmla="*/ 20 w 37"/>
                  <a:gd name="T5" fmla="*/ 60 h 60"/>
                  <a:gd name="T6" fmla="*/ 35 w 37"/>
                  <a:gd name="T7" fmla="*/ 42 h 60"/>
                  <a:gd name="T8" fmla="*/ 35 w 37"/>
                  <a:gd name="T9" fmla="*/ 0 h 60"/>
                  <a:gd name="T10" fmla="*/ 0 w 37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0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60"/>
                      <a:pt x="20" y="60"/>
                    </a:cubicBezTo>
                    <a:cubicBezTo>
                      <a:pt x="37" y="60"/>
                      <a:pt x="35" y="42"/>
                      <a:pt x="35" y="42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6893" y="2526"/>
                <a:ext cx="59" cy="29"/>
              </a:xfrm>
              <a:custGeom>
                <a:avLst/>
                <a:gdLst>
                  <a:gd name="T0" fmla="*/ 0 w 35"/>
                  <a:gd name="T1" fmla="*/ 14 h 17"/>
                  <a:gd name="T2" fmla="*/ 19 w 35"/>
                  <a:gd name="T3" fmla="*/ 15 h 17"/>
                  <a:gd name="T4" fmla="*/ 35 w 35"/>
                  <a:gd name="T5" fmla="*/ 12 h 17"/>
                  <a:gd name="T6" fmla="*/ 35 w 35"/>
                  <a:gd name="T7" fmla="*/ 0 h 17"/>
                  <a:gd name="T8" fmla="*/ 0 w 35"/>
                  <a:gd name="T9" fmla="*/ 0 h 17"/>
                  <a:gd name="T10" fmla="*/ 0 w 35"/>
                  <a:gd name="T11" fmla="*/ 14 h 17"/>
                  <a:gd name="T12" fmla="*/ 0 w 3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0" y="14"/>
                    </a:moveTo>
                    <a:cubicBezTo>
                      <a:pt x="5" y="17"/>
                      <a:pt x="13" y="15"/>
                      <a:pt x="19" y="15"/>
                    </a:cubicBezTo>
                    <a:cubicBezTo>
                      <a:pt x="24" y="15"/>
                      <a:pt x="30" y="14"/>
                      <a:pt x="35" y="1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6713" y="2077"/>
                <a:ext cx="415" cy="398"/>
              </a:xfrm>
              <a:custGeom>
                <a:avLst/>
                <a:gdLst>
                  <a:gd name="T0" fmla="*/ 52 w 245"/>
                  <a:gd name="T1" fmla="*/ 235 h 235"/>
                  <a:gd name="T2" fmla="*/ 2 w 245"/>
                  <a:gd name="T3" fmla="*/ 138 h 235"/>
                  <a:gd name="T4" fmla="*/ 131 w 245"/>
                  <a:gd name="T5" fmla="*/ 6 h 235"/>
                  <a:gd name="T6" fmla="*/ 237 w 245"/>
                  <a:gd name="T7" fmla="*/ 140 h 235"/>
                  <a:gd name="T8" fmla="*/ 187 w 245"/>
                  <a:gd name="T9" fmla="*/ 235 h 235"/>
                  <a:gd name="T10" fmla="*/ 52 w 245"/>
                  <a:gd name="T11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235">
                    <a:moveTo>
                      <a:pt x="52" y="235"/>
                    </a:moveTo>
                    <a:cubicBezTo>
                      <a:pt x="52" y="235"/>
                      <a:pt x="5" y="207"/>
                      <a:pt x="2" y="138"/>
                    </a:cubicBezTo>
                    <a:cubicBezTo>
                      <a:pt x="0" y="68"/>
                      <a:pt x="16" y="0"/>
                      <a:pt x="131" y="6"/>
                    </a:cubicBezTo>
                    <a:cubicBezTo>
                      <a:pt x="245" y="12"/>
                      <a:pt x="238" y="126"/>
                      <a:pt x="237" y="140"/>
                    </a:cubicBezTo>
                    <a:cubicBezTo>
                      <a:pt x="235" y="163"/>
                      <a:pt x="222" y="207"/>
                      <a:pt x="187" y="235"/>
                    </a:cubicBezTo>
                    <a:lnTo>
                      <a:pt x="52" y="235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6713" y="2077"/>
                <a:ext cx="415" cy="297"/>
              </a:xfrm>
              <a:custGeom>
                <a:avLst/>
                <a:gdLst>
                  <a:gd name="T0" fmla="*/ 131 w 245"/>
                  <a:gd name="T1" fmla="*/ 6 h 175"/>
                  <a:gd name="T2" fmla="*/ 2 w 245"/>
                  <a:gd name="T3" fmla="*/ 138 h 175"/>
                  <a:gd name="T4" fmla="*/ 7 w 245"/>
                  <a:gd name="T5" fmla="*/ 170 h 175"/>
                  <a:gd name="T6" fmla="*/ 10 w 245"/>
                  <a:gd name="T7" fmla="*/ 147 h 175"/>
                  <a:gd name="T8" fmla="*/ 32 w 245"/>
                  <a:gd name="T9" fmla="*/ 97 h 175"/>
                  <a:gd name="T10" fmla="*/ 119 w 245"/>
                  <a:gd name="T11" fmla="*/ 65 h 175"/>
                  <a:gd name="T12" fmla="*/ 205 w 245"/>
                  <a:gd name="T13" fmla="*/ 101 h 175"/>
                  <a:gd name="T14" fmla="*/ 226 w 245"/>
                  <a:gd name="T15" fmla="*/ 153 h 175"/>
                  <a:gd name="T16" fmla="*/ 228 w 245"/>
                  <a:gd name="T17" fmla="*/ 175 h 175"/>
                  <a:gd name="T18" fmla="*/ 237 w 245"/>
                  <a:gd name="T19" fmla="*/ 140 h 175"/>
                  <a:gd name="T20" fmla="*/ 131 w 245"/>
                  <a:gd name="T21" fmla="*/ 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175">
                    <a:moveTo>
                      <a:pt x="131" y="6"/>
                    </a:moveTo>
                    <a:cubicBezTo>
                      <a:pt x="16" y="0"/>
                      <a:pt x="0" y="68"/>
                      <a:pt x="2" y="138"/>
                    </a:cubicBezTo>
                    <a:cubicBezTo>
                      <a:pt x="3" y="150"/>
                      <a:pt x="4" y="160"/>
                      <a:pt x="7" y="170"/>
                    </a:cubicBezTo>
                    <a:cubicBezTo>
                      <a:pt x="8" y="162"/>
                      <a:pt x="8" y="155"/>
                      <a:pt x="10" y="147"/>
                    </a:cubicBezTo>
                    <a:cubicBezTo>
                      <a:pt x="14" y="130"/>
                      <a:pt x="21" y="112"/>
                      <a:pt x="32" y="97"/>
                    </a:cubicBezTo>
                    <a:cubicBezTo>
                      <a:pt x="51" y="72"/>
                      <a:pt x="89" y="64"/>
                      <a:pt x="119" y="65"/>
                    </a:cubicBezTo>
                    <a:cubicBezTo>
                      <a:pt x="151" y="65"/>
                      <a:pt x="185" y="75"/>
                      <a:pt x="205" y="101"/>
                    </a:cubicBezTo>
                    <a:cubicBezTo>
                      <a:pt x="217" y="116"/>
                      <a:pt x="223" y="134"/>
                      <a:pt x="226" y="153"/>
                    </a:cubicBezTo>
                    <a:cubicBezTo>
                      <a:pt x="227" y="160"/>
                      <a:pt x="228" y="168"/>
                      <a:pt x="228" y="175"/>
                    </a:cubicBezTo>
                    <a:cubicBezTo>
                      <a:pt x="233" y="162"/>
                      <a:pt x="236" y="149"/>
                      <a:pt x="237" y="140"/>
                    </a:cubicBezTo>
                    <a:cubicBezTo>
                      <a:pt x="238" y="126"/>
                      <a:pt x="245" y="12"/>
                      <a:pt x="131" y="6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6837" y="2019"/>
                <a:ext cx="155" cy="180"/>
              </a:xfrm>
              <a:custGeom>
                <a:avLst/>
                <a:gdLst>
                  <a:gd name="T0" fmla="*/ 44 w 92"/>
                  <a:gd name="T1" fmla="*/ 106 h 106"/>
                  <a:gd name="T2" fmla="*/ 3 w 92"/>
                  <a:gd name="T3" fmla="*/ 59 h 106"/>
                  <a:gd name="T4" fmla="*/ 14 w 92"/>
                  <a:gd name="T5" fmla="*/ 9 h 106"/>
                  <a:gd name="T6" fmla="*/ 21 w 92"/>
                  <a:gd name="T7" fmla="*/ 33 h 106"/>
                  <a:gd name="T8" fmla="*/ 39 w 92"/>
                  <a:gd name="T9" fmla="*/ 0 h 106"/>
                  <a:gd name="T10" fmla="*/ 44 w 92"/>
                  <a:gd name="T11" fmla="*/ 32 h 106"/>
                  <a:gd name="T12" fmla="*/ 58 w 92"/>
                  <a:gd name="T13" fmla="*/ 0 h 106"/>
                  <a:gd name="T14" fmla="*/ 66 w 92"/>
                  <a:gd name="T15" fmla="*/ 24 h 106"/>
                  <a:gd name="T16" fmla="*/ 73 w 92"/>
                  <a:gd name="T17" fmla="*/ 2 h 106"/>
                  <a:gd name="T18" fmla="*/ 91 w 92"/>
                  <a:gd name="T19" fmla="*/ 46 h 106"/>
                  <a:gd name="T20" fmla="*/ 62 w 92"/>
                  <a:gd name="T21" fmla="*/ 105 h 106"/>
                  <a:gd name="T22" fmla="*/ 44 w 92"/>
                  <a:gd name="T2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06">
                    <a:moveTo>
                      <a:pt x="44" y="106"/>
                    </a:moveTo>
                    <a:cubicBezTo>
                      <a:pt x="44" y="106"/>
                      <a:pt x="5" y="81"/>
                      <a:pt x="3" y="59"/>
                    </a:cubicBezTo>
                    <a:cubicBezTo>
                      <a:pt x="0" y="37"/>
                      <a:pt x="14" y="9"/>
                      <a:pt x="14" y="9"/>
                    </a:cubicBezTo>
                    <a:cubicBezTo>
                      <a:pt x="14" y="9"/>
                      <a:pt x="13" y="27"/>
                      <a:pt x="21" y="33"/>
                    </a:cubicBezTo>
                    <a:cubicBezTo>
                      <a:pt x="21" y="33"/>
                      <a:pt x="23" y="9"/>
                      <a:pt x="39" y="0"/>
                    </a:cubicBezTo>
                    <a:cubicBezTo>
                      <a:pt x="39" y="0"/>
                      <a:pt x="38" y="24"/>
                      <a:pt x="44" y="3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73" y="12"/>
                      <a:pt x="73" y="2"/>
                    </a:cubicBezTo>
                    <a:cubicBezTo>
                      <a:pt x="73" y="2"/>
                      <a:pt x="90" y="17"/>
                      <a:pt x="91" y="46"/>
                    </a:cubicBezTo>
                    <a:cubicBezTo>
                      <a:pt x="92" y="75"/>
                      <a:pt x="83" y="90"/>
                      <a:pt x="62" y="105"/>
                    </a:cubicBezTo>
                    <a:lnTo>
                      <a:pt x="44" y="106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>
                <a:off x="6772" y="2250"/>
                <a:ext cx="317" cy="317"/>
              </a:xfrm>
              <a:custGeom>
                <a:avLst/>
                <a:gdLst>
                  <a:gd name="T0" fmla="*/ 3 w 187"/>
                  <a:gd name="T1" fmla="*/ 0 h 187"/>
                  <a:gd name="T2" fmla="*/ 164 w 187"/>
                  <a:gd name="T3" fmla="*/ 0 h 187"/>
                  <a:gd name="T4" fmla="*/ 137 w 187"/>
                  <a:gd name="T5" fmla="*/ 164 h 187"/>
                  <a:gd name="T6" fmla="*/ 6 w 187"/>
                  <a:gd name="T7" fmla="*/ 126 h 187"/>
                  <a:gd name="T8" fmla="*/ 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3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87" y="140"/>
                      <a:pt x="137" y="164"/>
                    </a:cubicBezTo>
                    <a:cubicBezTo>
                      <a:pt x="87" y="187"/>
                      <a:pt x="11" y="166"/>
                      <a:pt x="6" y="126"/>
                    </a:cubicBezTo>
                    <a:cubicBezTo>
                      <a:pt x="0" y="87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Oval 29"/>
              <p:cNvSpPr>
                <a:spLocks noChangeArrowheads="1"/>
              </p:cNvSpPr>
              <p:nvPr/>
            </p:nvSpPr>
            <p:spPr bwMode="auto">
              <a:xfrm>
                <a:off x="6728" y="2338"/>
                <a:ext cx="65" cy="64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Oval 30"/>
              <p:cNvSpPr>
                <a:spLocks noChangeArrowheads="1"/>
              </p:cNvSpPr>
              <p:nvPr/>
            </p:nvSpPr>
            <p:spPr bwMode="auto">
              <a:xfrm>
                <a:off x="7033" y="2338"/>
                <a:ext cx="64" cy="64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Oval 31"/>
              <p:cNvSpPr>
                <a:spLocks noChangeArrowheads="1"/>
              </p:cNvSpPr>
              <p:nvPr/>
            </p:nvSpPr>
            <p:spPr bwMode="auto">
              <a:xfrm>
                <a:off x="6815" y="2316"/>
                <a:ext cx="35" cy="35"/>
              </a:xfrm>
              <a:prstGeom prst="ellipse">
                <a:avLst/>
              </a:prstGeom>
              <a:solidFill>
                <a:srgbClr val="33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32"/>
              <p:cNvSpPr>
                <a:spLocks noChangeArrowheads="1"/>
              </p:cNvSpPr>
              <p:nvPr/>
            </p:nvSpPr>
            <p:spPr bwMode="auto">
              <a:xfrm>
                <a:off x="6979" y="2316"/>
                <a:ext cx="35" cy="35"/>
              </a:xfrm>
              <a:prstGeom prst="ellipse">
                <a:avLst/>
              </a:prstGeom>
              <a:solidFill>
                <a:srgbClr val="33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33"/>
              <p:cNvSpPr>
                <a:spLocks noChangeArrowheads="1"/>
              </p:cNvSpPr>
              <p:nvPr/>
            </p:nvSpPr>
            <p:spPr bwMode="auto">
              <a:xfrm>
                <a:off x="6884" y="2374"/>
                <a:ext cx="54" cy="35"/>
              </a:xfrm>
              <a:prstGeom prst="ellipse">
                <a:avLst/>
              </a:prstGeom>
              <a:solidFill>
                <a:srgbClr val="E5B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6789" y="2277"/>
                <a:ext cx="60" cy="22"/>
              </a:xfrm>
              <a:custGeom>
                <a:avLst/>
                <a:gdLst>
                  <a:gd name="T0" fmla="*/ 2 w 35"/>
                  <a:gd name="T1" fmla="*/ 13 h 13"/>
                  <a:gd name="T2" fmla="*/ 0 w 35"/>
                  <a:gd name="T3" fmla="*/ 12 h 13"/>
                  <a:gd name="T4" fmla="*/ 1 w 35"/>
                  <a:gd name="T5" fmla="*/ 9 h 13"/>
                  <a:gd name="T6" fmla="*/ 33 w 35"/>
                  <a:gd name="T7" fmla="*/ 0 h 13"/>
                  <a:gd name="T8" fmla="*/ 35 w 35"/>
                  <a:gd name="T9" fmla="*/ 2 h 13"/>
                  <a:gd name="T10" fmla="*/ 33 w 35"/>
                  <a:gd name="T11" fmla="*/ 4 h 13"/>
                  <a:gd name="T12" fmla="*/ 3 w 35"/>
                  <a:gd name="T13" fmla="*/ 13 h 13"/>
                  <a:gd name="T14" fmla="*/ 2 w 3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3">
                    <a:moveTo>
                      <a:pt x="2" y="13"/>
                    </a:moveTo>
                    <a:cubicBezTo>
                      <a:pt x="1" y="13"/>
                      <a:pt x="1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9"/>
                      <a:pt x="14" y="0"/>
                      <a:pt x="33" y="0"/>
                    </a:cubicBezTo>
                    <a:cubicBezTo>
                      <a:pt x="34" y="0"/>
                      <a:pt x="35" y="0"/>
                      <a:pt x="35" y="2"/>
                    </a:cubicBezTo>
                    <a:cubicBezTo>
                      <a:pt x="35" y="3"/>
                      <a:pt x="34" y="4"/>
                      <a:pt x="33" y="4"/>
                    </a:cubicBezTo>
                    <a:cubicBezTo>
                      <a:pt x="15" y="4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33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35"/>
              <p:cNvSpPr>
                <a:spLocks/>
              </p:cNvSpPr>
              <p:nvPr/>
            </p:nvSpPr>
            <p:spPr bwMode="auto">
              <a:xfrm>
                <a:off x="6970" y="2277"/>
                <a:ext cx="60" cy="22"/>
              </a:xfrm>
              <a:custGeom>
                <a:avLst/>
                <a:gdLst>
                  <a:gd name="T0" fmla="*/ 33 w 35"/>
                  <a:gd name="T1" fmla="*/ 13 h 13"/>
                  <a:gd name="T2" fmla="*/ 34 w 35"/>
                  <a:gd name="T3" fmla="*/ 12 h 13"/>
                  <a:gd name="T4" fmla="*/ 34 w 35"/>
                  <a:gd name="T5" fmla="*/ 9 h 13"/>
                  <a:gd name="T6" fmla="*/ 2 w 35"/>
                  <a:gd name="T7" fmla="*/ 0 h 13"/>
                  <a:gd name="T8" fmla="*/ 0 w 35"/>
                  <a:gd name="T9" fmla="*/ 2 h 13"/>
                  <a:gd name="T10" fmla="*/ 2 w 35"/>
                  <a:gd name="T11" fmla="*/ 4 h 13"/>
                  <a:gd name="T12" fmla="*/ 32 w 35"/>
                  <a:gd name="T13" fmla="*/ 13 h 13"/>
                  <a:gd name="T14" fmla="*/ 33 w 3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3">
                    <a:moveTo>
                      <a:pt x="33" y="13"/>
                    </a:moveTo>
                    <a:cubicBezTo>
                      <a:pt x="33" y="13"/>
                      <a:pt x="34" y="13"/>
                      <a:pt x="34" y="12"/>
                    </a:cubicBezTo>
                    <a:cubicBezTo>
                      <a:pt x="35" y="11"/>
                      <a:pt x="35" y="10"/>
                      <a:pt x="34" y="9"/>
                    </a:cubicBezTo>
                    <a:cubicBezTo>
                      <a:pt x="33" y="9"/>
                      <a:pt x="21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0" y="4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lose/>
                  </a:path>
                </a:pathLst>
              </a:custGeom>
              <a:solidFill>
                <a:srgbClr val="33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6850" y="2460"/>
                <a:ext cx="134" cy="24"/>
              </a:xfrm>
              <a:custGeom>
                <a:avLst/>
                <a:gdLst>
                  <a:gd name="T0" fmla="*/ 16 w 79"/>
                  <a:gd name="T1" fmla="*/ 10 h 14"/>
                  <a:gd name="T2" fmla="*/ 1 w 79"/>
                  <a:gd name="T3" fmla="*/ 8 h 14"/>
                  <a:gd name="T4" fmla="*/ 0 w 79"/>
                  <a:gd name="T5" fmla="*/ 6 h 14"/>
                  <a:gd name="T6" fmla="*/ 2 w 79"/>
                  <a:gd name="T7" fmla="*/ 4 h 14"/>
                  <a:gd name="T8" fmla="*/ 77 w 79"/>
                  <a:gd name="T9" fmla="*/ 0 h 14"/>
                  <a:gd name="T10" fmla="*/ 79 w 79"/>
                  <a:gd name="T11" fmla="*/ 2 h 14"/>
                  <a:gd name="T12" fmla="*/ 78 w 79"/>
                  <a:gd name="T13" fmla="*/ 4 h 14"/>
                  <a:gd name="T14" fmla="*/ 16 w 79"/>
                  <a:gd name="T1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4">
                    <a:moveTo>
                      <a:pt x="16" y="10"/>
                    </a:moveTo>
                    <a:cubicBezTo>
                      <a:pt x="7" y="9"/>
                      <a:pt x="1" y="8"/>
                      <a:pt x="1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" y="4"/>
                      <a:pt x="38" y="14"/>
                      <a:pt x="77" y="0"/>
                    </a:cubicBezTo>
                    <a:cubicBezTo>
                      <a:pt x="78" y="0"/>
                      <a:pt x="79" y="0"/>
                      <a:pt x="79" y="2"/>
                    </a:cubicBezTo>
                    <a:cubicBezTo>
                      <a:pt x="79" y="3"/>
                      <a:pt x="79" y="4"/>
                      <a:pt x="78" y="4"/>
                    </a:cubicBezTo>
                    <a:cubicBezTo>
                      <a:pt x="53" y="13"/>
                      <a:pt x="30" y="12"/>
                      <a:pt x="16" y="10"/>
                    </a:cubicBezTo>
                    <a:close/>
                  </a:path>
                </a:pathLst>
              </a:custGeom>
              <a:solidFill>
                <a:srgbClr val="30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37"/>
              <p:cNvSpPr>
                <a:spLocks noEditPoints="1"/>
              </p:cNvSpPr>
              <p:nvPr/>
            </p:nvSpPr>
            <p:spPr bwMode="auto">
              <a:xfrm>
                <a:off x="6845" y="2701"/>
                <a:ext cx="168" cy="168"/>
              </a:xfrm>
              <a:custGeom>
                <a:avLst/>
                <a:gdLst>
                  <a:gd name="T0" fmla="*/ 49 w 99"/>
                  <a:gd name="T1" fmla="*/ 0 h 99"/>
                  <a:gd name="T2" fmla="*/ 0 w 99"/>
                  <a:gd name="T3" fmla="*/ 49 h 99"/>
                  <a:gd name="T4" fmla="*/ 49 w 99"/>
                  <a:gd name="T5" fmla="*/ 99 h 99"/>
                  <a:gd name="T6" fmla="*/ 99 w 99"/>
                  <a:gd name="T7" fmla="*/ 49 h 99"/>
                  <a:gd name="T8" fmla="*/ 49 w 99"/>
                  <a:gd name="T9" fmla="*/ 0 h 99"/>
                  <a:gd name="T10" fmla="*/ 49 w 99"/>
                  <a:gd name="T11" fmla="*/ 89 h 99"/>
                  <a:gd name="T12" fmla="*/ 10 w 99"/>
                  <a:gd name="T13" fmla="*/ 49 h 99"/>
                  <a:gd name="T14" fmla="*/ 49 w 99"/>
                  <a:gd name="T15" fmla="*/ 10 h 99"/>
                  <a:gd name="T16" fmla="*/ 88 w 99"/>
                  <a:gd name="T17" fmla="*/ 49 h 99"/>
                  <a:gd name="T18" fmla="*/ 49 w 99"/>
                  <a:gd name="T19" fmla="*/ 8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76" y="99"/>
                      <a:pt x="99" y="77"/>
                      <a:pt x="99" y="49"/>
                    </a:cubicBezTo>
                    <a:cubicBezTo>
                      <a:pt x="99" y="22"/>
                      <a:pt x="76" y="0"/>
                      <a:pt x="49" y="0"/>
                    </a:cubicBezTo>
                    <a:close/>
                    <a:moveTo>
                      <a:pt x="49" y="89"/>
                    </a:moveTo>
                    <a:cubicBezTo>
                      <a:pt x="27" y="89"/>
                      <a:pt x="10" y="71"/>
                      <a:pt x="10" y="49"/>
                    </a:cubicBezTo>
                    <a:cubicBezTo>
                      <a:pt x="10" y="27"/>
                      <a:pt x="27" y="10"/>
                      <a:pt x="49" y="10"/>
                    </a:cubicBezTo>
                    <a:cubicBezTo>
                      <a:pt x="71" y="10"/>
                      <a:pt x="88" y="27"/>
                      <a:pt x="88" y="49"/>
                    </a:cubicBezTo>
                    <a:cubicBezTo>
                      <a:pt x="88" y="71"/>
                      <a:pt x="71" y="89"/>
                      <a:pt x="49" y="89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Oval 38"/>
              <p:cNvSpPr>
                <a:spLocks noChangeArrowheads="1"/>
              </p:cNvSpPr>
              <p:nvPr/>
            </p:nvSpPr>
            <p:spPr bwMode="auto">
              <a:xfrm>
                <a:off x="6877" y="2733"/>
                <a:ext cx="102" cy="103"/>
              </a:xfrm>
              <a:prstGeom prst="ellipse">
                <a:avLst/>
              </a:pr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6877" y="2886"/>
                <a:ext cx="36" cy="35"/>
              </a:xfrm>
              <a:custGeom>
                <a:avLst/>
                <a:gdLst>
                  <a:gd name="T0" fmla="*/ 18 w 21"/>
                  <a:gd name="T1" fmla="*/ 12 h 21"/>
                  <a:gd name="T2" fmla="*/ 18 w 21"/>
                  <a:gd name="T3" fmla="*/ 3 h 21"/>
                  <a:gd name="T4" fmla="*/ 17 w 21"/>
                  <a:gd name="T5" fmla="*/ 3 h 21"/>
                  <a:gd name="T6" fmla="*/ 15 w 21"/>
                  <a:gd name="T7" fmla="*/ 11 h 21"/>
                  <a:gd name="T8" fmla="*/ 11 w 21"/>
                  <a:gd name="T9" fmla="*/ 21 h 21"/>
                  <a:gd name="T10" fmla="*/ 9 w 21"/>
                  <a:gd name="T11" fmla="*/ 21 h 21"/>
                  <a:gd name="T12" fmla="*/ 6 w 21"/>
                  <a:gd name="T13" fmla="*/ 11 h 21"/>
                  <a:gd name="T14" fmla="*/ 3 w 21"/>
                  <a:gd name="T15" fmla="*/ 3 h 21"/>
                  <a:gd name="T16" fmla="*/ 3 w 21"/>
                  <a:gd name="T17" fmla="*/ 3 h 21"/>
                  <a:gd name="T18" fmla="*/ 3 w 21"/>
                  <a:gd name="T19" fmla="*/ 12 h 21"/>
                  <a:gd name="T20" fmla="*/ 2 w 21"/>
                  <a:gd name="T21" fmla="*/ 21 h 21"/>
                  <a:gd name="T22" fmla="*/ 0 w 21"/>
                  <a:gd name="T23" fmla="*/ 21 h 21"/>
                  <a:gd name="T24" fmla="*/ 1 w 21"/>
                  <a:gd name="T25" fmla="*/ 0 h 21"/>
                  <a:gd name="T26" fmla="*/ 5 w 21"/>
                  <a:gd name="T27" fmla="*/ 0 h 21"/>
                  <a:gd name="T28" fmla="*/ 8 w 21"/>
                  <a:gd name="T29" fmla="*/ 11 h 21"/>
                  <a:gd name="T30" fmla="*/ 10 w 21"/>
                  <a:gd name="T31" fmla="*/ 18 h 21"/>
                  <a:gd name="T32" fmla="*/ 10 w 21"/>
                  <a:gd name="T33" fmla="*/ 18 h 21"/>
                  <a:gd name="T34" fmla="*/ 13 w 21"/>
                  <a:gd name="T35" fmla="*/ 11 h 21"/>
                  <a:gd name="T36" fmla="*/ 16 w 21"/>
                  <a:gd name="T37" fmla="*/ 0 h 21"/>
                  <a:gd name="T38" fmla="*/ 20 w 21"/>
                  <a:gd name="T39" fmla="*/ 0 h 21"/>
                  <a:gd name="T40" fmla="*/ 21 w 21"/>
                  <a:gd name="T41" fmla="*/ 21 h 21"/>
                  <a:gd name="T42" fmla="*/ 18 w 21"/>
                  <a:gd name="T43" fmla="*/ 21 h 21"/>
                  <a:gd name="T44" fmla="*/ 18 w 21"/>
                  <a:gd name="T4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1">
                    <a:moveTo>
                      <a:pt x="18" y="12"/>
                    </a:moveTo>
                    <a:cubicBezTo>
                      <a:pt x="18" y="9"/>
                      <a:pt x="18" y="6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6"/>
                      <a:pt x="16" y="8"/>
                      <a:pt x="15" y="1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8"/>
                      <a:pt x="4" y="6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6"/>
                      <a:pt x="3" y="9"/>
                      <a:pt x="3" y="1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3"/>
                      <a:pt x="10" y="15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5"/>
                      <a:pt x="12" y="13"/>
                      <a:pt x="13" y="1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Rectangle 40"/>
              <p:cNvSpPr>
                <a:spLocks noChangeArrowheads="1"/>
              </p:cNvSpPr>
              <p:nvPr/>
            </p:nvSpPr>
            <p:spPr bwMode="auto">
              <a:xfrm>
                <a:off x="6916" y="2906"/>
                <a:ext cx="14" cy="3"/>
              </a:xfrm>
              <a:prstGeom prst="rect">
                <a:avLst/>
              </a:pr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41"/>
              <p:cNvSpPr>
                <a:spLocks/>
              </p:cNvSpPr>
              <p:nvPr/>
            </p:nvSpPr>
            <p:spPr bwMode="auto">
              <a:xfrm>
                <a:off x="6935" y="2887"/>
                <a:ext cx="12" cy="34"/>
              </a:xfrm>
              <a:custGeom>
                <a:avLst/>
                <a:gdLst>
                  <a:gd name="T0" fmla="*/ 7 w 12"/>
                  <a:gd name="T1" fmla="*/ 5 h 34"/>
                  <a:gd name="T2" fmla="*/ 7 w 12"/>
                  <a:gd name="T3" fmla="*/ 5 h 34"/>
                  <a:gd name="T4" fmla="*/ 1 w 12"/>
                  <a:gd name="T5" fmla="*/ 9 h 34"/>
                  <a:gd name="T6" fmla="*/ 0 w 12"/>
                  <a:gd name="T7" fmla="*/ 5 h 34"/>
                  <a:gd name="T8" fmla="*/ 8 w 12"/>
                  <a:gd name="T9" fmla="*/ 0 h 34"/>
                  <a:gd name="T10" fmla="*/ 12 w 12"/>
                  <a:gd name="T11" fmla="*/ 0 h 34"/>
                  <a:gd name="T12" fmla="*/ 12 w 12"/>
                  <a:gd name="T13" fmla="*/ 34 h 34"/>
                  <a:gd name="T14" fmla="*/ 7 w 12"/>
                  <a:gd name="T15" fmla="*/ 34 h 34"/>
                  <a:gd name="T16" fmla="*/ 7 w 12"/>
                  <a:gd name="T1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">
                    <a:moveTo>
                      <a:pt x="7" y="5"/>
                    </a:moveTo>
                    <a:lnTo>
                      <a:pt x="7" y="5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34"/>
                    </a:lnTo>
                    <a:lnTo>
                      <a:pt x="7" y="3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42"/>
              <p:cNvSpPr>
                <a:spLocks/>
              </p:cNvSpPr>
              <p:nvPr/>
            </p:nvSpPr>
            <p:spPr bwMode="auto">
              <a:xfrm>
                <a:off x="6958" y="2887"/>
                <a:ext cx="21" cy="34"/>
              </a:xfrm>
              <a:custGeom>
                <a:avLst/>
                <a:gdLst>
                  <a:gd name="T0" fmla="*/ 0 w 12"/>
                  <a:gd name="T1" fmla="*/ 20 h 20"/>
                  <a:gd name="T2" fmla="*/ 0 w 12"/>
                  <a:gd name="T3" fmla="*/ 19 h 20"/>
                  <a:gd name="T4" fmla="*/ 2 w 12"/>
                  <a:gd name="T5" fmla="*/ 17 h 20"/>
                  <a:gd name="T6" fmla="*/ 9 w 12"/>
                  <a:gd name="T7" fmla="*/ 6 h 20"/>
                  <a:gd name="T8" fmla="*/ 5 w 12"/>
                  <a:gd name="T9" fmla="*/ 2 h 20"/>
                  <a:gd name="T10" fmla="*/ 1 w 12"/>
                  <a:gd name="T11" fmla="*/ 4 h 20"/>
                  <a:gd name="T12" fmla="*/ 0 w 12"/>
                  <a:gd name="T13" fmla="*/ 2 h 20"/>
                  <a:gd name="T14" fmla="*/ 6 w 12"/>
                  <a:gd name="T15" fmla="*/ 0 h 20"/>
                  <a:gd name="T16" fmla="*/ 12 w 12"/>
                  <a:gd name="T17" fmla="*/ 6 h 20"/>
                  <a:gd name="T18" fmla="*/ 5 w 12"/>
                  <a:gd name="T19" fmla="*/ 16 h 20"/>
                  <a:gd name="T20" fmla="*/ 3 w 12"/>
                  <a:gd name="T21" fmla="*/ 18 h 20"/>
                  <a:gd name="T22" fmla="*/ 3 w 12"/>
                  <a:gd name="T23" fmla="*/ 18 h 20"/>
                  <a:gd name="T24" fmla="*/ 12 w 12"/>
                  <a:gd name="T25" fmla="*/ 18 h 20"/>
                  <a:gd name="T26" fmla="*/ 12 w 12"/>
                  <a:gd name="T27" fmla="*/ 20 h 20"/>
                  <a:gd name="T28" fmla="*/ 0 w 12"/>
                  <a:gd name="T2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0">
                    <a:moveTo>
                      <a:pt x="0" y="2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7" y="12"/>
                      <a:pt x="9" y="9"/>
                      <a:pt x="9" y="6"/>
                    </a:cubicBezTo>
                    <a:cubicBezTo>
                      <a:pt x="9" y="4"/>
                      <a:pt x="8" y="2"/>
                      <a:pt x="5" y="2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12" y="9"/>
                      <a:pt x="9" y="12"/>
                      <a:pt x="5" y="16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43"/>
              <p:cNvSpPr>
                <a:spLocks/>
              </p:cNvSpPr>
              <p:nvPr/>
            </p:nvSpPr>
            <p:spPr bwMode="auto">
              <a:xfrm>
                <a:off x="5959" y="2925"/>
                <a:ext cx="284" cy="561"/>
              </a:xfrm>
              <a:custGeom>
                <a:avLst/>
                <a:gdLst>
                  <a:gd name="T0" fmla="*/ 47 w 284"/>
                  <a:gd name="T1" fmla="*/ 0 h 561"/>
                  <a:gd name="T2" fmla="*/ 0 w 284"/>
                  <a:gd name="T3" fmla="*/ 25 h 561"/>
                  <a:gd name="T4" fmla="*/ 0 w 284"/>
                  <a:gd name="T5" fmla="*/ 561 h 561"/>
                  <a:gd name="T6" fmla="*/ 100 w 284"/>
                  <a:gd name="T7" fmla="*/ 561 h 561"/>
                  <a:gd name="T8" fmla="*/ 118 w 284"/>
                  <a:gd name="T9" fmla="*/ 123 h 561"/>
                  <a:gd name="T10" fmla="*/ 145 w 284"/>
                  <a:gd name="T11" fmla="*/ 122 h 561"/>
                  <a:gd name="T12" fmla="*/ 183 w 284"/>
                  <a:gd name="T13" fmla="*/ 561 h 561"/>
                  <a:gd name="T14" fmla="*/ 284 w 284"/>
                  <a:gd name="T15" fmla="*/ 561 h 561"/>
                  <a:gd name="T16" fmla="*/ 259 w 284"/>
                  <a:gd name="T17" fmla="*/ 25 h 561"/>
                  <a:gd name="T18" fmla="*/ 237 w 284"/>
                  <a:gd name="T19" fmla="*/ 10 h 561"/>
                  <a:gd name="T20" fmla="*/ 47 w 284"/>
                  <a:gd name="T21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61">
                    <a:moveTo>
                      <a:pt x="47" y="0"/>
                    </a:moveTo>
                    <a:lnTo>
                      <a:pt x="0" y="25"/>
                    </a:lnTo>
                    <a:lnTo>
                      <a:pt x="0" y="561"/>
                    </a:lnTo>
                    <a:lnTo>
                      <a:pt x="100" y="561"/>
                    </a:lnTo>
                    <a:lnTo>
                      <a:pt x="118" y="123"/>
                    </a:lnTo>
                    <a:lnTo>
                      <a:pt x="145" y="122"/>
                    </a:lnTo>
                    <a:lnTo>
                      <a:pt x="183" y="561"/>
                    </a:lnTo>
                    <a:lnTo>
                      <a:pt x="284" y="561"/>
                    </a:lnTo>
                    <a:lnTo>
                      <a:pt x="259" y="25"/>
                    </a:lnTo>
                    <a:lnTo>
                      <a:pt x="237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44"/>
              <p:cNvSpPr>
                <a:spLocks/>
              </p:cNvSpPr>
              <p:nvPr/>
            </p:nvSpPr>
            <p:spPr bwMode="auto">
              <a:xfrm>
                <a:off x="5925" y="3438"/>
                <a:ext cx="157" cy="89"/>
              </a:xfrm>
              <a:custGeom>
                <a:avLst/>
                <a:gdLst>
                  <a:gd name="T0" fmla="*/ 0 w 93"/>
                  <a:gd name="T1" fmla="*/ 52 h 52"/>
                  <a:gd name="T2" fmla="*/ 93 w 93"/>
                  <a:gd name="T3" fmla="*/ 52 h 52"/>
                  <a:gd name="T4" fmla="*/ 51 w 93"/>
                  <a:gd name="T5" fmla="*/ 4 h 52"/>
                  <a:gd name="T6" fmla="*/ 0 w 93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52">
                    <a:moveTo>
                      <a:pt x="0" y="52"/>
                    </a:moveTo>
                    <a:cubicBezTo>
                      <a:pt x="93" y="52"/>
                      <a:pt x="93" y="52"/>
                      <a:pt x="93" y="52"/>
                    </a:cubicBezTo>
                    <a:cubicBezTo>
                      <a:pt x="93" y="52"/>
                      <a:pt x="92" y="8"/>
                      <a:pt x="51" y="4"/>
                    </a:cubicBezTo>
                    <a:cubicBezTo>
                      <a:pt x="10" y="0"/>
                      <a:pt x="0" y="52"/>
                      <a:pt x="0" y="52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45"/>
              <p:cNvSpPr>
                <a:spLocks/>
              </p:cNvSpPr>
              <p:nvPr/>
            </p:nvSpPr>
            <p:spPr bwMode="auto">
              <a:xfrm>
                <a:off x="6109" y="3438"/>
                <a:ext cx="158" cy="89"/>
              </a:xfrm>
              <a:custGeom>
                <a:avLst/>
                <a:gdLst>
                  <a:gd name="T0" fmla="*/ 93 w 93"/>
                  <a:gd name="T1" fmla="*/ 52 h 52"/>
                  <a:gd name="T2" fmla="*/ 0 w 93"/>
                  <a:gd name="T3" fmla="*/ 52 h 52"/>
                  <a:gd name="T4" fmla="*/ 42 w 93"/>
                  <a:gd name="T5" fmla="*/ 4 h 52"/>
                  <a:gd name="T6" fmla="*/ 93 w 93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52">
                    <a:moveTo>
                      <a:pt x="93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" y="8"/>
                      <a:pt x="42" y="4"/>
                    </a:cubicBezTo>
                    <a:cubicBezTo>
                      <a:pt x="83" y="0"/>
                      <a:pt x="93" y="52"/>
                      <a:pt x="93" y="52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46"/>
              <p:cNvSpPr>
                <a:spLocks/>
              </p:cNvSpPr>
              <p:nvPr/>
            </p:nvSpPr>
            <p:spPr bwMode="auto">
              <a:xfrm>
                <a:off x="6050" y="3037"/>
                <a:ext cx="81" cy="10"/>
              </a:xfrm>
              <a:custGeom>
                <a:avLst/>
                <a:gdLst>
                  <a:gd name="T0" fmla="*/ 29 w 48"/>
                  <a:gd name="T1" fmla="*/ 6 h 6"/>
                  <a:gd name="T2" fmla="*/ 25 w 48"/>
                  <a:gd name="T3" fmla="*/ 6 h 6"/>
                  <a:gd name="T4" fmla="*/ 20 w 48"/>
                  <a:gd name="T5" fmla="*/ 6 h 6"/>
                  <a:gd name="T6" fmla="*/ 2 w 48"/>
                  <a:gd name="T7" fmla="*/ 4 h 6"/>
                  <a:gd name="T8" fmla="*/ 1 w 48"/>
                  <a:gd name="T9" fmla="*/ 2 h 6"/>
                  <a:gd name="T10" fmla="*/ 3 w 48"/>
                  <a:gd name="T11" fmla="*/ 0 h 6"/>
                  <a:gd name="T12" fmla="*/ 20 w 48"/>
                  <a:gd name="T13" fmla="*/ 2 h 6"/>
                  <a:gd name="T14" fmla="*/ 25 w 48"/>
                  <a:gd name="T15" fmla="*/ 2 h 6"/>
                  <a:gd name="T16" fmla="*/ 44 w 48"/>
                  <a:gd name="T17" fmla="*/ 0 h 6"/>
                  <a:gd name="T18" fmla="*/ 47 w 48"/>
                  <a:gd name="T19" fmla="*/ 1 h 6"/>
                  <a:gd name="T20" fmla="*/ 46 w 48"/>
                  <a:gd name="T21" fmla="*/ 4 h 6"/>
                  <a:gd name="T22" fmla="*/ 29 w 48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6">
                    <a:moveTo>
                      <a:pt x="29" y="6"/>
                    </a:moveTo>
                    <a:cubicBezTo>
                      <a:pt x="27" y="6"/>
                      <a:pt x="26" y="6"/>
                      <a:pt x="25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0" y="6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10" y="2"/>
                      <a:pt x="20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33" y="2"/>
                      <a:pt x="40" y="2"/>
                      <a:pt x="44" y="0"/>
                    </a:cubicBezTo>
                    <a:cubicBezTo>
                      <a:pt x="45" y="0"/>
                      <a:pt x="46" y="0"/>
                      <a:pt x="47" y="1"/>
                    </a:cubicBezTo>
                    <a:cubicBezTo>
                      <a:pt x="48" y="2"/>
                      <a:pt x="47" y="4"/>
                      <a:pt x="46" y="4"/>
                    </a:cubicBezTo>
                    <a:cubicBezTo>
                      <a:pt x="42" y="6"/>
                      <a:pt x="36" y="6"/>
                      <a:pt x="29" y="6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47"/>
              <p:cNvSpPr>
                <a:spLocks/>
              </p:cNvSpPr>
              <p:nvPr/>
            </p:nvSpPr>
            <p:spPr bwMode="auto">
              <a:xfrm>
                <a:off x="5955" y="2904"/>
                <a:ext cx="266" cy="51"/>
              </a:xfrm>
              <a:custGeom>
                <a:avLst/>
                <a:gdLst>
                  <a:gd name="T0" fmla="*/ 14 w 266"/>
                  <a:gd name="T1" fmla="*/ 0 h 51"/>
                  <a:gd name="T2" fmla="*/ 0 w 266"/>
                  <a:gd name="T3" fmla="*/ 24 h 51"/>
                  <a:gd name="T4" fmla="*/ 0 w 266"/>
                  <a:gd name="T5" fmla="*/ 51 h 51"/>
                  <a:gd name="T6" fmla="*/ 266 w 266"/>
                  <a:gd name="T7" fmla="*/ 48 h 51"/>
                  <a:gd name="T8" fmla="*/ 264 w 266"/>
                  <a:gd name="T9" fmla="*/ 21 h 51"/>
                  <a:gd name="T10" fmla="*/ 251 w 266"/>
                  <a:gd name="T11" fmla="*/ 5 h 51"/>
                  <a:gd name="T12" fmla="*/ 14 w 266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51">
                    <a:moveTo>
                      <a:pt x="14" y="0"/>
                    </a:moveTo>
                    <a:lnTo>
                      <a:pt x="0" y="24"/>
                    </a:lnTo>
                    <a:lnTo>
                      <a:pt x="0" y="51"/>
                    </a:lnTo>
                    <a:lnTo>
                      <a:pt x="266" y="48"/>
                    </a:lnTo>
                    <a:lnTo>
                      <a:pt x="264" y="21"/>
                    </a:lnTo>
                    <a:lnTo>
                      <a:pt x="251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48"/>
              <p:cNvSpPr>
                <a:spLocks/>
              </p:cNvSpPr>
              <p:nvPr/>
            </p:nvSpPr>
            <p:spPr bwMode="auto">
              <a:xfrm>
                <a:off x="6213" y="2843"/>
                <a:ext cx="72" cy="83"/>
              </a:xfrm>
              <a:custGeom>
                <a:avLst/>
                <a:gdLst>
                  <a:gd name="T0" fmla="*/ 43 w 43"/>
                  <a:gd name="T1" fmla="*/ 0 h 49"/>
                  <a:gd name="T2" fmla="*/ 43 w 43"/>
                  <a:gd name="T3" fmla="*/ 6 h 49"/>
                  <a:gd name="T4" fmla="*/ 42 w 43"/>
                  <a:gd name="T5" fmla="*/ 30 h 49"/>
                  <a:gd name="T6" fmla="*/ 24 w 43"/>
                  <a:gd name="T7" fmla="*/ 48 h 49"/>
                  <a:gd name="T8" fmla="*/ 1 w 43"/>
                  <a:gd name="T9" fmla="*/ 30 h 49"/>
                  <a:gd name="T10" fmla="*/ 0 w 43"/>
                  <a:gd name="T11" fmla="*/ 3 h 49"/>
                  <a:gd name="T12" fmla="*/ 43 w 4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9">
                    <a:moveTo>
                      <a:pt x="43" y="0"/>
                    </a:moveTo>
                    <a:cubicBezTo>
                      <a:pt x="43" y="6"/>
                      <a:pt x="43" y="6"/>
                      <a:pt x="43" y="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0" y="47"/>
                      <a:pt x="24" y="48"/>
                    </a:cubicBezTo>
                    <a:cubicBezTo>
                      <a:pt x="2" y="49"/>
                      <a:pt x="1" y="30"/>
                      <a:pt x="1" y="30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49"/>
              <p:cNvSpPr>
                <a:spLocks noEditPoints="1"/>
              </p:cNvSpPr>
              <p:nvPr/>
            </p:nvSpPr>
            <p:spPr bwMode="auto">
              <a:xfrm>
                <a:off x="5813" y="2472"/>
                <a:ext cx="496" cy="456"/>
              </a:xfrm>
              <a:custGeom>
                <a:avLst/>
                <a:gdLst>
                  <a:gd name="T0" fmla="*/ 293 w 293"/>
                  <a:gd name="T1" fmla="*/ 227 h 269"/>
                  <a:gd name="T2" fmla="*/ 287 w 293"/>
                  <a:gd name="T3" fmla="*/ 43 h 269"/>
                  <a:gd name="T4" fmla="*/ 261 w 293"/>
                  <a:gd name="T5" fmla="*/ 4 h 269"/>
                  <a:gd name="T6" fmla="*/ 204 w 293"/>
                  <a:gd name="T7" fmla="*/ 2 h 269"/>
                  <a:gd name="T8" fmla="*/ 121 w 293"/>
                  <a:gd name="T9" fmla="*/ 3 h 269"/>
                  <a:gd name="T10" fmla="*/ 63 w 293"/>
                  <a:gd name="T11" fmla="*/ 4 h 269"/>
                  <a:gd name="T12" fmla="*/ 30 w 293"/>
                  <a:gd name="T13" fmla="*/ 53 h 269"/>
                  <a:gd name="T14" fmla="*/ 4 w 293"/>
                  <a:gd name="T15" fmla="*/ 152 h 269"/>
                  <a:gd name="T16" fmla="*/ 61 w 293"/>
                  <a:gd name="T17" fmla="*/ 207 h 269"/>
                  <a:gd name="T18" fmla="*/ 85 w 293"/>
                  <a:gd name="T19" fmla="*/ 170 h 269"/>
                  <a:gd name="T20" fmla="*/ 84 w 293"/>
                  <a:gd name="T21" fmla="*/ 269 h 269"/>
                  <a:gd name="T22" fmla="*/ 240 w 293"/>
                  <a:gd name="T23" fmla="*/ 267 h 269"/>
                  <a:gd name="T24" fmla="*/ 242 w 293"/>
                  <a:gd name="T25" fmla="*/ 73 h 269"/>
                  <a:gd name="T26" fmla="*/ 241 w 293"/>
                  <a:gd name="T27" fmla="*/ 229 h 269"/>
                  <a:gd name="T28" fmla="*/ 293 w 293"/>
                  <a:gd name="T29" fmla="*/ 227 h 269"/>
                  <a:gd name="T30" fmla="*/ 58 w 293"/>
                  <a:gd name="T31" fmla="*/ 137 h 269"/>
                  <a:gd name="T32" fmla="*/ 82 w 293"/>
                  <a:gd name="T33" fmla="*/ 74 h 269"/>
                  <a:gd name="T34" fmla="*/ 85 w 293"/>
                  <a:gd name="T35" fmla="*/ 162 h 269"/>
                  <a:gd name="T36" fmla="*/ 58 w 293"/>
                  <a:gd name="T37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3" h="269">
                    <a:moveTo>
                      <a:pt x="293" y="227"/>
                    </a:moveTo>
                    <a:cubicBezTo>
                      <a:pt x="287" y="43"/>
                      <a:pt x="287" y="43"/>
                      <a:pt x="287" y="43"/>
                    </a:cubicBezTo>
                    <a:cubicBezTo>
                      <a:pt x="287" y="43"/>
                      <a:pt x="287" y="7"/>
                      <a:pt x="261" y="4"/>
                    </a:cubicBezTo>
                    <a:cubicBezTo>
                      <a:pt x="239" y="2"/>
                      <a:pt x="204" y="2"/>
                      <a:pt x="204" y="2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85" y="0"/>
                      <a:pt x="63" y="4"/>
                    </a:cubicBezTo>
                    <a:cubicBezTo>
                      <a:pt x="45" y="7"/>
                      <a:pt x="30" y="53"/>
                      <a:pt x="30" y="53"/>
                    </a:cubicBezTo>
                    <a:cubicBezTo>
                      <a:pt x="30" y="53"/>
                      <a:pt x="0" y="129"/>
                      <a:pt x="4" y="152"/>
                    </a:cubicBezTo>
                    <a:cubicBezTo>
                      <a:pt x="8" y="174"/>
                      <a:pt x="61" y="207"/>
                      <a:pt x="61" y="207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4" y="269"/>
                      <a:pt x="84" y="269"/>
                      <a:pt x="84" y="269"/>
                    </a:cubicBezTo>
                    <a:cubicBezTo>
                      <a:pt x="240" y="267"/>
                      <a:pt x="240" y="267"/>
                      <a:pt x="240" y="267"/>
                    </a:cubicBezTo>
                    <a:cubicBezTo>
                      <a:pt x="242" y="73"/>
                      <a:pt x="242" y="73"/>
                      <a:pt x="242" y="73"/>
                    </a:cubicBezTo>
                    <a:cubicBezTo>
                      <a:pt x="241" y="229"/>
                      <a:pt x="241" y="229"/>
                      <a:pt x="241" y="229"/>
                    </a:cubicBezTo>
                    <a:lnTo>
                      <a:pt x="293" y="227"/>
                    </a:lnTo>
                    <a:close/>
                    <a:moveTo>
                      <a:pt x="58" y="137"/>
                    </a:moveTo>
                    <a:cubicBezTo>
                      <a:pt x="82" y="74"/>
                      <a:pt x="82" y="74"/>
                      <a:pt x="82" y="74"/>
                    </a:cubicBezTo>
                    <a:cubicBezTo>
                      <a:pt x="85" y="162"/>
                      <a:pt x="85" y="162"/>
                      <a:pt x="85" y="162"/>
                    </a:cubicBezTo>
                    <a:lnTo>
                      <a:pt x="58" y="13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6221" y="2599"/>
                <a:ext cx="8" cy="261"/>
              </a:xfrm>
              <a:custGeom>
                <a:avLst/>
                <a:gdLst>
                  <a:gd name="T0" fmla="*/ 4 w 5"/>
                  <a:gd name="T1" fmla="*/ 143 h 154"/>
                  <a:gd name="T2" fmla="*/ 4 w 5"/>
                  <a:gd name="T3" fmla="*/ 94 h 154"/>
                  <a:gd name="T4" fmla="*/ 1 w 5"/>
                  <a:gd name="T5" fmla="*/ 0 h 154"/>
                  <a:gd name="T6" fmla="*/ 0 w 5"/>
                  <a:gd name="T7" fmla="*/ 154 h 154"/>
                  <a:gd name="T8" fmla="*/ 4 w 5"/>
                  <a:gd name="T9" fmla="*/ 153 h 154"/>
                  <a:gd name="T10" fmla="*/ 4 w 5"/>
                  <a:gd name="T11" fmla="*/ 14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4">
                    <a:moveTo>
                      <a:pt x="4" y="143"/>
                    </a:moveTo>
                    <a:cubicBezTo>
                      <a:pt x="4" y="127"/>
                      <a:pt x="4" y="110"/>
                      <a:pt x="4" y="94"/>
                    </a:cubicBezTo>
                    <a:cubicBezTo>
                      <a:pt x="5" y="60"/>
                      <a:pt x="3" y="32"/>
                      <a:pt x="1" y="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0"/>
                      <a:pt x="4" y="147"/>
                      <a:pt x="4" y="143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51"/>
              <p:cNvSpPr>
                <a:spLocks/>
              </p:cNvSpPr>
              <p:nvPr/>
            </p:nvSpPr>
            <p:spPr bwMode="auto">
              <a:xfrm>
                <a:off x="5918" y="2758"/>
                <a:ext cx="100" cy="106"/>
              </a:xfrm>
              <a:custGeom>
                <a:avLst/>
                <a:gdLst>
                  <a:gd name="T0" fmla="*/ 25 w 59"/>
                  <a:gd name="T1" fmla="*/ 0 h 62"/>
                  <a:gd name="T2" fmla="*/ 29 w 59"/>
                  <a:gd name="T3" fmla="*/ 3 h 62"/>
                  <a:gd name="T4" fmla="*/ 48 w 59"/>
                  <a:gd name="T5" fmla="*/ 19 h 62"/>
                  <a:gd name="T6" fmla="*/ 50 w 59"/>
                  <a:gd name="T7" fmla="*/ 45 h 62"/>
                  <a:gd name="T8" fmla="*/ 22 w 59"/>
                  <a:gd name="T9" fmla="*/ 51 h 62"/>
                  <a:gd name="T10" fmla="*/ 0 w 59"/>
                  <a:gd name="T11" fmla="*/ 35 h 62"/>
                  <a:gd name="T12" fmla="*/ 25 w 5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62">
                    <a:moveTo>
                      <a:pt x="25" y="0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9"/>
                      <a:pt x="59" y="32"/>
                      <a:pt x="50" y="45"/>
                    </a:cubicBezTo>
                    <a:cubicBezTo>
                      <a:pt x="38" y="62"/>
                      <a:pt x="22" y="51"/>
                      <a:pt x="22" y="51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52"/>
              <p:cNvSpPr>
                <a:spLocks/>
              </p:cNvSpPr>
              <p:nvPr/>
            </p:nvSpPr>
            <p:spPr bwMode="auto">
              <a:xfrm>
                <a:off x="6059" y="2433"/>
                <a:ext cx="61" cy="102"/>
              </a:xfrm>
              <a:custGeom>
                <a:avLst/>
                <a:gdLst>
                  <a:gd name="T0" fmla="*/ 0 w 36"/>
                  <a:gd name="T1" fmla="*/ 0 h 60"/>
                  <a:gd name="T2" fmla="*/ 0 w 36"/>
                  <a:gd name="T3" fmla="*/ 43 h 60"/>
                  <a:gd name="T4" fmla="*/ 19 w 36"/>
                  <a:gd name="T5" fmla="*/ 60 h 60"/>
                  <a:gd name="T6" fmla="*/ 35 w 36"/>
                  <a:gd name="T7" fmla="*/ 42 h 60"/>
                  <a:gd name="T8" fmla="*/ 35 w 36"/>
                  <a:gd name="T9" fmla="*/ 0 h 60"/>
                  <a:gd name="T10" fmla="*/ 0 w 3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60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60"/>
                      <a:pt x="19" y="60"/>
                    </a:cubicBezTo>
                    <a:cubicBezTo>
                      <a:pt x="36" y="60"/>
                      <a:pt x="35" y="42"/>
                      <a:pt x="35" y="42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53"/>
              <p:cNvSpPr>
                <a:spLocks/>
              </p:cNvSpPr>
              <p:nvPr/>
            </p:nvSpPr>
            <p:spPr bwMode="auto">
              <a:xfrm>
                <a:off x="6059" y="2433"/>
                <a:ext cx="59" cy="29"/>
              </a:xfrm>
              <a:custGeom>
                <a:avLst/>
                <a:gdLst>
                  <a:gd name="T0" fmla="*/ 0 w 35"/>
                  <a:gd name="T1" fmla="*/ 14 h 17"/>
                  <a:gd name="T2" fmla="*/ 18 w 35"/>
                  <a:gd name="T3" fmla="*/ 15 h 17"/>
                  <a:gd name="T4" fmla="*/ 35 w 35"/>
                  <a:gd name="T5" fmla="*/ 12 h 17"/>
                  <a:gd name="T6" fmla="*/ 35 w 35"/>
                  <a:gd name="T7" fmla="*/ 0 h 17"/>
                  <a:gd name="T8" fmla="*/ 0 w 35"/>
                  <a:gd name="T9" fmla="*/ 0 h 17"/>
                  <a:gd name="T10" fmla="*/ 0 w 35"/>
                  <a:gd name="T11" fmla="*/ 14 h 17"/>
                  <a:gd name="T12" fmla="*/ 0 w 3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0" y="14"/>
                    </a:moveTo>
                    <a:cubicBezTo>
                      <a:pt x="5" y="17"/>
                      <a:pt x="13" y="15"/>
                      <a:pt x="18" y="15"/>
                    </a:cubicBezTo>
                    <a:cubicBezTo>
                      <a:pt x="24" y="15"/>
                      <a:pt x="30" y="14"/>
                      <a:pt x="35" y="1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54"/>
              <p:cNvSpPr>
                <a:spLocks/>
              </p:cNvSpPr>
              <p:nvPr/>
            </p:nvSpPr>
            <p:spPr bwMode="auto">
              <a:xfrm>
                <a:off x="5898" y="1989"/>
                <a:ext cx="369" cy="303"/>
              </a:xfrm>
              <a:custGeom>
                <a:avLst/>
                <a:gdLst>
                  <a:gd name="T0" fmla="*/ 39 w 218"/>
                  <a:gd name="T1" fmla="*/ 179 h 179"/>
                  <a:gd name="T2" fmla="*/ 9 w 218"/>
                  <a:gd name="T3" fmla="*/ 173 h 179"/>
                  <a:gd name="T4" fmla="*/ 0 w 218"/>
                  <a:gd name="T5" fmla="*/ 106 h 179"/>
                  <a:gd name="T6" fmla="*/ 105 w 218"/>
                  <a:gd name="T7" fmla="*/ 0 h 179"/>
                  <a:gd name="T8" fmla="*/ 215 w 218"/>
                  <a:gd name="T9" fmla="*/ 100 h 179"/>
                  <a:gd name="T10" fmla="*/ 207 w 218"/>
                  <a:gd name="T11" fmla="*/ 164 h 179"/>
                  <a:gd name="T12" fmla="*/ 39 w 218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179">
                    <a:moveTo>
                      <a:pt x="39" y="179"/>
                    </a:moveTo>
                    <a:cubicBezTo>
                      <a:pt x="9" y="173"/>
                      <a:pt x="9" y="173"/>
                      <a:pt x="9" y="173"/>
                    </a:cubicBezTo>
                    <a:cubicBezTo>
                      <a:pt x="9" y="173"/>
                      <a:pt x="0" y="139"/>
                      <a:pt x="0" y="106"/>
                    </a:cubicBezTo>
                    <a:cubicBezTo>
                      <a:pt x="0" y="73"/>
                      <a:pt x="16" y="0"/>
                      <a:pt x="105" y="0"/>
                    </a:cubicBezTo>
                    <a:cubicBezTo>
                      <a:pt x="193" y="0"/>
                      <a:pt x="212" y="64"/>
                      <a:pt x="215" y="100"/>
                    </a:cubicBezTo>
                    <a:cubicBezTo>
                      <a:pt x="218" y="135"/>
                      <a:pt x="207" y="164"/>
                      <a:pt x="207" y="164"/>
                    </a:cubicBezTo>
                    <a:lnTo>
                      <a:pt x="39" y="179"/>
                    </a:lnTo>
                    <a:close/>
                  </a:path>
                </a:pathLst>
              </a:custGeom>
              <a:solidFill>
                <a:srgbClr val="2B2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55"/>
              <p:cNvSpPr>
                <a:spLocks/>
              </p:cNvSpPr>
              <p:nvPr/>
            </p:nvSpPr>
            <p:spPr bwMode="auto">
              <a:xfrm>
                <a:off x="5903" y="2117"/>
                <a:ext cx="159" cy="167"/>
              </a:xfrm>
              <a:custGeom>
                <a:avLst/>
                <a:gdLst>
                  <a:gd name="T0" fmla="*/ 74 w 94"/>
                  <a:gd name="T1" fmla="*/ 35 h 98"/>
                  <a:gd name="T2" fmla="*/ 1 w 94"/>
                  <a:gd name="T3" fmla="*/ 0 h 98"/>
                  <a:gd name="T4" fmla="*/ 0 w 94"/>
                  <a:gd name="T5" fmla="*/ 6 h 98"/>
                  <a:gd name="T6" fmla="*/ 62 w 94"/>
                  <a:gd name="T7" fmla="*/ 31 h 98"/>
                  <a:gd name="T8" fmla="*/ 85 w 94"/>
                  <a:gd name="T9" fmla="*/ 92 h 98"/>
                  <a:gd name="T10" fmla="*/ 90 w 94"/>
                  <a:gd name="T11" fmla="*/ 98 h 98"/>
                  <a:gd name="T12" fmla="*/ 94 w 94"/>
                  <a:gd name="T13" fmla="*/ 98 h 98"/>
                  <a:gd name="T14" fmla="*/ 74 w 94"/>
                  <a:gd name="T15" fmla="*/ 3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98">
                    <a:moveTo>
                      <a:pt x="74" y="35"/>
                    </a:moveTo>
                    <a:cubicBezTo>
                      <a:pt x="60" y="12"/>
                      <a:pt x="28" y="1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23" y="7"/>
                      <a:pt x="46" y="12"/>
                      <a:pt x="62" y="31"/>
                    </a:cubicBezTo>
                    <a:cubicBezTo>
                      <a:pt x="77" y="49"/>
                      <a:pt x="82" y="70"/>
                      <a:pt x="85" y="92"/>
                    </a:cubicBezTo>
                    <a:cubicBezTo>
                      <a:pt x="87" y="94"/>
                      <a:pt x="88" y="96"/>
                      <a:pt x="90" y="98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0" y="76"/>
                      <a:pt x="85" y="55"/>
                      <a:pt x="74" y="35"/>
                    </a:cubicBezTo>
                    <a:close/>
                  </a:path>
                </a:pathLst>
              </a:custGeom>
              <a:solidFill>
                <a:srgbClr val="28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5986" y="2004"/>
                <a:ext cx="95" cy="278"/>
              </a:xfrm>
              <a:custGeom>
                <a:avLst/>
                <a:gdLst>
                  <a:gd name="T0" fmla="*/ 55 w 56"/>
                  <a:gd name="T1" fmla="*/ 164 h 164"/>
                  <a:gd name="T2" fmla="*/ 56 w 56"/>
                  <a:gd name="T3" fmla="*/ 150 h 164"/>
                  <a:gd name="T4" fmla="*/ 45 w 56"/>
                  <a:gd name="T5" fmla="*/ 83 h 164"/>
                  <a:gd name="T6" fmla="*/ 5 w 56"/>
                  <a:gd name="T7" fmla="*/ 0 h 164"/>
                  <a:gd name="T8" fmla="*/ 0 w 56"/>
                  <a:gd name="T9" fmla="*/ 2 h 164"/>
                  <a:gd name="T10" fmla="*/ 34 w 56"/>
                  <a:gd name="T11" fmla="*/ 67 h 164"/>
                  <a:gd name="T12" fmla="*/ 51 w 56"/>
                  <a:gd name="T13" fmla="*/ 164 h 164"/>
                  <a:gd name="T14" fmla="*/ 55 w 56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64">
                    <a:moveTo>
                      <a:pt x="55" y="164"/>
                    </a:moveTo>
                    <a:cubicBezTo>
                      <a:pt x="55" y="159"/>
                      <a:pt x="55" y="155"/>
                      <a:pt x="56" y="150"/>
                    </a:cubicBezTo>
                    <a:cubicBezTo>
                      <a:pt x="55" y="127"/>
                      <a:pt x="52" y="104"/>
                      <a:pt x="45" y="83"/>
                    </a:cubicBezTo>
                    <a:cubicBezTo>
                      <a:pt x="37" y="55"/>
                      <a:pt x="27" y="22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7" y="19"/>
                      <a:pt x="28" y="49"/>
                      <a:pt x="34" y="67"/>
                    </a:cubicBezTo>
                    <a:cubicBezTo>
                      <a:pt x="45" y="100"/>
                      <a:pt x="53" y="131"/>
                      <a:pt x="51" y="164"/>
                    </a:cubicBezTo>
                    <a:lnTo>
                      <a:pt x="55" y="164"/>
                    </a:lnTo>
                    <a:close/>
                  </a:path>
                </a:pathLst>
              </a:custGeom>
              <a:solidFill>
                <a:srgbClr val="28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57"/>
              <p:cNvSpPr>
                <a:spLocks/>
              </p:cNvSpPr>
              <p:nvPr/>
            </p:nvSpPr>
            <p:spPr bwMode="auto">
              <a:xfrm>
                <a:off x="6089" y="2000"/>
                <a:ext cx="71" cy="280"/>
              </a:xfrm>
              <a:custGeom>
                <a:avLst/>
                <a:gdLst>
                  <a:gd name="T0" fmla="*/ 13 w 42"/>
                  <a:gd name="T1" fmla="*/ 64 h 165"/>
                  <a:gd name="T2" fmla="*/ 2 w 42"/>
                  <a:gd name="T3" fmla="*/ 132 h 165"/>
                  <a:gd name="T4" fmla="*/ 0 w 42"/>
                  <a:gd name="T5" fmla="*/ 157 h 165"/>
                  <a:gd name="T6" fmla="*/ 0 w 42"/>
                  <a:gd name="T7" fmla="*/ 165 h 165"/>
                  <a:gd name="T8" fmla="*/ 10 w 42"/>
                  <a:gd name="T9" fmla="*/ 164 h 165"/>
                  <a:gd name="T10" fmla="*/ 12 w 42"/>
                  <a:gd name="T11" fmla="*/ 145 h 165"/>
                  <a:gd name="T12" fmla="*/ 17 w 42"/>
                  <a:gd name="T13" fmla="*/ 74 h 165"/>
                  <a:gd name="T14" fmla="*/ 32 w 42"/>
                  <a:gd name="T15" fmla="*/ 19 h 165"/>
                  <a:gd name="T16" fmla="*/ 42 w 42"/>
                  <a:gd name="T17" fmla="*/ 2 h 165"/>
                  <a:gd name="T18" fmla="*/ 37 w 42"/>
                  <a:gd name="T19" fmla="*/ 0 h 165"/>
                  <a:gd name="T20" fmla="*/ 13 w 42"/>
                  <a:gd name="T21" fmla="*/ 6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65">
                    <a:moveTo>
                      <a:pt x="13" y="64"/>
                    </a:moveTo>
                    <a:cubicBezTo>
                      <a:pt x="9" y="87"/>
                      <a:pt x="4" y="109"/>
                      <a:pt x="2" y="132"/>
                    </a:cubicBezTo>
                    <a:cubicBezTo>
                      <a:pt x="2" y="140"/>
                      <a:pt x="1" y="149"/>
                      <a:pt x="0" y="157"/>
                    </a:cubicBezTo>
                    <a:cubicBezTo>
                      <a:pt x="0" y="160"/>
                      <a:pt x="0" y="163"/>
                      <a:pt x="0" y="165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0" y="158"/>
                      <a:pt x="11" y="152"/>
                      <a:pt x="12" y="145"/>
                    </a:cubicBezTo>
                    <a:cubicBezTo>
                      <a:pt x="15" y="121"/>
                      <a:pt x="14" y="98"/>
                      <a:pt x="17" y="74"/>
                    </a:cubicBezTo>
                    <a:cubicBezTo>
                      <a:pt x="20" y="55"/>
                      <a:pt x="24" y="36"/>
                      <a:pt x="32" y="19"/>
                    </a:cubicBezTo>
                    <a:cubicBezTo>
                      <a:pt x="35" y="13"/>
                      <a:pt x="38" y="7"/>
                      <a:pt x="42" y="2"/>
                    </a:cubicBezTo>
                    <a:cubicBezTo>
                      <a:pt x="40" y="1"/>
                      <a:pt x="38" y="0"/>
                      <a:pt x="37" y="0"/>
                    </a:cubicBezTo>
                    <a:cubicBezTo>
                      <a:pt x="21" y="15"/>
                      <a:pt x="16" y="46"/>
                      <a:pt x="13" y="64"/>
                    </a:cubicBezTo>
                    <a:close/>
                  </a:path>
                </a:pathLst>
              </a:custGeom>
              <a:solidFill>
                <a:srgbClr val="28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58"/>
              <p:cNvSpPr>
                <a:spLocks/>
              </p:cNvSpPr>
              <p:nvPr/>
            </p:nvSpPr>
            <p:spPr bwMode="auto">
              <a:xfrm>
                <a:off x="6174" y="2197"/>
                <a:ext cx="88" cy="73"/>
              </a:xfrm>
              <a:custGeom>
                <a:avLst/>
                <a:gdLst>
                  <a:gd name="T0" fmla="*/ 2 w 52"/>
                  <a:gd name="T1" fmla="*/ 37 h 43"/>
                  <a:gd name="T2" fmla="*/ 29 w 52"/>
                  <a:gd name="T3" fmla="*/ 13 h 43"/>
                  <a:gd name="T4" fmla="*/ 52 w 52"/>
                  <a:gd name="T5" fmla="*/ 6 h 43"/>
                  <a:gd name="T6" fmla="*/ 52 w 52"/>
                  <a:gd name="T7" fmla="*/ 0 h 43"/>
                  <a:gd name="T8" fmla="*/ 6 w 52"/>
                  <a:gd name="T9" fmla="*/ 27 h 43"/>
                  <a:gd name="T10" fmla="*/ 0 w 52"/>
                  <a:gd name="T11" fmla="*/ 41 h 43"/>
                  <a:gd name="T12" fmla="*/ 0 w 52"/>
                  <a:gd name="T13" fmla="*/ 43 h 43"/>
                  <a:gd name="T14" fmla="*/ 2 w 52"/>
                  <a:gd name="T15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3">
                    <a:moveTo>
                      <a:pt x="2" y="37"/>
                    </a:moveTo>
                    <a:cubicBezTo>
                      <a:pt x="9" y="26"/>
                      <a:pt x="17" y="18"/>
                      <a:pt x="29" y="13"/>
                    </a:cubicBezTo>
                    <a:cubicBezTo>
                      <a:pt x="36" y="10"/>
                      <a:pt x="44" y="8"/>
                      <a:pt x="52" y="6"/>
                    </a:cubicBezTo>
                    <a:cubicBezTo>
                      <a:pt x="52" y="4"/>
                      <a:pt x="52" y="2"/>
                      <a:pt x="52" y="0"/>
                    </a:cubicBezTo>
                    <a:cubicBezTo>
                      <a:pt x="33" y="2"/>
                      <a:pt x="15" y="7"/>
                      <a:pt x="6" y="27"/>
                    </a:cubicBezTo>
                    <a:cubicBezTo>
                      <a:pt x="4" y="32"/>
                      <a:pt x="2" y="36"/>
                      <a:pt x="0" y="41"/>
                    </a:cubicBezTo>
                    <a:cubicBezTo>
                      <a:pt x="0" y="42"/>
                      <a:pt x="0" y="42"/>
                      <a:pt x="0" y="43"/>
                    </a:cubicBezTo>
                    <a:cubicBezTo>
                      <a:pt x="0" y="41"/>
                      <a:pt x="1" y="39"/>
                      <a:pt x="2" y="37"/>
                    </a:cubicBezTo>
                    <a:close/>
                  </a:path>
                </a:pathLst>
              </a:custGeom>
              <a:solidFill>
                <a:srgbClr val="28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59"/>
              <p:cNvSpPr>
                <a:spLocks/>
              </p:cNvSpPr>
              <p:nvPr/>
            </p:nvSpPr>
            <p:spPr bwMode="auto">
              <a:xfrm>
                <a:off x="6153" y="2087"/>
                <a:ext cx="95" cy="188"/>
              </a:xfrm>
              <a:custGeom>
                <a:avLst/>
                <a:gdLst>
                  <a:gd name="T0" fmla="*/ 5 w 56"/>
                  <a:gd name="T1" fmla="*/ 96 h 111"/>
                  <a:gd name="T2" fmla="*/ 8 w 56"/>
                  <a:gd name="T3" fmla="*/ 84 h 111"/>
                  <a:gd name="T4" fmla="*/ 20 w 56"/>
                  <a:gd name="T5" fmla="*/ 49 h 111"/>
                  <a:gd name="T6" fmla="*/ 26 w 56"/>
                  <a:gd name="T7" fmla="*/ 39 h 111"/>
                  <a:gd name="T8" fmla="*/ 24 w 56"/>
                  <a:gd name="T9" fmla="*/ 35 h 111"/>
                  <a:gd name="T10" fmla="*/ 56 w 56"/>
                  <a:gd name="T11" fmla="*/ 6 h 111"/>
                  <a:gd name="T12" fmla="*/ 54 w 56"/>
                  <a:gd name="T13" fmla="*/ 0 h 111"/>
                  <a:gd name="T14" fmla="*/ 33 w 56"/>
                  <a:gd name="T15" fmla="*/ 15 h 111"/>
                  <a:gd name="T16" fmla="*/ 13 w 56"/>
                  <a:gd name="T17" fmla="*/ 44 h 111"/>
                  <a:gd name="T18" fmla="*/ 0 w 56"/>
                  <a:gd name="T19" fmla="*/ 111 h 111"/>
                  <a:gd name="T20" fmla="*/ 4 w 56"/>
                  <a:gd name="T21" fmla="*/ 111 h 111"/>
                  <a:gd name="T22" fmla="*/ 6 w 56"/>
                  <a:gd name="T23" fmla="*/ 105 h 111"/>
                  <a:gd name="T24" fmla="*/ 6 w 56"/>
                  <a:gd name="T25" fmla="*/ 99 h 111"/>
                  <a:gd name="T26" fmla="*/ 5 w 56"/>
                  <a:gd name="T27" fmla="*/ 9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111">
                    <a:moveTo>
                      <a:pt x="5" y="96"/>
                    </a:moveTo>
                    <a:cubicBezTo>
                      <a:pt x="6" y="92"/>
                      <a:pt x="7" y="88"/>
                      <a:pt x="8" y="84"/>
                    </a:cubicBezTo>
                    <a:cubicBezTo>
                      <a:pt x="11" y="72"/>
                      <a:pt x="14" y="60"/>
                      <a:pt x="20" y="49"/>
                    </a:cubicBezTo>
                    <a:cubicBezTo>
                      <a:pt x="22" y="46"/>
                      <a:pt x="24" y="43"/>
                      <a:pt x="26" y="39"/>
                    </a:cubicBezTo>
                    <a:cubicBezTo>
                      <a:pt x="26" y="38"/>
                      <a:pt x="24" y="36"/>
                      <a:pt x="24" y="35"/>
                    </a:cubicBezTo>
                    <a:cubicBezTo>
                      <a:pt x="32" y="22"/>
                      <a:pt x="42" y="12"/>
                      <a:pt x="56" y="6"/>
                    </a:cubicBezTo>
                    <a:cubicBezTo>
                      <a:pt x="56" y="4"/>
                      <a:pt x="55" y="2"/>
                      <a:pt x="54" y="0"/>
                    </a:cubicBezTo>
                    <a:cubicBezTo>
                      <a:pt x="46" y="3"/>
                      <a:pt x="39" y="7"/>
                      <a:pt x="33" y="15"/>
                    </a:cubicBezTo>
                    <a:cubicBezTo>
                      <a:pt x="25" y="24"/>
                      <a:pt x="18" y="34"/>
                      <a:pt x="13" y="44"/>
                    </a:cubicBezTo>
                    <a:cubicBezTo>
                      <a:pt x="3" y="66"/>
                      <a:pt x="0" y="88"/>
                      <a:pt x="0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09"/>
                      <a:pt x="5" y="107"/>
                      <a:pt x="6" y="105"/>
                    </a:cubicBezTo>
                    <a:cubicBezTo>
                      <a:pt x="6" y="103"/>
                      <a:pt x="6" y="101"/>
                      <a:pt x="6" y="99"/>
                    </a:cubicBezTo>
                    <a:cubicBezTo>
                      <a:pt x="5" y="98"/>
                      <a:pt x="5" y="97"/>
                      <a:pt x="5" y="96"/>
                    </a:cubicBezTo>
                    <a:close/>
                  </a:path>
                </a:pathLst>
              </a:custGeom>
              <a:solidFill>
                <a:srgbClr val="28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5903" y="2218"/>
                <a:ext cx="140" cy="69"/>
              </a:xfrm>
              <a:custGeom>
                <a:avLst/>
                <a:gdLst>
                  <a:gd name="T0" fmla="*/ 52 w 83"/>
                  <a:gd name="T1" fmla="*/ 18 h 41"/>
                  <a:gd name="T2" fmla="*/ 72 w 83"/>
                  <a:gd name="T3" fmla="*/ 38 h 41"/>
                  <a:gd name="T4" fmla="*/ 74 w 83"/>
                  <a:gd name="T5" fmla="*/ 41 h 41"/>
                  <a:gd name="T6" fmla="*/ 83 w 83"/>
                  <a:gd name="T7" fmla="*/ 40 h 41"/>
                  <a:gd name="T8" fmla="*/ 62 w 83"/>
                  <a:gd name="T9" fmla="*/ 16 h 41"/>
                  <a:gd name="T10" fmla="*/ 0 w 83"/>
                  <a:gd name="T11" fmla="*/ 5 h 41"/>
                  <a:gd name="T12" fmla="*/ 1 w 83"/>
                  <a:gd name="T13" fmla="*/ 10 h 41"/>
                  <a:gd name="T14" fmla="*/ 52 w 83"/>
                  <a:gd name="T15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41">
                    <a:moveTo>
                      <a:pt x="52" y="18"/>
                    </a:moveTo>
                    <a:cubicBezTo>
                      <a:pt x="60" y="23"/>
                      <a:pt x="67" y="30"/>
                      <a:pt x="72" y="38"/>
                    </a:cubicBezTo>
                    <a:cubicBezTo>
                      <a:pt x="73" y="39"/>
                      <a:pt x="73" y="40"/>
                      <a:pt x="74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77" y="31"/>
                      <a:pt x="70" y="23"/>
                      <a:pt x="62" y="16"/>
                    </a:cubicBezTo>
                    <a:cubicBezTo>
                      <a:pt x="45" y="0"/>
                      <a:pt x="22" y="4"/>
                      <a:pt x="0" y="5"/>
                    </a:cubicBezTo>
                    <a:cubicBezTo>
                      <a:pt x="0" y="6"/>
                      <a:pt x="0" y="8"/>
                      <a:pt x="1" y="10"/>
                    </a:cubicBezTo>
                    <a:cubicBezTo>
                      <a:pt x="18" y="8"/>
                      <a:pt x="38" y="7"/>
                      <a:pt x="52" y="18"/>
                    </a:cubicBezTo>
                    <a:close/>
                  </a:path>
                </a:pathLst>
              </a:custGeom>
              <a:solidFill>
                <a:srgbClr val="28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61"/>
              <p:cNvSpPr>
                <a:spLocks/>
              </p:cNvSpPr>
              <p:nvPr/>
            </p:nvSpPr>
            <p:spPr bwMode="auto">
              <a:xfrm>
                <a:off x="5939" y="2116"/>
                <a:ext cx="290" cy="334"/>
              </a:xfrm>
              <a:custGeom>
                <a:avLst/>
                <a:gdLst>
                  <a:gd name="T0" fmla="*/ 132 w 172"/>
                  <a:gd name="T1" fmla="*/ 4 h 197"/>
                  <a:gd name="T2" fmla="*/ 89 w 172"/>
                  <a:gd name="T3" fmla="*/ 29 h 197"/>
                  <a:gd name="T4" fmla="*/ 40 w 172"/>
                  <a:gd name="T5" fmla="*/ 6 h 197"/>
                  <a:gd name="T6" fmla="*/ 2 w 172"/>
                  <a:gd name="T7" fmla="*/ 45 h 197"/>
                  <a:gd name="T8" fmla="*/ 6 w 172"/>
                  <a:gd name="T9" fmla="*/ 165 h 197"/>
                  <a:gd name="T10" fmla="*/ 85 w 172"/>
                  <a:gd name="T11" fmla="*/ 197 h 197"/>
                  <a:gd name="T12" fmla="*/ 163 w 172"/>
                  <a:gd name="T13" fmla="*/ 164 h 197"/>
                  <a:gd name="T14" fmla="*/ 169 w 172"/>
                  <a:gd name="T15" fmla="*/ 49 h 197"/>
                  <a:gd name="T16" fmla="*/ 132 w 172"/>
                  <a:gd name="T17" fmla="*/ 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197">
                    <a:moveTo>
                      <a:pt x="132" y="4"/>
                    </a:moveTo>
                    <a:cubicBezTo>
                      <a:pt x="101" y="0"/>
                      <a:pt x="89" y="29"/>
                      <a:pt x="89" y="29"/>
                    </a:cubicBezTo>
                    <a:cubicBezTo>
                      <a:pt x="89" y="29"/>
                      <a:pt x="73" y="0"/>
                      <a:pt x="40" y="6"/>
                    </a:cubicBezTo>
                    <a:cubicBezTo>
                      <a:pt x="7" y="12"/>
                      <a:pt x="2" y="45"/>
                      <a:pt x="2" y="45"/>
                    </a:cubicBezTo>
                    <a:cubicBezTo>
                      <a:pt x="2" y="45"/>
                      <a:pt x="0" y="149"/>
                      <a:pt x="6" y="165"/>
                    </a:cubicBezTo>
                    <a:cubicBezTo>
                      <a:pt x="13" y="180"/>
                      <a:pt x="39" y="197"/>
                      <a:pt x="85" y="197"/>
                    </a:cubicBezTo>
                    <a:cubicBezTo>
                      <a:pt x="132" y="197"/>
                      <a:pt x="155" y="176"/>
                      <a:pt x="163" y="164"/>
                    </a:cubicBezTo>
                    <a:cubicBezTo>
                      <a:pt x="172" y="152"/>
                      <a:pt x="169" y="65"/>
                      <a:pt x="169" y="49"/>
                    </a:cubicBezTo>
                    <a:cubicBezTo>
                      <a:pt x="169" y="33"/>
                      <a:pt x="164" y="7"/>
                      <a:pt x="132" y="4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Oval 62"/>
              <p:cNvSpPr>
                <a:spLocks noChangeArrowheads="1"/>
              </p:cNvSpPr>
              <p:nvPr/>
            </p:nvSpPr>
            <p:spPr bwMode="auto">
              <a:xfrm>
                <a:off x="5896" y="2255"/>
                <a:ext cx="71" cy="71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Oval 63"/>
              <p:cNvSpPr>
                <a:spLocks noChangeArrowheads="1"/>
              </p:cNvSpPr>
              <p:nvPr/>
            </p:nvSpPr>
            <p:spPr bwMode="auto">
              <a:xfrm>
                <a:off x="6196" y="2255"/>
                <a:ext cx="71" cy="71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64"/>
              <p:cNvSpPr>
                <a:spLocks/>
              </p:cNvSpPr>
              <p:nvPr/>
            </p:nvSpPr>
            <p:spPr bwMode="auto">
              <a:xfrm>
                <a:off x="6023" y="2346"/>
                <a:ext cx="132" cy="63"/>
              </a:xfrm>
              <a:custGeom>
                <a:avLst/>
                <a:gdLst>
                  <a:gd name="T0" fmla="*/ 35 w 78"/>
                  <a:gd name="T1" fmla="*/ 35 h 37"/>
                  <a:gd name="T2" fmla="*/ 1 w 78"/>
                  <a:gd name="T3" fmla="*/ 25 h 37"/>
                  <a:gd name="T4" fmla="*/ 1 w 78"/>
                  <a:gd name="T5" fmla="*/ 22 h 37"/>
                  <a:gd name="T6" fmla="*/ 3 w 78"/>
                  <a:gd name="T7" fmla="*/ 22 h 37"/>
                  <a:gd name="T8" fmla="*/ 50 w 78"/>
                  <a:gd name="T9" fmla="*/ 29 h 37"/>
                  <a:gd name="T10" fmla="*/ 75 w 78"/>
                  <a:gd name="T11" fmla="*/ 2 h 37"/>
                  <a:gd name="T12" fmla="*/ 77 w 78"/>
                  <a:gd name="T13" fmla="*/ 0 h 37"/>
                  <a:gd name="T14" fmla="*/ 78 w 78"/>
                  <a:gd name="T15" fmla="*/ 2 h 37"/>
                  <a:gd name="T16" fmla="*/ 51 w 78"/>
                  <a:gd name="T17" fmla="*/ 32 h 37"/>
                  <a:gd name="T18" fmla="*/ 35 w 78"/>
                  <a:gd name="T1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7">
                    <a:moveTo>
                      <a:pt x="35" y="35"/>
                    </a:moveTo>
                    <a:cubicBezTo>
                      <a:pt x="17" y="35"/>
                      <a:pt x="2" y="25"/>
                      <a:pt x="1" y="25"/>
                    </a:cubicBezTo>
                    <a:cubicBezTo>
                      <a:pt x="0" y="24"/>
                      <a:pt x="0" y="23"/>
                      <a:pt x="1" y="22"/>
                    </a:cubicBezTo>
                    <a:cubicBezTo>
                      <a:pt x="1" y="21"/>
                      <a:pt x="3" y="21"/>
                      <a:pt x="3" y="22"/>
                    </a:cubicBezTo>
                    <a:cubicBezTo>
                      <a:pt x="4" y="22"/>
                      <a:pt x="27" y="37"/>
                      <a:pt x="50" y="29"/>
                    </a:cubicBezTo>
                    <a:cubicBezTo>
                      <a:pt x="72" y="20"/>
                      <a:pt x="75" y="2"/>
                      <a:pt x="75" y="2"/>
                    </a:cubicBezTo>
                    <a:cubicBezTo>
                      <a:pt x="75" y="1"/>
                      <a:pt x="76" y="0"/>
                      <a:pt x="77" y="0"/>
                    </a:cubicBezTo>
                    <a:cubicBezTo>
                      <a:pt x="78" y="0"/>
                      <a:pt x="78" y="1"/>
                      <a:pt x="78" y="2"/>
                    </a:cubicBezTo>
                    <a:cubicBezTo>
                      <a:pt x="78" y="3"/>
                      <a:pt x="76" y="22"/>
                      <a:pt x="51" y="32"/>
                    </a:cubicBezTo>
                    <a:cubicBezTo>
                      <a:pt x="45" y="34"/>
                      <a:pt x="40" y="35"/>
                      <a:pt x="35" y="35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Oval 65"/>
              <p:cNvSpPr>
                <a:spLocks noChangeArrowheads="1"/>
              </p:cNvSpPr>
              <p:nvPr/>
            </p:nvSpPr>
            <p:spPr bwMode="auto">
              <a:xfrm>
                <a:off x="6062" y="2296"/>
                <a:ext cx="36" cy="35"/>
              </a:xfrm>
              <a:prstGeom prst="ellipse">
                <a:avLst/>
              </a:pr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66"/>
              <p:cNvSpPr>
                <a:spLocks/>
              </p:cNvSpPr>
              <p:nvPr/>
            </p:nvSpPr>
            <p:spPr bwMode="auto">
              <a:xfrm>
                <a:off x="6062" y="2428"/>
                <a:ext cx="51" cy="81"/>
              </a:xfrm>
              <a:custGeom>
                <a:avLst/>
                <a:gdLst>
                  <a:gd name="T0" fmla="*/ 0 w 30"/>
                  <a:gd name="T1" fmla="*/ 6 h 48"/>
                  <a:gd name="T2" fmla="*/ 30 w 30"/>
                  <a:gd name="T3" fmla="*/ 6 h 48"/>
                  <a:gd name="T4" fmla="*/ 16 w 30"/>
                  <a:gd name="T5" fmla="*/ 48 h 48"/>
                  <a:gd name="T6" fmla="*/ 0 w 30"/>
                  <a:gd name="T7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8">
                    <a:moveTo>
                      <a:pt x="0" y="6"/>
                    </a:moveTo>
                    <a:cubicBezTo>
                      <a:pt x="0" y="6"/>
                      <a:pt x="17" y="0"/>
                      <a:pt x="30" y="6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2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Oval 67"/>
              <p:cNvSpPr>
                <a:spLocks noChangeArrowheads="1"/>
              </p:cNvSpPr>
              <p:nvPr/>
            </p:nvSpPr>
            <p:spPr bwMode="auto">
              <a:xfrm>
                <a:off x="5972" y="2207"/>
                <a:ext cx="31" cy="31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Oval 68"/>
              <p:cNvSpPr>
                <a:spLocks noChangeArrowheads="1"/>
              </p:cNvSpPr>
              <p:nvPr/>
            </p:nvSpPr>
            <p:spPr bwMode="auto">
              <a:xfrm>
                <a:off x="6153" y="2207"/>
                <a:ext cx="31" cy="31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Rectangle 69"/>
              <p:cNvSpPr>
                <a:spLocks noChangeArrowheads="1"/>
              </p:cNvSpPr>
              <p:nvPr/>
            </p:nvSpPr>
            <p:spPr bwMode="auto">
              <a:xfrm>
                <a:off x="6018" y="2262"/>
                <a:ext cx="122" cy="5"/>
              </a:xfrm>
              <a:prstGeom prst="rect">
                <a:avLst/>
              </a:prstGeom>
              <a:solidFill>
                <a:srgbClr val="44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Rectangle 70"/>
              <p:cNvSpPr>
                <a:spLocks noChangeArrowheads="1"/>
              </p:cNvSpPr>
              <p:nvPr/>
            </p:nvSpPr>
            <p:spPr bwMode="auto">
              <a:xfrm>
                <a:off x="5969" y="2250"/>
                <a:ext cx="59" cy="39"/>
              </a:xfrm>
              <a:prstGeom prst="rect">
                <a:avLst/>
              </a:prstGeom>
              <a:solidFill>
                <a:srgbClr val="E9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71"/>
              <p:cNvSpPr>
                <a:spLocks/>
              </p:cNvSpPr>
              <p:nvPr/>
            </p:nvSpPr>
            <p:spPr bwMode="auto">
              <a:xfrm>
                <a:off x="5964" y="2180"/>
                <a:ext cx="35" cy="19"/>
              </a:xfrm>
              <a:custGeom>
                <a:avLst/>
                <a:gdLst>
                  <a:gd name="T0" fmla="*/ 15 w 21"/>
                  <a:gd name="T1" fmla="*/ 0 h 11"/>
                  <a:gd name="T2" fmla="*/ 20 w 21"/>
                  <a:gd name="T3" fmla="*/ 0 h 11"/>
                  <a:gd name="T4" fmla="*/ 21 w 21"/>
                  <a:gd name="T5" fmla="*/ 3 h 11"/>
                  <a:gd name="T6" fmla="*/ 19 w 21"/>
                  <a:gd name="T7" fmla="*/ 4 h 11"/>
                  <a:gd name="T8" fmla="*/ 4 w 21"/>
                  <a:gd name="T9" fmla="*/ 10 h 11"/>
                  <a:gd name="T10" fmla="*/ 1 w 21"/>
                  <a:gd name="T11" fmla="*/ 10 h 11"/>
                  <a:gd name="T12" fmla="*/ 0 w 21"/>
                  <a:gd name="T13" fmla="*/ 8 h 11"/>
                  <a:gd name="T14" fmla="*/ 15 w 21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15" y="0"/>
                    </a:moveTo>
                    <a:cubicBezTo>
                      <a:pt x="18" y="0"/>
                      <a:pt x="20" y="0"/>
                      <a:pt x="20" y="0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8" y="4"/>
                      <a:pt x="9" y="2"/>
                      <a:pt x="4" y="10"/>
                    </a:cubicBezTo>
                    <a:cubicBezTo>
                      <a:pt x="3" y="11"/>
                      <a:pt x="2" y="11"/>
                      <a:pt x="1" y="10"/>
                    </a:cubicBezTo>
                    <a:cubicBezTo>
                      <a:pt x="0" y="10"/>
                      <a:pt x="0" y="8"/>
                      <a:pt x="0" y="8"/>
                    </a:cubicBezTo>
                    <a:cubicBezTo>
                      <a:pt x="5" y="1"/>
                      <a:pt x="11" y="0"/>
                      <a:pt x="15" y="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72"/>
              <p:cNvSpPr>
                <a:spLocks/>
              </p:cNvSpPr>
              <p:nvPr/>
            </p:nvSpPr>
            <p:spPr bwMode="auto">
              <a:xfrm>
                <a:off x="6162" y="2180"/>
                <a:ext cx="37" cy="19"/>
              </a:xfrm>
              <a:custGeom>
                <a:avLst/>
                <a:gdLst>
                  <a:gd name="T0" fmla="*/ 6 w 22"/>
                  <a:gd name="T1" fmla="*/ 0 h 11"/>
                  <a:gd name="T2" fmla="*/ 1 w 22"/>
                  <a:gd name="T3" fmla="*/ 0 h 11"/>
                  <a:gd name="T4" fmla="*/ 0 w 22"/>
                  <a:gd name="T5" fmla="*/ 3 h 11"/>
                  <a:gd name="T6" fmla="*/ 2 w 22"/>
                  <a:gd name="T7" fmla="*/ 4 h 11"/>
                  <a:gd name="T8" fmla="*/ 18 w 22"/>
                  <a:gd name="T9" fmla="*/ 10 h 11"/>
                  <a:gd name="T10" fmla="*/ 20 w 22"/>
                  <a:gd name="T11" fmla="*/ 10 h 11"/>
                  <a:gd name="T12" fmla="*/ 21 w 22"/>
                  <a:gd name="T13" fmla="*/ 8 h 11"/>
                  <a:gd name="T14" fmla="*/ 6 w 2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">
                    <a:moveTo>
                      <a:pt x="6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12" y="2"/>
                      <a:pt x="18" y="10"/>
                    </a:cubicBezTo>
                    <a:cubicBezTo>
                      <a:pt x="18" y="11"/>
                      <a:pt x="20" y="11"/>
                      <a:pt x="20" y="10"/>
                    </a:cubicBezTo>
                    <a:cubicBezTo>
                      <a:pt x="21" y="10"/>
                      <a:pt x="22" y="8"/>
                      <a:pt x="21" y="8"/>
                    </a:cubicBezTo>
                    <a:cubicBezTo>
                      <a:pt x="17" y="1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73"/>
              <p:cNvSpPr>
                <a:spLocks/>
              </p:cNvSpPr>
              <p:nvPr/>
            </p:nvSpPr>
            <p:spPr bwMode="auto">
              <a:xfrm>
                <a:off x="5964" y="2226"/>
                <a:ext cx="78" cy="86"/>
              </a:xfrm>
              <a:custGeom>
                <a:avLst/>
                <a:gdLst>
                  <a:gd name="T0" fmla="*/ 78 w 78"/>
                  <a:gd name="T1" fmla="*/ 5 h 86"/>
                  <a:gd name="T2" fmla="*/ 5 w 78"/>
                  <a:gd name="T3" fmla="*/ 86 h 86"/>
                  <a:gd name="T4" fmla="*/ 0 w 78"/>
                  <a:gd name="T5" fmla="*/ 81 h 86"/>
                  <a:gd name="T6" fmla="*/ 73 w 78"/>
                  <a:gd name="T7" fmla="*/ 0 h 86"/>
                  <a:gd name="T8" fmla="*/ 78 w 78"/>
                  <a:gd name="T9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86">
                    <a:moveTo>
                      <a:pt x="78" y="5"/>
                    </a:moveTo>
                    <a:lnTo>
                      <a:pt x="5" y="86"/>
                    </a:lnTo>
                    <a:lnTo>
                      <a:pt x="0" y="81"/>
                    </a:lnTo>
                    <a:lnTo>
                      <a:pt x="73" y="0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74"/>
              <p:cNvSpPr>
                <a:spLocks/>
              </p:cNvSpPr>
              <p:nvPr/>
            </p:nvSpPr>
            <p:spPr bwMode="auto">
              <a:xfrm>
                <a:off x="5959" y="2223"/>
                <a:ext cx="74" cy="83"/>
              </a:xfrm>
              <a:custGeom>
                <a:avLst/>
                <a:gdLst>
                  <a:gd name="T0" fmla="*/ 74 w 74"/>
                  <a:gd name="T1" fmla="*/ 1 h 83"/>
                  <a:gd name="T2" fmla="*/ 2 w 74"/>
                  <a:gd name="T3" fmla="*/ 83 h 83"/>
                  <a:gd name="T4" fmla="*/ 0 w 74"/>
                  <a:gd name="T5" fmla="*/ 81 h 83"/>
                  <a:gd name="T6" fmla="*/ 73 w 74"/>
                  <a:gd name="T7" fmla="*/ 0 h 83"/>
                  <a:gd name="T8" fmla="*/ 74 w 74"/>
                  <a:gd name="T9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3">
                    <a:moveTo>
                      <a:pt x="74" y="1"/>
                    </a:moveTo>
                    <a:lnTo>
                      <a:pt x="2" y="83"/>
                    </a:lnTo>
                    <a:lnTo>
                      <a:pt x="0" y="81"/>
                    </a:lnTo>
                    <a:lnTo>
                      <a:pt x="73" y="0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75"/>
              <p:cNvSpPr>
                <a:spLocks noChangeArrowheads="1"/>
              </p:cNvSpPr>
              <p:nvPr/>
            </p:nvSpPr>
            <p:spPr bwMode="auto">
              <a:xfrm>
                <a:off x="6130" y="2250"/>
                <a:ext cx="59" cy="39"/>
              </a:xfrm>
              <a:prstGeom prst="rect">
                <a:avLst/>
              </a:prstGeom>
              <a:solidFill>
                <a:srgbClr val="E9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76"/>
              <p:cNvSpPr>
                <a:spLocks/>
              </p:cNvSpPr>
              <p:nvPr/>
            </p:nvSpPr>
            <p:spPr bwMode="auto">
              <a:xfrm>
                <a:off x="6125" y="2226"/>
                <a:ext cx="79" cy="86"/>
              </a:xfrm>
              <a:custGeom>
                <a:avLst/>
                <a:gdLst>
                  <a:gd name="T0" fmla="*/ 79 w 79"/>
                  <a:gd name="T1" fmla="*/ 5 h 86"/>
                  <a:gd name="T2" fmla="*/ 5 w 79"/>
                  <a:gd name="T3" fmla="*/ 86 h 86"/>
                  <a:gd name="T4" fmla="*/ 0 w 79"/>
                  <a:gd name="T5" fmla="*/ 81 h 86"/>
                  <a:gd name="T6" fmla="*/ 74 w 79"/>
                  <a:gd name="T7" fmla="*/ 0 h 86"/>
                  <a:gd name="T8" fmla="*/ 79 w 79"/>
                  <a:gd name="T9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6">
                    <a:moveTo>
                      <a:pt x="79" y="5"/>
                    </a:moveTo>
                    <a:lnTo>
                      <a:pt x="5" y="86"/>
                    </a:lnTo>
                    <a:lnTo>
                      <a:pt x="0" y="81"/>
                    </a:lnTo>
                    <a:lnTo>
                      <a:pt x="74" y="0"/>
                    </a:lnTo>
                    <a:lnTo>
                      <a:pt x="7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77"/>
              <p:cNvSpPr>
                <a:spLocks/>
              </p:cNvSpPr>
              <p:nvPr/>
            </p:nvSpPr>
            <p:spPr bwMode="auto">
              <a:xfrm>
                <a:off x="6120" y="2223"/>
                <a:ext cx="76" cy="83"/>
              </a:xfrm>
              <a:custGeom>
                <a:avLst/>
                <a:gdLst>
                  <a:gd name="T0" fmla="*/ 76 w 76"/>
                  <a:gd name="T1" fmla="*/ 1 h 83"/>
                  <a:gd name="T2" fmla="*/ 1 w 76"/>
                  <a:gd name="T3" fmla="*/ 83 h 83"/>
                  <a:gd name="T4" fmla="*/ 0 w 76"/>
                  <a:gd name="T5" fmla="*/ 81 h 83"/>
                  <a:gd name="T6" fmla="*/ 74 w 76"/>
                  <a:gd name="T7" fmla="*/ 0 h 83"/>
                  <a:gd name="T8" fmla="*/ 76 w 76"/>
                  <a:gd name="T9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83">
                    <a:moveTo>
                      <a:pt x="76" y="1"/>
                    </a:moveTo>
                    <a:lnTo>
                      <a:pt x="1" y="83"/>
                    </a:lnTo>
                    <a:lnTo>
                      <a:pt x="0" y="81"/>
                    </a:lnTo>
                    <a:lnTo>
                      <a:pt x="74" y="0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Rectangle 78"/>
              <p:cNvSpPr>
                <a:spLocks noChangeArrowheads="1"/>
              </p:cNvSpPr>
              <p:nvPr/>
            </p:nvSpPr>
            <p:spPr bwMode="auto">
              <a:xfrm>
                <a:off x="6130" y="2250"/>
                <a:ext cx="59" cy="39"/>
              </a:xfrm>
              <a:prstGeom prst="rect">
                <a:avLst/>
              </a:prstGeom>
              <a:solidFill>
                <a:srgbClr val="E9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79"/>
              <p:cNvSpPr>
                <a:spLocks/>
              </p:cNvSpPr>
              <p:nvPr/>
            </p:nvSpPr>
            <p:spPr bwMode="auto">
              <a:xfrm>
                <a:off x="6253" y="2546"/>
                <a:ext cx="58" cy="31"/>
              </a:xfrm>
              <a:custGeom>
                <a:avLst/>
                <a:gdLst>
                  <a:gd name="T0" fmla="*/ 34 w 34"/>
                  <a:gd name="T1" fmla="*/ 9 h 18"/>
                  <a:gd name="T2" fmla="*/ 26 w 34"/>
                  <a:gd name="T3" fmla="*/ 18 h 18"/>
                  <a:gd name="T4" fmla="*/ 8 w 34"/>
                  <a:gd name="T5" fmla="*/ 18 h 18"/>
                  <a:gd name="T6" fmla="*/ 0 w 34"/>
                  <a:gd name="T7" fmla="*/ 9 h 18"/>
                  <a:gd name="T8" fmla="*/ 0 w 34"/>
                  <a:gd name="T9" fmla="*/ 9 h 18"/>
                  <a:gd name="T10" fmla="*/ 8 w 34"/>
                  <a:gd name="T11" fmla="*/ 0 h 18"/>
                  <a:gd name="T12" fmla="*/ 26 w 34"/>
                  <a:gd name="T13" fmla="*/ 0 h 18"/>
                  <a:gd name="T14" fmla="*/ 34 w 34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14"/>
                      <a:pt x="30" y="18"/>
                      <a:pt x="26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4" y="4"/>
                      <a:pt x="34" y="9"/>
                    </a:cubicBezTo>
                    <a:close/>
                  </a:path>
                </a:pathLst>
              </a:custGeom>
              <a:solidFill>
                <a:srgbClr val="89C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80"/>
              <p:cNvSpPr>
                <a:spLocks/>
              </p:cNvSpPr>
              <p:nvPr/>
            </p:nvSpPr>
            <p:spPr bwMode="auto">
              <a:xfrm>
                <a:off x="6236" y="2608"/>
                <a:ext cx="76" cy="37"/>
              </a:xfrm>
              <a:custGeom>
                <a:avLst/>
                <a:gdLst>
                  <a:gd name="T0" fmla="*/ 45 w 45"/>
                  <a:gd name="T1" fmla="*/ 11 h 22"/>
                  <a:gd name="T2" fmla="*/ 36 w 45"/>
                  <a:gd name="T3" fmla="*/ 22 h 22"/>
                  <a:gd name="T4" fmla="*/ 9 w 45"/>
                  <a:gd name="T5" fmla="*/ 22 h 22"/>
                  <a:gd name="T6" fmla="*/ 0 w 45"/>
                  <a:gd name="T7" fmla="*/ 11 h 22"/>
                  <a:gd name="T8" fmla="*/ 0 w 45"/>
                  <a:gd name="T9" fmla="*/ 11 h 22"/>
                  <a:gd name="T10" fmla="*/ 9 w 45"/>
                  <a:gd name="T11" fmla="*/ 0 h 22"/>
                  <a:gd name="T12" fmla="*/ 36 w 45"/>
                  <a:gd name="T13" fmla="*/ 0 h 22"/>
                  <a:gd name="T14" fmla="*/ 45 w 45"/>
                  <a:gd name="T1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2">
                    <a:moveTo>
                      <a:pt x="45" y="11"/>
                    </a:moveTo>
                    <a:cubicBezTo>
                      <a:pt x="45" y="17"/>
                      <a:pt x="41" y="22"/>
                      <a:pt x="36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1" y="0"/>
                      <a:pt x="45" y="5"/>
                      <a:pt x="45" y="11"/>
                    </a:cubicBezTo>
                    <a:close/>
                  </a:path>
                </a:pathLst>
              </a:custGeom>
              <a:solidFill>
                <a:srgbClr val="89C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81"/>
              <p:cNvSpPr>
                <a:spLocks noEditPoints="1"/>
              </p:cNvSpPr>
              <p:nvPr/>
            </p:nvSpPr>
            <p:spPr bwMode="auto">
              <a:xfrm>
                <a:off x="6027" y="2636"/>
                <a:ext cx="81" cy="97"/>
              </a:xfrm>
              <a:custGeom>
                <a:avLst/>
                <a:gdLst>
                  <a:gd name="T0" fmla="*/ 13 w 48"/>
                  <a:gd name="T1" fmla="*/ 39 h 57"/>
                  <a:gd name="T2" fmla="*/ 7 w 48"/>
                  <a:gd name="T3" fmla="*/ 57 h 57"/>
                  <a:gd name="T4" fmla="*/ 0 w 48"/>
                  <a:gd name="T5" fmla="*/ 57 h 57"/>
                  <a:gd name="T6" fmla="*/ 19 w 48"/>
                  <a:gd name="T7" fmla="*/ 0 h 57"/>
                  <a:gd name="T8" fmla="*/ 28 w 48"/>
                  <a:gd name="T9" fmla="*/ 0 h 57"/>
                  <a:gd name="T10" fmla="*/ 48 w 48"/>
                  <a:gd name="T11" fmla="*/ 57 h 57"/>
                  <a:gd name="T12" fmla="*/ 40 w 48"/>
                  <a:gd name="T13" fmla="*/ 57 h 57"/>
                  <a:gd name="T14" fmla="*/ 34 w 48"/>
                  <a:gd name="T15" fmla="*/ 39 h 57"/>
                  <a:gd name="T16" fmla="*/ 13 w 48"/>
                  <a:gd name="T17" fmla="*/ 39 h 57"/>
                  <a:gd name="T18" fmla="*/ 32 w 48"/>
                  <a:gd name="T19" fmla="*/ 33 h 57"/>
                  <a:gd name="T20" fmla="*/ 26 w 48"/>
                  <a:gd name="T21" fmla="*/ 17 h 57"/>
                  <a:gd name="T22" fmla="*/ 24 w 48"/>
                  <a:gd name="T23" fmla="*/ 7 h 57"/>
                  <a:gd name="T24" fmla="*/ 23 w 48"/>
                  <a:gd name="T25" fmla="*/ 7 h 57"/>
                  <a:gd name="T26" fmla="*/ 20 w 48"/>
                  <a:gd name="T27" fmla="*/ 17 h 57"/>
                  <a:gd name="T28" fmla="*/ 15 w 48"/>
                  <a:gd name="T29" fmla="*/ 33 h 57"/>
                  <a:gd name="T30" fmla="*/ 32 w 48"/>
                  <a:gd name="T31" fmla="*/ 3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57">
                    <a:moveTo>
                      <a:pt x="13" y="39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34" y="39"/>
                      <a:pt x="34" y="39"/>
                      <a:pt x="34" y="39"/>
                    </a:cubicBezTo>
                    <a:lnTo>
                      <a:pt x="13" y="39"/>
                    </a:lnTo>
                    <a:close/>
                    <a:moveTo>
                      <a:pt x="32" y="3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3"/>
                      <a:pt x="24" y="10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10"/>
                      <a:pt x="22" y="13"/>
                      <a:pt x="20" y="17"/>
                    </a:cubicBezTo>
                    <a:cubicBezTo>
                      <a:pt x="15" y="33"/>
                      <a:pt x="15" y="33"/>
                      <a:pt x="15" y="33"/>
                    </a:cubicBezTo>
                    <a:lnTo>
                      <a:pt x="32" y="33"/>
                    </a:lnTo>
                    <a:close/>
                  </a:path>
                </a:pathLst>
              </a:custGeom>
              <a:solidFill>
                <a:srgbClr val="89C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Rectangle 82"/>
              <p:cNvSpPr>
                <a:spLocks noChangeArrowheads="1"/>
              </p:cNvSpPr>
              <p:nvPr/>
            </p:nvSpPr>
            <p:spPr bwMode="auto">
              <a:xfrm>
                <a:off x="6120" y="2631"/>
                <a:ext cx="13" cy="102"/>
              </a:xfrm>
              <a:prstGeom prst="rect">
                <a:avLst/>
              </a:prstGeom>
              <a:solidFill>
                <a:srgbClr val="89C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Rectangle 83"/>
              <p:cNvSpPr>
                <a:spLocks noChangeArrowheads="1"/>
              </p:cNvSpPr>
              <p:nvPr/>
            </p:nvSpPr>
            <p:spPr bwMode="auto">
              <a:xfrm>
                <a:off x="6153" y="2631"/>
                <a:ext cx="14" cy="102"/>
              </a:xfrm>
              <a:prstGeom prst="rect">
                <a:avLst/>
              </a:prstGeom>
              <a:solidFill>
                <a:srgbClr val="89C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84"/>
              <p:cNvSpPr>
                <a:spLocks/>
              </p:cNvSpPr>
              <p:nvPr/>
            </p:nvSpPr>
            <p:spPr bwMode="auto">
              <a:xfrm>
                <a:off x="4969" y="2920"/>
                <a:ext cx="77" cy="84"/>
              </a:xfrm>
              <a:custGeom>
                <a:avLst/>
                <a:gdLst>
                  <a:gd name="T0" fmla="*/ 5 w 45"/>
                  <a:gd name="T1" fmla="*/ 1 h 50"/>
                  <a:gd name="T2" fmla="*/ 0 w 45"/>
                  <a:gd name="T3" fmla="*/ 6 h 50"/>
                  <a:gd name="T4" fmla="*/ 2 w 45"/>
                  <a:gd name="T5" fmla="*/ 31 h 50"/>
                  <a:gd name="T6" fmla="*/ 22 w 45"/>
                  <a:gd name="T7" fmla="*/ 49 h 50"/>
                  <a:gd name="T8" fmla="*/ 45 w 45"/>
                  <a:gd name="T9" fmla="*/ 29 h 50"/>
                  <a:gd name="T10" fmla="*/ 45 w 45"/>
                  <a:gd name="T11" fmla="*/ 0 h 50"/>
                  <a:gd name="T12" fmla="*/ 5 w 45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0">
                    <a:moveTo>
                      <a:pt x="5" y="1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5" y="49"/>
                      <a:pt x="22" y="49"/>
                    </a:cubicBezTo>
                    <a:cubicBezTo>
                      <a:pt x="44" y="50"/>
                      <a:pt x="45" y="29"/>
                      <a:pt x="45" y="29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85"/>
              <p:cNvSpPr>
                <a:spLocks/>
              </p:cNvSpPr>
              <p:nvPr/>
            </p:nvSpPr>
            <p:spPr bwMode="auto">
              <a:xfrm>
                <a:off x="4968" y="2570"/>
                <a:ext cx="89" cy="365"/>
              </a:xfrm>
              <a:custGeom>
                <a:avLst/>
                <a:gdLst>
                  <a:gd name="T0" fmla="*/ 53 w 53"/>
                  <a:gd name="T1" fmla="*/ 16 h 215"/>
                  <a:gd name="T2" fmla="*/ 39 w 53"/>
                  <a:gd name="T3" fmla="*/ 1 h 215"/>
                  <a:gd name="T4" fmla="*/ 10 w 53"/>
                  <a:gd name="T5" fmla="*/ 12 h 215"/>
                  <a:gd name="T6" fmla="*/ 0 w 53"/>
                  <a:gd name="T7" fmla="*/ 215 h 215"/>
                  <a:gd name="T8" fmla="*/ 40 w 53"/>
                  <a:gd name="T9" fmla="*/ 215 h 215"/>
                  <a:gd name="T10" fmla="*/ 53 w 53"/>
                  <a:gd name="T11" fmla="*/ 1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15">
                    <a:moveTo>
                      <a:pt x="53" y="16"/>
                    </a:move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15" y="0"/>
                      <a:pt x="10" y="12"/>
                    </a:cubicBezTo>
                    <a:cubicBezTo>
                      <a:pt x="5" y="22"/>
                      <a:pt x="0" y="215"/>
                      <a:pt x="0" y="215"/>
                    </a:cubicBezTo>
                    <a:cubicBezTo>
                      <a:pt x="40" y="215"/>
                      <a:pt x="40" y="215"/>
                      <a:pt x="40" y="215"/>
                    </a:cubicBezTo>
                    <a:lnTo>
                      <a:pt x="53" y="16"/>
                    </a:lnTo>
                    <a:close/>
                  </a:path>
                </a:pathLst>
              </a:custGeom>
              <a:solidFill>
                <a:srgbClr val="FFA8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86"/>
              <p:cNvSpPr>
                <a:spLocks/>
              </p:cNvSpPr>
              <p:nvPr/>
            </p:nvSpPr>
            <p:spPr bwMode="auto">
              <a:xfrm>
                <a:off x="5020" y="2625"/>
                <a:ext cx="36" cy="310"/>
              </a:xfrm>
              <a:custGeom>
                <a:avLst/>
                <a:gdLst>
                  <a:gd name="T0" fmla="*/ 5 w 21"/>
                  <a:gd name="T1" fmla="*/ 37 h 183"/>
                  <a:gd name="T2" fmla="*/ 2 w 21"/>
                  <a:gd name="T3" fmla="*/ 183 h 183"/>
                  <a:gd name="T4" fmla="*/ 9 w 21"/>
                  <a:gd name="T5" fmla="*/ 183 h 183"/>
                  <a:gd name="T6" fmla="*/ 21 w 21"/>
                  <a:gd name="T7" fmla="*/ 0 h 183"/>
                  <a:gd name="T8" fmla="*/ 5 w 21"/>
                  <a:gd name="T9" fmla="*/ 3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3">
                    <a:moveTo>
                      <a:pt x="5" y="37"/>
                    </a:moveTo>
                    <a:cubicBezTo>
                      <a:pt x="0" y="55"/>
                      <a:pt x="2" y="183"/>
                      <a:pt x="2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3"/>
                      <a:pt x="9" y="23"/>
                      <a:pt x="5" y="37"/>
                    </a:cubicBezTo>
                    <a:close/>
                  </a:path>
                </a:pathLst>
              </a:custGeom>
              <a:solidFill>
                <a:srgbClr val="ED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87"/>
              <p:cNvSpPr>
                <a:spLocks/>
              </p:cNvSpPr>
              <p:nvPr/>
            </p:nvSpPr>
            <p:spPr bwMode="auto">
              <a:xfrm>
                <a:off x="4995" y="3491"/>
                <a:ext cx="145" cy="36"/>
              </a:xfrm>
              <a:custGeom>
                <a:avLst/>
                <a:gdLst>
                  <a:gd name="T0" fmla="*/ 13 w 86"/>
                  <a:gd name="T1" fmla="*/ 2 h 21"/>
                  <a:gd name="T2" fmla="*/ 2 w 86"/>
                  <a:gd name="T3" fmla="*/ 9 h 21"/>
                  <a:gd name="T4" fmla="*/ 6 w 86"/>
                  <a:gd name="T5" fmla="*/ 21 h 21"/>
                  <a:gd name="T6" fmla="*/ 79 w 86"/>
                  <a:gd name="T7" fmla="*/ 16 h 21"/>
                  <a:gd name="T8" fmla="*/ 78 w 86"/>
                  <a:gd name="T9" fmla="*/ 1 h 21"/>
                  <a:gd name="T10" fmla="*/ 13 w 86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1">
                    <a:moveTo>
                      <a:pt x="13" y="2"/>
                    </a:moveTo>
                    <a:cubicBezTo>
                      <a:pt x="13" y="2"/>
                      <a:pt x="2" y="7"/>
                      <a:pt x="2" y="9"/>
                    </a:cubicBezTo>
                    <a:cubicBezTo>
                      <a:pt x="2" y="11"/>
                      <a:pt x="0" y="21"/>
                      <a:pt x="6" y="21"/>
                    </a:cubicBezTo>
                    <a:cubicBezTo>
                      <a:pt x="13" y="21"/>
                      <a:pt x="72" y="19"/>
                      <a:pt x="79" y="16"/>
                    </a:cubicBezTo>
                    <a:cubicBezTo>
                      <a:pt x="86" y="13"/>
                      <a:pt x="81" y="1"/>
                      <a:pt x="78" y="1"/>
                    </a:cubicBezTo>
                    <a:cubicBezTo>
                      <a:pt x="75" y="0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88"/>
              <p:cNvSpPr>
                <a:spLocks/>
              </p:cNvSpPr>
              <p:nvPr/>
            </p:nvSpPr>
            <p:spPr bwMode="auto">
              <a:xfrm>
                <a:off x="4993" y="3057"/>
                <a:ext cx="146" cy="449"/>
              </a:xfrm>
              <a:custGeom>
                <a:avLst/>
                <a:gdLst>
                  <a:gd name="T0" fmla="*/ 49 w 86"/>
                  <a:gd name="T1" fmla="*/ 0 h 265"/>
                  <a:gd name="T2" fmla="*/ 38 w 86"/>
                  <a:gd name="T3" fmla="*/ 216 h 265"/>
                  <a:gd name="T4" fmla="*/ 2 w 86"/>
                  <a:gd name="T5" fmla="*/ 252 h 265"/>
                  <a:gd name="T6" fmla="*/ 20 w 86"/>
                  <a:gd name="T7" fmla="*/ 264 h 265"/>
                  <a:gd name="T8" fmla="*/ 85 w 86"/>
                  <a:gd name="T9" fmla="*/ 252 h 265"/>
                  <a:gd name="T10" fmla="*/ 61 w 86"/>
                  <a:gd name="T11" fmla="*/ 214 h 265"/>
                  <a:gd name="T12" fmla="*/ 71 w 86"/>
                  <a:gd name="T13" fmla="*/ 5 h 265"/>
                  <a:gd name="T14" fmla="*/ 49 w 86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65">
                    <a:moveTo>
                      <a:pt x="49" y="0"/>
                    </a:moveTo>
                    <a:cubicBezTo>
                      <a:pt x="49" y="0"/>
                      <a:pt x="42" y="208"/>
                      <a:pt x="38" y="216"/>
                    </a:cubicBezTo>
                    <a:cubicBezTo>
                      <a:pt x="34" y="225"/>
                      <a:pt x="2" y="245"/>
                      <a:pt x="2" y="252"/>
                    </a:cubicBezTo>
                    <a:cubicBezTo>
                      <a:pt x="3" y="258"/>
                      <a:pt x="0" y="265"/>
                      <a:pt x="20" y="264"/>
                    </a:cubicBezTo>
                    <a:cubicBezTo>
                      <a:pt x="39" y="263"/>
                      <a:pt x="86" y="260"/>
                      <a:pt x="85" y="252"/>
                    </a:cubicBezTo>
                    <a:cubicBezTo>
                      <a:pt x="83" y="244"/>
                      <a:pt x="65" y="224"/>
                      <a:pt x="61" y="214"/>
                    </a:cubicBezTo>
                    <a:cubicBezTo>
                      <a:pt x="57" y="204"/>
                      <a:pt x="71" y="5"/>
                      <a:pt x="71" y="5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89"/>
              <p:cNvSpPr>
                <a:spLocks/>
              </p:cNvSpPr>
              <p:nvPr/>
            </p:nvSpPr>
            <p:spPr bwMode="auto">
              <a:xfrm>
                <a:off x="5017" y="3444"/>
                <a:ext cx="101" cy="64"/>
              </a:xfrm>
              <a:custGeom>
                <a:avLst/>
                <a:gdLst>
                  <a:gd name="T0" fmla="*/ 0 w 60"/>
                  <a:gd name="T1" fmla="*/ 11 h 38"/>
                  <a:gd name="T2" fmla="*/ 26 w 60"/>
                  <a:gd name="T3" fmla="*/ 34 h 38"/>
                  <a:gd name="T4" fmla="*/ 30 w 60"/>
                  <a:gd name="T5" fmla="*/ 38 h 38"/>
                  <a:gd name="T6" fmla="*/ 32 w 60"/>
                  <a:gd name="T7" fmla="*/ 34 h 38"/>
                  <a:gd name="T8" fmla="*/ 42 w 60"/>
                  <a:gd name="T9" fmla="*/ 13 h 38"/>
                  <a:gd name="T10" fmla="*/ 60 w 60"/>
                  <a:gd name="T11" fmla="*/ 6 h 38"/>
                  <a:gd name="T12" fmla="*/ 56 w 60"/>
                  <a:gd name="T13" fmla="*/ 0 h 38"/>
                  <a:gd name="T14" fmla="*/ 30 w 60"/>
                  <a:gd name="T15" fmla="*/ 14 h 38"/>
                  <a:gd name="T16" fmla="*/ 9 w 60"/>
                  <a:gd name="T17" fmla="*/ 3 h 38"/>
                  <a:gd name="T18" fmla="*/ 0 w 60"/>
                  <a:gd name="T1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8">
                    <a:moveTo>
                      <a:pt x="0" y="11"/>
                    </a:moveTo>
                    <a:cubicBezTo>
                      <a:pt x="0" y="11"/>
                      <a:pt x="22" y="4"/>
                      <a:pt x="26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22"/>
                      <a:pt x="42" y="13"/>
                    </a:cubicBezTo>
                    <a:cubicBezTo>
                      <a:pt x="52" y="4"/>
                      <a:pt x="60" y="6"/>
                      <a:pt x="60" y="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36" y="2"/>
                      <a:pt x="30" y="14"/>
                    </a:cubicBezTo>
                    <a:cubicBezTo>
                      <a:pt x="30" y="14"/>
                      <a:pt x="23" y="2"/>
                      <a:pt x="9" y="3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90"/>
              <p:cNvSpPr>
                <a:spLocks/>
              </p:cNvSpPr>
              <p:nvPr/>
            </p:nvSpPr>
            <p:spPr bwMode="auto">
              <a:xfrm>
                <a:off x="5181" y="3491"/>
                <a:ext cx="147" cy="36"/>
              </a:xfrm>
              <a:custGeom>
                <a:avLst/>
                <a:gdLst>
                  <a:gd name="T0" fmla="*/ 74 w 87"/>
                  <a:gd name="T1" fmla="*/ 2 h 21"/>
                  <a:gd name="T2" fmla="*/ 85 w 87"/>
                  <a:gd name="T3" fmla="*/ 9 h 21"/>
                  <a:gd name="T4" fmla="*/ 80 w 87"/>
                  <a:gd name="T5" fmla="*/ 21 h 21"/>
                  <a:gd name="T6" fmla="*/ 7 w 87"/>
                  <a:gd name="T7" fmla="*/ 16 h 21"/>
                  <a:gd name="T8" fmla="*/ 9 w 87"/>
                  <a:gd name="T9" fmla="*/ 1 h 21"/>
                  <a:gd name="T10" fmla="*/ 74 w 87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1">
                    <a:moveTo>
                      <a:pt x="74" y="2"/>
                    </a:moveTo>
                    <a:cubicBezTo>
                      <a:pt x="74" y="2"/>
                      <a:pt x="84" y="7"/>
                      <a:pt x="85" y="9"/>
                    </a:cubicBezTo>
                    <a:cubicBezTo>
                      <a:pt x="85" y="11"/>
                      <a:pt x="87" y="21"/>
                      <a:pt x="80" y="21"/>
                    </a:cubicBezTo>
                    <a:cubicBezTo>
                      <a:pt x="74" y="21"/>
                      <a:pt x="15" y="19"/>
                      <a:pt x="7" y="16"/>
                    </a:cubicBezTo>
                    <a:cubicBezTo>
                      <a:pt x="0" y="13"/>
                      <a:pt x="6" y="1"/>
                      <a:pt x="9" y="1"/>
                    </a:cubicBezTo>
                    <a:cubicBezTo>
                      <a:pt x="12" y="0"/>
                      <a:pt x="74" y="2"/>
                      <a:pt x="74" y="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91"/>
              <p:cNvSpPr>
                <a:spLocks/>
              </p:cNvSpPr>
              <p:nvPr/>
            </p:nvSpPr>
            <p:spPr bwMode="auto">
              <a:xfrm>
                <a:off x="5183" y="3057"/>
                <a:ext cx="145" cy="449"/>
              </a:xfrm>
              <a:custGeom>
                <a:avLst/>
                <a:gdLst>
                  <a:gd name="T0" fmla="*/ 37 w 86"/>
                  <a:gd name="T1" fmla="*/ 0 h 265"/>
                  <a:gd name="T2" fmla="*/ 49 w 86"/>
                  <a:gd name="T3" fmla="*/ 216 h 265"/>
                  <a:gd name="T4" fmla="*/ 84 w 86"/>
                  <a:gd name="T5" fmla="*/ 252 h 265"/>
                  <a:gd name="T6" fmla="*/ 67 w 86"/>
                  <a:gd name="T7" fmla="*/ 264 h 265"/>
                  <a:gd name="T8" fmla="*/ 2 w 86"/>
                  <a:gd name="T9" fmla="*/ 252 h 265"/>
                  <a:gd name="T10" fmla="*/ 26 w 86"/>
                  <a:gd name="T11" fmla="*/ 214 h 265"/>
                  <a:gd name="T12" fmla="*/ 16 w 86"/>
                  <a:gd name="T13" fmla="*/ 5 h 265"/>
                  <a:gd name="T14" fmla="*/ 37 w 86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65">
                    <a:moveTo>
                      <a:pt x="37" y="0"/>
                    </a:moveTo>
                    <a:cubicBezTo>
                      <a:pt x="37" y="0"/>
                      <a:pt x="45" y="208"/>
                      <a:pt x="49" y="216"/>
                    </a:cubicBezTo>
                    <a:cubicBezTo>
                      <a:pt x="53" y="225"/>
                      <a:pt x="85" y="245"/>
                      <a:pt x="84" y="252"/>
                    </a:cubicBezTo>
                    <a:cubicBezTo>
                      <a:pt x="84" y="258"/>
                      <a:pt x="86" y="265"/>
                      <a:pt x="67" y="264"/>
                    </a:cubicBezTo>
                    <a:cubicBezTo>
                      <a:pt x="48" y="263"/>
                      <a:pt x="0" y="260"/>
                      <a:pt x="2" y="252"/>
                    </a:cubicBezTo>
                    <a:cubicBezTo>
                      <a:pt x="4" y="244"/>
                      <a:pt x="22" y="224"/>
                      <a:pt x="26" y="214"/>
                    </a:cubicBezTo>
                    <a:cubicBezTo>
                      <a:pt x="30" y="204"/>
                      <a:pt x="16" y="5"/>
                      <a:pt x="16" y="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92"/>
              <p:cNvSpPr>
                <a:spLocks/>
              </p:cNvSpPr>
              <p:nvPr/>
            </p:nvSpPr>
            <p:spPr bwMode="auto">
              <a:xfrm>
                <a:off x="5205" y="3444"/>
                <a:ext cx="101" cy="64"/>
              </a:xfrm>
              <a:custGeom>
                <a:avLst/>
                <a:gdLst>
                  <a:gd name="T0" fmla="*/ 60 w 60"/>
                  <a:gd name="T1" fmla="*/ 11 h 38"/>
                  <a:gd name="T2" fmla="*/ 34 w 60"/>
                  <a:gd name="T3" fmla="*/ 34 h 38"/>
                  <a:gd name="T4" fmla="*/ 30 w 60"/>
                  <a:gd name="T5" fmla="*/ 38 h 38"/>
                  <a:gd name="T6" fmla="*/ 27 w 60"/>
                  <a:gd name="T7" fmla="*/ 34 h 38"/>
                  <a:gd name="T8" fmla="*/ 17 w 60"/>
                  <a:gd name="T9" fmla="*/ 13 h 38"/>
                  <a:gd name="T10" fmla="*/ 0 w 60"/>
                  <a:gd name="T11" fmla="*/ 6 h 38"/>
                  <a:gd name="T12" fmla="*/ 4 w 60"/>
                  <a:gd name="T13" fmla="*/ 0 h 38"/>
                  <a:gd name="T14" fmla="*/ 29 w 60"/>
                  <a:gd name="T15" fmla="*/ 14 h 38"/>
                  <a:gd name="T16" fmla="*/ 51 w 60"/>
                  <a:gd name="T17" fmla="*/ 3 h 38"/>
                  <a:gd name="T18" fmla="*/ 60 w 60"/>
                  <a:gd name="T1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8">
                    <a:moveTo>
                      <a:pt x="60" y="11"/>
                    </a:moveTo>
                    <a:cubicBezTo>
                      <a:pt x="60" y="11"/>
                      <a:pt x="38" y="4"/>
                      <a:pt x="3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22"/>
                      <a:pt x="17" y="13"/>
                    </a:cubicBezTo>
                    <a:cubicBezTo>
                      <a:pt x="7" y="4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23" y="2"/>
                      <a:pt x="29" y="14"/>
                    </a:cubicBezTo>
                    <a:cubicBezTo>
                      <a:pt x="29" y="14"/>
                      <a:pt x="37" y="2"/>
                      <a:pt x="51" y="3"/>
                    </a:cubicBez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93"/>
              <p:cNvSpPr>
                <a:spLocks/>
              </p:cNvSpPr>
              <p:nvPr/>
            </p:nvSpPr>
            <p:spPr bwMode="auto">
              <a:xfrm>
                <a:off x="5027" y="2884"/>
                <a:ext cx="264" cy="304"/>
              </a:xfrm>
              <a:custGeom>
                <a:avLst/>
                <a:gdLst>
                  <a:gd name="T0" fmla="*/ 39 w 264"/>
                  <a:gd name="T1" fmla="*/ 0 h 304"/>
                  <a:gd name="T2" fmla="*/ 5 w 264"/>
                  <a:gd name="T3" fmla="*/ 27 h 304"/>
                  <a:gd name="T4" fmla="*/ 0 w 264"/>
                  <a:gd name="T5" fmla="*/ 304 h 304"/>
                  <a:gd name="T6" fmla="*/ 115 w 264"/>
                  <a:gd name="T7" fmla="*/ 304 h 304"/>
                  <a:gd name="T8" fmla="*/ 120 w 264"/>
                  <a:gd name="T9" fmla="*/ 122 h 304"/>
                  <a:gd name="T10" fmla="*/ 139 w 264"/>
                  <a:gd name="T11" fmla="*/ 122 h 304"/>
                  <a:gd name="T12" fmla="*/ 154 w 264"/>
                  <a:gd name="T13" fmla="*/ 304 h 304"/>
                  <a:gd name="T14" fmla="*/ 264 w 264"/>
                  <a:gd name="T15" fmla="*/ 304 h 304"/>
                  <a:gd name="T16" fmla="*/ 250 w 264"/>
                  <a:gd name="T17" fmla="*/ 27 h 304"/>
                  <a:gd name="T18" fmla="*/ 39 w 264"/>
                  <a:gd name="T1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304">
                    <a:moveTo>
                      <a:pt x="39" y="0"/>
                    </a:moveTo>
                    <a:lnTo>
                      <a:pt x="5" y="27"/>
                    </a:lnTo>
                    <a:lnTo>
                      <a:pt x="0" y="304"/>
                    </a:lnTo>
                    <a:lnTo>
                      <a:pt x="115" y="304"/>
                    </a:lnTo>
                    <a:lnTo>
                      <a:pt x="120" y="122"/>
                    </a:lnTo>
                    <a:lnTo>
                      <a:pt x="139" y="122"/>
                    </a:lnTo>
                    <a:lnTo>
                      <a:pt x="154" y="304"/>
                    </a:lnTo>
                    <a:lnTo>
                      <a:pt x="264" y="304"/>
                    </a:lnTo>
                    <a:lnTo>
                      <a:pt x="250" y="2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94"/>
              <p:cNvSpPr>
                <a:spLocks/>
              </p:cNvSpPr>
              <p:nvPr/>
            </p:nvSpPr>
            <p:spPr bwMode="auto">
              <a:xfrm>
                <a:off x="5032" y="2569"/>
                <a:ext cx="396" cy="378"/>
              </a:xfrm>
              <a:custGeom>
                <a:avLst/>
                <a:gdLst>
                  <a:gd name="T0" fmla="*/ 1 w 234"/>
                  <a:gd name="T1" fmla="*/ 2 h 223"/>
                  <a:gd name="T2" fmla="*/ 142 w 234"/>
                  <a:gd name="T3" fmla="*/ 1 h 223"/>
                  <a:gd name="T4" fmla="*/ 179 w 234"/>
                  <a:gd name="T5" fmla="*/ 20 h 223"/>
                  <a:gd name="T6" fmla="*/ 234 w 234"/>
                  <a:gd name="T7" fmla="*/ 127 h 223"/>
                  <a:gd name="T8" fmla="*/ 179 w 234"/>
                  <a:gd name="T9" fmla="*/ 223 h 223"/>
                  <a:gd name="T10" fmla="*/ 143 w 234"/>
                  <a:gd name="T11" fmla="*/ 194 h 223"/>
                  <a:gd name="T12" fmla="*/ 188 w 234"/>
                  <a:gd name="T13" fmla="*/ 127 h 223"/>
                  <a:gd name="T14" fmla="*/ 145 w 234"/>
                  <a:gd name="T15" fmla="*/ 56 h 223"/>
                  <a:gd name="T16" fmla="*/ 145 w 234"/>
                  <a:gd name="T17" fmla="*/ 202 h 223"/>
                  <a:gd name="T18" fmla="*/ 0 w 234"/>
                  <a:gd name="T19" fmla="*/ 201 h 223"/>
                  <a:gd name="T20" fmla="*/ 1 w 234"/>
                  <a:gd name="T21" fmla="*/ 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223">
                    <a:moveTo>
                      <a:pt x="1" y="2"/>
                    </a:move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66" y="0"/>
                      <a:pt x="179" y="20"/>
                    </a:cubicBezTo>
                    <a:cubicBezTo>
                      <a:pt x="192" y="41"/>
                      <a:pt x="234" y="115"/>
                      <a:pt x="234" y="127"/>
                    </a:cubicBezTo>
                    <a:cubicBezTo>
                      <a:pt x="234" y="144"/>
                      <a:pt x="179" y="223"/>
                      <a:pt x="179" y="223"/>
                    </a:cubicBezTo>
                    <a:cubicBezTo>
                      <a:pt x="143" y="194"/>
                      <a:pt x="143" y="194"/>
                      <a:pt x="143" y="194"/>
                    </a:cubicBezTo>
                    <a:cubicBezTo>
                      <a:pt x="143" y="194"/>
                      <a:pt x="188" y="133"/>
                      <a:pt x="188" y="127"/>
                    </a:cubicBezTo>
                    <a:cubicBezTo>
                      <a:pt x="188" y="120"/>
                      <a:pt x="145" y="56"/>
                      <a:pt x="145" y="56"/>
                    </a:cubicBezTo>
                    <a:cubicBezTo>
                      <a:pt x="145" y="202"/>
                      <a:pt x="145" y="202"/>
                      <a:pt x="145" y="202"/>
                    </a:cubicBezTo>
                    <a:cubicBezTo>
                      <a:pt x="0" y="201"/>
                      <a:pt x="0" y="201"/>
                      <a:pt x="0" y="20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A8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95"/>
              <p:cNvSpPr>
                <a:spLocks/>
              </p:cNvSpPr>
              <p:nvPr/>
            </p:nvSpPr>
            <p:spPr bwMode="auto">
              <a:xfrm>
                <a:off x="5032" y="2706"/>
                <a:ext cx="245" cy="205"/>
              </a:xfrm>
              <a:custGeom>
                <a:avLst/>
                <a:gdLst>
                  <a:gd name="T0" fmla="*/ 145 w 145"/>
                  <a:gd name="T1" fmla="*/ 109 h 121"/>
                  <a:gd name="T2" fmla="*/ 145 w 145"/>
                  <a:gd name="T3" fmla="*/ 28 h 121"/>
                  <a:gd name="T4" fmla="*/ 125 w 145"/>
                  <a:gd name="T5" fmla="*/ 7 h 121"/>
                  <a:gd name="T6" fmla="*/ 103 w 145"/>
                  <a:gd name="T7" fmla="*/ 22 h 121"/>
                  <a:gd name="T8" fmla="*/ 101 w 145"/>
                  <a:gd name="T9" fmla="*/ 20 h 121"/>
                  <a:gd name="T10" fmla="*/ 101 w 145"/>
                  <a:gd name="T11" fmla="*/ 10 h 121"/>
                  <a:gd name="T12" fmla="*/ 86 w 145"/>
                  <a:gd name="T13" fmla="*/ 9 h 121"/>
                  <a:gd name="T14" fmla="*/ 71 w 145"/>
                  <a:gd name="T15" fmla="*/ 24 h 121"/>
                  <a:gd name="T16" fmla="*/ 69 w 145"/>
                  <a:gd name="T17" fmla="*/ 23 h 121"/>
                  <a:gd name="T18" fmla="*/ 54 w 145"/>
                  <a:gd name="T19" fmla="*/ 8 h 121"/>
                  <a:gd name="T20" fmla="*/ 37 w 145"/>
                  <a:gd name="T21" fmla="*/ 32 h 121"/>
                  <a:gd name="T22" fmla="*/ 33 w 145"/>
                  <a:gd name="T23" fmla="*/ 32 h 121"/>
                  <a:gd name="T24" fmla="*/ 27 w 145"/>
                  <a:gd name="T25" fmla="*/ 11 h 121"/>
                  <a:gd name="T26" fmla="*/ 1 w 145"/>
                  <a:gd name="T27" fmla="*/ 21 h 121"/>
                  <a:gd name="T28" fmla="*/ 0 w 145"/>
                  <a:gd name="T29" fmla="*/ 22 h 121"/>
                  <a:gd name="T30" fmla="*/ 0 w 145"/>
                  <a:gd name="T31" fmla="*/ 120 h 121"/>
                  <a:gd name="T32" fmla="*/ 145 w 145"/>
                  <a:gd name="T33" fmla="*/ 121 h 121"/>
                  <a:gd name="T34" fmla="*/ 145 w 145"/>
                  <a:gd name="T35" fmla="*/ 10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121">
                    <a:moveTo>
                      <a:pt x="145" y="109"/>
                    </a:moveTo>
                    <a:cubicBezTo>
                      <a:pt x="145" y="28"/>
                      <a:pt x="145" y="28"/>
                      <a:pt x="145" y="28"/>
                    </a:cubicBezTo>
                    <a:cubicBezTo>
                      <a:pt x="142" y="18"/>
                      <a:pt x="135" y="1"/>
                      <a:pt x="125" y="7"/>
                    </a:cubicBezTo>
                    <a:cubicBezTo>
                      <a:pt x="118" y="11"/>
                      <a:pt x="112" y="19"/>
                      <a:pt x="103" y="22"/>
                    </a:cubicBezTo>
                    <a:cubicBezTo>
                      <a:pt x="102" y="22"/>
                      <a:pt x="101" y="21"/>
                      <a:pt x="101" y="20"/>
                    </a:cubicBezTo>
                    <a:cubicBezTo>
                      <a:pt x="100" y="16"/>
                      <a:pt x="101" y="13"/>
                      <a:pt x="101" y="10"/>
                    </a:cubicBezTo>
                    <a:cubicBezTo>
                      <a:pt x="101" y="0"/>
                      <a:pt x="89" y="7"/>
                      <a:pt x="86" y="9"/>
                    </a:cubicBezTo>
                    <a:cubicBezTo>
                      <a:pt x="81" y="14"/>
                      <a:pt x="77" y="20"/>
                      <a:pt x="71" y="24"/>
                    </a:cubicBezTo>
                    <a:cubicBezTo>
                      <a:pt x="71" y="24"/>
                      <a:pt x="69" y="24"/>
                      <a:pt x="69" y="23"/>
                    </a:cubicBezTo>
                    <a:cubicBezTo>
                      <a:pt x="66" y="17"/>
                      <a:pt x="64" y="1"/>
                      <a:pt x="54" y="8"/>
                    </a:cubicBezTo>
                    <a:cubicBezTo>
                      <a:pt x="45" y="14"/>
                      <a:pt x="43" y="24"/>
                      <a:pt x="37" y="32"/>
                    </a:cubicBezTo>
                    <a:cubicBezTo>
                      <a:pt x="36" y="34"/>
                      <a:pt x="34" y="34"/>
                      <a:pt x="33" y="32"/>
                    </a:cubicBezTo>
                    <a:cubicBezTo>
                      <a:pt x="32" y="25"/>
                      <a:pt x="31" y="17"/>
                      <a:pt x="27" y="11"/>
                    </a:cubicBezTo>
                    <a:cubicBezTo>
                      <a:pt x="20" y="1"/>
                      <a:pt x="6" y="15"/>
                      <a:pt x="1" y="21"/>
                    </a:cubicBezTo>
                    <a:cubicBezTo>
                      <a:pt x="1" y="21"/>
                      <a:pt x="1" y="22"/>
                      <a:pt x="0" y="22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45" y="121"/>
                      <a:pt x="145" y="121"/>
                      <a:pt x="145" y="121"/>
                    </a:cubicBezTo>
                    <a:cubicBezTo>
                      <a:pt x="145" y="121"/>
                      <a:pt x="145" y="111"/>
                      <a:pt x="145" y="109"/>
                    </a:cubicBezTo>
                    <a:close/>
                  </a:path>
                </a:pathLst>
              </a:custGeom>
              <a:solidFill>
                <a:srgbClr val="EF8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96"/>
              <p:cNvSpPr>
                <a:spLocks/>
              </p:cNvSpPr>
              <p:nvPr/>
            </p:nvSpPr>
            <p:spPr bwMode="auto">
              <a:xfrm>
                <a:off x="5228" y="2898"/>
                <a:ext cx="105" cy="105"/>
              </a:xfrm>
              <a:custGeom>
                <a:avLst/>
                <a:gdLst>
                  <a:gd name="T0" fmla="*/ 27 w 62"/>
                  <a:gd name="T1" fmla="*/ 0 h 62"/>
                  <a:gd name="T2" fmla="*/ 10 w 62"/>
                  <a:gd name="T3" fmla="*/ 19 h 62"/>
                  <a:gd name="T4" fmla="*/ 11 w 62"/>
                  <a:gd name="T5" fmla="*/ 46 h 62"/>
                  <a:gd name="T6" fmla="*/ 42 w 62"/>
                  <a:gd name="T7" fmla="*/ 49 h 62"/>
                  <a:gd name="T8" fmla="*/ 62 w 62"/>
                  <a:gd name="T9" fmla="*/ 28 h 62"/>
                  <a:gd name="T10" fmla="*/ 27 w 62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2">
                    <a:moveTo>
                      <a:pt x="27" y="0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0" y="34"/>
                      <a:pt x="11" y="46"/>
                    </a:cubicBezTo>
                    <a:cubicBezTo>
                      <a:pt x="27" y="62"/>
                      <a:pt x="42" y="49"/>
                      <a:pt x="42" y="49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97"/>
              <p:cNvSpPr>
                <a:spLocks/>
              </p:cNvSpPr>
              <p:nvPr/>
            </p:nvSpPr>
            <p:spPr bwMode="auto">
              <a:xfrm>
                <a:off x="5123" y="2504"/>
                <a:ext cx="56" cy="95"/>
              </a:xfrm>
              <a:custGeom>
                <a:avLst/>
                <a:gdLst>
                  <a:gd name="T0" fmla="*/ 0 w 33"/>
                  <a:gd name="T1" fmla="*/ 0 h 56"/>
                  <a:gd name="T2" fmla="*/ 0 w 33"/>
                  <a:gd name="T3" fmla="*/ 37 h 56"/>
                  <a:gd name="T4" fmla="*/ 17 w 33"/>
                  <a:gd name="T5" fmla="*/ 55 h 56"/>
                  <a:gd name="T6" fmla="*/ 32 w 33"/>
                  <a:gd name="T7" fmla="*/ 37 h 56"/>
                  <a:gd name="T8" fmla="*/ 31 w 33"/>
                  <a:gd name="T9" fmla="*/ 0 h 56"/>
                  <a:gd name="T10" fmla="*/ 0 w 33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56"/>
                      <a:pt x="17" y="55"/>
                    </a:cubicBezTo>
                    <a:cubicBezTo>
                      <a:pt x="33" y="54"/>
                      <a:pt x="32" y="37"/>
                      <a:pt x="32" y="37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98"/>
              <p:cNvSpPr>
                <a:spLocks/>
              </p:cNvSpPr>
              <p:nvPr/>
            </p:nvSpPr>
            <p:spPr bwMode="auto">
              <a:xfrm>
                <a:off x="5123" y="2504"/>
                <a:ext cx="53" cy="24"/>
              </a:xfrm>
              <a:custGeom>
                <a:avLst/>
                <a:gdLst>
                  <a:gd name="T0" fmla="*/ 17 w 31"/>
                  <a:gd name="T1" fmla="*/ 14 h 14"/>
                  <a:gd name="T2" fmla="*/ 31 w 31"/>
                  <a:gd name="T3" fmla="*/ 13 h 14"/>
                  <a:gd name="T4" fmla="*/ 31 w 31"/>
                  <a:gd name="T5" fmla="*/ 0 h 14"/>
                  <a:gd name="T6" fmla="*/ 0 w 31"/>
                  <a:gd name="T7" fmla="*/ 0 h 14"/>
                  <a:gd name="T8" fmla="*/ 0 w 31"/>
                  <a:gd name="T9" fmla="*/ 12 h 14"/>
                  <a:gd name="T10" fmla="*/ 17 w 31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17" y="14"/>
                    </a:moveTo>
                    <a:cubicBezTo>
                      <a:pt x="22" y="14"/>
                      <a:pt x="27" y="14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11" y="14"/>
                      <a:pt x="17" y="14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99"/>
              <p:cNvSpPr>
                <a:spLocks/>
              </p:cNvSpPr>
              <p:nvPr/>
            </p:nvSpPr>
            <p:spPr bwMode="auto">
              <a:xfrm>
                <a:off x="4954" y="2058"/>
                <a:ext cx="388" cy="434"/>
              </a:xfrm>
              <a:custGeom>
                <a:avLst/>
                <a:gdLst>
                  <a:gd name="T0" fmla="*/ 53 w 229"/>
                  <a:gd name="T1" fmla="*/ 243 h 256"/>
                  <a:gd name="T2" fmla="*/ 6 w 229"/>
                  <a:gd name="T3" fmla="*/ 134 h 256"/>
                  <a:gd name="T4" fmla="*/ 37 w 229"/>
                  <a:gd name="T5" fmla="*/ 52 h 256"/>
                  <a:gd name="T6" fmla="*/ 53 w 229"/>
                  <a:gd name="T7" fmla="*/ 31 h 256"/>
                  <a:gd name="T8" fmla="*/ 152 w 229"/>
                  <a:gd name="T9" fmla="*/ 12 h 256"/>
                  <a:gd name="T10" fmla="*/ 229 w 229"/>
                  <a:gd name="T11" fmla="*/ 105 h 256"/>
                  <a:gd name="T12" fmla="*/ 183 w 229"/>
                  <a:gd name="T13" fmla="*/ 236 h 256"/>
                  <a:gd name="T14" fmla="*/ 53 w 229"/>
                  <a:gd name="T15" fmla="*/ 24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256">
                    <a:moveTo>
                      <a:pt x="53" y="243"/>
                    </a:moveTo>
                    <a:cubicBezTo>
                      <a:pt x="53" y="243"/>
                      <a:pt x="11" y="214"/>
                      <a:pt x="6" y="134"/>
                    </a:cubicBezTo>
                    <a:cubicBezTo>
                      <a:pt x="0" y="55"/>
                      <a:pt x="32" y="56"/>
                      <a:pt x="37" y="52"/>
                    </a:cubicBezTo>
                    <a:cubicBezTo>
                      <a:pt x="42" y="49"/>
                      <a:pt x="37" y="42"/>
                      <a:pt x="53" y="31"/>
                    </a:cubicBezTo>
                    <a:cubicBezTo>
                      <a:pt x="68" y="20"/>
                      <a:pt x="107" y="0"/>
                      <a:pt x="152" y="12"/>
                    </a:cubicBezTo>
                    <a:cubicBezTo>
                      <a:pt x="198" y="24"/>
                      <a:pt x="229" y="58"/>
                      <a:pt x="229" y="105"/>
                    </a:cubicBezTo>
                    <a:cubicBezTo>
                      <a:pt x="229" y="152"/>
                      <a:pt x="204" y="216"/>
                      <a:pt x="183" y="236"/>
                    </a:cubicBezTo>
                    <a:cubicBezTo>
                      <a:pt x="163" y="256"/>
                      <a:pt x="53" y="243"/>
                      <a:pt x="53" y="243"/>
                    </a:cubicBezTo>
                    <a:close/>
                  </a:path>
                </a:pathLst>
              </a:custGeom>
              <a:solidFill>
                <a:srgbClr val="E27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00"/>
              <p:cNvSpPr>
                <a:spLocks/>
              </p:cNvSpPr>
              <p:nvPr/>
            </p:nvSpPr>
            <p:spPr bwMode="auto">
              <a:xfrm>
                <a:off x="5012" y="2251"/>
                <a:ext cx="274" cy="279"/>
              </a:xfrm>
              <a:custGeom>
                <a:avLst/>
                <a:gdLst>
                  <a:gd name="T0" fmla="*/ 0 w 162"/>
                  <a:gd name="T1" fmla="*/ 14 h 164"/>
                  <a:gd name="T2" fmla="*/ 1 w 162"/>
                  <a:gd name="T3" fmla="*/ 96 h 164"/>
                  <a:gd name="T4" fmla="*/ 64 w 162"/>
                  <a:gd name="T5" fmla="*/ 159 h 164"/>
                  <a:gd name="T6" fmla="*/ 160 w 162"/>
                  <a:gd name="T7" fmla="*/ 86 h 164"/>
                  <a:gd name="T8" fmla="*/ 156 w 162"/>
                  <a:gd name="T9" fmla="*/ 10 h 164"/>
                  <a:gd name="T10" fmla="*/ 134 w 162"/>
                  <a:gd name="T11" fmla="*/ 22 h 164"/>
                  <a:gd name="T12" fmla="*/ 128 w 162"/>
                  <a:gd name="T13" fmla="*/ 6 h 164"/>
                  <a:gd name="T14" fmla="*/ 106 w 162"/>
                  <a:gd name="T15" fmla="*/ 21 h 164"/>
                  <a:gd name="T16" fmla="*/ 97 w 162"/>
                  <a:gd name="T17" fmla="*/ 3 h 164"/>
                  <a:gd name="T18" fmla="*/ 74 w 162"/>
                  <a:gd name="T19" fmla="*/ 24 h 164"/>
                  <a:gd name="T20" fmla="*/ 65 w 162"/>
                  <a:gd name="T21" fmla="*/ 5 h 164"/>
                  <a:gd name="T22" fmla="*/ 43 w 162"/>
                  <a:gd name="T23" fmla="*/ 21 h 164"/>
                  <a:gd name="T24" fmla="*/ 38 w 162"/>
                  <a:gd name="T25" fmla="*/ 0 h 164"/>
                  <a:gd name="T26" fmla="*/ 12 w 162"/>
                  <a:gd name="T27" fmla="*/ 21 h 164"/>
                  <a:gd name="T28" fmla="*/ 0 w 162"/>
                  <a:gd name="T29" fmla="*/ 1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64">
                    <a:moveTo>
                      <a:pt x="0" y="14"/>
                    </a:moveTo>
                    <a:cubicBezTo>
                      <a:pt x="0" y="14"/>
                      <a:pt x="0" y="84"/>
                      <a:pt x="1" y="96"/>
                    </a:cubicBezTo>
                    <a:cubicBezTo>
                      <a:pt x="3" y="107"/>
                      <a:pt x="11" y="153"/>
                      <a:pt x="64" y="159"/>
                    </a:cubicBezTo>
                    <a:cubicBezTo>
                      <a:pt x="118" y="164"/>
                      <a:pt x="158" y="145"/>
                      <a:pt x="160" y="86"/>
                    </a:cubicBezTo>
                    <a:cubicBezTo>
                      <a:pt x="162" y="28"/>
                      <a:pt x="156" y="10"/>
                      <a:pt x="156" y="10"/>
                    </a:cubicBezTo>
                    <a:cubicBezTo>
                      <a:pt x="156" y="10"/>
                      <a:pt x="148" y="22"/>
                      <a:pt x="134" y="22"/>
                    </a:cubicBezTo>
                    <a:cubicBezTo>
                      <a:pt x="121" y="21"/>
                      <a:pt x="128" y="6"/>
                      <a:pt x="128" y="6"/>
                    </a:cubicBezTo>
                    <a:cubicBezTo>
                      <a:pt x="128" y="6"/>
                      <a:pt x="119" y="22"/>
                      <a:pt x="106" y="21"/>
                    </a:cubicBezTo>
                    <a:cubicBezTo>
                      <a:pt x="94" y="20"/>
                      <a:pt x="97" y="3"/>
                      <a:pt x="97" y="3"/>
                    </a:cubicBezTo>
                    <a:cubicBezTo>
                      <a:pt x="97" y="3"/>
                      <a:pt x="83" y="24"/>
                      <a:pt x="74" y="24"/>
                    </a:cubicBezTo>
                    <a:cubicBezTo>
                      <a:pt x="64" y="24"/>
                      <a:pt x="63" y="14"/>
                      <a:pt x="65" y="5"/>
                    </a:cubicBezTo>
                    <a:cubicBezTo>
                      <a:pt x="65" y="5"/>
                      <a:pt x="58" y="24"/>
                      <a:pt x="43" y="21"/>
                    </a:cubicBezTo>
                    <a:cubicBezTo>
                      <a:pt x="27" y="18"/>
                      <a:pt x="38" y="0"/>
                      <a:pt x="38" y="0"/>
                    </a:cubicBezTo>
                    <a:cubicBezTo>
                      <a:pt x="38" y="0"/>
                      <a:pt x="24" y="20"/>
                      <a:pt x="12" y="21"/>
                    </a:cubicBezTo>
                    <a:cubicBezTo>
                      <a:pt x="0" y="22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Oval 101"/>
              <p:cNvSpPr>
                <a:spLocks noChangeArrowheads="1"/>
              </p:cNvSpPr>
              <p:nvPr/>
            </p:nvSpPr>
            <p:spPr bwMode="auto">
              <a:xfrm>
                <a:off x="4971" y="2329"/>
                <a:ext cx="59" cy="61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Oval 102"/>
              <p:cNvSpPr>
                <a:spLocks noChangeArrowheads="1"/>
              </p:cNvSpPr>
              <p:nvPr/>
            </p:nvSpPr>
            <p:spPr bwMode="auto">
              <a:xfrm>
                <a:off x="5257" y="2329"/>
                <a:ext cx="61" cy="61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Oval 103"/>
              <p:cNvSpPr>
                <a:spLocks noChangeArrowheads="1"/>
              </p:cNvSpPr>
              <p:nvPr/>
            </p:nvSpPr>
            <p:spPr bwMode="auto">
              <a:xfrm>
                <a:off x="5047" y="2318"/>
                <a:ext cx="29" cy="27"/>
              </a:xfrm>
              <a:prstGeom prst="ellipse">
                <a:avLst/>
              </a:pr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Oval 104"/>
              <p:cNvSpPr>
                <a:spLocks noChangeArrowheads="1"/>
              </p:cNvSpPr>
              <p:nvPr/>
            </p:nvSpPr>
            <p:spPr bwMode="auto">
              <a:xfrm>
                <a:off x="5206" y="2321"/>
                <a:ext cx="29" cy="29"/>
              </a:xfrm>
              <a:prstGeom prst="ellipse">
                <a:avLst/>
              </a:pr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Oval 105"/>
              <p:cNvSpPr>
                <a:spLocks noChangeArrowheads="1"/>
              </p:cNvSpPr>
              <p:nvPr/>
            </p:nvSpPr>
            <p:spPr bwMode="auto">
              <a:xfrm>
                <a:off x="5130" y="2372"/>
                <a:ext cx="34" cy="34"/>
              </a:xfrm>
              <a:prstGeom prst="ellipse">
                <a:avLst/>
              </a:pr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06"/>
              <p:cNvSpPr>
                <a:spLocks/>
              </p:cNvSpPr>
              <p:nvPr/>
            </p:nvSpPr>
            <p:spPr bwMode="auto">
              <a:xfrm>
                <a:off x="5076" y="2358"/>
                <a:ext cx="142" cy="39"/>
              </a:xfrm>
              <a:custGeom>
                <a:avLst/>
                <a:gdLst>
                  <a:gd name="T0" fmla="*/ 2 w 84"/>
                  <a:gd name="T1" fmla="*/ 23 h 23"/>
                  <a:gd name="T2" fmla="*/ 1 w 84"/>
                  <a:gd name="T3" fmla="*/ 22 h 23"/>
                  <a:gd name="T4" fmla="*/ 1 w 84"/>
                  <a:gd name="T5" fmla="*/ 20 h 23"/>
                  <a:gd name="T6" fmla="*/ 42 w 84"/>
                  <a:gd name="T7" fmla="*/ 0 h 23"/>
                  <a:gd name="T8" fmla="*/ 83 w 84"/>
                  <a:gd name="T9" fmla="*/ 20 h 23"/>
                  <a:gd name="T10" fmla="*/ 83 w 84"/>
                  <a:gd name="T11" fmla="*/ 23 h 23"/>
                  <a:gd name="T12" fmla="*/ 80 w 84"/>
                  <a:gd name="T13" fmla="*/ 22 h 23"/>
                  <a:gd name="T14" fmla="*/ 42 w 84"/>
                  <a:gd name="T15" fmla="*/ 4 h 23"/>
                  <a:gd name="T16" fmla="*/ 3 w 84"/>
                  <a:gd name="T17" fmla="*/ 22 h 23"/>
                  <a:gd name="T18" fmla="*/ 2 w 8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3">
                    <a:moveTo>
                      <a:pt x="2" y="23"/>
                    </a:moveTo>
                    <a:cubicBezTo>
                      <a:pt x="2" y="23"/>
                      <a:pt x="1" y="23"/>
                      <a:pt x="1" y="22"/>
                    </a:cubicBezTo>
                    <a:cubicBezTo>
                      <a:pt x="0" y="22"/>
                      <a:pt x="0" y="20"/>
                      <a:pt x="1" y="20"/>
                    </a:cubicBezTo>
                    <a:cubicBezTo>
                      <a:pt x="1" y="19"/>
                      <a:pt x="18" y="0"/>
                      <a:pt x="42" y="0"/>
                    </a:cubicBezTo>
                    <a:cubicBezTo>
                      <a:pt x="66" y="0"/>
                      <a:pt x="82" y="19"/>
                      <a:pt x="83" y="20"/>
                    </a:cubicBezTo>
                    <a:cubicBezTo>
                      <a:pt x="84" y="21"/>
                      <a:pt x="84" y="22"/>
                      <a:pt x="83" y="23"/>
                    </a:cubicBezTo>
                    <a:cubicBezTo>
                      <a:pt x="82" y="23"/>
                      <a:pt x="81" y="23"/>
                      <a:pt x="80" y="22"/>
                    </a:cubicBezTo>
                    <a:cubicBezTo>
                      <a:pt x="80" y="22"/>
                      <a:pt x="64" y="3"/>
                      <a:pt x="42" y="4"/>
                    </a:cubicBezTo>
                    <a:cubicBezTo>
                      <a:pt x="20" y="4"/>
                      <a:pt x="4" y="22"/>
                      <a:pt x="3" y="22"/>
                    </a:cubicBezTo>
                    <a:cubicBezTo>
                      <a:pt x="3" y="23"/>
                      <a:pt x="3" y="23"/>
                      <a:pt x="2" y="23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Oval 107"/>
              <p:cNvSpPr>
                <a:spLocks noChangeArrowheads="1"/>
              </p:cNvSpPr>
              <p:nvPr/>
            </p:nvSpPr>
            <p:spPr bwMode="auto">
              <a:xfrm>
                <a:off x="5051" y="2365"/>
                <a:ext cx="57" cy="58"/>
              </a:xfrm>
              <a:prstGeom prst="ellipse">
                <a:avLst/>
              </a:prstGeom>
              <a:solidFill>
                <a:srgbClr val="E9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Oval 108"/>
              <p:cNvSpPr>
                <a:spLocks noChangeArrowheads="1"/>
              </p:cNvSpPr>
              <p:nvPr/>
            </p:nvSpPr>
            <p:spPr bwMode="auto">
              <a:xfrm>
                <a:off x="5184" y="2365"/>
                <a:ext cx="59" cy="58"/>
              </a:xfrm>
              <a:prstGeom prst="ellipse">
                <a:avLst/>
              </a:prstGeom>
              <a:solidFill>
                <a:srgbClr val="E9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09"/>
              <p:cNvSpPr>
                <a:spLocks/>
              </p:cNvSpPr>
              <p:nvPr/>
            </p:nvSpPr>
            <p:spPr bwMode="auto">
              <a:xfrm>
                <a:off x="5027" y="2294"/>
                <a:ext cx="39" cy="20"/>
              </a:xfrm>
              <a:custGeom>
                <a:avLst/>
                <a:gdLst>
                  <a:gd name="T0" fmla="*/ 6 w 23"/>
                  <a:gd name="T1" fmla="*/ 12 h 12"/>
                  <a:gd name="T2" fmla="*/ 2 w 23"/>
                  <a:gd name="T3" fmla="*/ 11 h 12"/>
                  <a:gd name="T4" fmla="*/ 0 w 23"/>
                  <a:gd name="T5" fmla="*/ 9 h 12"/>
                  <a:gd name="T6" fmla="*/ 3 w 23"/>
                  <a:gd name="T7" fmla="*/ 7 h 12"/>
                  <a:gd name="T8" fmla="*/ 19 w 23"/>
                  <a:gd name="T9" fmla="*/ 1 h 12"/>
                  <a:gd name="T10" fmla="*/ 22 w 23"/>
                  <a:gd name="T11" fmla="*/ 1 h 12"/>
                  <a:gd name="T12" fmla="*/ 22 w 23"/>
                  <a:gd name="T13" fmla="*/ 4 h 12"/>
                  <a:gd name="T14" fmla="*/ 6 w 2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2">
                    <a:moveTo>
                      <a:pt x="6" y="12"/>
                    </a:moveTo>
                    <a:cubicBezTo>
                      <a:pt x="4" y="12"/>
                      <a:pt x="2" y="11"/>
                      <a:pt x="2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3" y="7"/>
                      <a:pt x="13" y="10"/>
                      <a:pt x="19" y="1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1"/>
                      <a:pt x="23" y="3"/>
                      <a:pt x="22" y="4"/>
                    </a:cubicBezTo>
                    <a:cubicBezTo>
                      <a:pt x="18" y="10"/>
                      <a:pt x="11" y="12"/>
                      <a:pt x="6" y="12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10"/>
              <p:cNvSpPr>
                <a:spLocks/>
              </p:cNvSpPr>
              <p:nvPr/>
            </p:nvSpPr>
            <p:spPr bwMode="auto">
              <a:xfrm>
                <a:off x="5221" y="2297"/>
                <a:ext cx="39" cy="21"/>
              </a:xfrm>
              <a:custGeom>
                <a:avLst/>
                <a:gdLst>
                  <a:gd name="T0" fmla="*/ 16 w 23"/>
                  <a:gd name="T1" fmla="*/ 12 h 12"/>
                  <a:gd name="T2" fmla="*/ 21 w 23"/>
                  <a:gd name="T3" fmla="*/ 11 h 12"/>
                  <a:gd name="T4" fmla="*/ 22 w 23"/>
                  <a:gd name="T5" fmla="*/ 9 h 12"/>
                  <a:gd name="T6" fmla="*/ 20 w 23"/>
                  <a:gd name="T7" fmla="*/ 7 h 12"/>
                  <a:gd name="T8" fmla="*/ 4 w 23"/>
                  <a:gd name="T9" fmla="*/ 1 h 12"/>
                  <a:gd name="T10" fmla="*/ 1 w 23"/>
                  <a:gd name="T11" fmla="*/ 1 h 12"/>
                  <a:gd name="T12" fmla="*/ 0 w 23"/>
                  <a:gd name="T13" fmla="*/ 3 h 12"/>
                  <a:gd name="T14" fmla="*/ 16 w 2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2">
                    <a:moveTo>
                      <a:pt x="16" y="12"/>
                    </a:moveTo>
                    <a:cubicBezTo>
                      <a:pt x="19" y="12"/>
                      <a:pt x="21" y="11"/>
                      <a:pt x="21" y="11"/>
                    </a:cubicBezTo>
                    <a:cubicBezTo>
                      <a:pt x="22" y="11"/>
                      <a:pt x="23" y="10"/>
                      <a:pt x="22" y="9"/>
                    </a:cubicBezTo>
                    <a:cubicBezTo>
                      <a:pt x="22" y="8"/>
                      <a:pt x="21" y="7"/>
                      <a:pt x="20" y="7"/>
                    </a:cubicBezTo>
                    <a:cubicBezTo>
                      <a:pt x="19" y="7"/>
                      <a:pt x="9" y="10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5" y="10"/>
                      <a:pt x="11" y="12"/>
                      <a:pt x="16" y="12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11"/>
              <p:cNvSpPr>
                <a:spLocks/>
              </p:cNvSpPr>
              <p:nvPr/>
            </p:nvSpPr>
            <p:spPr bwMode="auto">
              <a:xfrm>
                <a:off x="5083" y="2436"/>
                <a:ext cx="130" cy="41"/>
              </a:xfrm>
              <a:custGeom>
                <a:avLst/>
                <a:gdLst>
                  <a:gd name="T0" fmla="*/ 39 w 77"/>
                  <a:gd name="T1" fmla="*/ 24 h 24"/>
                  <a:gd name="T2" fmla="*/ 0 w 77"/>
                  <a:gd name="T3" fmla="*/ 6 h 24"/>
                  <a:gd name="T4" fmla="*/ 1 w 77"/>
                  <a:gd name="T5" fmla="*/ 4 h 24"/>
                  <a:gd name="T6" fmla="*/ 4 w 77"/>
                  <a:gd name="T7" fmla="*/ 4 h 24"/>
                  <a:gd name="T8" fmla="*/ 40 w 77"/>
                  <a:gd name="T9" fmla="*/ 20 h 24"/>
                  <a:gd name="T10" fmla="*/ 73 w 77"/>
                  <a:gd name="T11" fmla="*/ 2 h 24"/>
                  <a:gd name="T12" fmla="*/ 75 w 77"/>
                  <a:gd name="T13" fmla="*/ 1 h 24"/>
                  <a:gd name="T14" fmla="*/ 76 w 77"/>
                  <a:gd name="T15" fmla="*/ 3 h 24"/>
                  <a:gd name="T16" fmla="*/ 40 w 77"/>
                  <a:gd name="T17" fmla="*/ 24 h 24"/>
                  <a:gd name="T18" fmla="*/ 39 w 7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24">
                    <a:moveTo>
                      <a:pt x="39" y="24"/>
                    </a:moveTo>
                    <a:cubicBezTo>
                      <a:pt x="13" y="24"/>
                      <a:pt x="1" y="7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2" y="3"/>
                      <a:pt x="3" y="3"/>
                      <a:pt x="4" y="4"/>
                    </a:cubicBezTo>
                    <a:cubicBezTo>
                      <a:pt x="4" y="5"/>
                      <a:pt x="15" y="21"/>
                      <a:pt x="40" y="20"/>
                    </a:cubicBezTo>
                    <a:cubicBezTo>
                      <a:pt x="64" y="20"/>
                      <a:pt x="72" y="3"/>
                      <a:pt x="73" y="2"/>
                    </a:cubicBezTo>
                    <a:cubicBezTo>
                      <a:pt x="73" y="1"/>
                      <a:pt x="74" y="0"/>
                      <a:pt x="75" y="1"/>
                    </a:cubicBezTo>
                    <a:cubicBezTo>
                      <a:pt x="76" y="1"/>
                      <a:pt x="77" y="2"/>
                      <a:pt x="76" y="3"/>
                    </a:cubicBezTo>
                    <a:cubicBezTo>
                      <a:pt x="76" y="4"/>
                      <a:pt x="67" y="24"/>
                      <a:pt x="40" y="24"/>
                    </a:cubicBezTo>
                    <a:cubicBezTo>
                      <a:pt x="40" y="24"/>
                      <a:pt x="39" y="24"/>
                      <a:pt x="39" y="24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12"/>
              <p:cNvSpPr>
                <a:spLocks/>
              </p:cNvSpPr>
              <p:nvPr/>
            </p:nvSpPr>
            <p:spPr bwMode="auto">
              <a:xfrm>
                <a:off x="5274" y="2892"/>
                <a:ext cx="3" cy="9"/>
              </a:xfrm>
              <a:custGeom>
                <a:avLst/>
                <a:gdLst>
                  <a:gd name="T0" fmla="*/ 0 w 3"/>
                  <a:gd name="T1" fmla="*/ 6 h 9"/>
                  <a:gd name="T2" fmla="*/ 3 w 3"/>
                  <a:gd name="T3" fmla="*/ 0 h 9"/>
                  <a:gd name="T4" fmla="*/ 3 w 3"/>
                  <a:gd name="T5" fmla="*/ 9 h 9"/>
                  <a:gd name="T6" fmla="*/ 0 w 3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6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8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13"/>
              <p:cNvSpPr>
                <a:spLocks/>
              </p:cNvSpPr>
              <p:nvPr/>
            </p:nvSpPr>
            <p:spPr bwMode="auto">
              <a:xfrm>
                <a:off x="4174" y="3433"/>
                <a:ext cx="109" cy="73"/>
              </a:xfrm>
              <a:custGeom>
                <a:avLst/>
                <a:gdLst>
                  <a:gd name="T0" fmla="*/ 15 w 64"/>
                  <a:gd name="T1" fmla="*/ 0 h 43"/>
                  <a:gd name="T2" fmla="*/ 2 w 64"/>
                  <a:gd name="T3" fmla="*/ 40 h 43"/>
                  <a:gd name="T4" fmla="*/ 61 w 64"/>
                  <a:gd name="T5" fmla="*/ 40 h 43"/>
                  <a:gd name="T6" fmla="*/ 56 w 64"/>
                  <a:gd name="T7" fmla="*/ 0 h 43"/>
                  <a:gd name="T8" fmla="*/ 15 w 6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3">
                    <a:moveTo>
                      <a:pt x="15" y="0"/>
                    </a:moveTo>
                    <a:cubicBezTo>
                      <a:pt x="15" y="0"/>
                      <a:pt x="0" y="38"/>
                      <a:pt x="2" y="40"/>
                    </a:cubicBezTo>
                    <a:cubicBezTo>
                      <a:pt x="4" y="43"/>
                      <a:pt x="59" y="43"/>
                      <a:pt x="61" y="40"/>
                    </a:cubicBezTo>
                    <a:cubicBezTo>
                      <a:pt x="64" y="37"/>
                      <a:pt x="56" y="0"/>
                      <a:pt x="56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14"/>
              <p:cNvSpPr>
                <a:spLocks/>
              </p:cNvSpPr>
              <p:nvPr/>
            </p:nvSpPr>
            <p:spPr bwMode="auto">
              <a:xfrm>
                <a:off x="4171" y="3501"/>
                <a:ext cx="113" cy="24"/>
              </a:xfrm>
              <a:custGeom>
                <a:avLst/>
                <a:gdLst>
                  <a:gd name="T0" fmla="*/ 0 w 113"/>
                  <a:gd name="T1" fmla="*/ 0 h 24"/>
                  <a:gd name="T2" fmla="*/ 3 w 113"/>
                  <a:gd name="T3" fmla="*/ 24 h 24"/>
                  <a:gd name="T4" fmla="*/ 110 w 113"/>
                  <a:gd name="T5" fmla="*/ 24 h 24"/>
                  <a:gd name="T6" fmla="*/ 113 w 113"/>
                  <a:gd name="T7" fmla="*/ 0 h 24"/>
                  <a:gd name="T8" fmla="*/ 0 w 11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4">
                    <a:moveTo>
                      <a:pt x="0" y="0"/>
                    </a:moveTo>
                    <a:lnTo>
                      <a:pt x="3" y="24"/>
                    </a:lnTo>
                    <a:lnTo>
                      <a:pt x="110" y="24"/>
                    </a:ln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15"/>
              <p:cNvSpPr>
                <a:spLocks/>
              </p:cNvSpPr>
              <p:nvPr/>
            </p:nvSpPr>
            <p:spPr bwMode="auto">
              <a:xfrm>
                <a:off x="4190" y="3450"/>
                <a:ext cx="84" cy="58"/>
              </a:xfrm>
              <a:custGeom>
                <a:avLst/>
                <a:gdLst>
                  <a:gd name="T0" fmla="*/ 23 w 50"/>
                  <a:gd name="T1" fmla="*/ 34 h 34"/>
                  <a:gd name="T2" fmla="*/ 19 w 50"/>
                  <a:gd name="T3" fmla="*/ 18 h 34"/>
                  <a:gd name="T4" fmla="*/ 0 w 50"/>
                  <a:gd name="T5" fmla="*/ 7 h 34"/>
                  <a:gd name="T6" fmla="*/ 2 w 50"/>
                  <a:gd name="T7" fmla="*/ 2 h 34"/>
                  <a:gd name="T8" fmla="*/ 25 w 50"/>
                  <a:gd name="T9" fmla="*/ 21 h 34"/>
                  <a:gd name="T10" fmla="*/ 49 w 50"/>
                  <a:gd name="T11" fmla="*/ 0 h 34"/>
                  <a:gd name="T12" fmla="*/ 50 w 50"/>
                  <a:gd name="T13" fmla="*/ 4 h 34"/>
                  <a:gd name="T14" fmla="*/ 27 w 50"/>
                  <a:gd name="T15" fmla="*/ 34 h 34"/>
                  <a:gd name="T16" fmla="*/ 23 w 50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23" y="34"/>
                    </a:moveTo>
                    <a:cubicBezTo>
                      <a:pt x="23" y="34"/>
                      <a:pt x="23" y="22"/>
                      <a:pt x="19" y="18"/>
                    </a:cubicBezTo>
                    <a:cubicBezTo>
                      <a:pt x="15" y="14"/>
                      <a:pt x="13" y="9"/>
                      <a:pt x="0" y="7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0" y="5"/>
                      <a:pt x="25" y="21"/>
                    </a:cubicBezTo>
                    <a:cubicBezTo>
                      <a:pt x="25" y="21"/>
                      <a:pt x="33" y="3"/>
                      <a:pt x="49" y="0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4"/>
                      <a:pt x="27" y="12"/>
                      <a:pt x="27" y="34"/>
                    </a:cubicBez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16"/>
              <p:cNvSpPr>
                <a:spLocks/>
              </p:cNvSpPr>
              <p:nvPr/>
            </p:nvSpPr>
            <p:spPr bwMode="auto">
              <a:xfrm>
                <a:off x="4333" y="3433"/>
                <a:ext cx="110" cy="73"/>
              </a:xfrm>
              <a:custGeom>
                <a:avLst/>
                <a:gdLst>
                  <a:gd name="T0" fmla="*/ 49 w 65"/>
                  <a:gd name="T1" fmla="*/ 0 h 43"/>
                  <a:gd name="T2" fmla="*/ 63 w 65"/>
                  <a:gd name="T3" fmla="*/ 40 h 43"/>
                  <a:gd name="T4" fmla="*/ 3 w 65"/>
                  <a:gd name="T5" fmla="*/ 40 h 43"/>
                  <a:gd name="T6" fmla="*/ 9 w 65"/>
                  <a:gd name="T7" fmla="*/ 0 h 43"/>
                  <a:gd name="T8" fmla="*/ 49 w 65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49" y="0"/>
                    </a:moveTo>
                    <a:cubicBezTo>
                      <a:pt x="49" y="0"/>
                      <a:pt x="65" y="38"/>
                      <a:pt x="63" y="40"/>
                    </a:cubicBezTo>
                    <a:cubicBezTo>
                      <a:pt x="61" y="43"/>
                      <a:pt x="6" y="43"/>
                      <a:pt x="3" y="40"/>
                    </a:cubicBezTo>
                    <a:cubicBezTo>
                      <a:pt x="0" y="37"/>
                      <a:pt x="9" y="0"/>
                      <a:pt x="9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17"/>
              <p:cNvSpPr>
                <a:spLocks/>
              </p:cNvSpPr>
              <p:nvPr/>
            </p:nvSpPr>
            <p:spPr bwMode="auto">
              <a:xfrm>
                <a:off x="4333" y="3501"/>
                <a:ext cx="112" cy="24"/>
              </a:xfrm>
              <a:custGeom>
                <a:avLst/>
                <a:gdLst>
                  <a:gd name="T0" fmla="*/ 112 w 112"/>
                  <a:gd name="T1" fmla="*/ 0 h 24"/>
                  <a:gd name="T2" fmla="*/ 109 w 112"/>
                  <a:gd name="T3" fmla="*/ 24 h 24"/>
                  <a:gd name="T4" fmla="*/ 2 w 112"/>
                  <a:gd name="T5" fmla="*/ 24 h 24"/>
                  <a:gd name="T6" fmla="*/ 0 w 112"/>
                  <a:gd name="T7" fmla="*/ 0 h 24"/>
                  <a:gd name="T8" fmla="*/ 112 w 1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24">
                    <a:moveTo>
                      <a:pt x="112" y="0"/>
                    </a:moveTo>
                    <a:lnTo>
                      <a:pt x="109" y="24"/>
                    </a:lnTo>
                    <a:lnTo>
                      <a:pt x="2" y="24"/>
                    </a:lnTo>
                    <a:lnTo>
                      <a:pt x="0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18"/>
              <p:cNvSpPr>
                <a:spLocks/>
              </p:cNvSpPr>
              <p:nvPr/>
            </p:nvSpPr>
            <p:spPr bwMode="auto">
              <a:xfrm>
                <a:off x="4344" y="3450"/>
                <a:ext cx="84" cy="58"/>
              </a:xfrm>
              <a:custGeom>
                <a:avLst/>
                <a:gdLst>
                  <a:gd name="T0" fmla="*/ 27 w 50"/>
                  <a:gd name="T1" fmla="*/ 34 h 34"/>
                  <a:gd name="T2" fmla="*/ 31 w 50"/>
                  <a:gd name="T3" fmla="*/ 18 h 34"/>
                  <a:gd name="T4" fmla="*/ 50 w 50"/>
                  <a:gd name="T5" fmla="*/ 7 h 34"/>
                  <a:gd name="T6" fmla="*/ 48 w 50"/>
                  <a:gd name="T7" fmla="*/ 2 h 34"/>
                  <a:gd name="T8" fmla="*/ 25 w 50"/>
                  <a:gd name="T9" fmla="*/ 21 h 34"/>
                  <a:gd name="T10" fmla="*/ 1 w 50"/>
                  <a:gd name="T11" fmla="*/ 0 h 34"/>
                  <a:gd name="T12" fmla="*/ 0 w 50"/>
                  <a:gd name="T13" fmla="*/ 4 h 34"/>
                  <a:gd name="T14" fmla="*/ 23 w 50"/>
                  <a:gd name="T15" fmla="*/ 34 h 34"/>
                  <a:gd name="T16" fmla="*/ 27 w 50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27" y="34"/>
                    </a:moveTo>
                    <a:cubicBezTo>
                      <a:pt x="27" y="34"/>
                      <a:pt x="27" y="22"/>
                      <a:pt x="31" y="18"/>
                    </a:cubicBezTo>
                    <a:cubicBezTo>
                      <a:pt x="34" y="14"/>
                      <a:pt x="37" y="9"/>
                      <a:pt x="50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30" y="5"/>
                      <a:pt x="25" y="21"/>
                    </a:cubicBezTo>
                    <a:cubicBezTo>
                      <a:pt x="25" y="21"/>
                      <a:pt x="16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3" y="12"/>
                      <a:pt x="23" y="34"/>
                    </a:cubicBezTo>
                    <a:lnTo>
                      <a:pt x="27" y="34"/>
                    </a:ln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19"/>
              <p:cNvSpPr>
                <a:spLocks/>
              </p:cNvSpPr>
              <p:nvPr/>
            </p:nvSpPr>
            <p:spPr bwMode="auto">
              <a:xfrm>
                <a:off x="4166" y="2555"/>
                <a:ext cx="255" cy="68"/>
              </a:xfrm>
              <a:custGeom>
                <a:avLst/>
                <a:gdLst>
                  <a:gd name="T0" fmla="*/ 29 w 151"/>
                  <a:gd name="T1" fmla="*/ 36 h 40"/>
                  <a:gd name="T2" fmla="*/ 13 w 151"/>
                  <a:gd name="T3" fmla="*/ 10 h 40"/>
                  <a:gd name="T4" fmla="*/ 74 w 151"/>
                  <a:gd name="T5" fmla="*/ 1 h 40"/>
                  <a:gd name="T6" fmla="*/ 146 w 151"/>
                  <a:gd name="T7" fmla="*/ 16 h 40"/>
                  <a:gd name="T8" fmla="*/ 124 w 151"/>
                  <a:gd name="T9" fmla="*/ 40 h 40"/>
                  <a:gd name="T10" fmla="*/ 29 w 151"/>
                  <a:gd name="T11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40">
                    <a:moveTo>
                      <a:pt x="29" y="36"/>
                    </a:moveTo>
                    <a:cubicBezTo>
                      <a:pt x="29" y="36"/>
                      <a:pt x="0" y="19"/>
                      <a:pt x="13" y="10"/>
                    </a:cubicBezTo>
                    <a:cubicBezTo>
                      <a:pt x="27" y="0"/>
                      <a:pt x="53" y="2"/>
                      <a:pt x="74" y="1"/>
                    </a:cubicBezTo>
                    <a:cubicBezTo>
                      <a:pt x="94" y="1"/>
                      <a:pt x="142" y="3"/>
                      <a:pt x="146" y="16"/>
                    </a:cubicBezTo>
                    <a:cubicBezTo>
                      <a:pt x="151" y="29"/>
                      <a:pt x="124" y="40"/>
                      <a:pt x="124" y="40"/>
                    </a:cubicBezTo>
                    <a:lnTo>
                      <a:pt x="29" y="36"/>
                    </a:ln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20"/>
              <p:cNvSpPr>
                <a:spLocks/>
              </p:cNvSpPr>
              <p:nvPr/>
            </p:nvSpPr>
            <p:spPr bwMode="auto">
              <a:xfrm>
                <a:off x="4403" y="2957"/>
                <a:ext cx="76" cy="85"/>
              </a:xfrm>
              <a:custGeom>
                <a:avLst/>
                <a:gdLst>
                  <a:gd name="T0" fmla="*/ 40 w 45"/>
                  <a:gd name="T1" fmla="*/ 1 h 50"/>
                  <a:gd name="T2" fmla="*/ 45 w 45"/>
                  <a:gd name="T3" fmla="*/ 5 h 50"/>
                  <a:gd name="T4" fmla="*/ 43 w 45"/>
                  <a:gd name="T5" fmla="*/ 31 h 50"/>
                  <a:gd name="T6" fmla="*/ 23 w 45"/>
                  <a:gd name="T7" fmla="*/ 49 h 50"/>
                  <a:gd name="T8" fmla="*/ 0 w 45"/>
                  <a:gd name="T9" fmla="*/ 29 h 50"/>
                  <a:gd name="T10" fmla="*/ 0 w 45"/>
                  <a:gd name="T11" fmla="*/ 0 h 50"/>
                  <a:gd name="T12" fmla="*/ 40 w 45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0">
                    <a:moveTo>
                      <a:pt x="40" y="1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0" y="49"/>
                      <a:pt x="23" y="49"/>
                    </a:cubicBezTo>
                    <a:cubicBezTo>
                      <a:pt x="1" y="50"/>
                      <a:pt x="0" y="29"/>
                      <a:pt x="0" y="2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21"/>
              <p:cNvSpPr>
                <a:spLocks/>
              </p:cNvSpPr>
              <p:nvPr/>
            </p:nvSpPr>
            <p:spPr bwMode="auto">
              <a:xfrm>
                <a:off x="4178" y="2999"/>
                <a:ext cx="250" cy="448"/>
              </a:xfrm>
              <a:custGeom>
                <a:avLst/>
                <a:gdLst>
                  <a:gd name="T0" fmla="*/ 10 w 250"/>
                  <a:gd name="T1" fmla="*/ 5 h 448"/>
                  <a:gd name="T2" fmla="*/ 0 w 250"/>
                  <a:gd name="T3" fmla="*/ 14 h 448"/>
                  <a:gd name="T4" fmla="*/ 8 w 250"/>
                  <a:gd name="T5" fmla="*/ 445 h 448"/>
                  <a:gd name="T6" fmla="*/ 103 w 250"/>
                  <a:gd name="T7" fmla="*/ 448 h 448"/>
                  <a:gd name="T8" fmla="*/ 122 w 250"/>
                  <a:gd name="T9" fmla="*/ 85 h 448"/>
                  <a:gd name="T10" fmla="*/ 137 w 250"/>
                  <a:gd name="T11" fmla="*/ 85 h 448"/>
                  <a:gd name="T12" fmla="*/ 161 w 250"/>
                  <a:gd name="T13" fmla="*/ 448 h 448"/>
                  <a:gd name="T14" fmla="*/ 250 w 250"/>
                  <a:gd name="T15" fmla="*/ 445 h 448"/>
                  <a:gd name="T16" fmla="*/ 247 w 250"/>
                  <a:gd name="T17" fmla="*/ 14 h 448"/>
                  <a:gd name="T18" fmla="*/ 235 w 250"/>
                  <a:gd name="T19" fmla="*/ 0 h 448"/>
                  <a:gd name="T20" fmla="*/ 10 w 250"/>
                  <a:gd name="T21" fmla="*/ 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448">
                    <a:moveTo>
                      <a:pt x="10" y="5"/>
                    </a:moveTo>
                    <a:lnTo>
                      <a:pt x="0" y="14"/>
                    </a:lnTo>
                    <a:lnTo>
                      <a:pt x="8" y="445"/>
                    </a:lnTo>
                    <a:lnTo>
                      <a:pt x="103" y="448"/>
                    </a:lnTo>
                    <a:lnTo>
                      <a:pt x="122" y="85"/>
                    </a:lnTo>
                    <a:lnTo>
                      <a:pt x="137" y="85"/>
                    </a:lnTo>
                    <a:lnTo>
                      <a:pt x="161" y="448"/>
                    </a:lnTo>
                    <a:lnTo>
                      <a:pt x="250" y="445"/>
                    </a:lnTo>
                    <a:lnTo>
                      <a:pt x="247" y="14"/>
                    </a:lnTo>
                    <a:lnTo>
                      <a:pt x="235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D34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22"/>
              <p:cNvSpPr>
                <a:spLocks/>
              </p:cNvSpPr>
              <p:nvPr/>
            </p:nvSpPr>
            <p:spPr bwMode="auto">
              <a:xfrm>
                <a:off x="4027" y="2596"/>
                <a:ext cx="411" cy="408"/>
              </a:xfrm>
              <a:custGeom>
                <a:avLst/>
                <a:gdLst>
                  <a:gd name="T0" fmla="*/ 243 w 243"/>
                  <a:gd name="T1" fmla="*/ 32 h 241"/>
                  <a:gd name="T2" fmla="*/ 238 w 243"/>
                  <a:gd name="T3" fmla="*/ 10 h 241"/>
                  <a:gd name="T4" fmla="*/ 171 w 243"/>
                  <a:gd name="T5" fmla="*/ 0 h 241"/>
                  <a:gd name="T6" fmla="*/ 90 w 243"/>
                  <a:gd name="T7" fmla="*/ 6 h 241"/>
                  <a:gd name="T8" fmla="*/ 44 w 243"/>
                  <a:gd name="T9" fmla="*/ 44 h 241"/>
                  <a:gd name="T10" fmla="*/ 3 w 243"/>
                  <a:gd name="T11" fmla="*/ 143 h 241"/>
                  <a:gd name="T12" fmla="*/ 61 w 243"/>
                  <a:gd name="T13" fmla="*/ 222 h 241"/>
                  <a:gd name="T14" fmla="*/ 87 w 243"/>
                  <a:gd name="T15" fmla="*/ 189 h 241"/>
                  <a:gd name="T16" fmla="*/ 47 w 243"/>
                  <a:gd name="T17" fmla="*/ 146 h 241"/>
                  <a:gd name="T18" fmla="*/ 86 w 243"/>
                  <a:gd name="T19" fmla="*/ 70 h 241"/>
                  <a:gd name="T20" fmla="*/ 92 w 243"/>
                  <a:gd name="T21" fmla="*/ 106 h 241"/>
                  <a:gd name="T22" fmla="*/ 89 w 243"/>
                  <a:gd name="T23" fmla="*/ 232 h 241"/>
                  <a:gd name="T24" fmla="*/ 235 w 243"/>
                  <a:gd name="T25" fmla="*/ 229 h 241"/>
                  <a:gd name="T26" fmla="*/ 243 w 243"/>
                  <a:gd name="T27" fmla="*/ 221 h 241"/>
                  <a:gd name="T28" fmla="*/ 243 w 243"/>
                  <a:gd name="T29" fmla="*/ 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41">
                    <a:moveTo>
                      <a:pt x="243" y="32"/>
                    </a:moveTo>
                    <a:cubicBezTo>
                      <a:pt x="238" y="10"/>
                      <a:pt x="238" y="10"/>
                      <a:pt x="238" y="10"/>
                    </a:cubicBezTo>
                    <a:cubicBezTo>
                      <a:pt x="238" y="10"/>
                      <a:pt x="228" y="0"/>
                      <a:pt x="171" y="0"/>
                    </a:cubicBezTo>
                    <a:cubicBezTo>
                      <a:pt x="112" y="0"/>
                      <a:pt x="90" y="6"/>
                      <a:pt x="90" y="6"/>
                    </a:cubicBezTo>
                    <a:cubicBezTo>
                      <a:pt x="90" y="6"/>
                      <a:pt x="60" y="8"/>
                      <a:pt x="44" y="44"/>
                    </a:cubicBezTo>
                    <a:cubicBezTo>
                      <a:pt x="29" y="81"/>
                      <a:pt x="7" y="129"/>
                      <a:pt x="3" y="143"/>
                    </a:cubicBezTo>
                    <a:cubicBezTo>
                      <a:pt x="0" y="156"/>
                      <a:pt x="3" y="174"/>
                      <a:pt x="61" y="222"/>
                    </a:cubicBezTo>
                    <a:cubicBezTo>
                      <a:pt x="87" y="189"/>
                      <a:pt x="87" y="189"/>
                      <a:pt x="87" y="189"/>
                    </a:cubicBezTo>
                    <a:cubicBezTo>
                      <a:pt x="87" y="189"/>
                      <a:pt x="46" y="156"/>
                      <a:pt x="47" y="146"/>
                    </a:cubicBezTo>
                    <a:cubicBezTo>
                      <a:pt x="48" y="136"/>
                      <a:pt x="83" y="71"/>
                      <a:pt x="86" y="70"/>
                    </a:cubicBezTo>
                    <a:cubicBezTo>
                      <a:pt x="88" y="68"/>
                      <a:pt x="92" y="106"/>
                      <a:pt x="92" y="106"/>
                    </a:cubicBezTo>
                    <a:cubicBezTo>
                      <a:pt x="89" y="232"/>
                      <a:pt x="89" y="232"/>
                      <a:pt x="89" y="232"/>
                    </a:cubicBezTo>
                    <a:cubicBezTo>
                      <a:pt x="89" y="232"/>
                      <a:pt x="201" y="241"/>
                      <a:pt x="235" y="229"/>
                    </a:cubicBezTo>
                    <a:cubicBezTo>
                      <a:pt x="243" y="221"/>
                      <a:pt x="243" y="221"/>
                      <a:pt x="243" y="221"/>
                    </a:cubicBezTo>
                    <a:lnTo>
                      <a:pt x="243" y="32"/>
                    </a:ln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23"/>
              <p:cNvSpPr>
                <a:spLocks/>
              </p:cNvSpPr>
              <p:nvPr/>
            </p:nvSpPr>
            <p:spPr bwMode="auto">
              <a:xfrm>
                <a:off x="4196" y="2596"/>
                <a:ext cx="210" cy="61"/>
              </a:xfrm>
              <a:custGeom>
                <a:avLst/>
                <a:gdLst>
                  <a:gd name="T0" fmla="*/ 106 w 124"/>
                  <a:gd name="T1" fmla="*/ 23 h 36"/>
                  <a:gd name="T2" fmla="*/ 124 w 124"/>
                  <a:gd name="T3" fmla="*/ 4 h 36"/>
                  <a:gd name="T4" fmla="*/ 71 w 124"/>
                  <a:gd name="T5" fmla="*/ 0 h 36"/>
                  <a:gd name="T6" fmla="*/ 0 w 124"/>
                  <a:gd name="T7" fmla="*/ 4 h 36"/>
                  <a:gd name="T8" fmla="*/ 24 w 124"/>
                  <a:gd name="T9" fmla="*/ 25 h 36"/>
                  <a:gd name="T10" fmla="*/ 48 w 124"/>
                  <a:gd name="T11" fmla="*/ 33 h 36"/>
                  <a:gd name="T12" fmla="*/ 59 w 124"/>
                  <a:gd name="T13" fmla="*/ 33 h 36"/>
                  <a:gd name="T14" fmla="*/ 81 w 124"/>
                  <a:gd name="T15" fmla="*/ 36 h 36"/>
                  <a:gd name="T16" fmla="*/ 96 w 124"/>
                  <a:gd name="T17" fmla="*/ 31 h 36"/>
                  <a:gd name="T18" fmla="*/ 106 w 124"/>
                  <a:gd name="T1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36">
                    <a:moveTo>
                      <a:pt x="106" y="23"/>
                    </a:moveTo>
                    <a:cubicBezTo>
                      <a:pt x="112" y="17"/>
                      <a:pt x="118" y="11"/>
                      <a:pt x="124" y="4"/>
                    </a:cubicBezTo>
                    <a:cubicBezTo>
                      <a:pt x="114" y="2"/>
                      <a:pt x="98" y="0"/>
                      <a:pt x="71" y="0"/>
                    </a:cubicBezTo>
                    <a:cubicBezTo>
                      <a:pt x="34" y="0"/>
                      <a:pt x="11" y="2"/>
                      <a:pt x="0" y="4"/>
                    </a:cubicBezTo>
                    <a:cubicBezTo>
                      <a:pt x="8" y="10"/>
                      <a:pt x="16" y="18"/>
                      <a:pt x="24" y="25"/>
                    </a:cubicBezTo>
                    <a:cubicBezTo>
                      <a:pt x="31" y="32"/>
                      <a:pt x="37" y="36"/>
                      <a:pt x="48" y="33"/>
                    </a:cubicBezTo>
                    <a:cubicBezTo>
                      <a:pt x="52" y="33"/>
                      <a:pt x="55" y="32"/>
                      <a:pt x="59" y="33"/>
                    </a:cubicBezTo>
                    <a:cubicBezTo>
                      <a:pt x="66" y="34"/>
                      <a:pt x="73" y="36"/>
                      <a:pt x="81" y="36"/>
                    </a:cubicBezTo>
                    <a:cubicBezTo>
                      <a:pt x="87" y="35"/>
                      <a:pt x="91" y="34"/>
                      <a:pt x="96" y="31"/>
                    </a:cubicBezTo>
                    <a:cubicBezTo>
                      <a:pt x="99" y="29"/>
                      <a:pt x="103" y="26"/>
                      <a:pt x="106" y="23"/>
                    </a:cubicBez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24"/>
              <p:cNvSpPr>
                <a:spLocks/>
              </p:cNvSpPr>
              <p:nvPr/>
            </p:nvSpPr>
            <p:spPr bwMode="auto">
              <a:xfrm>
                <a:off x="4416" y="2616"/>
                <a:ext cx="22" cy="371"/>
              </a:xfrm>
              <a:custGeom>
                <a:avLst/>
                <a:gdLst>
                  <a:gd name="T0" fmla="*/ 7 w 13"/>
                  <a:gd name="T1" fmla="*/ 0 h 219"/>
                  <a:gd name="T2" fmla="*/ 3 w 13"/>
                  <a:gd name="T3" fmla="*/ 44 h 219"/>
                  <a:gd name="T4" fmla="*/ 1 w 13"/>
                  <a:gd name="T5" fmla="*/ 104 h 219"/>
                  <a:gd name="T6" fmla="*/ 0 w 13"/>
                  <a:gd name="T7" fmla="*/ 219 h 219"/>
                  <a:gd name="T8" fmla="*/ 5 w 13"/>
                  <a:gd name="T9" fmla="*/ 217 h 219"/>
                  <a:gd name="T10" fmla="*/ 13 w 13"/>
                  <a:gd name="T11" fmla="*/ 209 h 219"/>
                  <a:gd name="T12" fmla="*/ 13 w 13"/>
                  <a:gd name="T13" fmla="*/ 20 h 219"/>
                  <a:gd name="T14" fmla="*/ 7 w 13"/>
                  <a:gd name="T1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9">
                    <a:moveTo>
                      <a:pt x="7" y="0"/>
                    </a:moveTo>
                    <a:cubicBezTo>
                      <a:pt x="6" y="15"/>
                      <a:pt x="3" y="29"/>
                      <a:pt x="3" y="44"/>
                    </a:cubicBezTo>
                    <a:cubicBezTo>
                      <a:pt x="2" y="64"/>
                      <a:pt x="2" y="84"/>
                      <a:pt x="1" y="104"/>
                    </a:cubicBezTo>
                    <a:cubicBezTo>
                      <a:pt x="0" y="142"/>
                      <a:pt x="1" y="180"/>
                      <a:pt x="0" y="219"/>
                    </a:cubicBezTo>
                    <a:cubicBezTo>
                      <a:pt x="2" y="218"/>
                      <a:pt x="3" y="218"/>
                      <a:pt x="5" y="217"/>
                    </a:cubicBezTo>
                    <a:cubicBezTo>
                      <a:pt x="13" y="209"/>
                      <a:pt x="13" y="209"/>
                      <a:pt x="13" y="209"/>
                    </a:cubicBezTo>
                    <a:cubicBezTo>
                      <a:pt x="13" y="20"/>
                      <a:pt x="13" y="20"/>
                      <a:pt x="13" y="2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25"/>
              <p:cNvSpPr>
                <a:spLocks/>
              </p:cNvSpPr>
              <p:nvPr/>
            </p:nvSpPr>
            <p:spPr bwMode="auto">
              <a:xfrm>
                <a:off x="4261" y="2519"/>
                <a:ext cx="71" cy="114"/>
              </a:xfrm>
              <a:custGeom>
                <a:avLst/>
                <a:gdLst>
                  <a:gd name="T0" fmla="*/ 2 w 42"/>
                  <a:gd name="T1" fmla="*/ 0 h 67"/>
                  <a:gd name="T2" fmla="*/ 2 w 42"/>
                  <a:gd name="T3" fmla="*/ 45 h 67"/>
                  <a:gd name="T4" fmla="*/ 21 w 42"/>
                  <a:gd name="T5" fmla="*/ 66 h 67"/>
                  <a:gd name="T6" fmla="*/ 40 w 42"/>
                  <a:gd name="T7" fmla="*/ 45 h 67"/>
                  <a:gd name="T8" fmla="*/ 42 w 42"/>
                  <a:gd name="T9" fmla="*/ 2 h 67"/>
                  <a:gd name="T10" fmla="*/ 2 w 4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7">
                    <a:moveTo>
                      <a:pt x="2" y="0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0" y="67"/>
                      <a:pt x="21" y="66"/>
                    </a:cubicBezTo>
                    <a:cubicBezTo>
                      <a:pt x="41" y="66"/>
                      <a:pt x="40" y="45"/>
                      <a:pt x="40" y="45"/>
                    </a:cubicBezTo>
                    <a:cubicBezTo>
                      <a:pt x="42" y="2"/>
                      <a:pt x="42" y="2"/>
                      <a:pt x="4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26"/>
              <p:cNvSpPr>
                <a:spLocks/>
              </p:cNvSpPr>
              <p:nvPr/>
            </p:nvSpPr>
            <p:spPr bwMode="auto">
              <a:xfrm>
                <a:off x="4266" y="2609"/>
                <a:ext cx="61" cy="22"/>
              </a:xfrm>
              <a:custGeom>
                <a:avLst/>
                <a:gdLst>
                  <a:gd name="T0" fmla="*/ 34 w 36"/>
                  <a:gd name="T1" fmla="*/ 3 h 13"/>
                  <a:gd name="T2" fmla="*/ 19 w 36"/>
                  <a:gd name="T3" fmla="*/ 10 h 13"/>
                  <a:gd name="T4" fmla="*/ 0 w 36"/>
                  <a:gd name="T5" fmla="*/ 1 h 13"/>
                  <a:gd name="T6" fmla="*/ 18 w 36"/>
                  <a:gd name="T7" fmla="*/ 13 h 13"/>
                  <a:gd name="T8" fmla="*/ 36 w 36"/>
                  <a:gd name="T9" fmla="*/ 0 h 13"/>
                  <a:gd name="T10" fmla="*/ 34 w 36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4" y="3"/>
                    </a:moveTo>
                    <a:cubicBezTo>
                      <a:pt x="30" y="7"/>
                      <a:pt x="24" y="10"/>
                      <a:pt x="19" y="10"/>
                    </a:cubicBezTo>
                    <a:cubicBezTo>
                      <a:pt x="11" y="11"/>
                      <a:pt x="4" y="7"/>
                      <a:pt x="0" y="1"/>
                    </a:cubicBezTo>
                    <a:cubicBezTo>
                      <a:pt x="2" y="7"/>
                      <a:pt x="6" y="13"/>
                      <a:pt x="18" y="13"/>
                    </a:cubicBezTo>
                    <a:cubicBezTo>
                      <a:pt x="29" y="13"/>
                      <a:pt x="34" y="6"/>
                      <a:pt x="36" y="0"/>
                    </a:cubicBezTo>
                    <a:cubicBezTo>
                      <a:pt x="35" y="1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27"/>
              <p:cNvSpPr>
                <a:spLocks/>
              </p:cNvSpPr>
              <p:nvPr/>
            </p:nvSpPr>
            <p:spPr bwMode="auto">
              <a:xfrm>
                <a:off x="4264" y="2519"/>
                <a:ext cx="68" cy="27"/>
              </a:xfrm>
              <a:custGeom>
                <a:avLst/>
                <a:gdLst>
                  <a:gd name="T0" fmla="*/ 39 w 40"/>
                  <a:gd name="T1" fmla="*/ 13 h 16"/>
                  <a:gd name="T2" fmla="*/ 40 w 40"/>
                  <a:gd name="T3" fmla="*/ 2 h 16"/>
                  <a:gd name="T4" fmla="*/ 0 w 40"/>
                  <a:gd name="T5" fmla="*/ 0 h 16"/>
                  <a:gd name="T6" fmla="*/ 0 w 40"/>
                  <a:gd name="T7" fmla="*/ 9 h 16"/>
                  <a:gd name="T8" fmla="*/ 39 w 40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39" y="13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5" y="16"/>
                      <a:pt x="26" y="15"/>
                      <a:pt x="39" y="13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Rectangle 128"/>
              <p:cNvSpPr>
                <a:spLocks noChangeArrowheads="1"/>
              </p:cNvSpPr>
              <p:nvPr/>
            </p:nvSpPr>
            <p:spPr bwMode="auto">
              <a:xfrm>
                <a:off x="4178" y="2984"/>
                <a:ext cx="247" cy="29"/>
              </a:xfrm>
              <a:prstGeom prst="rect">
                <a:avLst/>
              </a:prstGeom>
              <a:solidFill>
                <a:srgbClr val="3D34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29"/>
              <p:cNvSpPr>
                <a:spLocks/>
              </p:cNvSpPr>
              <p:nvPr/>
            </p:nvSpPr>
            <p:spPr bwMode="auto">
              <a:xfrm>
                <a:off x="4132" y="2918"/>
                <a:ext cx="92" cy="97"/>
              </a:xfrm>
              <a:custGeom>
                <a:avLst/>
                <a:gdLst>
                  <a:gd name="T0" fmla="*/ 24 w 54"/>
                  <a:gd name="T1" fmla="*/ 0 h 57"/>
                  <a:gd name="T2" fmla="*/ 27 w 54"/>
                  <a:gd name="T3" fmla="*/ 3 h 57"/>
                  <a:gd name="T4" fmla="*/ 44 w 54"/>
                  <a:gd name="T5" fmla="*/ 19 h 57"/>
                  <a:gd name="T6" fmla="*/ 45 w 54"/>
                  <a:gd name="T7" fmla="*/ 42 h 57"/>
                  <a:gd name="T8" fmla="*/ 19 w 54"/>
                  <a:gd name="T9" fmla="*/ 47 h 57"/>
                  <a:gd name="T10" fmla="*/ 0 w 54"/>
                  <a:gd name="T11" fmla="*/ 32 h 57"/>
                  <a:gd name="T12" fmla="*/ 24 w 54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7">
                    <a:moveTo>
                      <a:pt x="24" y="0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54" y="30"/>
                      <a:pt x="45" y="42"/>
                    </a:cubicBezTo>
                    <a:cubicBezTo>
                      <a:pt x="33" y="57"/>
                      <a:pt x="19" y="47"/>
                      <a:pt x="19" y="47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30"/>
              <p:cNvSpPr>
                <a:spLocks/>
              </p:cNvSpPr>
              <p:nvPr/>
            </p:nvSpPr>
            <p:spPr bwMode="auto">
              <a:xfrm>
                <a:off x="4401" y="2585"/>
                <a:ext cx="81" cy="397"/>
              </a:xfrm>
              <a:custGeom>
                <a:avLst/>
                <a:gdLst>
                  <a:gd name="T0" fmla="*/ 18 w 48"/>
                  <a:gd name="T1" fmla="*/ 17 h 234"/>
                  <a:gd name="T2" fmla="*/ 47 w 48"/>
                  <a:gd name="T3" fmla="*/ 131 h 234"/>
                  <a:gd name="T4" fmla="*/ 47 w 48"/>
                  <a:gd name="T5" fmla="*/ 234 h 234"/>
                  <a:gd name="T6" fmla="*/ 14 w 48"/>
                  <a:gd name="T7" fmla="*/ 234 h 234"/>
                  <a:gd name="T8" fmla="*/ 14 w 48"/>
                  <a:gd name="T9" fmla="*/ 84 h 234"/>
                  <a:gd name="T10" fmla="*/ 18 w 48"/>
                  <a:gd name="T11" fmla="*/ 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34">
                    <a:moveTo>
                      <a:pt x="18" y="17"/>
                    </a:moveTo>
                    <a:cubicBezTo>
                      <a:pt x="36" y="34"/>
                      <a:pt x="46" y="50"/>
                      <a:pt x="47" y="131"/>
                    </a:cubicBezTo>
                    <a:cubicBezTo>
                      <a:pt x="48" y="212"/>
                      <a:pt x="47" y="234"/>
                      <a:pt x="47" y="234"/>
                    </a:cubicBezTo>
                    <a:cubicBezTo>
                      <a:pt x="14" y="234"/>
                      <a:pt x="14" y="234"/>
                      <a:pt x="14" y="23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4"/>
                      <a:pt x="0" y="0"/>
                      <a:pt x="18" y="17"/>
                    </a:cubicBezTo>
                    <a:close/>
                  </a:path>
                </a:pathLst>
              </a:custGeom>
              <a:solidFill>
                <a:srgbClr val="FFC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31"/>
              <p:cNvSpPr>
                <a:spLocks/>
              </p:cNvSpPr>
              <p:nvPr/>
            </p:nvSpPr>
            <p:spPr bwMode="auto">
              <a:xfrm>
                <a:off x="4267" y="3076"/>
                <a:ext cx="77" cy="11"/>
              </a:xfrm>
              <a:custGeom>
                <a:avLst/>
                <a:gdLst>
                  <a:gd name="T0" fmla="*/ 27 w 45"/>
                  <a:gd name="T1" fmla="*/ 7 h 7"/>
                  <a:gd name="T2" fmla="*/ 23 w 45"/>
                  <a:gd name="T3" fmla="*/ 7 h 7"/>
                  <a:gd name="T4" fmla="*/ 19 w 45"/>
                  <a:gd name="T5" fmla="*/ 7 h 7"/>
                  <a:gd name="T6" fmla="*/ 1 w 45"/>
                  <a:gd name="T7" fmla="*/ 4 h 7"/>
                  <a:gd name="T8" fmla="*/ 0 w 45"/>
                  <a:gd name="T9" fmla="*/ 2 h 7"/>
                  <a:gd name="T10" fmla="*/ 2 w 45"/>
                  <a:gd name="T11" fmla="*/ 1 h 7"/>
                  <a:gd name="T12" fmla="*/ 19 w 45"/>
                  <a:gd name="T13" fmla="*/ 3 h 7"/>
                  <a:gd name="T14" fmla="*/ 23 w 45"/>
                  <a:gd name="T15" fmla="*/ 3 h 7"/>
                  <a:gd name="T16" fmla="*/ 41 w 45"/>
                  <a:gd name="T17" fmla="*/ 1 h 7"/>
                  <a:gd name="T18" fmla="*/ 44 w 45"/>
                  <a:gd name="T19" fmla="*/ 2 h 7"/>
                  <a:gd name="T20" fmla="*/ 43 w 45"/>
                  <a:gd name="T21" fmla="*/ 4 h 7"/>
                  <a:gd name="T22" fmla="*/ 27 w 45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7">
                    <a:moveTo>
                      <a:pt x="27" y="7"/>
                    </a:moveTo>
                    <a:cubicBezTo>
                      <a:pt x="26" y="7"/>
                      <a:pt x="24" y="7"/>
                      <a:pt x="23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9" y="7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9" y="3"/>
                      <a:pt x="19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1" y="3"/>
                      <a:pt x="38" y="3"/>
                      <a:pt x="41" y="1"/>
                    </a:cubicBezTo>
                    <a:cubicBezTo>
                      <a:pt x="42" y="0"/>
                      <a:pt x="44" y="1"/>
                      <a:pt x="44" y="2"/>
                    </a:cubicBezTo>
                    <a:cubicBezTo>
                      <a:pt x="45" y="3"/>
                      <a:pt x="44" y="4"/>
                      <a:pt x="43" y="4"/>
                    </a:cubicBezTo>
                    <a:cubicBezTo>
                      <a:pt x="39" y="6"/>
                      <a:pt x="33" y="7"/>
                      <a:pt x="27" y="7"/>
                    </a:cubicBezTo>
                    <a:close/>
                  </a:path>
                </a:pathLst>
              </a:custGeom>
              <a:solidFill>
                <a:srgbClr val="332C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Rectangle 132"/>
              <p:cNvSpPr>
                <a:spLocks noChangeArrowheads="1"/>
              </p:cNvSpPr>
              <p:nvPr/>
            </p:nvSpPr>
            <p:spPr bwMode="auto">
              <a:xfrm>
                <a:off x="4251" y="2647"/>
                <a:ext cx="6" cy="67"/>
              </a:xfrm>
              <a:prstGeom prst="rect">
                <a:avLst/>
              </a:pr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Oval 133"/>
              <p:cNvSpPr>
                <a:spLocks noChangeArrowheads="1"/>
              </p:cNvSpPr>
              <p:nvPr/>
            </p:nvSpPr>
            <p:spPr bwMode="auto">
              <a:xfrm>
                <a:off x="4247" y="2706"/>
                <a:ext cx="14" cy="20"/>
              </a:xfrm>
              <a:prstGeom prst="ellipse">
                <a:avLst/>
              </a:pr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Rectangle 134"/>
              <p:cNvSpPr>
                <a:spLocks noChangeArrowheads="1"/>
              </p:cNvSpPr>
              <p:nvPr/>
            </p:nvSpPr>
            <p:spPr bwMode="auto">
              <a:xfrm>
                <a:off x="4342" y="2647"/>
                <a:ext cx="7" cy="67"/>
              </a:xfrm>
              <a:prstGeom prst="rect">
                <a:avLst/>
              </a:pr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Oval 135"/>
              <p:cNvSpPr>
                <a:spLocks noChangeArrowheads="1"/>
              </p:cNvSpPr>
              <p:nvPr/>
            </p:nvSpPr>
            <p:spPr bwMode="auto">
              <a:xfrm>
                <a:off x="4339" y="2706"/>
                <a:ext cx="13" cy="20"/>
              </a:xfrm>
              <a:prstGeom prst="ellipse">
                <a:avLst/>
              </a:prstGeom>
              <a:solidFill>
                <a:srgbClr val="EFB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36"/>
              <p:cNvSpPr>
                <a:spLocks/>
              </p:cNvSpPr>
              <p:nvPr/>
            </p:nvSpPr>
            <p:spPr bwMode="auto">
              <a:xfrm>
                <a:off x="4115" y="2063"/>
                <a:ext cx="399" cy="329"/>
              </a:xfrm>
              <a:custGeom>
                <a:avLst/>
                <a:gdLst>
                  <a:gd name="T0" fmla="*/ 11 w 236"/>
                  <a:gd name="T1" fmla="*/ 187 h 194"/>
                  <a:gd name="T2" fmla="*/ 11 w 236"/>
                  <a:gd name="T3" fmla="*/ 36 h 194"/>
                  <a:gd name="T4" fmla="*/ 23 w 236"/>
                  <a:gd name="T5" fmla="*/ 58 h 194"/>
                  <a:gd name="T6" fmla="*/ 74 w 236"/>
                  <a:gd name="T7" fmla="*/ 10 h 194"/>
                  <a:gd name="T8" fmla="*/ 64 w 236"/>
                  <a:gd name="T9" fmla="*/ 37 h 194"/>
                  <a:gd name="T10" fmla="*/ 148 w 236"/>
                  <a:gd name="T11" fmla="*/ 5 h 194"/>
                  <a:gd name="T12" fmla="*/ 123 w 236"/>
                  <a:gd name="T13" fmla="*/ 26 h 194"/>
                  <a:gd name="T14" fmla="*/ 208 w 236"/>
                  <a:gd name="T15" fmla="*/ 40 h 194"/>
                  <a:gd name="T16" fmla="*/ 170 w 236"/>
                  <a:gd name="T17" fmla="*/ 44 h 194"/>
                  <a:gd name="T18" fmla="*/ 236 w 236"/>
                  <a:gd name="T19" fmla="*/ 92 h 194"/>
                  <a:gd name="T20" fmla="*/ 200 w 236"/>
                  <a:gd name="T21" fmla="*/ 78 h 194"/>
                  <a:gd name="T22" fmla="*/ 236 w 236"/>
                  <a:gd name="T23" fmla="*/ 126 h 194"/>
                  <a:gd name="T24" fmla="*/ 207 w 236"/>
                  <a:gd name="T25" fmla="*/ 110 h 194"/>
                  <a:gd name="T26" fmla="*/ 207 w 236"/>
                  <a:gd name="T27" fmla="*/ 194 h 194"/>
                  <a:gd name="T28" fmla="*/ 11 w 236"/>
                  <a:gd name="T29" fmla="*/ 18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94">
                    <a:moveTo>
                      <a:pt x="11" y="187"/>
                    </a:moveTo>
                    <a:cubicBezTo>
                      <a:pt x="11" y="187"/>
                      <a:pt x="0" y="101"/>
                      <a:pt x="11" y="36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4" y="30"/>
                      <a:pt x="74" y="10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97" y="0"/>
                      <a:pt x="148" y="5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123" y="26"/>
                      <a:pt x="174" y="13"/>
                      <a:pt x="208" y="40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208" y="38"/>
                      <a:pt x="236" y="92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31" y="93"/>
                      <a:pt x="236" y="126"/>
                    </a:cubicBezTo>
                    <a:cubicBezTo>
                      <a:pt x="236" y="126"/>
                      <a:pt x="222" y="111"/>
                      <a:pt x="207" y="110"/>
                    </a:cubicBezTo>
                    <a:cubicBezTo>
                      <a:pt x="207" y="194"/>
                      <a:pt x="207" y="194"/>
                      <a:pt x="207" y="194"/>
                    </a:cubicBezTo>
                    <a:lnTo>
                      <a:pt x="11" y="187"/>
                    </a:ln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37"/>
              <p:cNvSpPr>
                <a:spLocks/>
              </p:cNvSpPr>
              <p:nvPr/>
            </p:nvSpPr>
            <p:spPr bwMode="auto">
              <a:xfrm>
                <a:off x="4149" y="2255"/>
                <a:ext cx="296" cy="298"/>
              </a:xfrm>
              <a:custGeom>
                <a:avLst/>
                <a:gdLst>
                  <a:gd name="T0" fmla="*/ 11 w 175"/>
                  <a:gd name="T1" fmla="*/ 31 h 176"/>
                  <a:gd name="T2" fmla="*/ 36 w 175"/>
                  <a:gd name="T3" fmla="*/ 148 h 176"/>
                  <a:gd name="T4" fmla="*/ 151 w 175"/>
                  <a:gd name="T5" fmla="*/ 140 h 176"/>
                  <a:gd name="T6" fmla="*/ 172 w 175"/>
                  <a:gd name="T7" fmla="*/ 28 h 176"/>
                  <a:gd name="T8" fmla="*/ 135 w 175"/>
                  <a:gd name="T9" fmla="*/ 3 h 176"/>
                  <a:gd name="T10" fmla="*/ 93 w 175"/>
                  <a:gd name="T11" fmla="*/ 27 h 176"/>
                  <a:gd name="T12" fmla="*/ 54 w 175"/>
                  <a:gd name="T13" fmla="*/ 1 h 176"/>
                  <a:gd name="T14" fmla="*/ 11 w 175"/>
                  <a:gd name="T15" fmla="*/ 3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76">
                    <a:moveTo>
                      <a:pt x="11" y="31"/>
                    </a:moveTo>
                    <a:cubicBezTo>
                      <a:pt x="11" y="31"/>
                      <a:pt x="0" y="123"/>
                      <a:pt x="36" y="148"/>
                    </a:cubicBezTo>
                    <a:cubicBezTo>
                      <a:pt x="71" y="174"/>
                      <a:pt x="127" y="176"/>
                      <a:pt x="151" y="140"/>
                    </a:cubicBezTo>
                    <a:cubicBezTo>
                      <a:pt x="175" y="105"/>
                      <a:pt x="172" y="28"/>
                      <a:pt x="172" y="28"/>
                    </a:cubicBezTo>
                    <a:cubicBezTo>
                      <a:pt x="172" y="28"/>
                      <a:pt x="172" y="1"/>
                      <a:pt x="135" y="3"/>
                    </a:cubicBezTo>
                    <a:cubicBezTo>
                      <a:pt x="104" y="5"/>
                      <a:pt x="93" y="27"/>
                      <a:pt x="93" y="27"/>
                    </a:cubicBezTo>
                    <a:cubicBezTo>
                      <a:pt x="93" y="27"/>
                      <a:pt x="82" y="0"/>
                      <a:pt x="54" y="1"/>
                    </a:cubicBezTo>
                    <a:cubicBezTo>
                      <a:pt x="26" y="1"/>
                      <a:pt x="12" y="18"/>
                      <a:pt x="11" y="31"/>
                    </a:cubicBezTo>
                    <a:close/>
                  </a:path>
                </a:pathLst>
              </a:cu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Oval 138"/>
              <p:cNvSpPr>
                <a:spLocks noChangeArrowheads="1"/>
              </p:cNvSpPr>
              <p:nvPr/>
            </p:nvSpPr>
            <p:spPr bwMode="auto">
              <a:xfrm>
                <a:off x="4117" y="2357"/>
                <a:ext cx="71" cy="71"/>
              </a:xfrm>
              <a:prstGeom prst="ellipse">
                <a:avLst/>
              </a:pr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Oval 139"/>
              <p:cNvSpPr>
                <a:spLocks noChangeArrowheads="1"/>
              </p:cNvSpPr>
              <p:nvPr/>
            </p:nvSpPr>
            <p:spPr bwMode="auto">
              <a:xfrm>
                <a:off x="4413" y="2357"/>
                <a:ext cx="71" cy="71"/>
              </a:xfrm>
              <a:prstGeom prst="ellipse">
                <a:avLst/>
              </a:prstGeom>
              <a:solidFill>
                <a:srgbClr val="FFC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40"/>
              <p:cNvSpPr>
                <a:spLocks/>
              </p:cNvSpPr>
              <p:nvPr/>
            </p:nvSpPr>
            <p:spPr bwMode="auto">
              <a:xfrm>
                <a:off x="4278" y="2357"/>
                <a:ext cx="49" cy="61"/>
              </a:xfrm>
              <a:custGeom>
                <a:avLst/>
                <a:gdLst>
                  <a:gd name="T0" fmla="*/ 20 w 49"/>
                  <a:gd name="T1" fmla="*/ 0 h 61"/>
                  <a:gd name="T2" fmla="*/ 0 w 49"/>
                  <a:gd name="T3" fmla="*/ 61 h 61"/>
                  <a:gd name="T4" fmla="*/ 49 w 49"/>
                  <a:gd name="T5" fmla="*/ 61 h 61"/>
                  <a:gd name="T6" fmla="*/ 20 w 49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61">
                    <a:moveTo>
                      <a:pt x="20" y="0"/>
                    </a:moveTo>
                    <a:lnTo>
                      <a:pt x="0" y="61"/>
                    </a:lnTo>
                    <a:lnTo>
                      <a:pt x="49" y="6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Oval 141"/>
              <p:cNvSpPr>
                <a:spLocks noChangeArrowheads="1"/>
              </p:cNvSpPr>
              <p:nvPr/>
            </p:nvSpPr>
            <p:spPr bwMode="auto">
              <a:xfrm>
                <a:off x="4212" y="2333"/>
                <a:ext cx="40" cy="41"/>
              </a:xfrm>
              <a:prstGeom prst="ellipse">
                <a:avLst/>
              </a:prstGeom>
              <a:solidFill>
                <a:srgbClr val="2D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Oval 142"/>
              <p:cNvSpPr>
                <a:spLocks noChangeArrowheads="1"/>
              </p:cNvSpPr>
              <p:nvPr/>
            </p:nvSpPr>
            <p:spPr bwMode="auto">
              <a:xfrm>
                <a:off x="4347" y="2333"/>
                <a:ext cx="42" cy="41"/>
              </a:xfrm>
              <a:prstGeom prst="ellipse">
                <a:avLst/>
              </a:prstGeom>
              <a:solidFill>
                <a:srgbClr val="2D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3"/>
              <p:cNvSpPr>
                <a:spLocks/>
              </p:cNvSpPr>
              <p:nvPr/>
            </p:nvSpPr>
            <p:spPr bwMode="auto">
              <a:xfrm>
                <a:off x="4235" y="2457"/>
                <a:ext cx="132" cy="30"/>
              </a:xfrm>
              <a:custGeom>
                <a:avLst/>
                <a:gdLst>
                  <a:gd name="T0" fmla="*/ 16 w 78"/>
                  <a:gd name="T1" fmla="*/ 17 h 18"/>
                  <a:gd name="T2" fmla="*/ 1 w 78"/>
                  <a:gd name="T3" fmla="*/ 16 h 18"/>
                  <a:gd name="T4" fmla="*/ 0 w 78"/>
                  <a:gd name="T5" fmla="*/ 14 h 18"/>
                  <a:gd name="T6" fmla="*/ 2 w 78"/>
                  <a:gd name="T7" fmla="*/ 12 h 18"/>
                  <a:gd name="T8" fmla="*/ 76 w 78"/>
                  <a:gd name="T9" fmla="*/ 0 h 18"/>
                  <a:gd name="T10" fmla="*/ 78 w 78"/>
                  <a:gd name="T11" fmla="*/ 1 h 18"/>
                  <a:gd name="T12" fmla="*/ 77 w 78"/>
                  <a:gd name="T13" fmla="*/ 3 h 18"/>
                  <a:gd name="T14" fmla="*/ 16 w 78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8">
                    <a:moveTo>
                      <a:pt x="16" y="17"/>
                    </a:moveTo>
                    <a:cubicBezTo>
                      <a:pt x="7" y="17"/>
                      <a:pt x="1" y="16"/>
                      <a:pt x="1" y="16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13"/>
                      <a:pt x="1" y="12"/>
                      <a:pt x="2" y="12"/>
                    </a:cubicBezTo>
                    <a:cubicBezTo>
                      <a:pt x="2" y="12"/>
                      <a:pt x="39" y="18"/>
                      <a:pt x="76" y="0"/>
                    </a:cubicBezTo>
                    <a:cubicBezTo>
                      <a:pt x="77" y="0"/>
                      <a:pt x="78" y="0"/>
                      <a:pt x="78" y="1"/>
                    </a:cubicBezTo>
                    <a:cubicBezTo>
                      <a:pt x="78" y="2"/>
                      <a:pt x="78" y="3"/>
                      <a:pt x="77" y="3"/>
                    </a:cubicBezTo>
                    <a:cubicBezTo>
                      <a:pt x="54" y="15"/>
                      <a:pt x="30" y="17"/>
                      <a:pt x="16" y="17"/>
                    </a:cubicBezTo>
                    <a:close/>
                  </a:path>
                </a:pathLst>
              </a:custGeom>
              <a:solidFill>
                <a:srgbClr val="30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44"/>
              <p:cNvSpPr>
                <a:spLocks/>
              </p:cNvSpPr>
              <p:nvPr/>
            </p:nvSpPr>
            <p:spPr bwMode="auto">
              <a:xfrm>
                <a:off x="4186" y="2301"/>
                <a:ext cx="61" cy="32"/>
              </a:xfrm>
              <a:custGeom>
                <a:avLst/>
                <a:gdLst>
                  <a:gd name="T0" fmla="*/ 3 w 36"/>
                  <a:gd name="T1" fmla="*/ 19 h 19"/>
                  <a:gd name="T2" fmla="*/ 1 w 36"/>
                  <a:gd name="T3" fmla="*/ 18 h 19"/>
                  <a:gd name="T4" fmla="*/ 2 w 36"/>
                  <a:gd name="T5" fmla="*/ 15 h 19"/>
                  <a:gd name="T6" fmla="*/ 32 w 36"/>
                  <a:gd name="T7" fmla="*/ 0 h 19"/>
                  <a:gd name="T8" fmla="*/ 35 w 36"/>
                  <a:gd name="T9" fmla="*/ 1 h 19"/>
                  <a:gd name="T10" fmla="*/ 34 w 36"/>
                  <a:gd name="T11" fmla="*/ 4 h 19"/>
                  <a:gd name="T12" fmla="*/ 4 w 36"/>
                  <a:gd name="T13" fmla="*/ 19 h 19"/>
                  <a:gd name="T14" fmla="*/ 3 w 36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9">
                    <a:moveTo>
                      <a:pt x="3" y="19"/>
                    </a:move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5" y="0"/>
                      <a:pt x="35" y="1"/>
                    </a:cubicBezTo>
                    <a:cubicBezTo>
                      <a:pt x="36" y="2"/>
                      <a:pt x="35" y="4"/>
                      <a:pt x="34" y="4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30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45"/>
              <p:cNvSpPr>
                <a:spLocks/>
              </p:cNvSpPr>
              <p:nvPr/>
            </p:nvSpPr>
            <p:spPr bwMode="auto">
              <a:xfrm>
                <a:off x="4354" y="2301"/>
                <a:ext cx="61" cy="32"/>
              </a:xfrm>
              <a:custGeom>
                <a:avLst/>
                <a:gdLst>
                  <a:gd name="T0" fmla="*/ 33 w 36"/>
                  <a:gd name="T1" fmla="*/ 19 h 19"/>
                  <a:gd name="T2" fmla="*/ 35 w 36"/>
                  <a:gd name="T3" fmla="*/ 18 h 19"/>
                  <a:gd name="T4" fmla="*/ 34 w 36"/>
                  <a:gd name="T5" fmla="*/ 15 h 19"/>
                  <a:gd name="T6" fmla="*/ 4 w 36"/>
                  <a:gd name="T7" fmla="*/ 0 h 19"/>
                  <a:gd name="T8" fmla="*/ 1 w 36"/>
                  <a:gd name="T9" fmla="*/ 1 h 19"/>
                  <a:gd name="T10" fmla="*/ 2 w 36"/>
                  <a:gd name="T11" fmla="*/ 4 h 19"/>
                  <a:gd name="T12" fmla="*/ 32 w 36"/>
                  <a:gd name="T13" fmla="*/ 19 h 19"/>
                  <a:gd name="T14" fmla="*/ 33 w 36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9">
                    <a:moveTo>
                      <a:pt x="33" y="19"/>
                    </a:moveTo>
                    <a:cubicBezTo>
                      <a:pt x="34" y="19"/>
                      <a:pt x="35" y="19"/>
                      <a:pt x="35" y="18"/>
                    </a:cubicBezTo>
                    <a:cubicBezTo>
                      <a:pt x="36" y="17"/>
                      <a:pt x="35" y="16"/>
                      <a:pt x="34" y="1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lose/>
                  </a:path>
                </a:pathLst>
              </a:custGeom>
              <a:solidFill>
                <a:srgbClr val="302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46"/>
              <p:cNvSpPr>
                <a:spLocks/>
              </p:cNvSpPr>
              <p:nvPr/>
            </p:nvSpPr>
            <p:spPr bwMode="auto">
              <a:xfrm>
                <a:off x="3237" y="2899"/>
                <a:ext cx="73" cy="82"/>
              </a:xfrm>
              <a:custGeom>
                <a:avLst/>
                <a:gdLst>
                  <a:gd name="T0" fmla="*/ 43 w 43"/>
                  <a:gd name="T1" fmla="*/ 0 h 48"/>
                  <a:gd name="T2" fmla="*/ 43 w 43"/>
                  <a:gd name="T3" fmla="*/ 6 h 48"/>
                  <a:gd name="T4" fmla="*/ 41 w 43"/>
                  <a:gd name="T5" fmla="*/ 31 h 48"/>
                  <a:gd name="T6" fmla="*/ 22 w 43"/>
                  <a:gd name="T7" fmla="*/ 48 h 48"/>
                  <a:gd name="T8" fmla="*/ 0 w 43"/>
                  <a:gd name="T9" fmla="*/ 29 h 48"/>
                  <a:gd name="T10" fmla="*/ 0 w 43"/>
                  <a:gd name="T11" fmla="*/ 2 h 48"/>
                  <a:gd name="T12" fmla="*/ 43 w 4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8">
                    <a:moveTo>
                      <a:pt x="43" y="0"/>
                    </a:moveTo>
                    <a:cubicBezTo>
                      <a:pt x="43" y="6"/>
                      <a:pt x="43" y="6"/>
                      <a:pt x="43" y="6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39" y="47"/>
                      <a:pt x="22" y="48"/>
                    </a:cubicBezTo>
                    <a:cubicBezTo>
                      <a:pt x="1" y="48"/>
                      <a:pt x="0" y="29"/>
                      <a:pt x="0" y="29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47"/>
              <p:cNvSpPr>
                <a:spLocks/>
              </p:cNvSpPr>
              <p:nvPr/>
            </p:nvSpPr>
            <p:spPr bwMode="auto">
              <a:xfrm>
                <a:off x="3479" y="2899"/>
                <a:ext cx="73" cy="82"/>
              </a:xfrm>
              <a:custGeom>
                <a:avLst/>
                <a:gdLst>
                  <a:gd name="T0" fmla="*/ 0 w 43"/>
                  <a:gd name="T1" fmla="*/ 0 h 48"/>
                  <a:gd name="T2" fmla="*/ 0 w 43"/>
                  <a:gd name="T3" fmla="*/ 6 h 48"/>
                  <a:gd name="T4" fmla="*/ 1 w 43"/>
                  <a:gd name="T5" fmla="*/ 31 h 48"/>
                  <a:gd name="T6" fmla="*/ 20 w 43"/>
                  <a:gd name="T7" fmla="*/ 48 h 48"/>
                  <a:gd name="T8" fmla="*/ 43 w 43"/>
                  <a:gd name="T9" fmla="*/ 29 h 48"/>
                  <a:gd name="T10" fmla="*/ 43 w 43"/>
                  <a:gd name="T11" fmla="*/ 2 h 48"/>
                  <a:gd name="T12" fmla="*/ 0 w 4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4" y="47"/>
                      <a:pt x="20" y="48"/>
                    </a:cubicBezTo>
                    <a:cubicBezTo>
                      <a:pt x="42" y="48"/>
                      <a:pt x="43" y="29"/>
                      <a:pt x="43" y="29"/>
                    </a:cubicBezTo>
                    <a:cubicBezTo>
                      <a:pt x="43" y="2"/>
                      <a:pt x="43" y="2"/>
                      <a:pt x="43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48"/>
              <p:cNvSpPr>
                <a:spLocks/>
              </p:cNvSpPr>
              <p:nvPr/>
            </p:nvSpPr>
            <p:spPr bwMode="auto">
              <a:xfrm>
                <a:off x="3280" y="2955"/>
                <a:ext cx="269" cy="536"/>
              </a:xfrm>
              <a:custGeom>
                <a:avLst/>
                <a:gdLst>
                  <a:gd name="T0" fmla="*/ 44 w 269"/>
                  <a:gd name="T1" fmla="*/ 0 h 536"/>
                  <a:gd name="T2" fmla="*/ 0 w 269"/>
                  <a:gd name="T3" fmla="*/ 26 h 536"/>
                  <a:gd name="T4" fmla="*/ 0 w 269"/>
                  <a:gd name="T5" fmla="*/ 536 h 536"/>
                  <a:gd name="T6" fmla="*/ 94 w 269"/>
                  <a:gd name="T7" fmla="*/ 536 h 536"/>
                  <a:gd name="T8" fmla="*/ 111 w 269"/>
                  <a:gd name="T9" fmla="*/ 119 h 536"/>
                  <a:gd name="T10" fmla="*/ 137 w 269"/>
                  <a:gd name="T11" fmla="*/ 119 h 536"/>
                  <a:gd name="T12" fmla="*/ 174 w 269"/>
                  <a:gd name="T13" fmla="*/ 536 h 536"/>
                  <a:gd name="T14" fmla="*/ 269 w 269"/>
                  <a:gd name="T15" fmla="*/ 536 h 536"/>
                  <a:gd name="T16" fmla="*/ 247 w 269"/>
                  <a:gd name="T17" fmla="*/ 26 h 536"/>
                  <a:gd name="T18" fmla="*/ 225 w 269"/>
                  <a:gd name="T19" fmla="*/ 12 h 536"/>
                  <a:gd name="T20" fmla="*/ 44 w 269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9" h="536">
                    <a:moveTo>
                      <a:pt x="44" y="0"/>
                    </a:moveTo>
                    <a:lnTo>
                      <a:pt x="0" y="26"/>
                    </a:lnTo>
                    <a:lnTo>
                      <a:pt x="0" y="536"/>
                    </a:lnTo>
                    <a:lnTo>
                      <a:pt x="94" y="536"/>
                    </a:lnTo>
                    <a:lnTo>
                      <a:pt x="111" y="119"/>
                    </a:lnTo>
                    <a:lnTo>
                      <a:pt x="137" y="119"/>
                    </a:lnTo>
                    <a:lnTo>
                      <a:pt x="174" y="536"/>
                    </a:lnTo>
                    <a:lnTo>
                      <a:pt x="269" y="536"/>
                    </a:lnTo>
                    <a:lnTo>
                      <a:pt x="247" y="26"/>
                    </a:lnTo>
                    <a:lnTo>
                      <a:pt x="225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49"/>
              <p:cNvSpPr>
                <a:spLocks/>
              </p:cNvSpPr>
              <p:nvPr/>
            </p:nvSpPr>
            <p:spPr bwMode="auto">
              <a:xfrm>
                <a:off x="3224" y="2597"/>
                <a:ext cx="71" cy="316"/>
              </a:xfrm>
              <a:custGeom>
                <a:avLst/>
                <a:gdLst>
                  <a:gd name="T0" fmla="*/ 42 w 42"/>
                  <a:gd name="T1" fmla="*/ 12 h 186"/>
                  <a:gd name="T2" fmla="*/ 30 w 42"/>
                  <a:gd name="T3" fmla="*/ 0 h 186"/>
                  <a:gd name="T4" fmla="*/ 9 w 42"/>
                  <a:gd name="T5" fmla="*/ 15 h 186"/>
                  <a:gd name="T6" fmla="*/ 0 w 42"/>
                  <a:gd name="T7" fmla="*/ 186 h 186"/>
                  <a:gd name="T8" fmla="*/ 39 w 42"/>
                  <a:gd name="T9" fmla="*/ 184 h 186"/>
                  <a:gd name="T10" fmla="*/ 42 w 42"/>
                  <a:gd name="T11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6">
                    <a:moveTo>
                      <a:pt x="42" y="12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15" y="2"/>
                      <a:pt x="9" y="15"/>
                    </a:cubicBezTo>
                    <a:cubicBezTo>
                      <a:pt x="3" y="28"/>
                      <a:pt x="0" y="186"/>
                      <a:pt x="0" y="186"/>
                    </a:cubicBezTo>
                    <a:cubicBezTo>
                      <a:pt x="39" y="184"/>
                      <a:pt x="39" y="184"/>
                      <a:pt x="39" y="184"/>
                    </a:cubicBez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50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50"/>
              <p:cNvSpPr>
                <a:spLocks/>
              </p:cNvSpPr>
              <p:nvPr/>
            </p:nvSpPr>
            <p:spPr bwMode="auto">
              <a:xfrm>
                <a:off x="3270" y="2613"/>
                <a:ext cx="25" cy="298"/>
              </a:xfrm>
              <a:custGeom>
                <a:avLst/>
                <a:gdLst>
                  <a:gd name="T0" fmla="*/ 3 w 15"/>
                  <a:gd name="T1" fmla="*/ 42 h 176"/>
                  <a:gd name="T2" fmla="*/ 0 w 15"/>
                  <a:gd name="T3" fmla="*/ 176 h 176"/>
                  <a:gd name="T4" fmla="*/ 12 w 15"/>
                  <a:gd name="T5" fmla="*/ 175 h 176"/>
                  <a:gd name="T6" fmla="*/ 15 w 15"/>
                  <a:gd name="T7" fmla="*/ 3 h 176"/>
                  <a:gd name="T8" fmla="*/ 11 w 15"/>
                  <a:gd name="T9" fmla="*/ 0 h 176"/>
                  <a:gd name="T10" fmla="*/ 3 w 15"/>
                  <a:gd name="T11" fmla="*/ 4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6">
                    <a:moveTo>
                      <a:pt x="3" y="42"/>
                    </a:moveTo>
                    <a:cubicBezTo>
                      <a:pt x="2" y="58"/>
                      <a:pt x="0" y="148"/>
                      <a:pt x="0" y="176"/>
                    </a:cubicBezTo>
                    <a:cubicBezTo>
                      <a:pt x="12" y="175"/>
                      <a:pt x="12" y="175"/>
                      <a:pt x="12" y="17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11"/>
                      <a:pt x="4" y="28"/>
                      <a:pt x="3" y="42"/>
                    </a:cubicBezTo>
                    <a:close/>
                  </a:path>
                </a:pathLst>
              </a:custGeom>
              <a:solidFill>
                <a:srgbClr val="472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51"/>
              <p:cNvSpPr>
                <a:spLocks/>
              </p:cNvSpPr>
              <p:nvPr/>
            </p:nvSpPr>
            <p:spPr bwMode="auto">
              <a:xfrm>
                <a:off x="3491" y="2591"/>
                <a:ext cx="71" cy="315"/>
              </a:xfrm>
              <a:custGeom>
                <a:avLst/>
                <a:gdLst>
                  <a:gd name="T0" fmla="*/ 0 w 42"/>
                  <a:gd name="T1" fmla="*/ 12 h 186"/>
                  <a:gd name="T2" fmla="*/ 12 w 42"/>
                  <a:gd name="T3" fmla="*/ 0 h 186"/>
                  <a:gd name="T4" fmla="*/ 33 w 42"/>
                  <a:gd name="T5" fmla="*/ 15 h 186"/>
                  <a:gd name="T6" fmla="*/ 42 w 42"/>
                  <a:gd name="T7" fmla="*/ 186 h 186"/>
                  <a:gd name="T8" fmla="*/ 3 w 42"/>
                  <a:gd name="T9" fmla="*/ 184 h 186"/>
                  <a:gd name="T10" fmla="*/ 0 w 42"/>
                  <a:gd name="T11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6">
                    <a:moveTo>
                      <a:pt x="0" y="12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27" y="2"/>
                      <a:pt x="33" y="15"/>
                    </a:cubicBezTo>
                    <a:cubicBezTo>
                      <a:pt x="39" y="28"/>
                      <a:pt x="42" y="186"/>
                      <a:pt x="42" y="186"/>
                    </a:cubicBezTo>
                    <a:cubicBezTo>
                      <a:pt x="3" y="184"/>
                      <a:pt x="3" y="184"/>
                      <a:pt x="3" y="184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0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52"/>
              <p:cNvSpPr>
                <a:spLocks/>
              </p:cNvSpPr>
              <p:nvPr/>
            </p:nvSpPr>
            <p:spPr bwMode="auto">
              <a:xfrm>
                <a:off x="3503" y="2613"/>
                <a:ext cx="25" cy="291"/>
              </a:xfrm>
              <a:custGeom>
                <a:avLst/>
                <a:gdLst>
                  <a:gd name="T0" fmla="*/ 11 w 15"/>
                  <a:gd name="T1" fmla="*/ 60 h 172"/>
                  <a:gd name="T2" fmla="*/ 15 w 15"/>
                  <a:gd name="T3" fmla="*/ 172 h 172"/>
                  <a:gd name="T4" fmla="*/ 3 w 15"/>
                  <a:gd name="T5" fmla="*/ 171 h 172"/>
                  <a:gd name="T6" fmla="*/ 0 w 15"/>
                  <a:gd name="T7" fmla="*/ 0 h 172"/>
                  <a:gd name="T8" fmla="*/ 11 w 15"/>
                  <a:gd name="T9" fmla="*/ 6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2">
                    <a:moveTo>
                      <a:pt x="11" y="60"/>
                    </a:moveTo>
                    <a:cubicBezTo>
                      <a:pt x="12" y="76"/>
                      <a:pt x="15" y="144"/>
                      <a:pt x="15" y="172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0" y="47"/>
                      <a:pt x="11" y="60"/>
                    </a:cubicBezTo>
                    <a:close/>
                  </a:path>
                </a:pathLst>
              </a:custGeom>
              <a:solidFill>
                <a:srgbClr val="472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53"/>
              <p:cNvSpPr>
                <a:spLocks/>
              </p:cNvSpPr>
              <p:nvPr/>
            </p:nvSpPr>
            <p:spPr bwMode="auto">
              <a:xfrm>
                <a:off x="3364" y="2541"/>
                <a:ext cx="63" cy="102"/>
              </a:xfrm>
              <a:custGeom>
                <a:avLst/>
                <a:gdLst>
                  <a:gd name="T0" fmla="*/ 0 w 37"/>
                  <a:gd name="T1" fmla="*/ 0 h 60"/>
                  <a:gd name="T2" fmla="*/ 0 w 37"/>
                  <a:gd name="T3" fmla="*/ 43 h 60"/>
                  <a:gd name="T4" fmla="*/ 20 w 37"/>
                  <a:gd name="T5" fmla="*/ 60 h 60"/>
                  <a:gd name="T6" fmla="*/ 35 w 37"/>
                  <a:gd name="T7" fmla="*/ 42 h 60"/>
                  <a:gd name="T8" fmla="*/ 36 w 37"/>
                  <a:gd name="T9" fmla="*/ 0 h 60"/>
                  <a:gd name="T10" fmla="*/ 0 w 37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0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60"/>
                      <a:pt x="20" y="60"/>
                    </a:cubicBezTo>
                    <a:cubicBezTo>
                      <a:pt x="37" y="60"/>
                      <a:pt x="35" y="42"/>
                      <a:pt x="35" y="42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54"/>
              <p:cNvSpPr>
                <a:spLocks/>
              </p:cNvSpPr>
              <p:nvPr/>
            </p:nvSpPr>
            <p:spPr bwMode="auto">
              <a:xfrm>
                <a:off x="3364" y="2541"/>
                <a:ext cx="61" cy="29"/>
              </a:xfrm>
              <a:custGeom>
                <a:avLst/>
                <a:gdLst>
                  <a:gd name="T0" fmla="*/ 0 w 36"/>
                  <a:gd name="T1" fmla="*/ 14 h 17"/>
                  <a:gd name="T2" fmla="*/ 19 w 36"/>
                  <a:gd name="T3" fmla="*/ 15 h 17"/>
                  <a:gd name="T4" fmla="*/ 35 w 36"/>
                  <a:gd name="T5" fmla="*/ 12 h 17"/>
                  <a:gd name="T6" fmla="*/ 36 w 36"/>
                  <a:gd name="T7" fmla="*/ 0 h 17"/>
                  <a:gd name="T8" fmla="*/ 0 w 36"/>
                  <a:gd name="T9" fmla="*/ 0 h 17"/>
                  <a:gd name="T10" fmla="*/ 0 w 36"/>
                  <a:gd name="T11" fmla="*/ 14 h 17"/>
                  <a:gd name="T12" fmla="*/ 0 w 36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7">
                    <a:moveTo>
                      <a:pt x="0" y="14"/>
                    </a:moveTo>
                    <a:cubicBezTo>
                      <a:pt x="6" y="17"/>
                      <a:pt x="13" y="15"/>
                      <a:pt x="19" y="15"/>
                    </a:cubicBezTo>
                    <a:cubicBezTo>
                      <a:pt x="25" y="15"/>
                      <a:pt x="30" y="14"/>
                      <a:pt x="35" y="1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55"/>
              <p:cNvSpPr>
                <a:spLocks/>
              </p:cNvSpPr>
              <p:nvPr/>
            </p:nvSpPr>
            <p:spPr bwMode="auto">
              <a:xfrm>
                <a:off x="3178" y="2016"/>
                <a:ext cx="433" cy="376"/>
              </a:xfrm>
              <a:custGeom>
                <a:avLst/>
                <a:gdLst>
                  <a:gd name="T0" fmla="*/ 37 w 256"/>
                  <a:gd name="T1" fmla="*/ 222 h 222"/>
                  <a:gd name="T2" fmla="*/ 3 w 256"/>
                  <a:gd name="T3" fmla="*/ 106 h 222"/>
                  <a:gd name="T4" fmla="*/ 138 w 256"/>
                  <a:gd name="T5" fmla="*/ 2 h 222"/>
                  <a:gd name="T6" fmla="*/ 253 w 256"/>
                  <a:gd name="T7" fmla="*/ 112 h 222"/>
                  <a:gd name="T8" fmla="*/ 214 w 256"/>
                  <a:gd name="T9" fmla="*/ 222 h 222"/>
                  <a:gd name="T10" fmla="*/ 37 w 256"/>
                  <a:gd name="T11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22">
                    <a:moveTo>
                      <a:pt x="37" y="222"/>
                    </a:moveTo>
                    <a:cubicBezTo>
                      <a:pt x="37" y="222"/>
                      <a:pt x="0" y="168"/>
                      <a:pt x="3" y="106"/>
                    </a:cubicBezTo>
                    <a:cubicBezTo>
                      <a:pt x="6" y="44"/>
                      <a:pt x="54" y="0"/>
                      <a:pt x="138" y="2"/>
                    </a:cubicBezTo>
                    <a:cubicBezTo>
                      <a:pt x="222" y="4"/>
                      <a:pt x="256" y="66"/>
                      <a:pt x="253" y="112"/>
                    </a:cubicBezTo>
                    <a:cubicBezTo>
                      <a:pt x="250" y="157"/>
                      <a:pt x="214" y="222"/>
                      <a:pt x="214" y="222"/>
                    </a:cubicBezTo>
                    <a:lnTo>
                      <a:pt x="37" y="222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6"/>
              <p:cNvSpPr>
                <a:spLocks/>
              </p:cNvSpPr>
              <p:nvPr/>
            </p:nvSpPr>
            <p:spPr bwMode="auto">
              <a:xfrm>
                <a:off x="3254" y="2228"/>
                <a:ext cx="273" cy="335"/>
              </a:xfrm>
              <a:custGeom>
                <a:avLst/>
                <a:gdLst>
                  <a:gd name="T0" fmla="*/ 126 w 161"/>
                  <a:gd name="T1" fmla="*/ 4 h 198"/>
                  <a:gd name="T2" fmla="*/ 84 w 161"/>
                  <a:gd name="T3" fmla="*/ 28 h 198"/>
                  <a:gd name="T4" fmla="*/ 37 w 161"/>
                  <a:gd name="T5" fmla="*/ 6 h 198"/>
                  <a:gd name="T6" fmla="*/ 0 w 161"/>
                  <a:gd name="T7" fmla="*/ 44 h 198"/>
                  <a:gd name="T8" fmla="*/ 0 w 161"/>
                  <a:gd name="T9" fmla="*/ 139 h 198"/>
                  <a:gd name="T10" fmla="*/ 80 w 161"/>
                  <a:gd name="T11" fmla="*/ 198 h 198"/>
                  <a:gd name="T12" fmla="*/ 161 w 161"/>
                  <a:gd name="T13" fmla="*/ 139 h 198"/>
                  <a:gd name="T14" fmla="*/ 161 w 161"/>
                  <a:gd name="T15" fmla="*/ 47 h 198"/>
                  <a:gd name="T16" fmla="*/ 126 w 161"/>
                  <a:gd name="T17" fmla="*/ 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198">
                    <a:moveTo>
                      <a:pt x="126" y="4"/>
                    </a:moveTo>
                    <a:cubicBezTo>
                      <a:pt x="95" y="1"/>
                      <a:pt x="84" y="28"/>
                      <a:pt x="84" y="28"/>
                    </a:cubicBezTo>
                    <a:cubicBezTo>
                      <a:pt x="84" y="28"/>
                      <a:pt x="69" y="0"/>
                      <a:pt x="37" y="6"/>
                    </a:cubicBezTo>
                    <a:cubicBezTo>
                      <a:pt x="5" y="12"/>
                      <a:pt x="0" y="44"/>
                      <a:pt x="0" y="44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61"/>
                      <a:pt x="36" y="198"/>
                      <a:pt x="80" y="198"/>
                    </a:cubicBezTo>
                    <a:cubicBezTo>
                      <a:pt x="125" y="198"/>
                      <a:pt x="161" y="161"/>
                      <a:pt x="161" y="139"/>
                    </a:cubicBezTo>
                    <a:cubicBezTo>
                      <a:pt x="161" y="139"/>
                      <a:pt x="161" y="62"/>
                      <a:pt x="161" y="47"/>
                    </a:cubicBezTo>
                    <a:cubicBezTo>
                      <a:pt x="161" y="32"/>
                      <a:pt x="156" y="7"/>
                      <a:pt x="126" y="4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Oval 157"/>
              <p:cNvSpPr>
                <a:spLocks noChangeArrowheads="1"/>
              </p:cNvSpPr>
              <p:nvPr/>
            </p:nvSpPr>
            <p:spPr bwMode="auto">
              <a:xfrm>
                <a:off x="3210" y="2362"/>
                <a:ext cx="70" cy="69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Oval 158"/>
              <p:cNvSpPr>
                <a:spLocks noChangeArrowheads="1"/>
              </p:cNvSpPr>
              <p:nvPr/>
            </p:nvSpPr>
            <p:spPr bwMode="auto">
              <a:xfrm>
                <a:off x="3498" y="2362"/>
                <a:ext cx="69" cy="69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Oval 159"/>
              <p:cNvSpPr>
                <a:spLocks noChangeArrowheads="1"/>
              </p:cNvSpPr>
              <p:nvPr/>
            </p:nvSpPr>
            <p:spPr bwMode="auto">
              <a:xfrm>
                <a:off x="3288" y="2331"/>
                <a:ext cx="48" cy="49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Oval 160"/>
              <p:cNvSpPr>
                <a:spLocks noChangeArrowheads="1"/>
              </p:cNvSpPr>
              <p:nvPr/>
            </p:nvSpPr>
            <p:spPr bwMode="auto">
              <a:xfrm>
                <a:off x="3442" y="2331"/>
                <a:ext cx="47" cy="49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61"/>
              <p:cNvSpPr>
                <a:spLocks/>
              </p:cNvSpPr>
              <p:nvPr/>
            </p:nvSpPr>
            <p:spPr bwMode="auto">
              <a:xfrm>
                <a:off x="3457" y="2290"/>
                <a:ext cx="54" cy="36"/>
              </a:xfrm>
              <a:custGeom>
                <a:avLst/>
                <a:gdLst>
                  <a:gd name="T0" fmla="*/ 5 w 32"/>
                  <a:gd name="T1" fmla="*/ 1 h 21"/>
                  <a:gd name="T2" fmla="*/ 15 w 32"/>
                  <a:gd name="T3" fmla="*/ 1 h 21"/>
                  <a:gd name="T4" fmla="*/ 31 w 32"/>
                  <a:gd name="T5" fmla="*/ 18 h 21"/>
                  <a:gd name="T6" fmla="*/ 30 w 32"/>
                  <a:gd name="T7" fmla="*/ 20 h 21"/>
                  <a:gd name="T8" fmla="*/ 28 w 32"/>
                  <a:gd name="T9" fmla="*/ 19 h 21"/>
                  <a:gd name="T10" fmla="*/ 14 w 32"/>
                  <a:gd name="T11" fmla="*/ 5 h 21"/>
                  <a:gd name="T12" fmla="*/ 3 w 32"/>
                  <a:gd name="T13" fmla="*/ 6 h 21"/>
                  <a:gd name="T14" fmla="*/ 0 w 32"/>
                  <a:gd name="T15" fmla="*/ 5 h 21"/>
                  <a:gd name="T16" fmla="*/ 1 w 32"/>
                  <a:gd name="T17" fmla="*/ 2 h 21"/>
                  <a:gd name="T18" fmla="*/ 5 w 32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1">
                    <a:moveTo>
                      <a:pt x="5" y="1"/>
                    </a:moveTo>
                    <a:cubicBezTo>
                      <a:pt x="8" y="0"/>
                      <a:pt x="12" y="0"/>
                      <a:pt x="15" y="1"/>
                    </a:cubicBezTo>
                    <a:cubicBezTo>
                      <a:pt x="25" y="5"/>
                      <a:pt x="31" y="17"/>
                      <a:pt x="31" y="18"/>
                    </a:cubicBezTo>
                    <a:cubicBezTo>
                      <a:pt x="32" y="19"/>
                      <a:pt x="31" y="20"/>
                      <a:pt x="30" y="20"/>
                    </a:cubicBezTo>
                    <a:cubicBezTo>
                      <a:pt x="29" y="21"/>
                      <a:pt x="28" y="20"/>
                      <a:pt x="28" y="19"/>
                    </a:cubicBezTo>
                    <a:cubicBezTo>
                      <a:pt x="28" y="19"/>
                      <a:pt x="22" y="8"/>
                      <a:pt x="14" y="5"/>
                    </a:cubicBezTo>
                    <a:cubicBezTo>
                      <a:pt x="10" y="4"/>
                      <a:pt x="7" y="4"/>
                      <a:pt x="3" y="6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62"/>
              <p:cNvSpPr>
                <a:spLocks/>
              </p:cNvSpPr>
              <p:nvPr/>
            </p:nvSpPr>
            <p:spPr bwMode="auto">
              <a:xfrm>
                <a:off x="3268" y="2292"/>
                <a:ext cx="56" cy="31"/>
              </a:xfrm>
              <a:custGeom>
                <a:avLst/>
                <a:gdLst>
                  <a:gd name="T0" fmla="*/ 29 w 33"/>
                  <a:gd name="T1" fmla="*/ 1 h 18"/>
                  <a:gd name="T2" fmla="*/ 19 w 33"/>
                  <a:gd name="T3" fmla="*/ 1 h 18"/>
                  <a:gd name="T4" fmla="*/ 1 w 33"/>
                  <a:gd name="T5" fmla="*/ 15 h 18"/>
                  <a:gd name="T6" fmla="*/ 1 w 33"/>
                  <a:gd name="T7" fmla="*/ 18 h 18"/>
                  <a:gd name="T8" fmla="*/ 4 w 33"/>
                  <a:gd name="T9" fmla="*/ 17 h 18"/>
                  <a:gd name="T10" fmla="*/ 19 w 33"/>
                  <a:gd name="T11" fmla="*/ 4 h 18"/>
                  <a:gd name="T12" fmla="*/ 30 w 33"/>
                  <a:gd name="T13" fmla="*/ 6 h 18"/>
                  <a:gd name="T14" fmla="*/ 33 w 33"/>
                  <a:gd name="T15" fmla="*/ 6 h 18"/>
                  <a:gd name="T16" fmla="*/ 32 w 33"/>
                  <a:gd name="T17" fmla="*/ 3 h 18"/>
                  <a:gd name="T18" fmla="*/ 29 w 33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8">
                    <a:moveTo>
                      <a:pt x="29" y="1"/>
                    </a:moveTo>
                    <a:cubicBezTo>
                      <a:pt x="25" y="0"/>
                      <a:pt x="22" y="0"/>
                      <a:pt x="19" y="1"/>
                    </a:cubicBezTo>
                    <a:cubicBezTo>
                      <a:pt x="8" y="3"/>
                      <a:pt x="1" y="15"/>
                      <a:pt x="1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2" y="18"/>
                      <a:pt x="3" y="18"/>
                      <a:pt x="4" y="17"/>
                    </a:cubicBezTo>
                    <a:cubicBezTo>
                      <a:pt x="4" y="17"/>
                      <a:pt x="10" y="6"/>
                      <a:pt x="19" y="4"/>
                    </a:cubicBezTo>
                    <a:cubicBezTo>
                      <a:pt x="23" y="3"/>
                      <a:pt x="27" y="4"/>
                      <a:pt x="30" y="6"/>
                    </a:cubicBezTo>
                    <a:cubicBezTo>
                      <a:pt x="31" y="7"/>
                      <a:pt x="32" y="6"/>
                      <a:pt x="33" y="6"/>
                    </a:cubicBezTo>
                    <a:cubicBezTo>
                      <a:pt x="33" y="5"/>
                      <a:pt x="33" y="4"/>
                      <a:pt x="32" y="3"/>
                    </a:cubicBezTo>
                    <a:cubicBezTo>
                      <a:pt x="31" y="2"/>
                      <a:pt x="30" y="2"/>
                      <a:pt x="29" y="1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63"/>
              <p:cNvSpPr>
                <a:spLocks/>
              </p:cNvSpPr>
              <p:nvPr/>
            </p:nvSpPr>
            <p:spPr bwMode="auto">
              <a:xfrm>
                <a:off x="3349" y="2406"/>
                <a:ext cx="90" cy="37"/>
              </a:xfrm>
              <a:custGeom>
                <a:avLst/>
                <a:gdLst>
                  <a:gd name="T0" fmla="*/ 53 w 53"/>
                  <a:gd name="T1" fmla="*/ 11 h 22"/>
                  <a:gd name="T2" fmla="*/ 43 w 53"/>
                  <a:gd name="T3" fmla="*/ 22 h 22"/>
                  <a:gd name="T4" fmla="*/ 11 w 53"/>
                  <a:gd name="T5" fmla="*/ 22 h 22"/>
                  <a:gd name="T6" fmla="*/ 0 w 53"/>
                  <a:gd name="T7" fmla="*/ 11 h 22"/>
                  <a:gd name="T8" fmla="*/ 0 w 53"/>
                  <a:gd name="T9" fmla="*/ 11 h 22"/>
                  <a:gd name="T10" fmla="*/ 11 w 53"/>
                  <a:gd name="T11" fmla="*/ 0 h 22"/>
                  <a:gd name="T12" fmla="*/ 43 w 53"/>
                  <a:gd name="T13" fmla="*/ 0 h 22"/>
                  <a:gd name="T14" fmla="*/ 53 w 53"/>
                  <a:gd name="T1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2">
                    <a:moveTo>
                      <a:pt x="53" y="11"/>
                    </a:moveTo>
                    <a:cubicBezTo>
                      <a:pt x="53" y="17"/>
                      <a:pt x="49" y="22"/>
                      <a:pt x="43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0"/>
                      <a:pt x="53" y="5"/>
                      <a:pt x="53" y="11"/>
                    </a:cubicBezTo>
                    <a:close/>
                  </a:path>
                </a:pathLst>
              </a:custGeom>
              <a:solidFill>
                <a:srgbClr val="ED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64"/>
              <p:cNvSpPr>
                <a:spLocks/>
              </p:cNvSpPr>
              <p:nvPr/>
            </p:nvSpPr>
            <p:spPr bwMode="auto">
              <a:xfrm>
                <a:off x="3329" y="2477"/>
                <a:ext cx="132" cy="41"/>
              </a:xfrm>
              <a:custGeom>
                <a:avLst/>
                <a:gdLst>
                  <a:gd name="T0" fmla="*/ 40 w 78"/>
                  <a:gd name="T1" fmla="*/ 24 h 24"/>
                  <a:gd name="T2" fmla="*/ 1 w 78"/>
                  <a:gd name="T3" fmla="*/ 6 h 24"/>
                  <a:gd name="T4" fmla="*/ 1 w 78"/>
                  <a:gd name="T5" fmla="*/ 3 h 24"/>
                  <a:gd name="T6" fmla="*/ 4 w 78"/>
                  <a:gd name="T7" fmla="*/ 3 h 24"/>
                  <a:gd name="T8" fmla="*/ 40 w 78"/>
                  <a:gd name="T9" fmla="*/ 20 h 24"/>
                  <a:gd name="T10" fmla="*/ 73 w 78"/>
                  <a:gd name="T11" fmla="*/ 1 h 24"/>
                  <a:gd name="T12" fmla="*/ 76 w 78"/>
                  <a:gd name="T13" fmla="*/ 0 h 24"/>
                  <a:gd name="T14" fmla="*/ 77 w 78"/>
                  <a:gd name="T15" fmla="*/ 3 h 24"/>
                  <a:gd name="T16" fmla="*/ 40 w 78"/>
                  <a:gd name="T17" fmla="*/ 24 h 24"/>
                  <a:gd name="T18" fmla="*/ 40 w 78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24">
                    <a:moveTo>
                      <a:pt x="40" y="24"/>
                    </a:moveTo>
                    <a:cubicBezTo>
                      <a:pt x="13" y="24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2" y="2"/>
                      <a:pt x="4" y="2"/>
                      <a:pt x="4" y="3"/>
                    </a:cubicBezTo>
                    <a:cubicBezTo>
                      <a:pt x="5" y="4"/>
                      <a:pt x="16" y="20"/>
                      <a:pt x="40" y="20"/>
                    </a:cubicBezTo>
                    <a:cubicBezTo>
                      <a:pt x="65" y="19"/>
                      <a:pt x="73" y="2"/>
                      <a:pt x="73" y="1"/>
                    </a:cubicBezTo>
                    <a:cubicBezTo>
                      <a:pt x="74" y="0"/>
                      <a:pt x="75" y="0"/>
                      <a:pt x="76" y="0"/>
                    </a:cubicBezTo>
                    <a:cubicBezTo>
                      <a:pt x="77" y="0"/>
                      <a:pt x="78" y="2"/>
                      <a:pt x="77" y="3"/>
                    </a:cubicBezTo>
                    <a:cubicBezTo>
                      <a:pt x="77" y="4"/>
                      <a:pt x="68" y="23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65"/>
              <p:cNvSpPr>
                <a:spLocks/>
              </p:cNvSpPr>
              <p:nvPr/>
            </p:nvSpPr>
            <p:spPr bwMode="auto">
              <a:xfrm>
                <a:off x="3275" y="2579"/>
                <a:ext cx="252" cy="402"/>
              </a:xfrm>
              <a:custGeom>
                <a:avLst/>
                <a:gdLst>
                  <a:gd name="T0" fmla="*/ 0 w 149"/>
                  <a:gd name="T1" fmla="*/ 11 h 237"/>
                  <a:gd name="T2" fmla="*/ 3 w 149"/>
                  <a:gd name="T3" fmla="*/ 237 h 237"/>
                  <a:gd name="T4" fmla="*/ 149 w 149"/>
                  <a:gd name="T5" fmla="*/ 237 h 237"/>
                  <a:gd name="T6" fmla="*/ 140 w 149"/>
                  <a:gd name="T7" fmla="*/ 7 h 237"/>
                  <a:gd name="T8" fmla="*/ 0 w 149"/>
                  <a:gd name="T9" fmla="*/ 1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37">
                    <a:moveTo>
                      <a:pt x="0" y="11"/>
                    </a:moveTo>
                    <a:cubicBezTo>
                      <a:pt x="3" y="237"/>
                      <a:pt x="3" y="237"/>
                      <a:pt x="3" y="237"/>
                    </a:cubicBezTo>
                    <a:cubicBezTo>
                      <a:pt x="149" y="237"/>
                      <a:pt x="149" y="237"/>
                      <a:pt x="149" y="23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44" y="0"/>
                      <a:pt x="0" y="11"/>
                    </a:cubicBezTo>
                    <a:close/>
                  </a:path>
                </a:pathLst>
              </a:custGeom>
              <a:solidFill>
                <a:srgbClr val="50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Oval 166"/>
              <p:cNvSpPr>
                <a:spLocks noChangeArrowheads="1"/>
              </p:cNvSpPr>
              <p:nvPr/>
            </p:nvSpPr>
            <p:spPr bwMode="auto">
              <a:xfrm>
                <a:off x="3312" y="2585"/>
                <a:ext cx="34" cy="36"/>
              </a:xfrm>
              <a:prstGeom prst="ellipse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Oval 167"/>
              <p:cNvSpPr>
                <a:spLocks noChangeArrowheads="1"/>
              </p:cNvSpPr>
              <p:nvPr/>
            </p:nvSpPr>
            <p:spPr bwMode="auto">
              <a:xfrm>
                <a:off x="3312" y="2618"/>
                <a:ext cx="35" cy="35"/>
              </a:xfrm>
              <a:prstGeom prst="ellipse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Oval 168"/>
              <p:cNvSpPr>
                <a:spLocks noChangeArrowheads="1"/>
              </p:cNvSpPr>
              <p:nvPr/>
            </p:nvSpPr>
            <p:spPr bwMode="auto">
              <a:xfrm>
                <a:off x="3324" y="2648"/>
                <a:ext cx="35" cy="36"/>
              </a:xfrm>
              <a:prstGeom prst="ellipse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Oval 169"/>
              <p:cNvSpPr>
                <a:spLocks noChangeArrowheads="1"/>
              </p:cNvSpPr>
              <p:nvPr/>
            </p:nvSpPr>
            <p:spPr bwMode="auto">
              <a:xfrm>
                <a:off x="3423" y="2648"/>
                <a:ext cx="34" cy="36"/>
              </a:xfrm>
              <a:prstGeom prst="ellipse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Oval 170"/>
              <p:cNvSpPr>
                <a:spLocks noChangeArrowheads="1"/>
              </p:cNvSpPr>
              <p:nvPr/>
            </p:nvSpPr>
            <p:spPr bwMode="auto">
              <a:xfrm>
                <a:off x="3435" y="2618"/>
                <a:ext cx="36" cy="35"/>
              </a:xfrm>
              <a:prstGeom prst="ellipse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Oval 171"/>
              <p:cNvSpPr>
                <a:spLocks noChangeArrowheads="1"/>
              </p:cNvSpPr>
              <p:nvPr/>
            </p:nvSpPr>
            <p:spPr bwMode="auto">
              <a:xfrm>
                <a:off x="3435" y="2585"/>
                <a:ext cx="36" cy="36"/>
              </a:xfrm>
              <a:prstGeom prst="ellipse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Rectangle 172"/>
              <p:cNvSpPr>
                <a:spLocks noChangeArrowheads="1"/>
              </p:cNvSpPr>
              <p:nvPr/>
            </p:nvSpPr>
            <p:spPr bwMode="auto">
              <a:xfrm>
                <a:off x="3320" y="2682"/>
                <a:ext cx="141" cy="85"/>
              </a:xfrm>
              <a:prstGeom prst="rect">
                <a:avLst/>
              </a:prstGeom>
              <a:solidFill>
                <a:srgbClr val="E5A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Oval 173"/>
              <p:cNvSpPr>
                <a:spLocks noChangeArrowheads="1"/>
              </p:cNvSpPr>
              <p:nvPr/>
            </p:nvSpPr>
            <p:spPr bwMode="auto">
              <a:xfrm>
                <a:off x="3342" y="2706"/>
                <a:ext cx="39" cy="39"/>
              </a:xfrm>
              <a:prstGeom prst="ellipse">
                <a:avLst/>
              </a:prstGeom>
              <a:solidFill>
                <a:srgbClr val="D89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Oval 174"/>
              <p:cNvSpPr>
                <a:spLocks noChangeArrowheads="1"/>
              </p:cNvSpPr>
              <p:nvPr/>
            </p:nvSpPr>
            <p:spPr bwMode="auto">
              <a:xfrm>
                <a:off x="3398" y="2706"/>
                <a:ext cx="41" cy="39"/>
              </a:xfrm>
              <a:prstGeom prst="ellipse">
                <a:avLst/>
              </a:prstGeom>
              <a:solidFill>
                <a:srgbClr val="D89E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75"/>
              <p:cNvSpPr>
                <a:spLocks/>
              </p:cNvSpPr>
              <p:nvPr/>
            </p:nvSpPr>
            <p:spPr bwMode="auto">
              <a:xfrm>
                <a:off x="3248" y="3447"/>
                <a:ext cx="150" cy="85"/>
              </a:xfrm>
              <a:custGeom>
                <a:avLst/>
                <a:gdLst>
                  <a:gd name="T0" fmla="*/ 0 w 89"/>
                  <a:gd name="T1" fmla="*/ 50 h 50"/>
                  <a:gd name="T2" fmla="*/ 89 w 89"/>
                  <a:gd name="T3" fmla="*/ 50 h 50"/>
                  <a:gd name="T4" fmla="*/ 48 w 89"/>
                  <a:gd name="T5" fmla="*/ 4 h 50"/>
                  <a:gd name="T6" fmla="*/ 0 w 8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50">
                    <a:moveTo>
                      <a:pt x="0" y="50"/>
                    </a:move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50"/>
                      <a:pt x="88" y="7"/>
                      <a:pt x="48" y="4"/>
                    </a:cubicBezTo>
                    <a:cubicBezTo>
                      <a:pt x="9" y="0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76"/>
              <p:cNvSpPr>
                <a:spLocks/>
              </p:cNvSpPr>
              <p:nvPr/>
            </p:nvSpPr>
            <p:spPr bwMode="auto">
              <a:xfrm>
                <a:off x="3423" y="3447"/>
                <a:ext cx="151" cy="85"/>
              </a:xfrm>
              <a:custGeom>
                <a:avLst/>
                <a:gdLst>
                  <a:gd name="T0" fmla="*/ 89 w 89"/>
                  <a:gd name="T1" fmla="*/ 50 h 50"/>
                  <a:gd name="T2" fmla="*/ 0 w 89"/>
                  <a:gd name="T3" fmla="*/ 50 h 50"/>
                  <a:gd name="T4" fmla="*/ 40 w 89"/>
                  <a:gd name="T5" fmla="*/ 4 h 50"/>
                  <a:gd name="T6" fmla="*/ 89 w 8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50">
                    <a:moveTo>
                      <a:pt x="89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1" y="7"/>
                      <a:pt x="40" y="4"/>
                    </a:cubicBezTo>
                    <a:cubicBezTo>
                      <a:pt x="79" y="0"/>
                      <a:pt x="89" y="50"/>
                      <a:pt x="89" y="50"/>
                    </a:cubicBezTo>
                    <a:close/>
                  </a:path>
                </a:pathLst>
              </a:custGeom>
              <a:solidFill>
                <a:srgbClr val="4C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77"/>
              <p:cNvSpPr>
                <a:spLocks/>
              </p:cNvSpPr>
              <p:nvPr/>
            </p:nvSpPr>
            <p:spPr bwMode="auto">
              <a:xfrm>
                <a:off x="3366" y="3062"/>
                <a:ext cx="76" cy="12"/>
              </a:xfrm>
              <a:custGeom>
                <a:avLst/>
                <a:gdLst>
                  <a:gd name="T0" fmla="*/ 27 w 45"/>
                  <a:gd name="T1" fmla="*/ 7 h 7"/>
                  <a:gd name="T2" fmla="*/ 24 w 45"/>
                  <a:gd name="T3" fmla="*/ 7 h 7"/>
                  <a:gd name="T4" fmla="*/ 19 w 45"/>
                  <a:gd name="T5" fmla="*/ 7 h 7"/>
                  <a:gd name="T6" fmla="*/ 2 w 45"/>
                  <a:gd name="T7" fmla="*/ 4 h 7"/>
                  <a:gd name="T8" fmla="*/ 1 w 45"/>
                  <a:gd name="T9" fmla="*/ 2 h 7"/>
                  <a:gd name="T10" fmla="*/ 3 w 45"/>
                  <a:gd name="T11" fmla="*/ 1 h 7"/>
                  <a:gd name="T12" fmla="*/ 19 w 45"/>
                  <a:gd name="T13" fmla="*/ 2 h 7"/>
                  <a:gd name="T14" fmla="*/ 24 w 45"/>
                  <a:gd name="T15" fmla="*/ 2 h 7"/>
                  <a:gd name="T16" fmla="*/ 42 w 45"/>
                  <a:gd name="T17" fmla="*/ 1 h 7"/>
                  <a:gd name="T18" fmla="*/ 45 w 45"/>
                  <a:gd name="T19" fmla="*/ 2 h 7"/>
                  <a:gd name="T20" fmla="*/ 44 w 45"/>
                  <a:gd name="T21" fmla="*/ 4 h 7"/>
                  <a:gd name="T22" fmla="*/ 27 w 45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7">
                    <a:moveTo>
                      <a:pt x="27" y="7"/>
                    </a:moveTo>
                    <a:cubicBezTo>
                      <a:pt x="26" y="7"/>
                      <a:pt x="25" y="7"/>
                      <a:pt x="24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9" y="7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10" y="2"/>
                      <a:pt x="19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1" y="3"/>
                      <a:pt x="38" y="3"/>
                      <a:pt x="42" y="1"/>
                    </a:cubicBezTo>
                    <a:cubicBezTo>
                      <a:pt x="43" y="0"/>
                      <a:pt x="44" y="1"/>
                      <a:pt x="45" y="2"/>
                    </a:cubicBezTo>
                    <a:cubicBezTo>
                      <a:pt x="45" y="3"/>
                      <a:pt x="45" y="4"/>
                      <a:pt x="44" y="4"/>
                    </a:cubicBezTo>
                    <a:cubicBezTo>
                      <a:pt x="40" y="6"/>
                      <a:pt x="34" y="7"/>
                      <a:pt x="27" y="7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78"/>
              <p:cNvSpPr>
                <a:spLocks/>
              </p:cNvSpPr>
              <p:nvPr/>
            </p:nvSpPr>
            <p:spPr bwMode="auto">
              <a:xfrm>
                <a:off x="2365" y="3496"/>
                <a:ext cx="147" cy="36"/>
              </a:xfrm>
              <a:custGeom>
                <a:avLst/>
                <a:gdLst>
                  <a:gd name="T0" fmla="*/ 13 w 87"/>
                  <a:gd name="T1" fmla="*/ 1 h 21"/>
                  <a:gd name="T2" fmla="*/ 3 w 87"/>
                  <a:gd name="T3" fmla="*/ 9 h 21"/>
                  <a:gd name="T4" fmla="*/ 7 w 87"/>
                  <a:gd name="T5" fmla="*/ 21 h 21"/>
                  <a:gd name="T6" fmla="*/ 80 w 87"/>
                  <a:gd name="T7" fmla="*/ 16 h 21"/>
                  <a:gd name="T8" fmla="*/ 78 w 87"/>
                  <a:gd name="T9" fmla="*/ 0 h 21"/>
                  <a:gd name="T10" fmla="*/ 13 w 87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1">
                    <a:moveTo>
                      <a:pt x="13" y="1"/>
                    </a:moveTo>
                    <a:cubicBezTo>
                      <a:pt x="13" y="1"/>
                      <a:pt x="3" y="7"/>
                      <a:pt x="3" y="9"/>
                    </a:cubicBezTo>
                    <a:cubicBezTo>
                      <a:pt x="2" y="11"/>
                      <a:pt x="0" y="20"/>
                      <a:pt x="7" y="21"/>
                    </a:cubicBezTo>
                    <a:cubicBezTo>
                      <a:pt x="13" y="21"/>
                      <a:pt x="73" y="19"/>
                      <a:pt x="80" y="16"/>
                    </a:cubicBezTo>
                    <a:cubicBezTo>
                      <a:pt x="87" y="13"/>
                      <a:pt x="81" y="1"/>
                      <a:pt x="78" y="0"/>
                    </a:cubicBezTo>
                    <a:cubicBezTo>
                      <a:pt x="75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79"/>
              <p:cNvSpPr>
                <a:spLocks/>
              </p:cNvSpPr>
              <p:nvPr/>
            </p:nvSpPr>
            <p:spPr bwMode="auto">
              <a:xfrm>
                <a:off x="2365" y="3137"/>
                <a:ext cx="145" cy="374"/>
              </a:xfrm>
              <a:custGeom>
                <a:avLst/>
                <a:gdLst>
                  <a:gd name="T0" fmla="*/ 49 w 86"/>
                  <a:gd name="T1" fmla="*/ 0 h 221"/>
                  <a:gd name="T2" fmla="*/ 37 w 86"/>
                  <a:gd name="T3" fmla="*/ 172 h 221"/>
                  <a:gd name="T4" fmla="*/ 2 w 86"/>
                  <a:gd name="T5" fmla="*/ 207 h 221"/>
                  <a:gd name="T6" fmla="*/ 19 w 86"/>
                  <a:gd name="T7" fmla="*/ 219 h 221"/>
                  <a:gd name="T8" fmla="*/ 84 w 86"/>
                  <a:gd name="T9" fmla="*/ 208 h 221"/>
                  <a:gd name="T10" fmla="*/ 60 w 86"/>
                  <a:gd name="T11" fmla="*/ 169 h 221"/>
                  <a:gd name="T12" fmla="*/ 70 w 86"/>
                  <a:gd name="T13" fmla="*/ 4 h 221"/>
                  <a:gd name="T14" fmla="*/ 49 w 86"/>
                  <a:gd name="T15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21">
                    <a:moveTo>
                      <a:pt x="49" y="0"/>
                    </a:moveTo>
                    <a:cubicBezTo>
                      <a:pt x="49" y="0"/>
                      <a:pt x="41" y="163"/>
                      <a:pt x="37" y="172"/>
                    </a:cubicBezTo>
                    <a:cubicBezTo>
                      <a:pt x="34" y="180"/>
                      <a:pt x="1" y="201"/>
                      <a:pt x="2" y="207"/>
                    </a:cubicBezTo>
                    <a:cubicBezTo>
                      <a:pt x="2" y="214"/>
                      <a:pt x="0" y="221"/>
                      <a:pt x="19" y="219"/>
                    </a:cubicBezTo>
                    <a:cubicBezTo>
                      <a:pt x="38" y="218"/>
                      <a:pt x="86" y="216"/>
                      <a:pt x="84" y="208"/>
                    </a:cubicBezTo>
                    <a:cubicBezTo>
                      <a:pt x="83" y="200"/>
                      <a:pt x="65" y="179"/>
                      <a:pt x="60" y="169"/>
                    </a:cubicBezTo>
                    <a:cubicBezTo>
                      <a:pt x="56" y="159"/>
                      <a:pt x="70" y="4"/>
                      <a:pt x="70" y="4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80"/>
              <p:cNvSpPr>
                <a:spLocks/>
              </p:cNvSpPr>
              <p:nvPr/>
            </p:nvSpPr>
            <p:spPr bwMode="auto">
              <a:xfrm>
                <a:off x="2387" y="3447"/>
                <a:ext cx="103" cy="64"/>
              </a:xfrm>
              <a:custGeom>
                <a:avLst/>
                <a:gdLst>
                  <a:gd name="T0" fmla="*/ 0 w 61"/>
                  <a:gd name="T1" fmla="*/ 11 h 38"/>
                  <a:gd name="T2" fmla="*/ 27 w 61"/>
                  <a:gd name="T3" fmla="*/ 35 h 38"/>
                  <a:gd name="T4" fmla="*/ 30 w 61"/>
                  <a:gd name="T5" fmla="*/ 38 h 38"/>
                  <a:gd name="T6" fmla="*/ 33 w 61"/>
                  <a:gd name="T7" fmla="*/ 35 h 38"/>
                  <a:gd name="T8" fmla="*/ 43 w 61"/>
                  <a:gd name="T9" fmla="*/ 13 h 38"/>
                  <a:gd name="T10" fmla="*/ 61 w 61"/>
                  <a:gd name="T11" fmla="*/ 7 h 38"/>
                  <a:gd name="T12" fmla="*/ 56 w 61"/>
                  <a:gd name="T13" fmla="*/ 0 h 38"/>
                  <a:gd name="T14" fmla="*/ 31 w 61"/>
                  <a:gd name="T15" fmla="*/ 14 h 38"/>
                  <a:gd name="T16" fmla="*/ 10 w 61"/>
                  <a:gd name="T17" fmla="*/ 3 h 38"/>
                  <a:gd name="T18" fmla="*/ 0 w 61"/>
                  <a:gd name="T1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0" y="11"/>
                    </a:moveTo>
                    <a:cubicBezTo>
                      <a:pt x="0" y="11"/>
                      <a:pt x="22" y="4"/>
                      <a:pt x="27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23"/>
                      <a:pt x="43" y="13"/>
                    </a:cubicBezTo>
                    <a:cubicBezTo>
                      <a:pt x="53" y="4"/>
                      <a:pt x="61" y="7"/>
                      <a:pt x="61" y="7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37" y="2"/>
                      <a:pt x="31" y="14"/>
                    </a:cubicBezTo>
                    <a:cubicBezTo>
                      <a:pt x="31" y="14"/>
                      <a:pt x="23" y="2"/>
                      <a:pt x="10" y="3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81"/>
              <p:cNvSpPr>
                <a:spLocks/>
              </p:cNvSpPr>
              <p:nvPr/>
            </p:nvSpPr>
            <p:spPr bwMode="auto">
              <a:xfrm>
                <a:off x="2552" y="3496"/>
                <a:ext cx="148" cy="36"/>
              </a:xfrm>
              <a:custGeom>
                <a:avLst/>
                <a:gdLst>
                  <a:gd name="T0" fmla="*/ 74 w 87"/>
                  <a:gd name="T1" fmla="*/ 1 h 21"/>
                  <a:gd name="T2" fmla="*/ 85 w 87"/>
                  <a:gd name="T3" fmla="*/ 9 h 21"/>
                  <a:gd name="T4" fmla="*/ 81 w 87"/>
                  <a:gd name="T5" fmla="*/ 21 h 21"/>
                  <a:gd name="T6" fmla="*/ 7 w 87"/>
                  <a:gd name="T7" fmla="*/ 16 h 21"/>
                  <a:gd name="T8" fmla="*/ 9 w 87"/>
                  <a:gd name="T9" fmla="*/ 0 h 21"/>
                  <a:gd name="T10" fmla="*/ 74 w 87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1">
                    <a:moveTo>
                      <a:pt x="74" y="1"/>
                    </a:moveTo>
                    <a:cubicBezTo>
                      <a:pt x="74" y="1"/>
                      <a:pt x="84" y="7"/>
                      <a:pt x="85" y="9"/>
                    </a:cubicBezTo>
                    <a:cubicBezTo>
                      <a:pt x="85" y="11"/>
                      <a:pt x="87" y="20"/>
                      <a:pt x="81" y="21"/>
                    </a:cubicBezTo>
                    <a:cubicBezTo>
                      <a:pt x="74" y="21"/>
                      <a:pt x="14" y="19"/>
                      <a:pt x="7" y="16"/>
                    </a:cubicBezTo>
                    <a:cubicBezTo>
                      <a:pt x="0" y="13"/>
                      <a:pt x="6" y="1"/>
                      <a:pt x="9" y="0"/>
                    </a:cubicBezTo>
                    <a:cubicBezTo>
                      <a:pt x="12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82"/>
              <p:cNvSpPr>
                <a:spLocks/>
              </p:cNvSpPr>
              <p:nvPr/>
            </p:nvSpPr>
            <p:spPr bwMode="auto">
              <a:xfrm>
                <a:off x="2554" y="3137"/>
                <a:ext cx="146" cy="374"/>
              </a:xfrm>
              <a:custGeom>
                <a:avLst/>
                <a:gdLst>
                  <a:gd name="T0" fmla="*/ 37 w 86"/>
                  <a:gd name="T1" fmla="*/ 0 h 221"/>
                  <a:gd name="T2" fmla="*/ 49 w 86"/>
                  <a:gd name="T3" fmla="*/ 172 h 221"/>
                  <a:gd name="T4" fmla="*/ 84 w 86"/>
                  <a:gd name="T5" fmla="*/ 207 h 221"/>
                  <a:gd name="T6" fmla="*/ 67 w 86"/>
                  <a:gd name="T7" fmla="*/ 219 h 221"/>
                  <a:gd name="T8" fmla="*/ 2 w 86"/>
                  <a:gd name="T9" fmla="*/ 208 h 221"/>
                  <a:gd name="T10" fmla="*/ 26 w 86"/>
                  <a:gd name="T11" fmla="*/ 169 h 221"/>
                  <a:gd name="T12" fmla="*/ 16 w 86"/>
                  <a:gd name="T13" fmla="*/ 4 h 221"/>
                  <a:gd name="T14" fmla="*/ 37 w 86"/>
                  <a:gd name="T15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21">
                    <a:moveTo>
                      <a:pt x="37" y="0"/>
                    </a:moveTo>
                    <a:cubicBezTo>
                      <a:pt x="37" y="0"/>
                      <a:pt x="45" y="163"/>
                      <a:pt x="49" y="172"/>
                    </a:cubicBezTo>
                    <a:cubicBezTo>
                      <a:pt x="53" y="180"/>
                      <a:pt x="85" y="201"/>
                      <a:pt x="84" y="207"/>
                    </a:cubicBezTo>
                    <a:cubicBezTo>
                      <a:pt x="84" y="214"/>
                      <a:pt x="86" y="221"/>
                      <a:pt x="67" y="219"/>
                    </a:cubicBezTo>
                    <a:cubicBezTo>
                      <a:pt x="48" y="218"/>
                      <a:pt x="0" y="216"/>
                      <a:pt x="2" y="208"/>
                    </a:cubicBezTo>
                    <a:cubicBezTo>
                      <a:pt x="3" y="200"/>
                      <a:pt x="21" y="179"/>
                      <a:pt x="26" y="169"/>
                    </a:cubicBezTo>
                    <a:cubicBezTo>
                      <a:pt x="30" y="159"/>
                      <a:pt x="16" y="4"/>
                      <a:pt x="16" y="4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83"/>
              <p:cNvSpPr>
                <a:spLocks/>
              </p:cNvSpPr>
              <p:nvPr/>
            </p:nvSpPr>
            <p:spPr bwMode="auto">
              <a:xfrm>
                <a:off x="2574" y="3447"/>
                <a:ext cx="104" cy="64"/>
              </a:xfrm>
              <a:custGeom>
                <a:avLst/>
                <a:gdLst>
                  <a:gd name="T0" fmla="*/ 61 w 61"/>
                  <a:gd name="T1" fmla="*/ 11 h 38"/>
                  <a:gd name="T2" fmla="*/ 35 w 61"/>
                  <a:gd name="T3" fmla="*/ 35 h 38"/>
                  <a:gd name="T4" fmla="*/ 31 w 61"/>
                  <a:gd name="T5" fmla="*/ 38 h 38"/>
                  <a:gd name="T6" fmla="*/ 28 w 61"/>
                  <a:gd name="T7" fmla="*/ 35 h 38"/>
                  <a:gd name="T8" fmla="*/ 18 w 61"/>
                  <a:gd name="T9" fmla="*/ 13 h 38"/>
                  <a:gd name="T10" fmla="*/ 0 w 61"/>
                  <a:gd name="T11" fmla="*/ 7 h 38"/>
                  <a:gd name="T12" fmla="*/ 5 w 61"/>
                  <a:gd name="T13" fmla="*/ 0 h 38"/>
                  <a:gd name="T14" fmla="*/ 30 w 61"/>
                  <a:gd name="T15" fmla="*/ 14 h 38"/>
                  <a:gd name="T16" fmla="*/ 52 w 61"/>
                  <a:gd name="T17" fmla="*/ 3 h 38"/>
                  <a:gd name="T18" fmla="*/ 61 w 61"/>
                  <a:gd name="T1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61" y="11"/>
                    </a:moveTo>
                    <a:cubicBezTo>
                      <a:pt x="61" y="11"/>
                      <a:pt x="39" y="4"/>
                      <a:pt x="35" y="35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23"/>
                      <a:pt x="18" y="13"/>
                    </a:cubicBezTo>
                    <a:cubicBezTo>
                      <a:pt x="8" y="4"/>
                      <a:pt x="0" y="7"/>
                      <a:pt x="0" y="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24" y="2"/>
                      <a:pt x="30" y="14"/>
                    </a:cubicBezTo>
                    <a:cubicBezTo>
                      <a:pt x="30" y="14"/>
                      <a:pt x="38" y="2"/>
                      <a:pt x="52" y="3"/>
                    </a:cubicBez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84"/>
              <p:cNvSpPr>
                <a:spLocks/>
              </p:cNvSpPr>
              <p:nvPr/>
            </p:nvSpPr>
            <p:spPr bwMode="auto">
              <a:xfrm>
                <a:off x="2397" y="2894"/>
                <a:ext cx="265" cy="297"/>
              </a:xfrm>
              <a:custGeom>
                <a:avLst/>
                <a:gdLst>
                  <a:gd name="T0" fmla="*/ 39 w 265"/>
                  <a:gd name="T1" fmla="*/ 0 h 297"/>
                  <a:gd name="T2" fmla="*/ 5 w 265"/>
                  <a:gd name="T3" fmla="*/ 26 h 297"/>
                  <a:gd name="T4" fmla="*/ 0 w 265"/>
                  <a:gd name="T5" fmla="*/ 295 h 297"/>
                  <a:gd name="T6" fmla="*/ 115 w 265"/>
                  <a:gd name="T7" fmla="*/ 297 h 297"/>
                  <a:gd name="T8" fmla="*/ 122 w 265"/>
                  <a:gd name="T9" fmla="*/ 190 h 297"/>
                  <a:gd name="T10" fmla="*/ 140 w 265"/>
                  <a:gd name="T11" fmla="*/ 190 h 297"/>
                  <a:gd name="T12" fmla="*/ 155 w 265"/>
                  <a:gd name="T13" fmla="*/ 297 h 297"/>
                  <a:gd name="T14" fmla="*/ 265 w 265"/>
                  <a:gd name="T15" fmla="*/ 297 h 297"/>
                  <a:gd name="T16" fmla="*/ 252 w 265"/>
                  <a:gd name="T17" fmla="*/ 26 h 297"/>
                  <a:gd name="T18" fmla="*/ 39 w 265"/>
                  <a:gd name="T1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297">
                    <a:moveTo>
                      <a:pt x="39" y="0"/>
                    </a:moveTo>
                    <a:lnTo>
                      <a:pt x="5" y="26"/>
                    </a:lnTo>
                    <a:lnTo>
                      <a:pt x="0" y="295"/>
                    </a:lnTo>
                    <a:lnTo>
                      <a:pt x="115" y="297"/>
                    </a:lnTo>
                    <a:lnTo>
                      <a:pt x="122" y="190"/>
                    </a:lnTo>
                    <a:lnTo>
                      <a:pt x="140" y="190"/>
                    </a:lnTo>
                    <a:lnTo>
                      <a:pt x="155" y="297"/>
                    </a:lnTo>
                    <a:lnTo>
                      <a:pt x="265" y="297"/>
                    </a:lnTo>
                    <a:lnTo>
                      <a:pt x="252" y="2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85"/>
              <p:cNvSpPr>
                <a:spLocks/>
              </p:cNvSpPr>
              <p:nvPr/>
            </p:nvSpPr>
            <p:spPr bwMode="auto">
              <a:xfrm>
                <a:off x="2294" y="2569"/>
                <a:ext cx="450" cy="351"/>
              </a:xfrm>
              <a:custGeom>
                <a:avLst/>
                <a:gdLst>
                  <a:gd name="T0" fmla="*/ 54 w 266"/>
                  <a:gd name="T1" fmla="*/ 15 h 207"/>
                  <a:gd name="T2" fmla="*/ 126 w 266"/>
                  <a:gd name="T3" fmla="*/ 2 h 207"/>
                  <a:gd name="T4" fmla="*/ 214 w 266"/>
                  <a:gd name="T5" fmla="*/ 15 h 207"/>
                  <a:gd name="T6" fmla="*/ 266 w 266"/>
                  <a:gd name="T7" fmla="*/ 82 h 207"/>
                  <a:gd name="T8" fmla="*/ 220 w 266"/>
                  <a:gd name="T9" fmla="*/ 121 h 207"/>
                  <a:gd name="T10" fmla="*/ 204 w 266"/>
                  <a:gd name="T11" fmla="*/ 102 h 207"/>
                  <a:gd name="T12" fmla="*/ 210 w 266"/>
                  <a:gd name="T13" fmla="*/ 207 h 207"/>
                  <a:gd name="T14" fmla="*/ 64 w 266"/>
                  <a:gd name="T15" fmla="*/ 207 h 207"/>
                  <a:gd name="T16" fmla="*/ 63 w 266"/>
                  <a:gd name="T17" fmla="*/ 102 h 207"/>
                  <a:gd name="T18" fmla="*/ 48 w 266"/>
                  <a:gd name="T19" fmla="*/ 121 h 207"/>
                  <a:gd name="T20" fmla="*/ 0 w 266"/>
                  <a:gd name="T21" fmla="*/ 84 h 207"/>
                  <a:gd name="T22" fmla="*/ 54 w 266"/>
                  <a:gd name="T23" fmla="*/ 1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6" h="207">
                    <a:moveTo>
                      <a:pt x="54" y="15"/>
                    </a:moveTo>
                    <a:cubicBezTo>
                      <a:pt x="54" y="15"/>
                      <a:pt x="100" y="4"/>
                      <a:pt x="126" y="2"/>
                    </a:cubicBezTo>
                    <a:cubicBezTo>
                      <a:pt x="152" y="0"/>
                      <a:pt x="214" y="15"/>
                      <a:pt x="214" y="15"/>
                    </a:cubicBezTo>
                    <a:cubicBezTo>
                      <a:pt x="266" y="82"/>
                      <a:pt x="266" y="82"/>
                      <a:pt x="266" y="82"/>
                    </a:cubicBez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10" y="207"/>
                      <a:pt x="210" y="207"/>
                      <a:pt x="210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467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86"/>
              <p:cNvSpPr>
                <a:spLocks/>
              </p:cNvSpPr>
              <p:nvPr/>
            </p:nvSpPr>
            <p:spPr bwMode="auto">
              <a:xfrm>
                <a:off x="2463" y="2570"/>
                <a:ext cx="84" cy="39"/>
              </a:xfrm>
              <a:custGeom>
                <a:avLst/>
                <a:gdLst>
                  <a:gd name="T0" fmla="*/ 32 w 50"/>
                  <a:gd name="T1" fmla="*/ 22 h 23"/>
                  <a:gd name="T2" fmla="*/ 50 w 50"/>
                  <a:gd name="T3" fmla="*/ 2 h 23"/>
                  <a:gd name="T4" fmla="*/ 26 w 50"/>
                  <a:gd name="T5" fmla="*/ 1 h 23"/>
                  <a:gd name="T6" fmla="*/ 0 w 50"/>
                  <a:gd name="T7" fmla="*/ 4 h 23"/>
                  <a:gd name="T8" fmla="*/ 32 w 50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">
                    <a:moveTo>
                      <a:pt x="32" y="22"/>
                    </a:moveTo>
                    <a:cubicBezTo>
                      <a:pt x="44" y="20"/>
                      <a:pt x="49" y="12"/>
                      <a:pt x="50" y="2"/>
                    </a:cubicBezTo>
                    <a:cubicBezTo>
                      <a:pt x="41" y="1"/>
                      <a:pt x="32" y="0"/>
                      <a:pt x="26" y="1"/>
                    </a:cubicBezTo>
                    <a:cubicBezTo>
                      <a:pt x="19" y="1"/>
                      <a:pt x="9" y="3"/>
                      <a:pt x="0" y="4"/>
                    </a:cubicBezTo>
                    <a:cubicBezTo>
                      <a:pt x="6" y="16"/>
                      <a:pt x="16" y="23"/>
                      <a:pt x="32" y="2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87"/>
              <p:cNvSpPr>
                <a:spLocks/>
              </p:cNvSpPr>
              <p:nvPr/>
            </p:nvSpPr>
            <p:spPr bwMode="auto">
              <a:xfrm>
                <a:off x="2400" y="2743"/>
                <a:ext cx="240" cy="68"/>
              </a:xfrm>
              <a:custGeom>
                <a:avLst/>
                <a:gdLst>
                  <a:gd name="T0" fmla="*/ 240 w 240"/>
                  <a:gd name="T1" fmla="*/ 68 h 68"/>
                  <a:gd name="T2" fmla="*/ 239 w 240"/>
                  <a:gd name="T3" fmla="*/ 0 h 68"/>
                  <a:gd name="T4" fmla="*/ 0 w 240"/>
                  <a:gd name="T5" fmla="*/ 0 h 68"/>
                  <a:gd name="T6" fmla="*/ 2 w 240"/>
                  <a:gd name="T7" fmla="*/ 68 h 68"/>
                  <a:gd name="T8" fmla="*/ 240 w 24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68">
                    <a:moveTo>
                      <a:pt x="240" y="68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2" y="68"/>
                    </a:lnTo>
                    <a:lnTo>
                      <a:pt x="240" y="68"/>
                    </a:lnTo>
                    <a:close/>
                  </a:path>
                </a:pathLst>
              </a:custGeom>
              <a:solidFill>
                <a:srgbClr val="66A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88"/>
              <p:cNvSpPr>
                <a:spLocks/>
              </p:cNvSpPr>
              <p:nvPr/>
            </p:nvSpPr>
            <p:spPr bwMode="auto">
              <a:xfrm>
                <a:off x="2476" y="2496"/>
                <a:ext cx="61" cy="106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51 h 63"/>
                  <a:gd name="T4" fmla="*/ 18 w 36"/>
                  <a:gd name="T5" fmla="*/ 62 h 63"/>
                  <a:gd name="T6" fmla="*/ 36 w 36"/>
                  <a:gd name="T7" fmla="*/ 51 h 63"/>
                  <a:gd name="T8" fmla="*/ 36 w 36"/>
                  <a:gd name="T9" fmla="*/ 0 h 63"/>
                  <a:gd name="T10" fmla="*/ 0 w 36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63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2" y="62"/>
                      <a:pt x="18" y="62"/>
                    </a:cubicBezTo>
                    <a:cubicBezTo>
                      <a:pt x="36" y="63"/>
                      <a:pt x="36" y="51"/>
                      <a:pt x="36" y="5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89"/>
              <p:cNvSpPr>
                <a:spLocks/>
              </p:cNvSpPr>
              <p:nvPr/>
            </p:nvSpPr>
            <p:spPr bwMode="auto">
              <a:xfrm>
                <a:off x="2476" y="2496"/>
                <a:ext cx="61" cy="39"/>
              </a:xfrm>
              <a:custGeom>
                <a:avLst/>
                <a:gdLst>
                  <a:gd name="T0" fmla="*/ 36 w 36"/>
                  <a:gd name="T1" fmla="*/ 17 h 23"/>
                  <a:gd name="T2" fmla="*/ 36 w 36"/>
                  <a:gd name="T3" fmla="*/ 0 h 23"/>
                  <a:gd name="T4" fmla="*/ 0 w 36"/>
                  <a:gd name="T5" fmla="*/ 0 h 23"/>
                  <a:gd name="T6" fmla="*/ 0 w 36"/>
                  <a:gd name="T7" fmla="*/ 19 h 23"/>
                  <a:gd name="T8" fmla="*/ 36 w 36"/>
                  <a:gd name="T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6" y="17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24" y="21"/>
                      <a:pt x="36" y="17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90"/>
              <p:cNvSpPr>
                <a:spLocks/>
              </p:cNvSpPr>
              <p:nvPr/>
            </p:nvSpPr>
            <p:spPr bwMode="auto">
              <a:xfrm>
                <a:off x="2292" y="2058"/>
                <a:ext cx="416" cy="395"/>
              </a:xfrm>
              <a:custGeom>
                <a:avLst/>
                <a:gdLst>
                  <a:gd name="T0" fmla="*/ 53 w 246"/>
                  <a:gd name="T1" fmla="*/ 233 h 233"/>
                  <a:gd name="T2" fmla="*/ 11 w 246"/>
                  <a:gd name="T3" fmla="*/ 127 h 233"/>
                  <a:gd name="T4" fmla="*/ 143 w 246"/>
                  <a:gd name="T5" fmla="*/ 1 h 233"/>
                  <a:gd name="T6" fmla="*/ 242 w 246"/>
                  <a:gd name="T7" fmla="*/ 118 h 233"/>
                  <a:gd name="T8" fmla="*/ 199 w 246"/>
                  <a:gd name="T9" fmla="*/ 228 h 233"/>
                  <a:gd name="T10" fmla="*/ 53 w 246"/>
                  <a:gd name="T11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233">
                    <a:moveTo>
                      <a:pt x="53" y="233"/>
                    </a:moveTo>
                    <a:cubicBezTo>
                      <a:pt x="53" y="233"/>
                      <a:pt x="19" y="206"/>
                      <a:pt x="11" y="127"/>
                    </a:cubicBezTo>
                    <a:cubicBezTo>
                      <a:pt x="0" y="21"/>
                      <a:pt x="107" y="0"/>
                      <a:pt x="143" y="1"/>
                    </a:cubicBezTo>
                    <a:cubicBezTo>
                      <a:pt x="180" y="2"/>
                      <a:pt x="246" y="44"/>
                      <a:pt x="242" y="118"/>
                    </a:cubicBezTo>
                    <a:cubicBezTo>
                      <a:pt x="239" y="192"/>
                      <a:pt x="199" y="228"/>
                      <a:pt x="199" y="228"/>
                    </a:cubicBezTo>
                    <a:lnTo>
                      <a:pt x="53" y="233"/>
                    </a:lnTo>
                    <a:close/>
                  </a:path>
                </a:pathLst>
              </a:custGeom>
              <a:solidFill>
                <a:srgbClr val="252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91"/>
              <p:cNvSpPr>
                <a:spLocks/>
              </p:cNvSpPr>
              <p:nvPr/>
            </p:nvSpPr>
            <p:spPr bwMode="auto">
              <a:xfrm>
                <a:off x="2353" y="2194"/>
                <a:ext cx="292" cy="336"/>
              </a:xfrm>
              <a:custGeom>
                <a:avLst/>
                <a:gdLst>
                  <a:gd name="T0" fmla="*/ 10 w 173"/>
                  <a:gd name="T1" fmla="*/ 66 h 198"/>
                  <a:gd name="T2" fmla="*/ 18 w 173"/>
                  <a:gd name="T3" fmla="*/ 167 h 198"/>
                  <a:gd name="T4" fmla="*/ 99 w 173"/>
                  <a:gd name="T5" fmla="*/ 196 h 198"/>
                  <a:gd name="T6" fmla="*/ 171 w 173"/>
                  <a:gd name="T7" fmla="*/ 121 h 198"/>
                  <a:gd name="T8" fmla="*/ 171 w 173"/>
                  <a:gd name="T9" fmla="*/ 75 h 198"/>
                  <a:gd name="T10" fmla="*/ 110 w 173"/>
                  <a:gd name="T11" fmla="*/ 8 h 198"/>
                  <a:gd name="T12" fmla="*/ 90 w 173"/>
                  <a:gd name="T13" fmla="*/ 41 h 198"/>
                  <a:gd name="T14" fmla="*/ 90 w 173"/>
                  <a:gd name="T15" fmla="*/ 0 h 198"/>
                  <a:gd name="T16" fmla="*/ 10 w 173"/>
                  <a:gd name="T17" fmla="*/ 6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98">
                    <a:moveTo>
                      <a:pt x="10" y="66"/>
                    </a:moveTo>
                    <a:cubicBezTo>
                      <a:pt x="10" y="66"/>
                      <a:pt x="0" y="145"/>
                      <a:pt x="18" y="167"/>
                    </a:cubicBezTo>
                    <a:cubicBezTo>
                      <a:pt x="36" y="190"/>
                      <a:pt x="79" y="198"/>
                      <a:pt x="99" y="196"/>
                    </a:cubicBezTo>
                    <a:cubicBezTo>
                      <a:pt x="118" y="194"/>
                      <a:pt x="168" y="180"/>
                      <a:pt x="171" y="121"/>
                    </a:cubicBezTo>
                    <a:cubicBezTo>
                      <a:pt x="173" y="89"/>
                      <a:pt x="171" y="75"/>
                      <a:pt x="171" y="75"/>
                    </a:cubicBezTo>
                    <a:cubicBezTo>
                      <a:pt x="171" y="75"/>
                      <a:pt x="125" y="66"/>
                      <a:pt x="110" y="8"/>
                    </a:cubicBezTo>
                    <a:cubicBezTo>
                      <a:pt x="110" y="8"/>
                      <a:pt x="106" y="34"/>
                      <a:pt x="90" y="41"/>
                    </a:cubicBezTo>
                    <a:cubicBezTo>
                      <a:pt x="90" y="41"/>
                      <a:pt x="99" y="15"/>
                      <a:pt x="90" y="0"/>
                    </a:cubicBezTo>
                    <a:cubicBezTo>
                      <a:pt x="90" y="0"/>
                      <a:pt x="79" y="49"/>
                      <a:pt x="10" y="66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Oval 192"/>
              <p:cNvSpPr>
                <a:spLocks noChangeArrowheads="1"/>
              </p:cNvSpPr>
              <p:nvPr/>
            </p:nvSpPr>
            <p:spPr bwMode="auto">
              <a:xfrm>
                <a:off x="2334" y="2301"/>
                <a:ext cx="48" cy="49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Oval 193"/>
              <p:cNvSpPr>
                <a:spLocks noChangeArrowheads="1"/>
              </p:cNvSpPr>
              <p:nvPr/>
            </p:nvSpPr>
            <p:spPr bwMode="auto">
              <a:xfrm>
                <a:off x="2627" y="2318"/>
                <a:ext cx="49" cy="49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94"/>
              <p:cNvSpPr>
                <a:spLocks/>
              </p:cNvSpPr>
              <p:nvPr/>
            </p:nvSpPr>
            <p:spPr bwMode="auto">
              <a:xfrm>
                <a:off x="2397" y="2314"/>
                <a:ext cx="52" cy="49"/>
              </a:xfrm>
              <a:custGeom>
                <a:avLst/>
                <a:gdLst>
                  <a:gd name="T0" fmla="*/ 9 w 31"/>
                  <a:gd name="T1" fmla="*/ 29 h 29"/>
                  <a:gd name="T2" fmla="*/ 7 w 31"/>
                  <a:gd name="T3" fmla="*/ 28 h 29"/>
                  <a:gd name="T4" fmla="*/ 8 w 31"/>
                  <a:gd name="T5" fmla="*/ 26 h 29"/>
                  <a:gd name="T6" fmla="*/ 25 w 31"/>
                  <a:gd name="T7" fmla="*/ 12 h 29"/>
                  <a:gd name="T8" fmla="*/ 2 w 31"/>
                  <a:gd name="T9" fmla="*/ 4 h 29"/>
                  <a:gd name="T10" fmla="*/ 0 w 31"/>
                  <a:gd name="T11" fmla="*/ 2 h 29"/>
                  <a:gd name="T12" fmla="*/ 3 w 31"/>
                  <a:gd name="T13" fmla="*/ 0 h 29"/>
                  <a:gd name="T14" fmla="*/ 30 w 31"/>
                  <a:gd name="T15" fmla="*/ 10 h 29"/>
                  <a:gd name="T16" fmla="*/ 31 w 31"/>
                  <a:gd name="T17" fmla="*/ 11 h 29"/>
                  <a:gd name="T18" fmla="*/ 30 w 31"/>
                  <a:gd name="T19" fmla="*/ 13 h 29"/>
                  <a:gd name="T20" fmla="*/ 10 w 31"/>
                  <a:gd name="T21" fmla="*/ 29 h 29"/>
                  <a:gd name="T22" fmla="*/ 9 w 31"/>
                  <a:gd name="T2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9">
                    <a:moveTo>
                      <a:pt x="9" y="29"/>
                    </a:moveTo>
                    <a:cubicBezTo>
                      <a:pt x="8" y="29"/>
                      <a:pt x="8" y="29"/>
                      <a:pt x="7" y="28"/>
                    </a:cubicBezTo>
                    <a:cubicBezTo>
                      <a:pt x="6" y="27"/>
                      <a:pt x="7" y="26"/>
                      <a:pt x="8" y="26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1" y="10"/>
                      <a:pt x="31" y="11"/>
                    </a:cubicBezTo>
                    <a:cubicBezTo>
                      <a:pt x="31" y="12"/>
                      <a:pt x="31" y="13"/>
                      <a:pt x="30" y="13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95"/>
              <p:cNvSpPr>
                <a:spLocks/>
              </p:cNvSpPr>
              <p:nvPr/>
            </p:nvSpPr>
            <p:spPr bwMode="auto">
              <a:xfrm>
                <a:off x="2552" y="2311"/>
                <a:ext cx="53" cy="49"/>
              </a:xfrm>
              <a:custGeom>
                <a:avLst/>
                <a:gdLst>
                  <a:gd name="T0" fmla="*/ 22 w 31"/>
                  <a:gd name="T1" fmla="*/ 29 h 29"/>
                  <a:gd name="T2" fmla="*/ 24 w 31"/>
                  <a:gd name="T3" fmla="*/ 28 h 29"/>
                  <a:gd name="T4" fmla="*/ 23 w 31"/>
                  <a:gd name="T5" fmla="*/ 25 h 29"/>
                  <a:gd name="T6" fmla="*/ 6 w 31"/>
                  <a:gd name="T7" fmla="*/ 12 h 29"/>
                  <a:gd name="T8" fmla="*/ 29 w 31"/>
                  <a:gd name="T9" fmla="*/ 4 h 29"/>
                  <a:gd name="T10" fmla="*/ 30 w 31"/>
                  <a:gd name="T11" fmla="*/ 1 h 29"/>
                  <a:gd name="T12" fmla="*/ 28 w 31"/>
                  <a:gd name="T13" fmla="*/ 0 h 29"/>
                  <a:gd name="T14" fmla="*/ 1 w 31"/>
                  <a:gd name="T15" fmla="*/ 10 h 29"/>
                  <a:gd name="T16" fmla="*/ 0 w 31"/>
                  <a:gd name="T17" fmla="*/ 11 h 29"/>
                  <a:gd name="T18" fmla="*/ 1 w 31"/>
                  <a:gd name="T19" fmla="*/ 13 h 29"/>
                  <a:gd name="T20" fmla="*/ 21 w 31"/>
                  <a:gd name="T21" fmla="*/ 29 h 29"/>
                  <a:gd name="T22" fmla="*/ 22 w 31"/>
                  <a:gd name="T2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9">
                    <a:moveTo>
                      <a:pt x="22" y="29"/>
                    </a:moveTo>
                    <a:cubicBezTo>
                      <a:pt x="23" y="29"/>
                      <a:pt x="23" y="29"/>
                      <a:pt x="24" y="28"/>
                    </a:cubicBezTo>
                    <a:cubicBezTo>
                      <a:pt x="24" y="27"/>
                      <a:pt x="24" y="26"/>
                      <a:pt x="23" y="2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0" y="1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2" y="29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96"/>
              <p:cNvSpPr>
                <a:spLocks/>
              </p:cNvSpPr>
              <p:nvPr/>
            </p:nvSpPr>
            <p:spPr bwMode="auto">
              <a:xfrm>
                <a:off x="2466" y="2358"/>
                <a:ext cx="70" cy="36"/>
              </a:xfrm>
              <a:custGeom>
                <a:avLst/>
                <a:gdLst>
                  <a:gd name="T0" fmla="*/ 41 w 41"/>
                  <a:gd name="T1" fmla="*/ 11 h 21"/>
                  <a:gd name="T2" fmla="*/ 31 w 41"/>
                  <a:gd name="T3" fmla="*/ 21 h 21"/>
                  <a:gd name="T4" fmla="*/ 10 w 41"/>
                  <a:gd name="T5" fmla="*/ 21 h 21"/>
                  <a:gd name="T6" fmla="*/ 0 w 41"/>
                  <a:gd name="T7" fmla="*/ 11 h 21"/>
                  <a:gd name="T8" fmla="*/ 0 w 41"/>
                  <a:gd name="T9" fmla="*/ 11 h 21"/>
                  <a:gd name="T10" fmla="*/ 10 w 41"/>
                  <a:gd name="T11" fmla="*/ 0 h 21"/>
                  <a:gd name="T12" fmla="*/ 31 w 41"/>
                  <a:gd name="T13" fmla="*/ 0 h 21"/>
                  <a:gd name="T14" fmla="*/ 41 w 41"/>
                  <a:gd name="T1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1">
                    <a:moveTo>
                      <a:pt x="41" y="11"/>
                    </a:moveTo>
                    <a:cubicBezTo>
                      <a:pt x="41" y="17"/>
                      <a:pt x="36" y="21"/>
                      <a:pt x="31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6" y="0"/>
                      <a:pt x="41" y="5"/>
                      <a:pt x="41" y="11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Rectangle 197"/>
              <p:cNvSpPr>
                <a:spLocks noChangeArrowheads="1"/>
              </p:cNvSpPr>
              <p:nvPr/>
            </p:nvSpPr>
            <p:spPr bwMode="auto">
              <a:xfrm>
                <a:off x="2415" y="2436"/>
                <a:ext cx="170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Rectangle 198"/>
              <p:cNvSpPr>
                <a:spLocks noChangeArrowheads="1"/>
              </p:cNvSpPr>
              <p:nvPr/>
            </p:nvSpPr>
            <p:spPr bwMode="auto">
              <a:xfrm>
                <a:off x="2446" y="2418"/>
                <a:ext cx="3" cy="67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Rectangle 199"/>
              <p:cNvSpPr>
                <a:spLocks noChangeArrowheads="1"/>
              </p:cNvSpPr>
              <p:nvPr/>
            </p:nvSpPr>
            <p:spPr bwMode="auto">
              <a:xfrm>
                <a:off x="2483" y="2418"/>
                <a:ext cx="3" cy="67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Rectangle 200"/>
              <p:cNvSpPr>
                <a:spLocks noChangeArrowheads="1"/>
              </p:cNvSpPr>
              <p:nvPr/>
            </p:nvSpPr>
            <p:spPr bwMode="auto">
              <a:xfrm>
                <a:off x="2519" y="2418"/>
                <a:ext cx="3" cy="67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Rectangle 201"/>
              <p:cNvSpPr>
                <a:spLocks noChangeArrowheads="1"/>
              </p:cNvSpPr>
              <p:nvPr/>
            </p:nvSpPr>
            <p:spPr bwMode="auto">
              <a:xfrm>
                <a:off x="2554" y="2418"/>
                <a:ext cx="5" cy="67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Rectangle 202"/>
              <p:cNvSpPr>
                <a:spLocks noChangeArrowheads="1"/>
              </p:cNvSpPr>
              <p:nvPr/>
            </p:nvSpPr>
            <p:spPr bwMode="auto">
              <a:xfrm>
                <a:off x="2410" y="2453"/>
                <a:ext cx="213" cy="4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Rectangle 203"/>
              <p:cNvSpPr>
                <a:spLocks noChangeArrowheads="1"/>
              </p:cNvSpPr>
              <p:nvPr/>
            </p:nvSpPr>
            <p:spPr bwMode="auto">
              <a:xfrm>
                <a:off x="2415" y="2436"/>
                <a:ext cx="170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04"/>
              <p:cNvSpPr>
                <a:spLocks/>
              </p:cNvSpPr>
              <p:nvPr/>
            </p:nvSpPr>
            <p:spPr bwMode="auto">
              <a:xfrm>
                <a:off x="2593" y="2718"/>
                <a:ext cx="186" cy="224"/>
              </a:xfrm>
              <a:custGeom>
                <a:avLst/>
                <a:gdLst>
                  <a:gd name="T0" fmla="*/ 50 w 110"/>
                  <a:gd name="T1" fmla="*/ 26 h 132"/>
                  <a:gd name="T2" fmla="*/ 63 w 110"/>
                  <a:gd name="T3" fmla="*/ 40 h 132"/>
                  <a:gd name="T4" fmla="*/ 7 w 110"/>
                  <a:gd name="T5" fmla="*/ 93 h 132"/>
                  <a:gd name="T6" fmla="*/ 8 w 110"/>
                  <a:gd name="T7" fmla="*/ 116 h 132"/>
                  <a:gd name="T8" fmla="*/ 37 w 110"/>
                  <a:gd name="T9" fmla="*/ 118 h 132"/>
                  <a:gd name="T10" fmla="*/ 109 w 110"/>
                  <a:gd name="T11" fmla="*/ 45 h 132"/>
                  <a:gd name="T12" fmla="*/ 81 w 110"/>
                  <a:gd name="T13" fmla="*/ 0 h 132"/>
                  <a:gd name="T14" fmla="*/ 50 w 110"/>
                  <a:gd name="T1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32">
                    <a:moveTo>
                      <a:pt x="50" y="26"/>
                    </a:moveTo>
                    <a:cubicBezTo>
                      <a:pt x="63" y="40"/>
                      <a:pt x="63" y="40"/>
                      <a:pt x="63" y="40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0" y="104"/>
                      <a:pt x="8" y="116"/>
                    </a:cubicBezTo>
                    <a:cubicBezTo>
                      <a:pt x="20" y="132"/>
                      <a:pt x="37" y="118"/>
                      <a:pt x="37" y="118"/>
                    </a:cubicBezTo>
                    <a:cubicBezTo>
                      <a:pt x="37" y="118"/>
                      <a:pt x="110" y="59"/>
                      <a:pt x="109" y="45"/>
                    </a:cubicBezTo>
                    <a:cubicBezTo>
                      <a:pt x="108" y="31"/>
                      <a:pt x="81" y="0"/>
                      <a:pt x="81" y="0"/>
                    </a:cubicBez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" name="Freeform 206"/>
            <p:cNvSpPr>
              <a:spLocks/>
            </p:cNvSpPr>
            <p:nvPr/>
          </p:nvSpPr>
          <p:spPr bwMode="auto">
            <a:xfrm>
              <a:off x="2258" y="2723"/>
              <a:ext cx="188" cy="229"/>
            </a:xfrm>
            <a:custGeom>
              <a:avLst/>
              <a:gdLst>
                <a:gd name="T0" fmla="*/ 63 w 111"/>
                <a:gd name="T1" fmla="*/ 26 h 135"/>
                <a:gd name="T2" fmla="*/ 47 w 111"/>
                <a:gd name="T3" fmla="*/ 44 h 135"/>
                <a:gd name="T4" fmla="*/ 103 w 111"/>
                <a:gd name="T5" fmla="*/ 96 h 135"/>
                <a:gd name="T6" fmla="*/ 103 w 111"/>
                <a:gd name="T7" fmla="*/ 119 h 135"/>
                <a:gd name="T8" fmla="*/ 75 w 111"/>
                <a:gd name="T9" fmla="*/ 122 h 135"/>
                <a:gd name="T10" fmla="*/ 1 w 111"/>
                <a:gd name="T11" fmla="*/ 50 h 135"/>
                <a:gd name="T12" fmla="*/ 31 w 111"/>
                <a:gd name="T13" fmla="*/ 0 h 135"/>
                <a:gd name="T14" fmla="*/ 63 w 111"/>
                <a:gd name="T15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35">
                  <a:moveTo>
                    <a:pt x="63" y="26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96"/>
                    <a:pt x="111" y="107"/>
                    <a:pt x="103" y="119"/>
                  </a:cubicBezTo>
                  <a:cubicBezTo>
                    <a:pt x="92" y="135"/>
                    <a:pt x="75" y="122"/>
                    <a:pt x="75" y="122"/>
                  </a:cubicBezTo>
                  <a:cubicBezTo>
                    <a:pt x="75" y="122"/>
                    <a:pt x="0" y="64"/>
                    <a:pt x="1" y="50"/>
                  </a:cubicBezTo>
                  <a:cubicBezTo>
                    <a:pt x="1" y="36"/>
                    <a:pt x="31" y="0"/>
                    <a:pt x="31" y="0"/>
                  </a:cubicBezTo>
                  <a:lnTo>
                    <a:pt x="63" y="26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7"/>
            <p:cNvSpPr>
              <a:spLocks/>
            </p:cNvSpPr>
            <p:nvPr/>
          </p:nvSpPr>
          <p:spPr bwMode="auto">
            <a:xfrm>
              <a:off x="2488" y="3072"/>
              <a:ext cx="76" cy="12"/>
            </a:xfrm>
            <a:custGeom>
              <a:avLst/>
              <a:gdLst>
                <a:gd name="T0" fmla="*/ 27 w 45"/>
                <a:gd name="T1" fmla="*/ 7 h 7"/>
                <a:gd name="T2" fmla="*/ 23 w 45"/>
                <a:gd name="T3" fmla="*/ 7 h 7"/>
                <a:gd name="T4" fmla="*/ 19 w 45"/>
                <a:gd name="T5" fmla="*/ 7 h 7"/>
                <a:gd name="T6" fmla="*/ 2 w 45"/>
                <a:gd name="T7" fmla="*/ 5 h 7"/>
                <a:gd name="T8" fmla="*/ 0 w 45"/>
                <a:gd name="T9" fmla="*/ 2 h 7"/>
                <a:gd name="T10" fmla="*/ 3 w 45"/>
                <a:gd name="T11" fmla="*/ 1 h 7"/>
                <a:gd name="T12" fmla="*/ 19 w 45"/>
                <a:gd name="T13" fmla="*/ 3 h 7"/>
                <a:gd name="T14" fmla="*/ 23 w 45"/>
                <a:gd name="T15" fmla="*/ 3 h 7"/>
                <a:gd name="T16" fmla="*/ 42 w 45"/>
                <a:gd name="T17" fmla="*/ 1 h 7"/>
                <a:gd name="T18" fmla="*/ 44 w 45"/>
                <a:gd name="T19" fmla="*/ 2 h 7"/>
                <a:gd name="T20" fmla="*/ 44 w 45"/>
                <a:gd name="T21" fmla="*/ 4 h 7"/>
                <a:gd name="T22" fmla="*/ 27 w 4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7">
                  <a:moveTo>
                    <a:pt x="27" y="7"/>
                  </a:moveTo>
                  <a:cubicBezTo>
                    <a:pt x="26" y="7"/>
                    <a:pt x="24" y="7"/>
                    <a:pt x="2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9" y="7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3"/>
                    <a:pt x="38" y="3"/>
                    <a:pt x="42" y="1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5" y="3"/>
                    <a:pt x="45" y="4"/>
                    <a:pt x="44" y="4"/>
                  </a:cubicBezTo>
                  <a:cubicBezTo>
                    <a:pt x="40" y="6"/>
                    <a:pt x="34" y="7"/>
                    <a:pt x="27" y="7"/>
                  </a:cubicBezTo>
                  <a:close/>
                </a:path>
              </a:pathLst>
            </a:custGeom>
            <a:solidFill>
              <a:srgbClr val="243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8"/>
            <p:cNvSpPr>
              <a:spLocks/>
            </p:cNvSpPr>
            <p:nvPr/>
          </p:nvSpPr>
          <p:spPr bwMode="auto">
            <a:xfrm>
              <a:off x="1575" y="3454"/>
              <a:ext cx="221" cy="79"/>
            </a:xfrm>
            <a:custGeom>
              <a:avLst/>
              <a:gdLst>
                <a:gd name="T0" fmla="*/ 72 w 131"/>
                <a:gd name="T1" fmla="*/ 0 h 47"/>
                <a:gd name="T2" fmla="*/ 110 w 131"/>
                <a:gd name="T3" fmla="*/ 14 h 47"/>
                <a:gd name="T4" fmla="*/ 113 w 131"/>
                <a:gd name="T5" fmla="*/ 44 h 47"/>
                <a:gd name="T6" fmla="*/ 4 w 131"/>
                <a:gd name="T7" fmla="*/ 39 h 47"/>
                <a:gd name="T8" fmla="*/ 9 w 131"/>
                <a:gd name="T9" fmla="*/ 10 h 47"/>
                <a:gd name="T10" fmla="*/ 72 w 13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7">
                  <a:moveTo>
                    <a:pt x="72" y="0"/>
                  </a:moveTo>
                  <a:cubicBezTo>
                    <a:pt x="72" y="0"/>
                    <a:pt x="89" y="11"/>
                    <a:pt x="110" y="14"/>
                  </a:cubicBezTo>
                  <a:cubicBezTo>
                    <a:pt x="131" y="17"/>
                    <a:pt x="126" y="41"/>
                    <a:pt x="113" y="44"/>
                  </a:cubicBezTo>
                  <a:cubicBezTo>
                    <a:pt x="100" y="47"/>
                    <a:pt x="8" y="47"/>
                    <a:pt x="4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09"/>
            <p:cNvSpPr>
              <a:spLocks/>
            </p:cNvSpPr>
            <p:nvPr/>
          </p:nvSpPr>
          <p:spPr bwMode="auto">
            <a:xfrm>
              <a:off x="1308" y="3452"/>
              <a:ext cx="213" cy="78"/>
            </a:xfrm>
            <a:custGeom>
              <a:avLst/>
              <a:gdLst>
                <a:gd name="T0" fmla="*/ 57 w 126"/>
                <a:gd name="T1" fmla="*/ 0 h 46"/>
                <a:gd name="T2" fmla="*/ 20 w 126"/>
                <a:gd name="T3" fmla="*/ 14 h 46"/>
                <a:gd name="T4" fmla="*/ 17 w 126"/>
                <a:gd name="T5" fmla="*/ 42 h 46"/>
                <a:gd name="T6" fmla="*/ 122 w 126"/>
                <a:gd name="T7" fmla="*/ 38 h 46"/>
                <a:gd name="T8" fmla="*/ 117 w 126"/>
                <a:gd name="T9" fmla="*/ 10 h 46"/>
                <a:gd name="T10" fmla="*/ 57 w 126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6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40"/>
                    <a:pt x="17" y="42"/>
                  </a:cubicBezTo>
                  <a:cubicBezTo>
                    <a:pt x="30" y="45"/>
                    <a:pt x="118" y="46"/>
                    <a:pt x="122" y="38"/>
                  </a:cubicBezTo>
                  <a:cubicBezTo>
                    <a:pt x="126" y="30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0"/>
            <p:cNvSpPr>
              <a:spLocks/>
            </p:cNvSpPr>
            <p:nvPr/>
          </p:nvSpPr>
          <p:spPr bwMode="auto">
            <a:xfrm>
              <a:off x="1658" y="2307"/>
              <a:ext cx="128" cy="155"/>
            </a:xfrm>
            <a:custGeom>
              <a:avLst/>
              <a:gdLst>
                <a:gd name="T0" fmla="*/ 43 w 76"/>
                <a:gd name="T1" fmla="*/ 91 h 91"/>
                <a:gd name="T2" fmla="*/ 40 w 76"/>
                <a:gd name="T3" fmla="*/ 87 h 91"/>
                <a:gd name="T4" fmla="*/ 8 w 76"/>
                <a:gd name="T5" fmla="*/ 39 h 91"/>
                <a:gd name="T6" fmla="*/ 12 w 76"/>
                <a:gd name="T7" fmla="*/ 14 h 91"/>
                <a:gd name="T8" fmla="*/ 41 w 76"/>
                <a:gd name="T9" fmla="*/ 15 h 91"/>
                <a:gd name="T10" fmla="*/ 76 w 76"/>
                <a:gd name="T11" fmla="*/ 63 h 91"/>
                <a:gd name="T12" fmla="*/ 43 w 76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1">
                  <a:moveTo>
                    <a:pt x="43" y="91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0" y="24"/>
                    <a:pt x="12" y="14"/>
                  </a:cubicBezTo>
                  <a:cubicBezTo>
                    <a:pt x="28" y="0"/>
                    <a:pt x="41" y="15"/>
                    <a:pt x="41" y="15"/>
                  </a:cubicBezTo>
                  <a:cubicBezTo>
                    <a:pt x="76" y="63"/>
                    <a:pt x="76" y="63"/>
                    <a:pt x="76" y="63"/>
                  </a:cubicBezTo>
                  <a:lnTo>
                    <a:pt x="43" y="9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1"/>
            <p:cNvSpPr>
              <a:spLocks/>
            </p:cNvSpPr>
            <p:nvPr/>
          </p:nvSpPr>
          <p:spPr bwMode="auto">
            <a:xfrm>
              <a:off x="1658" y="2307"/>
              <a:ext cx="128" cy="155"/>
            </a:xfrm>
            <a:custGeom>
              <a:avLst/>
              <a:gdLst>
                <a:gd name="T0" fmla="*/ 43 w 76"/>
                <a:gd name="T1" fmla="*/ 91 h 91"/>
                <a:gd name="T2" fmla="*/ 40 w 76"/>
                <a:gd name="T3" fmla="*/ 87 h 91"/>
                <a:gd name="T4" fmla="*/ 8 w 76"/>
                <a:gd name="T5" fmla="*/ 39 h 91"/>
                <a:gd name="T6" fmla="*/ 12 w 76"/>
                <a:gd name="T7" fmla="*/ 14 h 91"/>
                <a:gd name="T8" fmla="*/ 41 w 76"/>
                <a:gd name="T9" fmla="*/ 15 h 91"/>
                <a:gd name="T10" fmla="*/ 76 w 76"/>
                <a:gd name="T11" fmla="*/ 63 h 91"/>
                <a:gd name="T12" fmla="*/ 43 w 76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1">
                  <a:moveTo>
                    <a:pt x="43" y="91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0" y="24"/>
                    <a:pt x="12" y="14"/>
                  </a:cubicBezTo>
                  <a:cubicBezTo>
                    <a:pt x="28" y="0"/>
                    <a:pt x="41" y="15"/>
                    <a:pt x="41" y="15"/>
                  </a:cubicBezTo>
                  <a:cubicBezTo>
                    <a:pt x="76" y="63"/>
                    <a:pt x="76" y="63"/>
                    <a:pt x="76" y="63"/>
                  </a:cubicBezTo>
                  <a:lnTo>
                    <a:pt x="43" y="91"/>
                  </a:lnTo>
                  <a:close/>
                </a:path>
              </a:pathLst>
            </a:custGeom>
            <a:solidFill>
              <a:srgbClr val="EAB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2"/>
            <p:cNvSpPr>
              <a:spLocks/>
            </p:cNvSpPr>
            <p:nvPr/>
          </p:nvSpPr>
          <p:spPr bwMode="auto">
            <a:xfrm>
              <a:off x="1368" y="2889"/>
              <a:ext cx="73" cy="81"/>
            </a:xfrm>
            <a:custGeom>
              <a:avLst/>
              <a:gdLst>
                <a:gd name="T0" fmla="*/ 43 w 43"/>
                <a:gd name="T1" fmla="*/ 0 h 48"/>
                <a:gd name="T2" fmla="*/ 43 w 43"/>
                <a:gd name="T3" fmla="*/ 6 h 48"/>
                <a:gd name="T4" fmla="*/ 41 w 43"/>
                <a:gd name="T5" fmla="*/ 31 h 48"/>
                <a:gd name="T6" fmla="*/ 22 w 43"/>
                <a:gd name="T7" fmla="*/ 48 h 48"/>
                <a:gd name="T8" fmla="*/ 0 w 43"/>
                <a:gd name="T9" fmla="*/ 29 h 48"/>
                <a:gd name="T10" fmla="*/ 0 w 43"/>
                <a:gd name="T11" fmla="*/ 2 h 48"/>
                <a:gd name="T12" fmla="*/ 43 w 4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8">
                  <a:moveTo>
                    <a:pt x="43" y="0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38" y="47"/>
                    <a:pt x="22" y="48"/>
                  </a:cubicBezTo>
                  <a:cubicBezTo>
                    <a:pt x="1" y="48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1404" y="2935"/>
              <a:ext cx="298" cy="539"/>
            </a:xfrm>
            <a:custGeom>
              <a:avLst/>
              <a:gdLst>
                <a:gd name="T0" fmla="*/ 17 w 298"/>
                <a:gd name="T1" fmla="*/ 0 h 539"/>
                <a:gd name="T2" fmla="*/ 0 w 298"/>
                <a:gd name="T3" fmla="*/ 517 h 539"/>
                <a:gd name="T4" fmla="*/ 103 w 298"/>
                <a:gd name="T5" fmla="*/ 539 h 539"/>
                <a:gd name="T6" fmla="*/ 127 w 298"/>
                <a:gd name="T7" fmla="*/ 113 h 539"/>
                <a:gd name="T8" fmla="*/ 145 w 298"/>
                <a:gd name="T9" fmla="*/ 113 h 539"/>
                <a:gd name="T10" fmla="*/ 184 w 298"/>
                <a:gd name="T11" fmla="*/ 539 h 539"/>
                <a:gd name="T12" fmla="*/ 298 w 298"/>
                <a:gd name="T13" fmla="*/ 520 h 539"/>
                <a:gd name="T14" fmla="*/ 266 w 298"/>
                <a:gd name="T15" fmla="*/ 5 h 539"/>
                <a:gd name="T16" fmla="*/ 17 w 298"/>
                <a:gd name="T1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539">
                  <a:moveTo>
                    <a:pt x="17" y="0"/>
                  </a:moveTo>
                  <a:lnTo>
                    <a:pt x="0" y="517"/>
                  </a:lnTo>
                  <a:lnTo>
                    <a:pt x="103" y="539"/>
                  </a:lnTo>
                  <a:lnTo>
                    <a:pt x="127" y="113"/>
                  </a:lnTo>
                  <a:lnTo>
                    <a:pt x="145" y="113"/>
                  </a:lnTo>
                  <a:lnTo>
                    <a:pt x="184" y="539"/>
                  </a:lnTo>
                  <a:lnTo>
                    <a:pt x="298" y="520"/>
                  </a:lnTo>
                  <a:lnTo>
                    <a:pt x="266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4"/>
            <p:cNvSpPr>
              <a:spLocks/>
            </p:cNvSpPr>
            <p:nvPr/>
          </p:nvSpPr>
          <p:spPr bwMode="auto">
            <a:xfrm>
              <a:off x="1646" y="2382"/>
              <a:ext cx="255" cy="263"/>
            </a:xfrm>
            <a:custGeom>
              <a:avLst/>
              <a:gdLst>
                <a:gd name="T0" fmla="*/ 0 w 151"/>
                <a:gd name="T1" fmla="*/ 117 h 155"/>
                <a:gd name="T2" fmla="*/ 17 w 151"/>
                <a:gd name="T3" fmla="*/ 110 h 155"/>
                <a:gd name="T4" fmla="*/ 77 w 151"/>
                <a:gd name="T5" fmla="*/ 107 h 155"/>
                <a:gd name="T6" fmla="*/ 77 w 151"/>
                <a:gd name="T7" fmla="*/ 88 h 155"/>
                <a:gd name="T8" fmla="*/ 37 w 151"/>
                <a:gd name="T9" fmla="*/ 31 h 155"/>
                <a:gd name="T10" fmla="*/ 74 w 151"/>
                <a:gd name="T11" fmla="*/ 0 h 155"/>
                <a:gd name="T12" fmla="*/ 132 w 151"/>
                <a:gd name="T13" fmla="*/ 88 h 155"/>
                <a:gd name="T14" fmla="*/ 121 w 151"/>
                <a:gd name="T15" fmla="*/ 144 h 155"/>
                <a:gd name="T16" fmla="*/ 0 w 151"/>
                <a:gd name="T17" fmla="*/ 155 h 155"/>
                <a:gd name="T18" fmla="*/ 0 w 151"/>
                <a:gd name="T19" fmla="*/ 11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5">
                  <a:moveTo>
                    <a:pt x="0" y="117"/>
                  </a:move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68" y="112"/>
                    <a:pt x="77" y="107"/>
                  </a:cubicBezTo>
                  <a:cubicBezTo>
                    <a:pt x="87" y="102"/>
                    <a:pt x="83" y="96"/>
                    <a:pt x="77" y="88"/>
                  </a:cubicBezTo>
                  <a:cubicBezTo>
                    <a:pt x="71" y="79"/>
                    <a:pt x="37" y="31"/>
                    <a:pt x="37" y="3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121" y="70"/>
                    <a:pt x="132" y="88"/>
                  </a:cubicBezTo>
                  <a:cubicBezTo>
                    <a:pt x="142" y="105"/>
                    <a:pt x="151" y="128"/>
                    <a:pt x="121" y="144"/>
                  </a:cubicBezTo>
                  <a:cubicBezTo>
                    <a:pt x="100" y="155"/>
                    <a:pt x="0" y="155"/>
                    <a:pt x="0" y="155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87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5"/>
            <p:cNvSpPr>
              <a:spLocks/>
            </p:cNvSpPr>
            <p:nvPr/>
          </p:nvSpPr>
          <p:spPr bwMode="auto">
            <a:xfrm>
              <a:off x="1362" y="2569"/>
              <a:ext cx="81" cy="339"/>
            </a:xfrm>
            <a:custGeom>
              <a:avLst/>
              <a:gdLst>
                <a:gd name="T0" fmla="*/ 44 w 48"/>
                <a:gd name="T1" fmla="*/ 26 h 200"/>
                <a:gd name="T2" fmla="*/ 32 w 48"/>
                <a:gd name="T3" fmla="*/ 0 h 200"/>
                <a:gd name="T4" fmla="*/ 12 w 48"/>
                <a:gd name="T5" fmla="*/ 11 h 200"/>
                <a:gd name="T6" fmla="*/ 0 w 48"/>
                <a:gd name="T7" fmla="*/ 197 h 200"/>
                <a:gd name="T8" fmla="*/ 48 w 48"/>
                <a:gd name="T9" fmla="*/ 200 h 200"/>
                <a:gd name="T10" fmla="*/ 44 w 48"/>
                <a:gd name="T11" fmla="*/ 2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0">
                  <a:moveTo>
                    <a:pt x="44" y="2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5" y="2"/>
                    <a:pt x="12" y="11"/>
                  </a:cubicBezTo>
                  <a:cubicBezTo>
                    <a:pt x="8" y="19"/>
                    <a:pt x="0" y="197"/>
                    <a:pt x="0" y="197"/>
                  </a:cubicBezTo>
                  <a:cubicBezTo>
                    <a:pt x="48" y="200"/>
                    <a:pt x="48" y="200"/>
                    <a:pt x="48" y="200"/>
                  </a:cubicBezTo>
                  <a:lnTo>
                    <a:pt x="44" y="26"/>
                  </a:lnTo>
                  <a:close/>
                </a:path>
              </a:pathLst>
            </a:custGeom>
            <a:solidFill>
              <a:srgbClr val="487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6"/>
            <p:cNvSpPr>
              <a:spLocks/>
            </p:cNvSpPr>
            <p:nvPr/>
          </p:nvSpPr>
          <p:spPr bwMode="auto">
            <a:xfrm>
              <a:off x="1407" y="2596"/>
              <a:ext cx="36" cy="312"/>
            </a:xfrm>
            <a:custGeom>
              <a:avLst/>
              <a:gdLst>
                <a:gd name="T0" fmla="*/ 17 w 21"/>
                <a:gd name="T1" fmla="*/ 10 h 184"/>
                <a:gd name="T2" fmla="*/ 13 w 21"/>
                <a:gd name="T3" fmla="*/ 0 h 184"/>
                <a:gd name="T4" fmla="*/ 2 w 21"/>
                <a:gd name="T5" fmla="*/ 34 h 184"/>
                <a:gd name="T6" fmla="*/ 0 w 21"/>
                <a:gd name="T7" fmla="*/ 89 h 184"/>
                <a:gd name="T8" fmla="*/ 1 w 21"/>
                <a:gd name="T9" fmla="*/ 183 h 184"/>
                <a:gd name="T10" fmla="*/ 21 w 21"/>
                <a:gd name="T11" fmla="*/ 184 h 184"/>
                <a:gd name="T12" fmla="*/ 17 w 21"/>
                <a:gd name="T13" fmla="*/ 1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4">
                  <a:moveTo>
                    <a:pt x="17" y="1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1"/>
                    <a:pt x="4" y="22"/>
                    <a:pt x="2" y="34"/>
                  </a:cubicBezTo>
                  <a:cubicBezTo>
                    <a:pt x="0" y="53"/>
                    <a:pt x="0" y="71"/>
                    <a:pt x="0" y="89"/>
                  </a:cubicBezTo>
                  <a:cubicBezTo>
                    <a:pt x="0" y="120"/>
                    <a:pt x="1" y="152"/>
                    <a:pt x="1" y="183"/>
                  </a:cubicBezTo>
                  <a:cubicBezTo>
                    <a:pt x="21" y="184"/>
                    <a:pt x="21" y="184"/>
                    <a:pt x="21" y="184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39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7"/>
            <p:cNvSpPr>
              <a:spLocks/>
            </p:cNvSpPr>
            <p:nvPr/>
          </p:nvSpPr>
          <p:spPr bwMode="auto">
            <a:xfrm>
              <a:off x="1416" y="2558"/>
              <a:ext cx="259" cy="394"/>
            </a:xfrm>
            <a:custGeom>
              <a:avLst/>
              <a:gdLst>
                <a:gd name="T0" fmla="*/ 0 w 259"/>
                <a:gd name="T1" fmla="*/ 11 h 394"/>
                <a:gd name="T2" fmla="*/ 137 w 259"/>
                <a:gd name="T3" fmla="*/ 0 h 394"/>
                <a:gd name="T4" fmla="*/ 259 w 259"/>
                <a:gd name="T5" fmla="*/ 11 h 394"/>
                <a:gd name="T6" fmla="*/ 259 w 259"/>
                <a:gd name="T7" fmla="*/ 390 h 394"/>
                <a:gd name="T8" fmla="*/ 0 w 259"/>
                <a:gd name="T9" fmla="*/ 394 h 394"/>
                <a:gd name="T10" fmla="*/ 0 w 259"/>
                <a:gd name="T11" fmla="*/ 1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394">
                  <a:moveTo>
                    <a:pt x="0" y="11"/>
                  </a:moveTo>
                  <a:lnTo>
                    <a:pt x="137" y="0"/>
                  </a:lnTo>
                  <a:lnTo>
                    <a:pt x="259" y="11"/>
                  </a:lnTo>
                  <a:lnTo>
                    <a:pt x="259" y="390"/>
                  </a:lnTo>
                  <a:lnTo>
                    <a:pt x="0" y="39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87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8"/>
            <p:cNvSpPr>
              <a:spLocks/>
            </p:cNvSpPr>
            <p:nvPr/>
          </p:nvSpPr>
          <p:spPr bwMode="auto">
            <a:xfrm>
              <a:off x="1514" y="2560"/>
              <a:ext cx="79" cy="85"/>
            </a:xfrm>
            <a:custGeom>
              <a:avLst/>
              <a:gdLst>
                <a:gd name="T0" fmla="*/ 7 w 79"/>
                <a:gd name="T1" fmla="*/ 0 h 85"/>
                <a:gd name="T2" fmla="*/ 0 w 79"/>
                <a:gd name="T3" fmla="*/ 85 h 85"/>
                <a:gd name="T4" fmla="*/ 41 w 79"/>
                <a:gd name="T5" fmla="*/ 36 h 85"/>
                <a:gd name="T6" fmla="*/ 79 w 79"/>
                <a:gd name="T7" fmla="*/ 85 h 85"/>
                <a:gd name="T8" fmla="*/ 74 w 79"/>
                <a:gd name="T9" fmla="*/ 0 h 85"/>
                <a:gd name="T10" fmla="*/ 7 w 79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5">
                  <a:moveTo>
                    <a:pt x="7" y="0"/>
                  </a:moveTo>
                  <a:lnTo>
                    <a:pt x="0" y="85"/>
                  </a:lnTo>
                  <a:lnTo>
                    <a:pt x="41" y="36"/>
                  </a:lnTo>
                  <a:lnTo>
                    <a:pt x="79" y="85"/>
                  </a:lnTo>
                  <a:lnTo>
                    <a:pt x="7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9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19"/>
            <p:cNvSpPr>
              <a:spLocks noChangeArrowheads="1"/>
            </p:cNvSpPr>
            <p:nvPr/>
          </p:nvSpPr>
          <p:spPr bwMode="auto">
            <a:xfrm>
              <a:off x="1553" y="2584"/>
              <a:ext cx="3" cy="366"/>
            </a:xfrm>
            <a:prstGeom prst="rect">
              <a:avLst/>
            </a:prstGeom>
            <a:solidFill>
              <a:srgbClr val="39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0"/>
            <p:cNvSpPr>
              <a:spLocks/>
            </p:cNvSpPr>
            <p:nvPr/>
          </p:nvSpPr>
          <p:spPr bwMode="auto">
            <a:xfrm>
              <a:off x="1521" y="2497"/>
              <a:ext cx="67" cy="99"/>
            </a:xfrm>
            <a:custGeom>
              <a:avLst/>
              <a:gdLst>
                <a:gd name="T0" fmla="*/ 40 w 40"/>
                <a:gd name="T1" fmla="*/ 0 h 58"/>
                <a:gd name="T2" fmla="*/ 0 w 40"/>
                <a:gd name="T3" fmla="*/ 0 h 58"/>
                <a:gd name="T4" fmla="*/ 0 w 40"/>
                <a:gd name="T5" fmla="*/ 40 h 58"/>
                <a:gd name="T6" fmla="*/ 20 w 40"/>
                <a:gd name="T7" fmla="*/ 58 h 58"/>
                <a:gd name="T8" fmla="*/ 39 w 40"/>
                <a:gd name="T9" fmla="*/ 40 h 58"/>
                <a:gd name="T10" fmla="*/ 4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50"/>
                    <a:pt x="9" y="58"/>
                    <a:pt x="20" y="58"/>
                  </a:cubicBezTo>
                  <a:cubicBezTo>
                    <a:pt x="30" y="58"/>
                    <a:pt x="38" y="50"/>
                    <a:pt x="39" y="4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1"/>
            <p:cNvSpPr>
              <a:spLocks/>
            </p:cNvSpPr>
            <p:nvPr/>
          </p:nvSpPr>
          <p:spPr bwMode="auto">
            <a:xfrm>
              <a:off x="1521" y="2497"/>
              <a:ext cx="67" cy="44"/>
            </a:xfrm>
            <a:custGeom>
              <a:avLst/>
              <a:gdLst>
                <a:gd name="T0" fmla="*/ 22 w 40"/>
                <a:gd name="T1" fmla="*/ 25 h 26"/>
                <a:gd name="T2" fmla="*/ 39 w 40"/>
                <a:gd name="T3" fmla="*/ 22 h 26"/>
                <a:gd name="T4" fmla="*/ 40 w 40"/>
                <a:gd name="T5" fmla="*/ 0 h 26"/>
                <a:gd name="T6" fmla="*/ 0 w 40"/>
                <a:gd name="T7" fmla="*/ 0 h 26"/>
                <a:gd name="T8" fmla="*/ 0 w 40"/>
                <a:gd name="T9" fmla="*/ 22 h 26"/>
                <a:gd name="T10" fmla="*/ 22 w 40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22" y="25"/>
                  </a:moveTo>
                  <a:cubicBezTo>
                    <a:pt x="28" y="25"/>
                    <a:pt x="34" y="24"/>
                    <a:pt x="39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5"/>
                    <a:pt x="14" y="26"/>
                    <a:pt x="22" y="25"/>
                  </a:cubicBezTo>
                  <a:close/>
                </a:path>
              </a:pathLst>
            </a:custGeom>
            <a:solidFill>
              <a:srgbClr val="EAB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2"/>
            <p:cNvSpPr>
              <a:spLocks/>
            </p:cNvSpPr>
            <p:nvPr/>
          </p:nvSpPr>
          <p:spPr bwMode="auto">
            <a:xfrm>
              <a:off x="1335" y="2041"/>
              <a:ext cx="429" cy="292"/>
            </a:xfrm>
            <a:custGeom>
              <a:avLst/>
              <a:gdLst>
                <a:gd name="T0" fmla="*/ 29 w 254"/>
                <a:gd name="T1" fmla="*/ 168 h 172"/>
                <a:gd name="T2" fmla="*/ 29 w 254"/>
                <a:gd name="T3" fmla="*/ 92 h 172"/>
                <a:gd name="T4" fmla="*/ 11 w 254"/>
                <a:gd name="T5" fmla="*/ 108 h 172"/>
                <a:gd name="T6" fmla="*/ 33 w 254"/>
                <a:gd name="T7" fmla="*/ 59 h 172"/>
                <a:gd name="T8" fmla="*/ 0 w 254"/>
                <a:gd name="T9" fmla="*/ 72 h 172"/>
                <a:gd name="T10" fmla="*/ 56 w 254"/>
                <a:gd name="T11" fmla="*/ 28 h 172"/>
                <a:gd name="T12" fmla="*/ 36 w 254"/>
                <a:gd name="T13" fmla="*/ 23 h 172"/>
                <a:gd name="T14" fmla="*/ 74 w 254"/>
                <a:gd name="T15" fmla="*/ 16 h 172"/>
                <a:gd name="T16" fmla="*/ 58 w 254"/>
                <a:gd name="T17" fmla="*/ 0 h 172"/>
                <a:gd name="T18" fmla="*/ 114 w 254"/>
                <a:gd name="T19" fmla="*/ 12 h 172"/>
                <a:gd name="T20" fmla="*/ 137 w 254"/>
                <a:gd name="T21" fmla="*/ 23 h 172"/>
                <a:gd name="T22" fmla="*/ 202 w 254"/>
                <a:gd name="T23" fmla="*/ 24 h 172"/>
                <a:gd name="T24" fmla="*/ 254 w 254"/>
                <a:gd name="T25" fmla="*/ 100 h 172"/>
                <a:gd name="T26" fmla="*/ 248 w 254"/>
                <a:gd name="T27" fmla="*/ 172 h 172"/>
                <a:gd name="T28" fmla="*/ 29 w 254"/>
                <a:gd name="T29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172">
                  <a:moveTo>
                    <a:pt x="29" y="168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14" y="100"/>
                    <a:pt x="11" y="108"/>
                  </a:cubicBezTo>
                  <a:cubicBezTo>
                    <a:pt x="11" y="108"/>
                    <a:pt x="7" y="87"/>
                    <a:pt x="33" y="5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4" y="35"/>
                    <a:pt x="56" y="2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53" y="14"/>
                    <a:pt x="74" y="1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96" y="4"/>
                    <a:pt x="114" y="12"/>
                  </a:cubicBezTo>
                  <a:cubicBezTo>
                    <a:pt x="132" y="20"/>
                    <a:pt x="137" y="23"/>
                    <a:pt x="137" y="23"/>
                  </a:cubicBezTo>
                  <a:cubicBezTo>
                    <a:pt x="137" y="23"/>
                    <a:pt x="166" y="10"/>
                    <a:pt x="202" y="24"/>
                  </a:cubicBezTo>
                  <a:cubicBezTo>
                    <a:pt x="238" y="38"/>
                    <a:pt x="254" y="82"/>
                    <a:pt x="254" y="100"/>
                  </a:cubicBezTo>
                  <a:cubicBezTo>
                    <a:pt x="253" y="118"/>
                    <a:pt x="248" y="172"/>
                    <a:pt x="248" y="172"/>
                  </a:cubicBezTo>
                  <a:lnTo>
                    <a:pt x="29" y="168"/>
                  </a:lnTo>
                  <a:close/>
                </a:path>
              </a:pathLst>
            </a:custGeom>
            <a:solidFill>
              <a:srgbClr val="352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3"/>
            <p:cNvSpPr>
              <a:spLocks/>
            </p:cNvSpPr>
            <p:nvPr/>
          </p:nvSpPr>
          <p:spPr bwMode="auto">
            <a:xfrm>
              <a:off x="1412" y="2182"/>
              <a:ext cx="298" cy="361"/>
            </a:xfrm>
            <a:custGeom>
              <a:avLst/>
              <a:gdLst>
                <a:gd name="T0" fmla="*/ 3 w 176"/>
                <a:gd name="T1" fmla="*/ 8 h 213"/>
                <a:gd name="T2" fmla="*/ 0 w 176"/>
                <a:gd name="T3" fmla="*/ 132 h 213"/>
                <a:gd name="T4" fmla="*/ 81 w 176"/>
                <a:gd name="T5" fmla="*/ 206 h 213"/>
                <a:gd name="T6" fmla="*/ 173 w 176"/>
                <a:gd name="T7" fmla="*/ 133 h 213"/>
                <a:gd name="T8" fmla="*/ 176 w 176"/>
                <a:gd name="T9" fmla="*/ 14 h 213"/>
                <a:gd name="T10" fmla="*/ 3 w 176"/>
                <a:gd name="T11" fmla="*/ 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213">
                  <a:moveTo>
                    <a:pt x="3" y="8"/>
                  </a:moveTo>
                  <a:cubicBezTo>
                    <a:pt x="3" y="8"/>
                    <a:pt x="0" y="117"/>
                    <a:pt x="0" y="132"/>
                  </a:cubicBezTo>
                  <a:cubicBezTo>
                    <a:pt x="0" y="147"/>
                    <a:pt x="1" y="199"/>
                    <a:pt x="81" y="206"/>
                  </a:cubicBezTo>
                  <a:cubicBezTo>
                    <a:pt x="161" y="213"/>
                    <a:pt x="170" y="152"/>
                    <a:pt x="173" y="133"/>
                  </a:cubicBezTo>
                  <a:cubicBezTo>
                    <a:pt x="176" y="114"/>
                    <a:pt x="176" y="14"/>
                    <a:pt x="176" y="14"/>
                  </a:cubicBezTo>
                  <a:cubicBezTo>
                    <a:pt x="176" y="14"/>
                    <a:pt x="32" y="0"/>
                    <a:pt x="3" y="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24"/>
            <p:cNvSpPr>
              <a:spLocks noChangeArrowheads="1"/>
            </p:cNvSpPr>
            <p:nvPr/>
          </p:nvSpPr>
          <p:spPr bwMode="auto">
            <a:xfrm>
              <a:off x="1362" y="2307"/>
              <a:ext cx="81" cy="8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25"/>
            <p:cNvSpPr>
              <a:spLocks noChangeArrowheads="1"/>
            </p:cNvSpPr>
            <p:nvPr/>
          </p:nvSpPr>
          <p:spPr bwMode="auto">
            <a:xfrm>
              <a:off x="1685" y="2307"/>
              <a:ext cx="79" cy="8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6"/>
            <p:cNvSpPr>
              <a:spLocks/>
            </p:cNvSpPr>
            <p:nvPr/>
          </p:nvSpPr>
          <p:spPr bwMode="auto">
            <a:xfrm>
              <a:off x="1521" y="2312"/>
              <a:ext cx="54" cy="84"/>
            </a:xfrm>
            <a:custGeom>
              <a:avLst/>
              <a:gdLst>
                <a:gd name="T0" fmla="*/ 28 w 54"/>
                <a:gd name="T1" fmla="*/ 0 h 84"/>
                <a:gd name="T2" fmla="*/ 0 w 54"/>
                <a:gd name="T3" fmla="*/ 84 h 84"/>
                <a:gd name="T4" fmla="*/ 54 w 54"/>
                <a:gd name="T5" fmla="*/ 84 h 84"/>
                <a:gd name="T6" fmla="*/ 28 w 54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84">
                  <a:moveTo>
                    <a:pt x="28" y="0"/>
                  </a:moveTo>
                  <a:lnTo>
                    <a:pt x="0" y="84"/>
                  </a:lnTo>
                  <a:lnTo>
                    <a:pt x="54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227"/>
            <p:cNvSpPr>
              <a:spLocks noChangeArrowheads="1"/>
            </p:cNvSpPr>
            <p:nvPr/>
          </p:nvSpPr>
          <p:spPr bwMode="auto">
            <a:xfrm>
              <a:off x="1600" y="2680"/>
              <a:ext cx="61" cy="19"/>
            </a:xfrm>
            <a:prstGeom prst="rect">
              <a:avLst/>
            </a:prstGeom>
            <a:solidFill>
              <a:srgbClr val="B79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8"/>
            <p:cNvSpPr>
              <a:spLocks/>
            </p:cNvSpPr>
            <p:nvPr/>
          </p:nvSpPr>
          <p:spPr bwMode="auto">
            <a:xfrm>
              <a:off x="1443" y="2302"/>
              <a:ext cx="57" cy="10"/>
            </a:xfrm>
            <a:custGeom>
              <a:avLst/>
              <a:gdLst>
                <a:gd name="T0" fmla="*/ 19 w 34"/>
                <a:gd name="T1" fmla="*/ 6 h 6"/>
                <a:gd name="T2" fmla="*/ 2 w 34"/>
                <a:gd name="T3" fmla="*/ 5 h 6"/>
                <a:gd name="T4" fmla="*/ 0 w 34"/>
                <a:gd name="T5" fmla="*/ 2 h 6"/>
                <a:gd name="T6" fmla="*/ 3 w 34"/>
                <a:gd name="T7" fmla="*/ 1 h 6"/>
                <a:gd name="T8" fmla="*/ 31 w 34"/>
                <a:gd name="T9" fmla="*/ 1 h 6"/>
                <a:gd name="T10" fmla="*/ 34 w 34"/>
                <a:gd name="T11" fmla="*/ 2 h 6"/>
                <a:gd name="T12" fmla="*/ 33 w 34"/>
                <a:gd name="T13" fmla="*/ 5 h 6"/>
                <a:gd name="T14" fmla="*/ 19 w 3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">
                  <a:moveTo>
                    <a:pt x="19" y="6"/>
                  </a:moveTo>
                  <a:cubicBezTo>
                    <a:pt x="10" y="6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21" y="4"/>
                    <a:pt x="31" y="1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29" y="6"/>
                    <a:pt x="24" y="6"/>
                    <a:pt x="19" y="6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9"/>
            <p:cNvSpPr>
              <a:spLocks/>
            </p:cNvSpPr>
            <p:nvPr/>
          </p:nvSpPr>
          <p:spPr bwMode="auto">
            <a:xfrm>
              <a:off x="1617" y="2302"/>
              <a:ext cx="58" cy="10"/>
            </a:xfrm>
            <a:custGeom>
              <a:avLst/>
              <a:gdLst>
                <a:gd name="T0" fmla="*/ 19 w 34"/>
                <a:gd name="T1" fmla="*/ 6 h 6"/>
                <a:gd name="T2" fmla="*/ 2 w 34"/>
                <a:gd name="T3" fmla="*/ 5 h 6"/>
                <a:gd name="T4" fmla="*/ 0 w 34"/>
                <a:gd name="T5" fmla="*/ 2 h 6"/>
                <a:gd name="T6" fmla="*/ 3 w 34"/>
                <a:gd name="T7" fmla="*/ 1 h 6"/>
                <a:gd name="T8" fmla="*/ 31 w 34"/>
                <a:gd name="T9" fmla="*/ 1 h 6"/>
                <a:gd name="T10" fmla="*/ 34 w 34"/>
                <a:gd name="T11" fmla="*/ 2 h 6"/>
                <a:gd name="T12" fmla="*/ 33 w 34"/>
                <a:gd name="T13" fmla="*/ 5 h 6"/>
                <a:gd name="T14" fmla="*/ 19 w 3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">
                  <a:moveTo>
                    <a:pt x="19" y="6"/>
                  </a:moveTo>
                  <a:cubicBezTo>
                    <a:pt x="10" y="6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21" y="4"/>
                    <a:pt x="31" y="1"/>
                  </a:cubicBezTo>
                  <a:cubicBezTo>
                    <a:pt x="32" y="0"/>
                    <a:pt x="34" y="1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29" y="6"/>
                    <a:pt x="24" y="6"/>
                    <a:pt x="19" y="6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0"/>
            <p:cNvSpPr>
              <a:spLocks/>
            </p:cNvSpPr>
            <p:nvPr/>
          </p:nvSpPr>
          <p:spPr bwMode="auto">
            <a:xfrm>
              <a:off x="1453" y="2231"/>
              <a:ext cx="61" cy="31"/>
            </a:xfrm>
            <a:custGeom>
              <a:avLst/>
              <a:gdLst>
                <a:gd name="T0" fmla="*/ 18 w 36"/>
                <a:gd name="T1" fmla="*/ 18 h 18"/>
                <a:gd name="T2" fmla="*/ 5 w 36"/>
                <a:gd name="T3" fmla="*/ 13 h 18"/>
                <a:gd name="T4" fmla="*/ 0 w 36"/>
                <a:gd name="T5" fmla="*/ 2 h 18"/>
                <a:gd name="T6" fmla="*/ 2 w 36"/>
                <a:gd name="T7" fmla="*/ 0 h 18"/>
                <a:gd name="T8" fmla="*/ 4 w 36"/>
                <a:gd name="T9" fmla="*/ 2 h 18"/>
                <a:gd name="T10" fmla="*/ 8 w 36"/>
                <a:gd name="T11" fmla="*/ 10 h 18"/>
                <a:gd name="T12" fmla="*/ 18 w 36"/>
                <a:gd name="T13" fmla="*/ 14 h 18"/>
                <a:gd name="T14" fmla="*/ 29 w 36"/>
                <a:gd name="T15" fmla="*/ 10 h 18"/>
                <a:gd name="T16" fmla="*/ 31 w 36"/>
                <a:gd name="T17" fmla="*/ 2 h 18"/>
                <a:gd name="T18" fmla="*/ 33 w 36"/>
                <a:gd name="T19" fmla="*/ 0 h 18"/>
                <a:gd name="T20" fmla="*/ 36 w 36"/>
                <a:gd name="T21" fmla="*/ 2 h 18"/>
                <a:gd name="T22" fmla="*/ 32 w 36"/>
                <a:gd name="T23" fmla="*/ 13 h 18"/>
                <a:gd name="T24" fmla="*/ 18 w 36"/>
                <a:gd name="T25" fmla="*/ 18 h 18"/>
                <a:gd name="T26" fmla="*/ 18 w 36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cubicBezTo>
                    <a:pt x="12" y="18"/>
                    <a:pt x="8" y="16"/>
                    <a:pt x="5" y="13"/>
                  </a:cubicBezTo>
                  <a:cubicBezTo>
                    <a:pt x="0" y="9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4" y="7"/>
                    <a:pt x="8" y="10"/>
                  </a:cubicBezTo>
                  <a:cubicBezTo>
                    <a:pt x="10" y="13"/>
                    <a:pt x="14" y="14"/>
                    <a:pt x="18" y="14"/>
                  </a:cubicBezTo>
                  <a:cubicBezTo>
                    <a:pt x="23" y="14"/>
                    <a:pt x="26" y="13"/>
                    <a:pt x="29" y="10"/>
                  </a:cubicBezTo>
                  <a:cubicBezTo>
                    <a:pt x="32" y="7"/>
                    <a:pt x="31" y="2"/>
                    <a:pt x="31" y="2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5" y="0"/>
                    <a:pt x="35" y="1"/>
                    <a:pt x="36" y="2"/>
                  </a:cubicBezTo>
                  <a:cubicBezTo>
                    <a:pt x="36" y="2"/>
                    <a:pt x="36" y="8"/>
                    <a:pt x="32" y="13"/>
                  </a:cubicBezTo>
                  <a:cubicBezTo>
                    <a:pt x="29" y="16"/>
                    <a:pt x="24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1"/>
            <p:cNvSpPr>
              <a:spLocks/>
            </p:cNvSpPr>
            <p:nvPr/>
          </p:nvSpPr>
          <p:spPr bwMode="auto">
            <a:xfrm>
              <a:off x="1607" y="2231"/>
              <a:ext cx="61" cy="31"/>
            </a:xfrm>
            <a:custGeom>
              <a:avLst/>
              <a:gdLst>
                <a:gd name="T0" fmla="*/ 18 w 36"/>
                <a:gd name="T1" fmla="*/ 18 h 18"/>
                <a:gd name="T2" fmla="*/ 5 w 36"/>
                <a:gd name="T3" fmla="*/ 13 h 18"/>
                <a:gd name="T4" fmla="*/ 0 w 36"/>
                <a:gd name="T5" fmla="*/ 2 h 18"/>
                <a:gd name="T6" fmla="*/ 2 w 36"/>
                <a:gd name="T7" fmla="*/ 0 h 18"/>
                <a:gd name="T8" fmla="*/ 4 w 36"/>
                <a:gd name="T9" fmla="*/ 2 h 18"/>
                <a:gd name="T10" fmla="*/ 7 w 36"/>
                <a:gd name="T11" fmla="*/ 10 h 18"/>
                <a:gd name="T12" fmla="*/ 18 w 36"/>
                <a:gd name="T13" fmla="*/ 14 h 18"/>
                <a:gd name="T14" fmla="*/ 28 w 36"/>
                <a:gd name="T15" fmla="*/ 10 h 18"/>
                <a:gd name="T16" fmla="*/ 31 w 36"/>
                <a:gd name="T17" fmla="*/ 2 h 18"/>
                <a:gd name="T18" fmla="*/ 33 w 36"/>
                <a:gd name="T19" fmla="*/ 0 h 18"/>
                <a:gd name="T20" fmla="*/ 35 w 36"/>
                <a:gd name="T21" fmla="*/ 2 h 18"/>
                <a:gd name="T22" fmla="*/ 31 w 36"/>
                <a:gd name="T23" fmla="*/ 13 h 18"/>
                <a:gd name="T24" fmla="*/ 18 w 36"/>
                <a:gd name="T25" fmla="*/ 18 h 18"/>
                <a:gd name="T26" fmla="*/ 18 w 36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cubicBezTo>
                    <a:pt x="12" y="18"/>
                    <a:pt x="8" y="16"/>
                    <a:pt x="5" y="13"/>
                  </a:cubicBezTo>
                  <a:cubicBezTo>
                    <a:pt x="0" y="9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7"/>
                    <a:pt x="7" y="10"/>
                  </a:cubicBezTo>
                  <a:cubicBezTo>
                    <a:pt x="10" y="13"/>
                    <a:pt x="13" y="14"/>
                    <a:pt x="18" y="14"/>
                  </a:cubicBezTo>
                  <a:cubicBezTo>
                    <a:pt x="23" y="14"/>
                    <a:pt x="26" y="13"/>
                    <a:pt x="28" y="10"/>
                  </a:cubicBezTo>
                  <a:cubicBezTo>
                    <a:pt x="32" y="7"/>
                    <a:pt x="31" y="2"/>
                    <a:pt x="31" y="2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2"/>
                    <a:pt x="36" y="8"/>
                    <a:pt x="31" y="13"/>
                  </a:cubicBezTo>
                  <a:cubicBezTo>
                    <a:pt x="28" y="16"/>
                    <a:pt x="24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2"/>
            <p:cNvSpPr>
              <a:spLocks/>
            </p:cNvSpPr>
            <p:nvPr/>
          </p:nvSpPr>
          <p:spPr bwMode="auto">
            <a:xfrm>
              <a:off x="1482" y="2423"/>
              <a:ext cx="162" cy="49"/>
            </a:xfrm>
            <a:custGeom>
              <a:avLst/>
              <a:gdLst>
                <a:gd name="T0" fmla="*/ 2 w 96"/>
                <a:gd name="T1" fmla="*/ 20 h 29"/>
                <a:gd name="T2" fmla="*/ 1 w 96"/>
                <a:gd name="T3" fmla="*/ 17 h 29"/>
                <a:gd name="T4" fmla="*/ 3 w 96"/>
                <a:gd name="T5" fmla="*/ 16 h 29"/>
                <a:gd name="T6" fmla="*/ 93 w 96"/>
                <a:gd name="T7" fmla="*/ 1 h 29"/>
                <a:gd name="T8" fmla="*/ 95 w 96"/>
                <a:gd name="T9" fmla="*/ 1 h 29"/>
                <a:gd name="T10" fmla="*/ 95 w 96"/>
                <a:gd name="T11" fmla="*/ 4 h 29"/>
                <a:gd name="T12" fmla="*/ 2 w 96"/>
                <a:gd name="T13" fmla="*/ 20 h 29"/>
                <a:gd name="T14" fmla="*/ 2 w 96"/>
                <a:gd name="T1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9">
                  <a:moveTo>
                    <a:pt x="2" y="20"/>
                  </a:moveTo>
                  <a:cubicBezTo>
                    <a:pt x="1" y="19"/>
                    <a:pt x="0" y="18"/>
                    <a:pt x="1" y="17"/>
                  </a:cubicBezTo>
                  <a:cubicBezTo>
                    <a:pt x="1" y="16"/>
                    <a:pt x="2" y="15"/>
                    <a:pt x="3" y="16"/>
                  </a:cubicBezTo>
                  <a:cubicBezTo>
                    <a:pt x="3" y="16"/>
                    <a:pt x="67" y="25"/>
                    <a:pt x="93" y="1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6" y="2"/>
                    <a:pt x="96" y="3"/>
                    <a:pt x="95" y="4"/>
                  </a:cubicBezTo>
                  <a:cubicBezTo>
                    <a:pt x="69" y="29"/>
                    <a:pt x="5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3"/>
            <p:cNvSpPr>
              <a:spLocks/>
            </p:cNvSpPr>
            <p:nvPr/>
          </p:nvSpPr>
          <p:spPr bwMode="auto">
            <a:xfrm>
              <a:off x="1502" y="3037"/>
              <a:ext cx="76" cy="11"/>
            </a:xfrm>
            <a:custGeom>
              <a:avLst/>
              <a:gdLst>
                <a:gd name="T0" fmla="*/ 27 w 45"/>
                <a:gd name="T1" fmla="*/ 7 h 7"/>
                <a:gd name="T2" fmla="*/ 23 w 45"/>
                <a:gd name="T3" fmla="*/ 7 h 7"/>
                <a:gd name="T4" fmla="*/ 19 w 45"/>
                <a:gd name="T5" fmla="*/ 7 h 7"/>
                <a:gd name="T6" fmla="*/ 2 w 45"/>
                <a:gd name="T7" fmla="*/ 4 h 7"/>
                <a:gd name="T8" fmla="*/ 0 w 45"/>
                <a:gd name="T9" fmla="*/ 2 h 7"/>
                <a:gd name="T10" fmla="*/ 3 w 45"/>
                <a:gd name="T11" fmla="*/ 1 h 7"/>
                <a:gd name="T12" fmla="*/ 19 w 45"/>
                <a:gd name="T13" fmla="*/ 3 h 7"/>
                <a:gd name="T14" fmla="*/ 23 w 45"/>
                <a:gd name="T15" fmla="*/ 3 h 7"/>
                <a:gd name="T16" fmla="*/ 42 w 45"/>
                <a:gd name="T17" fmla="*/ 1 h 7"/>
                <a:gd name="T18" fmla="*/ 45 w 45"/>
                <a:gd name="T19" fmla="*/ 2 h 7"/>
                <a:gd name="T20" fmla="*/ 44 w 45"/>
                <a:gd name="T21" fmla="*/ 4 h 7"/>
                <a:gd name="T22" fmla="*/ 27 w 4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7">
                  <a:moveTo>
                    <a:pt x="27" y="7"/>
                  </a:moveTo>
                  <a:cubicBezTo>
                    <a:pt x="26" y="7"/>
                    <a:pt x="25" y="7"/>
                    <a:pt x="2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9" y="7"/>
                    <a:pt x="2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3"/>
                    <a:pt x="38" y="3"/>
                    <a:pt x="42" y="1"/>
                  </a:cubicBezTo>
                  <a:cubicBezTo>
                    <a:pt x="43" y="0"/>
                    <a:pt x="44" y="1"/>
                    <a:pt x="45" y="2"/>
                  </a:cubicBezTo>
                  <a:cubicBezTo>
                    <a:pt x="45" y="3"/>
                    <a:pt x="45" y="4"/>
                    <a:pt x="44" y="4"/>
                  </a:cubicBezTo>
                  <a:cubicBezTo>
                    <a:pt x="40" y="6"/>
                    <a:pt x="34" y="7"/>
                    <a:pt x="27" y="7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4"/>
            <p:cNvSpPr>
              <a:spLocks/>
            </p:cNvSpPr>
            <p:nvPr/>
          </p:nvSpPr>
          <p:spPr bwMode="auto">
            <a:xfrm>
              <a:off x="502" y="2925"/>
              <a:ext cx="73" cy="84"/>
            </a:xfrm>
            <a:custGeom>
              <a:avLst/>
              <a:gdLst>
                <a:gd name="T0" fmla="*/ 0 w 43"/>
                <a:gd name="T1" fmla="*/ 0 h 50"/>
                <a:gd name="T2" fmla="*/ 1 w 43"/>
                <a:gd name="T3" fmla="*/ 6 h 50"/>
                <a:gd name="T4" fmla="*/ 1 w 43"/>
                <a:gd name="T5" fmla="*/ 31 h 50"/>
                <a:gd name="T6" fmla="*/ 20 w 43"/>
                <a:gd name="T7" fmla="*/ 48 h 50"/>
                <a:gd name="T8" fmla="*/ 43 w 43"/>
                <a:gd name="T9" fmla="*/ 30 h 50"/>
                <a:gd name="T10" fmla="*/ 43 w 43"/>
                <a:gd name="T11" fmla="*/ 3 h 50"/>
                <a:gd name="T12" fmla="*/ 0 w 43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4" y="48"/>
                    <a:pt x="20" y="48"/>
                  </a:cubicBezTo>
                  <a:cubicBezTo>
                    <a:pt x="41" y="50"/>
                    <a:pt x="43" y="30"/>
                    <a:pt x="43" y="30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5"/>
            <p:cNvSpPr>
              <a:spLocks/>
            </p:cNvSpPr>
            <p:nvPr/>
          </p:nvSpPr>
          <p:spPr bwMode="auto">
            <a:xfrm>
              <a:off x="546" y="2965"/>
              <a:ext cx="293" cy="514"/>
            </a:xfrm>
            <a:custGeom>
              <a:avLst/>
              <a:gdLst>
                <a:gd name="T0" fmla="*/ 19 w 173"/>
                <a:gd name="T1" fmla="*/ 9 h 303"/>
                <a:gd name="T2" fmla="*/ 9 w 173"/>
                <a:gd name="T3" fmla="*/ 21 h 303"/>
                <a:gd name="T4" fmla="*/ 0 w 173"/>
                <a:gd name="T5" fmla="*/ 303 h 303"/>
                <a:gd name="T6" fmla="*/ 62 w 173"/>
                <a:gd name="T7" fmla="*/ 303 h 303"/>
                <a:gd name="T8" fmla="*/ 75 w 173"/>
                <a:gd name="T9" fmla="*/ 54 h 303"/>
                <a:gd name="T10" fmla="*/ 86 w 173"/>
                <a:gd name="T11" fmla="*/ 54 h 303"/>
                <a:gd name="T12" fmla="*/ 114 w 173"/>
                <a:gd name="T13" fmla="*/ 303 h 303"/>
                <a:gd name="T14" fmla="*/ 173 w 173"/>
                <a:gd name="T15" fmla="*/ 303 h 303"/>
                <a:gd name="T16" fmla="*/ 145 w 173"/>
                <a:gd name="T17" fmla="*/ 23 h 303"/>
                <a:gd name="T18" fmla="*/ 132 w 173"/>
                <a:gd name="T19" fmla="*/ 0 h 303"/>
                <a:gd name="T20" fmla="*/ 19 w 173"/>
                <a:gd name="T21" fmla="*/ 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303">
                  <a:moveTo>
                    <a:pt x="19" y="9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62" y="303"/>
                    <a:pt x="62" y="303"/>
                    <a:pt x="62" y="303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114" y="303"/>
                    <a:pt x="114" y="303"/>
                    <a:pt x="114" y="303"/>
                  </a:cubicBezTo>
                  <a:cubicBezTo>
                    <a:pt x="173" y="303"/>
                    <a:pt x="173" y="303"/>
                    <a:pt x="173" y="30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46" y="0"/>
                    <a:pt x="19" y="9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6"/>
            <p:cNvSpPr>
              <a:spLocks/>
            </p:cNvSpPr>
            <p:nvPr/>
          </p:nvSpPr>
          <p:spPr bwMode="auto">
            <a:xfrm>
              <a:off x="504" y="3447"/>
              <a:ext cx="168" cy="85"/>
            </a:xfrm>
            <a:custGeom>
              <a:avLst/>
              <a:gdLst>
                <a:gd name="T0" fmla="*/ 0 w 99"/>
                <a:gd name="T1" fmla="*/ 50 h 50"/>
                <a:gd name="T2" fmla="*/ 99 w 99"/>
                <a:gd name="T3" fmla="*/ 50 h 50"/>
                <a:gd name="T4" fmla="*/ 55 w 99"/>
                <a:gd name="T5" fmla="*/ 4 h 50"/>
                <a:gd name="T6" fmla="*/ 0 w 9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50">
                  <a:moveTo>
                    <a:pt x="0" y="50"/>
                  </a:move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8" y="7"/>
                    <a:pt x="55" y="4"/>
                  </a:cubicBezTo>
                  <a:cubicBezTo>
                    <a:pt x="11" y="0"/>
                    <a:pt x="0" y="50"/>
                    <a:pt x="0" y="50"/>
                  </a:cubicBezTo>
                  <a:close/>
                </a:path>
              </a:pathLst>
            </a:custGeom>
            <a:solidFill>
              <a:srgbClr val="282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7"/>
            <p:cNvSpPr>
              <a:spLocks/>
            </p:cNvSpPr>
            <p:nvPr/>
          </p:nvSpPr>
          <p:spPr bwMode="auto">
            <a:xfrm>
              <a:off x="705" y="3447"/>
              <a:ext cx="168" cy="85"/>
            </a:xfrm>
            <a:custGeom>
              <a:avLst/>
              <a:gdLst>
                <a:gd name="T0" fmla="*/ 0 w 99"/>
                <a:gd name="T1" fmla="*/ 50 h 50"/>
                <a:gd name="T2" fmla="*/ 99 w 99"/>
                <a:gd name="T3" fmla="*/ 48 h 50"/>
                <a:gd name="T4" fmla="*/ 54 w 99"/>
                <a:gd name="T5" fmla="*/ 3 h 50"/>
                <a:gd name="T6" fmla="*/ 0 w 9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50">
                  <a:moveTo>
                    <a:pt x="0" y="50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99" y="48"/>
                    <a:pt x="98" y="6"/>
                    <a:pt x="54" y="3"/>
                  </a:cubicBezTo>
                  <a:cubicBezTo>
                    <a:pt x="10" y="0"/>
                    <a:pt x="0" y="50"/>
                    <a:pt x="0" y="50"/>
                  </a:cubicBezTo>
                  <a:close/>
                </a:path>
              </a:pathLst>
            </a:custGeom>
            <a:solidFill>
              <a:srgbClr val="282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8"/>
            <p:cNvSpPr>
              <a:spLocks/>
            </p:cNvSpPr>
            <p:nvPr/>
          </p:nvSpPr>
          <p:spPr bwMode="auto">
            <a:xfrm>
              <a:off x="643" y="3038"/>
              <a:ext cx="79" cy="22"/>
            </a:xfrm>
            <a:custGeom>
              <a:avLst/>
              <a:gdLst>
                <a:gd name="T0" fmla="*/ 18 w 47"/>
                <a:gd name="T1" fmla="*/ 13 h 13"/>
                <a:gd name="T2" fmla="*/ 1 w 47"/>
                <a:gd name="T3" fmla="*/ 4 h 13"/>
                <a:gd name="T4" fmla="*/ 1 w 47"/>
                <a:gd name="T5" fmla="*/ 1 h 13"/>
                <a:gd name="T6" fmla="*/ 4 w 47"/>
                <a:gd name="T7" fmla="*/ 2 h 13"/>
                <a:gd name="T8" fmla="*/ 18 w 47"/>
                <a:gd name="T9" fmla="*/ 9 h 13"/>
                <a:gd name="T10" fmla="*/ 31 w 47"/>
                <a:gd name="T11" fmla="*/ 9 h 13"/>
                <a:gd name="T12" fmla="*/ 43 w 47"/>
                <a:gd name="T13" fmla="*/ 1 h 13"/>
                <a:gd name="T14" fmla="*/ 46 w 47"/>
                <a:gd name="T15" fmla="*/ 1 h 13"/>
                <a:gd name="T16" fmla="*/ 47 w 47"/>
                <a:gd name="T17" fmla="*/ 4 h 13"/>
                <a:gd name="T18" fmla="*/ 31 w 47"/>
                <a:gd name="T19" fmla="*/ 13 h 13"/>
                <a:gd name="T20" fmla="*/ 18 w 4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3">
                  <a:moveTo>
                    <a:pt x="18" y="13"/>
                  </a:moveTo>
                  <a:cubicBezTo>
                    <a:pt x="6" y="13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9" y="9"/>
                    <a:pt x="18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9" y="7"/>
                    <a:pt x="43" y="1"/>
                  </a:cubicBezTo>
                  <a:cubicBezTo>
                    <a:pt x="44" y="1"/>
                    <a:pt x="45" y="0"/>
                    <a:pt x="46" y="1"/>
                  </a:cubicBezTo>
                  <a:cubicBezTo>
                    <a:pt x="47" y="2"/>
                    <a:pt x="47" y="3"/>
                    <a:pt x="47" y="4"/>
                  </a:cubicBezTo>
                  <a:cubicBezTo>
                    <a:pt x="42" y="11"/>
                    <a:pt x="31" y="13"/>
                    <a:pt x="31" y="13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5B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9"/>
            <p:cNvSpPr>
              <a:spLocks/>
            </p:cNvSpPr>
            <p:nvPr/>
          </p:nvSpPr>
          <p:spPr bwMode="auto">
            <a:xfrm>
              <a:off x="497" y="2523"/>
              <a:ext cx="430" cy="481"/>
            </a:xfrm>
            <a:custGeom>
              <a:avLst/>
              <a:gdLst>
                <a:gd name="T0" fmla="*/ 120 w 254"/>
                <a:gd name="T1" fmla="*/ 28 h 284"/>
                <a:gd name="T2" fmla="*/ 134 w 254"/>
                <a:gd name="T3" fmla="*/ 4 h 284"/>
                <a:gd name="T4" fmla="*/ 154 w 254"/>
                <a:gd name="T5" fmla="*/ 35 h 284"/>
                <a:gd name="T6" fmla="*/ 200 w 254"/>
                <a:gd name="T7" fmla="*/ 38 h 284"/>
                <a:gd name="T8" fmla="*/ 249 w 254"/>
                <a:gd name="T9" fmla="*/ 144 h 284"/>
                <a:gd name="T10" fmla="*/ 246 w 254"/>
                <a:gd name="T11" fmla="*/ 174 h 284"/>
                <a:gd name="T12" fmla="*/ 199 w 254"/>
                <a:gd name="T13" fmla="*/ 242 h 284"/>
                <a:gd name="T14" fmla="*/ 167 w 254"/>
                <a:gd name="T15" fmla="*/ 211 h 284"/>
                <a:gd name="T16" fmla="*/ 204 w 254"/>
                <a:gd name="T17" fmla="*/ 154 h 284"/>
                <a:gd name="T18" fmla="*/ 174 w 254"/>
                <a:gd name="T19" fmla="*/ 86 h 284"/>
                <a:gd name="T20" fmla="*/ 174 w 254"/>
                <a:gd name="T21" fmla="*/ 284 h 284"/>
                <a:gd name="T22" fmla="*/ 38 w 254"/>
                <a:gd name="T23" fmla="*/ 284 h 284"/>
                <a:gd name="T24" fmla="*/ 38 w 254"/>
                <a:gd name="T25" fmla="*/ 243 h 284"/>
                <a:gd name="T26" fmla="*/ 0 w 254"/>
                <a:gd name="T27" fmla="*/ 243 h 284"/>
                <a:gd name="T28" fmla="*/ 8 w 254"/>
                <a:gd name="T29" fmla="*/ 54 h 284"/>
                <a:gd name="T30" fmla="*/ 30 w 254"/>
                <a:gd name="T31" fmla="*/ 23 h 284"/>
                <a:gd name="T32" fmla="*/ 61 w 254"/>
                <a:gd name="T33" fmla="*/ 24 h 284"/>
                <a:gd name="T34" fmla="*/ 79 w 254"/>
                <a:gd name="T35" fmla="*/ 0 h 284"/>
                <a:gd name="T36" fmla="*/ 94 w 254"/>
                <a:gd name="T37" fmla="*/ 28 h 284"/>
                <a:gd name="T38" fmla="*/ 120 w 254"/>
                <a:gd name="T39" fmla="*/ 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84">
                  <a:moveTo>
                    <a:pt x="120" y="28"/>
                  </a:moveTo>
                  <a:cubicBezTo>
                    <a:pt x="134" y="4"/>
                    <a:pt x="134" y="4"/>
                    <a:pt x="134" y="4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95" y="30"/>
                    <a:pt x="200" y="38"/>
                  </a:cubicBezTo>
                  <a:cubicBezTo>
                    <a:pt x="203" y="43"/>
                    <a:pt x="248" y="140"/>
                    <a:pt x="249" y="144"/>
                  </a:cubicBezTo>
                  <a:cubicBezTo>
                    <a:pt x="250" y="148"/>
                    <a:pt x="254" y="161"/>
                    <a:pt x="246" y="174"/>
                  </a:cubicBezTo>
                  <a:cubicBezTo>
                    <a:pt x="237" y="186"/>
                    <a:pt x="199" y="242"/>
                    <a:pt x="199" y="242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204" y="154"/>
                    <a:pt x="204" y="154"/>
                    <a:pt x="204" y="154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38" y="284"/>
                    <a:pt x="38" y="284"/>
                    <a:pt x="38" y="284"/>
                  </a:cubicBezTo>
                  <a:cubicBezTo>
                    <a:pt x="38" y="243"/>
                    <a:pt x="38" y="243"/>
                    <a:pt x="3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7" y="21"/>
                    <a:pt x="30" y="23"/>
                  </a:cubicBezTo>
                  <a:cubicBezTo>
                    <a:pt x="44" y="24"/>
                    <a:pt x="61" y="24"/>
                    <a:pt x="61" y="2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4" y="28"/>
                    <a:pt x="94" y="28"/>
                    <a:pt x="94" y="28"/>
                  </a:cubicBezTo>
                  <a:lnTo>
                    <a:pt x="120" y="28"/>
                  </a:lnTo>
                  <a:close/>
                </a:path>
              </a:pathLst>
            </a:custGeom>
            <a:solidFill>
              <a:srgbClr val="282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0"/>
            <p:cNvSpPr>
              <a:spLocks/>
            </p:cNvSpPr>
            <p:nvPr/>
          </p:nvSpPr>
          <p:spPr bwMode="auto">
            <a:xfrm>
              <a:off x="553" y="2660"/>
              <a:ext cx="9" cy="275"/>
            </a:xfrm>
            <a:custGeom>
              <a:avLst/>
              <a:gdLst>
                <a:gd name="T0" fmla="*/ 5 w 5"/>
                <a:gd name="T1" fmla="*/ 0 h 162"/>
                <a:gd name="T2" fmla="*/ 0 w 5"/>
                <a:gd name="T3" fmla="*/ 162 h 162"/>
                <a:gd name="T4" fmla="*/ 5 w 5"/>
                <a:gd name="T5" fmla="*/ 162 h 162"/>
                <a:gd name="T6" fmla="*/ 5 w 5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62">
                  <a:moveTo>
                    <a:pt x="5" y="0"/>
                  </a:moveTo>
                  <a:cubicBezTo>
                    <a:pt x="3" y="0"/>
                    <a:pt x="0" y="162"/>
                    <a:pt x="0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241"/>
            <p:cNvSpPr>
              <a:spLocks noChangeArrowheads="1"/>
            </p:cNvSpPr>
            <p:nvPr/>
          </p:nvSpPr>
          <p:spPr bwMode="auto">
            <a:xfrm>
              <a:off x="675" y="2584"/>
              <a:ext cx="3" cy="420"/>
            </a:xfrm>
            <a:prstGeom prst="rect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2"/>
            <p:cNvSpPr>
              <a:spLocks/>
            </p:cNvSpPr>
            <p:nvPr/>
          </p:nvSpPr>
          <p:spPr bwMode="auto">
            <a:xfrm>
              <a:off x="594" y="1895"/>
              <a:ext cx="159" cy="88"/>
            </a:xfrm>
            <a:custGeom>
              <a:avLst/>
              <a:gdLst>
                <a:gd name="T0" fmla="*/ 23 w 94"/>
                <a:gd name="T1" fmla="*/ 48 h 52"/>
                <a:gd name="T2" fmla="*/ 0 w 94"/>
                <a:gd name="T3" fmla="*/ 20 h 52"/>
                <a:gd name="T4" fmla="*/ 47 w 94"/>
                <a:gd name="T5" fmla="*/ 2 h 52"/>
                <a:gd name="T6" fmla="*/ 94 w 94"/>
                <a:gd name="T7" fmla="*/ 20 h 52"/>
                <a:gd name="T8" fmla="*/ 72 w 94"/>
                <a:gd name="T9" fmla="*/ 52 h 52"/>
                <a:gd name="T10" fmla="*/ 23 w 94"/>
                <a:gd name="T1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2">
                  <a:moveTo>
                    <a:pt x="23" y="48"/>
                  </a:moveTo>
                  <a:cubicBezTo>
                    <a:pt x="23" y="48"/>
                    <a:pt x="16" y="32"/>
                    <a:pt x="0" y="20"/>
                  </a:cubicBezTo>
                  <a:cubicBezTo>
                    <a:pt x="0" y="20"/>
                    <a:pt x="19" y="0"/>
                    <a:pt x="47" y="2"/>
                  </a:cubicBezTo>
                  <a:cubicBezTo>
                    <a:pt x="76" y="3"/>
                    <a:pt x="94" y="20"/>
                    <a:pt x="94" y="20"/>
                  </a:cubicBezTo>
                  <a:cubicBezTo>
                    <a:pt x="94" y="20"/>
                    <a:pt x="72" y="32"/>
                    <a:pt x="72" y="52"/>
                  </a:cubicBezTo>
                  <a:lnTo>
                    <a:pt x="23" y="48"/>
                  </a:lnTo>
                  <a:close/>
                </a:path>
              </a:pathLst>
            </a:custGeom>
            <a:solidFill>
              <a:srgbClr val="49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3"/>
            <p:cNvSpPr>
              <a:spLocks/>
            </p:cNvSpPr>
            <p:nvPr/>
          </p:nvSpPr>
          <p:spPr bwMode="auto">
            <a:xfrm>
              <a:off x="621" y="1960"/>
              <a:ext cx="101" cy="39"/>
            </a:xfrm>
            <a:custGeom>
              <a:avLst/>
              <a:gdLst>
                <a:gd name="T0" fmla="*/ 8 w 60"/>
                <a:gd name="T1" fmla="*/ 21 h 23"/>
                <a:gd name="T2" fmla="*/ 5 w 60"/>
                <a:gd name="T3" fmla="*/ 8 h 23"/>
                <a:gd name="T4" fmla="*/ 34 w 60"/>
                <a:gd name="T5" fmla="*/ 1 h 23"/>
                <a:gd name="T6" fmla="*/ 57 w 60"/>
                <a:gd name="T7" fmla="*/ 11 h 23"/>
                <a:gd name="T8" fmla="*/ 60 w 60"/>
                <a:gd name="T9" fmla="*/ 23 h 23"/>
                <a:gd name="T10" fmla="*/ 8 w 60"/>
                <a:gd name="T1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3">
                  <a:moveTo>
                    <a:pt x="8" y="21"/>
                  </a:moveTo>
                  <a:cubicBezTo>
                    <a:pt x="8" y="21"/>
                    <a:pt x="0" y="14"/>
                    <a:pt x="5" y="8"/>
                  </a:cubicBezTo>
                  <a:cubicBezTo>
                    <a:pt x="9" y="2"/>
                    <a:pt x="22" y="0"/>
                    <a:pt x="34" y="1"/>
                  </a:cubicBezTo>
                  <a:cubicBezTo>
                    <a:pt x="45" y="3"/>
                    <a:pt x="53" y="5"/>
                    <a:pt x="57" y="11"/>
                  </a:cubicBezTo>
                  <a:cubicBezTo>
                    <a:pt x="60" y="18"/>
                    <a:pt x="60" y="23"/>
                    <a:pt x="60" y="23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rgbClr val="725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4"/>
            <p:cNvSpPr>
              <a:spLocks/>
            </p:cNvSpPr>
            <p:nvPr/>
          </p:nvSpPr>
          <p:spPr bwMode="auto">
            <a:xfrm>
              <a:off x="628" y="1968"/>
              <a:ext cx="94" cy="31"/>
            </a:xfrm>
            <a:custGeom>
              <a:avLst/>
              <a:gdLst>
                <a:gd name="T0" fmla="*/ 0 w 56"/>
                <a:gd name="T1" fmla="*/ 11 h 18"/>
                <a:gd name="T2" fmla="*/ 4 w 56"/>
                <a:gd name="T3" fmla="*/ 16 h 18"/>
                <a:gd name="T4" fmla="*/ 56 w 56"/>
                <a:gd name="T5" fmla="*/ 18 h 18"/>
                <a:gd name="T6" fmla="*/ 56 w 56"/>
                <a:gd name="T7" fmla="*/ 14 h 18"/>
                <a:gd name="T8" fmla="*/ 0 w 56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0" y="11"/>
                  </a:moveTo>
                  <a:cubicBezTo>
                    <a:pt x="1" y="14"/>
                    <a:pt x="4" y="16"/>
                    <a:pt x="4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6"/>
                    <a:pt x="56" y="14"/>
                  </a:cubicBezTo>
                  <a:cubicBezTo>
                    <a:pt x="40" y="0"/>
                    <a:pt x="17" y="2"/>
                    <a:pt x="0" y="11"/>
                  </a:cubicBezTo>
                  <a:close/>
                </a:path>
              </a:pathLst>
            </a:custGeom>
            <a:solidFill>
              <a:srgbClr val="3A2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5"/>
            <p:cNvSpPr>
              <a:spLocks/>
            </p:cNvSpPr>
            <p:nvPr/>
          </p:nvSpPr>
          <p:spPr bwMode="auto">
            <a:xfrm>
              <a:off x="623" y="1977"/>
              <a:ext cx="103" cy="49"/>
            </a:xfrm>
            <a:custGeom>
              <a:avLst/>
              <a:gdLst>
                <a:gd name="T0" fmla="*/ 2 w 61"/>
                <a:gd name="T1" fmla="*/ 19 h 29"/>
                <a:gd name="T2" fmla="*/ 6 w 61"/>
                <a:gd name="T3" fmla="*/ 6 h 29"/>
                <a:gd name="T4" fmla="*/ 39 w 61"/>
                <a:gd name="T5" fmla="*/ 2 h 29"/>
                <a:gd name="T6" fmla="*/ 60 w 61"/>
                <a:gd name="T7" fmla="*/ 19 h 29"/>
                <a:gd name="T8" fmla="*/ 2 w 61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9">
                  <a:moveTo>
                    <a:pt x="2" y="19"/>
                  </a:moveTo>
                  <a:cubicBezTo>
                    <a:pt x="2" y="19"/>
                    <a:pt x="0" y="10"/>
                    <a:pt x="6" y="6"/>
                  </a:cubicBezTo>
                  <a:cubicBezTo>
                    <a:pt x="13" y="2"/>
                    <a:pt x="28" y="0"/>
                    <a:pt x="39" y="2"/>
                  </a:cubicBezTo>
                  <a:cubicBezTo>
                    <a:pt x="50" y="4"/>
                    <a:pt x="61" y="9"/>
                    <a:pt x="60" y="19"/>
                  </a:cubicBezTo>
                  <a:cubicBezTo>
                    <a:pt x="59" y="2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725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6"/>
            <p:cNvSpPr>
              <a:spLocks/>
            </p:cNvSpPr>
            <p:nvPr/>
          </p:nvSpPr>
          <p:spPr bwMode="auto">
            <a:xfrm>
              <a:off x="646" y="2489"/>
              <a:ext cx="61" cy="100"/>
            </a:xfrm>
            <a:custGeom>
              <a:avLst/>
              <a:gdLst>
                <a:gd name="T0" fmla="*/ 0 w 36"/>
                <a:gd name="T1" fmla="*/ 0 h 59"/>
                <a:gd name="T2" fmla="*/ 0 w 36"/>
                <a:gd name="T3" fmla="*/ 43 h 59"/>
                <a:gd name="T4" fmla="*/ 19 w 36"/>
                <a:gd name="T5" fmla="*/ 59 h 59"/>
                <a:gd name="T6" fmla="*/ 35 w 36"/>
                <a:gd name="T7" fmla="*/ 42 h 59"/>
                <a:gd name="T8" fmla="*/ 35 w 36"/>
                <a:gd name="T9" fmla="*/ 0 h 59"/>
                <a:gd name="T10" fmla="*/ 0 w 36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9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59"/>
                    <a:pt x="19" y="59"/>
                  </a:cubicBezTo>
                  <a:cubicBezTo>
                    <a:pt x="36" y="59"/>
                    <a:pt x="35" y="42"/>
                    <a:pt x="35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7"/>
            <p:cNvSpPr>
              <a:spLocks/>
            </p:cNvSpPr>
            <p:nvPr/>
          </p:nvSpPr>
          <p:spPr bwMode="auto">
            <a:xfrm>
              <a:off x="646" y="2489"/>
              <a:ext cx="59" cy="29"/>
            </a:xfrm>
            <a:custGeom>
              <a:avLst/>
              <a:gdLst>
                <a:gd name="T0" fmla="*/ 0 w 35"/>
                <a:gd name="T1" fmla="*/ 13 h 17"/>
                <a:gd name="T2" fmla="*/ 18 w 35"/>
                <a:gd name="T3" fmla="*/ 15 h 17"/>
                <a:gd name="T4" fmla="*/ 35 w 35"/>
                <a:gd name="T5" fmla="*/ 12 h 17"/>
                <a:gd name="T6" fmla="*/ 35 w 35"/>
                <a:gd name="T7" fmla="*/ 0 h 17"/>
                <a:gd name="T8" fmla="*/ 0 w 35"/>
                <a:gd name="T9" fmla="*/ 0 h 17"/>
                <a:gd name="T10" fmla="*/ 0 w 35"/>
                <a:gd name="T11" fmla="*/ 13 h 17"/>
                <a:gd name="T12" fmla="*/ 0 w 35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0" y="13"/>
                  </a:moveTo>
                  <a:cubicBezTo>
                    <a:pt x="5" y="17"/>
                    <a:pt x="13" y="15"/>
                    <a:pt x="18" y="15"/>
                  </a:cubicBezTo>
                  <a:cubicBezTo>
                    <a:pt x="24" y="14"/>
                    <a:pt x="30" y="13"/>
                    <a:pt x="35" y="1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474" y="1999"/>
              <a:ext cx="394" cy="325"/>
            </a:xfrm>
            <a:custGeom>
              <a:avLst/>
              <a:gdLst>
                <a:gd name="T0" fmla="*/ 41 w 233"/>
                <a:gd name="T1" fmla="*/ 192 h 192"/>
                <a:gd name="T2" fmla="*/ 9 w 233"/>
                <a:gd name="T3" fmla="*/ 185 h 192"/>
                <a:gd name="T4" fmla="*/ 0 w 233"/>
                <a:gd name="T5" fmla="*/ 114 h 192"/>
                <a:gd name="T6" fmla="*/ 111 w 233"/>
                <a:gd name="T7" fmla="*/ 0 h 192"/>
                <a:gd name="T8" fmla="*/ 230 w 233"/>
                <a:gd name="T9" fmla="*/ 107 h 192"/>
                <a:gd name="T10" fmla="*/ 221 w 233"/>
                <a:gd name="T11" fmla="*/ 176 h 192"/>
                <a:gd name="T12" fmla="*/ 41 w 233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92">
                  <a:moveTo>
                    <a:pt x="41" y="192"/>
                  </a:move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0" y="149"/>
                    <a:pt x="0" y="114"/>
                  </a:cubicBezTo>
                  <a:cubicBezTo>
                    <a:pt x="0" y="79"/>
                    <a:pt x="16" y="0"/>
                    <a:pt x="111" y="0"/>
                  </a:cubicBezTo>
                  <a:cubicBezTo>
                    <a:pt x="206" y="0"/>
                    <a:pt x="227" y="69"/>
                    <a:pt x="230" y="107"/>
                  </a:cubicBezTo>
                  <a:cubicBezTo>
                    <a:pt x="233" y="145"/>
                    <a:pt x="221" y="176"/>
                    <a:pt x="221" y="176"/>
                  </a:cubicBezTo>
                  <a:lnTo>
                    <a:pt x="41" y="192"/>
                  </a:lnTo>
                  <a:close/>
                </a:path>
              </a:pathLst>
            </a:custGeom>
            <a:solidFill>
              <a:srgbClr val="49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519" y="2134"/>
              <a:ext cx="303" cy="373"/>
            </a:xfrm>
            <a:custGeom>
              <a:avLst/>
              <a:gdLst>
                <a:gd name="T0" fmla="*/ 140 w 179"/>
                <a:gd name="T1" fmla="*/ 5 h 220"/>
                <a:gd name="T2" fmla="*/ 93 w 179"/>
                <a:gd name="T3" fmla="*/ 32 h 220"/>
                <a:gd name="T4" fmla="*/ 41 w 179"/>
                <a:gd name="T5" fmla="*/ 7 h 220"/>
                <a:gd name="T6" fmla="*/ 0 w 179"/>
                <a:gd name="T7" fmla="*/ 49 h 220"/>
                <a:gd name="T8" fmla="*/ 0 w 179"/>
                <a:gd name="T9" fmla="*/ 177 h 220"/>
                <a:gd name="T10" fmla="*/ 89 w 179"/>
                <a:gd name="T11" fmla="*/ 220 h 220"/>
                <a:gd name="T12" fmla="*/ 179 w 179"/>
                <a:gd name="T13" fmla="*/ 177 h 220"/>
                <a:gd name="T14" fmla="*/ 179 w 179"/>
                <a:gd name="T15" fmla="*/ 53 h 220"/>
                <a:gd name="T16" fmla="*/ 140 w 179"/>
                <a:gd name="T17" fmla="*/ 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20">
                  <a:moveTo>
                    <a:pt x="140" y="5"/>
                  </a:moveTo>
                  <a:cubicBezTo>
                    <a:pt x="106" y="1"/>
                    <a:pt x="93" y="32"/>
                    <a:pt x="93" y="32"/>
                  </a:cubicBezTo>
                  <a:cubicBezTo>
                    <a:pt x="93" y="32"/>
                    <a:pt x="76" y="0"/>
                    <a:pt x="41" y="7"/>
                  </a:cubicBezTo>
                  <a:cubicBezTo>
                    <a:pt x="5" y="13"/>
                    <a:pt x="0" y="49"/>
                    <a:pt x="0" y="4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01"/>
                    <a:pt x="40" y="220"/>
                    <a:pt x="89" y="220"/>
                  </a:cubicBezTo>
                  <a:cubicBezTo>
                    <a:pt x="139" y="220"/>
                    <a:pt x="179" y="201"/>
                    <a:pt x="179" y="177"/>
                  </a:cubicBezTo>
                  <a:cubicBezTo>
                    <a:pt x="179" y="177"/>
                    <a:pt x="179" y="70"/>
                    <a:pt x="179" y="53"/>
                  </a:cubicBezTo>
                  <a:cubicBezTo>
                    <a:pt x="179" y="36"/>
                    <a:pt x="173" y="8"/>
                    <a:pt x="140" y="5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250"/>
            <p:cNvSpPr>
              <a:spLocks noChangeArrowheads="1"/>
            </p:cNvSpPr>
            <p:nvPr/>
          </p:nvSpPr>
          <p:spPr bwMode="auto">
            <a:xfrm>
              <a:off x="470" y="2284"/>
              <a:ext cx="76" cy="78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251"/>
            <p:cNvSpPr>
              <a:spLocks noChangeArrowheads="1"/>
            </p:cNvSpPr>
            <p:nvPr/>
          </p:nvSpPr>
          <p:spPr bwMode="auto">
            <a:xfrm>
              <a:off x="790" y="2284"/>
              <a:ext cx="78" cy="78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2"/>
            <p:cNvSpPr>
              <a:spLocks/>
            </p:cNvSpPr>
            <p:nvPr/>
          </p:nvSpPr>
          <p:spPr bwMode="auto">
            <a:xfrm>
              <a:off x="639" y="2251"/>
              <a:ext cx="61" cy="136"/>
            </a:xfrm>
            <a:custGeom>
              <a:avLst/>
              <a:gdLst>
                <a:gd name="T0" fmla="*/ 39 w 61"/>
                <a:gd name="T1" fmla="*/ 0 h 136"/>
                <a:gd name="T2" fmla="*/ 19 w 61"/>
                <a:gd name="T3" fmla="*/ 0 h 136"/>
                <a:gd name="T4" fmla="*/ 0 w 61"/>
                <a:gd name="T5" fmla="*/ 136 h 136"/>
                <a:gd name="T6" fmla="*/ 61 w 61"/>
                <a:gd name="T7" fmla="*/ 136 h 136"/>
                <a:gd name="T8" fmla="*/ 39 w 6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6">
                  <a:moveTo>
                    <a:pt x="39" y="0"/>
                  </a:moveTo>
                  <a:lnTo>
                    <a:pt x="19" y="0"/>
                  </a:lnTo>
                  <a:lnTo>
                    <a:pt x="0" y="136"/>
                  </a:lnTo>
                  <a:lnTo>
                    <a:pt x="61" y="13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B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253"/>
            <p:cNvSpPr>
              <a:spLocks noChangeArrowheads="1"/>
            </p:cNvSpPr>
            <p:nvPr/>
          </p:nvSpPr>
          <p:spPr bwMode="auto">
            <a:xfrm>
              <a:off x="557" y="2251"/>
              <a:ext cx="54" cy="53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54"/>
            <p:cNvSpPr>
              <a:spLocks noChangeArrowheads="1"/>
            </p:cNvSpPr>
            <p:nvPr/>
          </p:nvSpPr>
          <p:spPr bwMode="auto">
            <a:xfrm>
              <a:off x="727" y="2251"/>
              <a:ext cx="55" cy="53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5"/>
            <p:cNvSpPr>
              <a:spLocks/>
            </p:cNvSpPr>
            <p:nvPr/>
          </p:nvSpPr>
          <p:spPr bwMode="auto">
            <a:xfrm>
              <a:off x="590" y="2377"/>
              <a:ext cx="163" cy="66"/>
            </a:xfrm>
            <a:custGeom>
              <a:avLst/>
              <a:gdLst>
                <a:gd name="T0" fmla="*/ 2 w 96"/>
                <a:gd name="T1" fmla="*/ 39 h 39"/>
                <a:gd name="T2" fmla="*/ 0 w 96"/>
                <a:gd name="T3" fmla="*/ 37 h 39"/>
                <a:gd name="T4" fmla="*/ 2 w 96"/>
                <a:gd name="T5" fmla="*/ 35 h 39"/>
                <a:gd name="T6" fmla="*/ 92 w 96"/>
                <a:gd name="T7" fmla="*/ 1 h 39"/>
                <a:gd name="T8" fmla="*/ 95 w 96"/>
                <a:gd name="T9" fmla="*/ 1 h 39"/>
                <a:gd name="T10" fmla="*/ 96 w 96"/>
                <a:gd name="T11" fmla="*/ 4 h 39"/>
                <a:gd name="T12" fmla="*/ 2 w 96"/>
                <a:gd name="T13" fmla="*/ 39 h 39"/>
                <a:gd name="T14" fmla="*/ 2 w 96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9">
                  <a:moveTo>
                    <a:pt x="2" y="39"/>
                  </a:moveTo>
                  <a:cubicBezTo>
                    <a:pt x="1" y="39"/>
                    <a:pt x="0" y="38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3" y="35"/>
                    <a:pt x="71" y="30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ubicBezTo>
                    <a:pt x="96" y="2"/>
                    <a:pt x="96" y="3"/>
                    <a:pt x="96" y="4"/>
                  </a:cubicBezTo>
                  <a:cubicBezTo>
                    <a:pt x="74" y="34"/>
                    <a:pt x="5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6"/>
            <p:cNvSpPr>
              <a:spLocks/>
            </p:cNvSpPr>
            <p:nvPr/>
          </p:nvSpPr>
          <p:spPr bwMode="auto">
            <a:xfrm>
              <a:off x="582" y="2563"/>
              <a:ext cx="56" cy="24"/>
            </a:xfrm>
            <a:custGeom>
              <a:avLst/>
              <a:gdLst>
                <a:gd name="T0" fmla="*/ 19 w 56"/>
                <a:gd name="T1" fmla="*/ 0 h 24"/>
                <a:gd name="T2" fmla="*/ 0 w 56"/>
                <a:gd name="T3" fmla="*/ 24 h 24"/>
                <a:gd name="T4" fmla="*/ 56 w 56"/>
                <a:gd name="T5" fmla="*/ 19 h 24"/>
                <a:gd name="T6" fmla="*/ 7 w 56"/>
                <a:gd name="T7" fmla="*/ 21 h 24"/>
                <a:gd name="T8" fmla="*/ 19 w 5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4">
                  <a:moveTo>
                    <a:pt x="19" y="0"/>
                  </a:moveTo>
                  <a:lnTo>
                    <a:pt x="0" y="24"/>
                  </a:lnTo>
                  <a:lnTo>
                    <a:pt x="56" y="19"/>
                  </a:lnTo>
                  <a:lnTo>
                    <a:pt x="7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7"/>
            <p:cNvSpPr>
              <a:spLocks/>
            </p:cNvSpPr>
            <p:nvPr/>
          </p:nvSpPr>
          <p:spPr bwMode="auto">
            <a:xfrm>
              <a:off x="714" y="2572"/>
              <a:ext cx="56" cy="24"/>
            </a:xfrm>
            <a:custGeom>
              <a:avLst/>
              <a:gdLst>
                <a:gd name="T0" fmla="*/ 37 w 56"/>
                <a:gd name="T1" fmla="*/ 0 h 24"/>
                <a:gd name="T2" fmla="*/ 56 w 56"/>
                <a:gd name="T3" fmla="*/ 24 h 24"/>
                <a:gd name="T4" fmla="*/ 0 w 56"/>
                <a:gd name="T5" fmla="*/ 19 h 24"/>
                <a:gd name="T6" fmla="*/ 49 w 56"/>
                <a:gd name="T7" fmla="*/ 20 h 24"/>
                <a:gd name="T8" fmla="*/ 37 w 5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4">
                  <a:moveTo>
                    <a:pt x="37" y="0"/>
                  </a:moveTo>
                  <a:lnTo>
                    <a:pt x="56" y="24"/>
                  </a:lnTo>
                  <a:lnTo>
                    <a:pt x="0" y="19"/>
                  </a:lnTo>
                  <a:lnTo>
                    <a:pt x="49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258"/>
            <p:cNvSpPr>
              <a:spLocks noChangeArrowheads="1"/>
            </p:cNvSpPr>
            <p:nvPr/>
          </p:nvSpPr>
          <p:spPr bwMode="auto">
            <a:xfrm>
              <a:off x="690" y="2633"/>
              <a:ext cx="17" cy="19"/>
            </a:xfrm>
            <a:prstGeom prst="ellipse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259"/>
            <p:cNvSpPr>
              <a:spLocks noChangeArrowheads="1"/>
            </p:cNvSpPr>
            <p:nvPr/>
          </p:nvSpPr>
          <p:spPr bwMode="auto">
            <a:xfrm>
              <a:off x="690" y="2711"/>
              <a:ext cx="17" cy="17"/>
            </a:xfrm>
            <a:prstGeom prst="ellipse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260"/>
            <p:cNvSpPr>
              <a:spLocks noChangeArrowheads="1"/>
            </p:cNvSpPr>
            <p:nvPr/>
          </p:nvSpPr>
          <p:spPr bwMode="auto">
            <a:xfrm>
              <a:off x="690" y="2787"/>
              <a:ext cx="17" cy="17"/>
            </a:xfrm>
            <a:prstGeom prst="ellipse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261"/>
            <p:cNvSpPr>
              <a:spLocks noChangeArrowheads="1"/>
            </p:cNvSpPr>
            <p:nvPr/>
          </p:nvSpPr>
          <p:spPr bwMode="auto">
            <a:xfrm>
              <a:off x="690" y="2864"/>
              <a:ext cx="17" cy="18"/>
            </a:xfrm>
            <a:prstGeom prst="ellipse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62"/>
            <p:cNvSpPr>
              <a:spLocks noChangeArrowheads="1"/>
            </p:cNvSpPr>
            <p:nvPr/>
          </p:nvSpPr>
          <p:spPr bwMode="auto">
            <a:xfrm>
              <a:off x="690" y="2940"/>
              <a:ext cx="17" cy="19"/>
            </a:xfrm>
            <a:prstGeom prst="ellipse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263"/>
            <p:cNvSpPr>
              <a:spLocks noChangeArrowheads="1"/>
            </p:cNvSpPr>
            <p:nvPr/>
          </p:nvSpPr>
          <p:spPr bwMode="auto">
            <a:xfrm>
              <a:off x="584" y="2652"/>
              <a:ext cx="55" cy="17"/>
            </a:xfrm>
            <a:prstGeom prst="rect">
              <a:avLst/>
            </a:prstGeom>
            <a:solidFill>
              <a:srgbClr val="1C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4"/>
            <p:cNvSpPr>
              <a:spLocks/>
            </p:cNvSpPr>
            <p:nvPr/>
          </p:nvSpPr>
          <p:spPr bwMode="auto">
            <a:xfrm>
              <a:off x="731" y="2875"/>
              <a:ext cx="100" cy="109"/>
            </a:xfrm>
            <a:custGeom>
              <a:avLst/>
              <a:gdLst>
                <a:gd name="T0" fmla="*/ 29 w 59"/>
                <a:gd name="T1" fmla="*/ 0 h 64"/>
                <a:gd name="T2" fmla="*/ 26 w 59"/>
                <a:gd name="T3" fmla="*/ 4 h 64"/>
                <a:gd name="T4" fmla="*/ 9 w 59"/>
                <a:gd name="T5" fmla="*/ 23 h 64"/>
                <a:gd name="T6" fmla="*/ 11 w 59"/>
                <a:gd name="T7" fmla="*/ 49 h 64"/>
                <a:gd name="T8" fmla="*/ 40 w 59"/>
                <a:gd name="T9" fmla="*/ 51 h 64"/>
                <a:gd name="T10" fmla="*/ 59 w 59"/>
                <a:gd name="T11" fmla="*/ 32 h 64"/>
                <a:gd name="T12" fmla="*/ 29 w 59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4">
                  <a:moveTo>
                    <a:pt x="29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0" y="37"/>
                    <a:pt x="11" y="49"/>
                  </a:cubicBezTo>
                  <a:cubicBezTo>
                    <a:pt x="26" y="64"/>
                    <a:pt x="40" y="51"/>
                    <a:pt x="40" y="51"/>
                  </a:cubicBezTo>
                  <a:cubicBezTo>
                    <a:pt x="59" y="32"/>
                    <a:pt x="59" y="32"/>
                    <a:pt x="59" y="3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9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6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66997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一、教育部總體課程規劃</a:t>
            </a:r>
            <a:r>
              <a:rPr lang="zh-TW" altLang="zh-TW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TW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1688" indent="0">
              <a:buNone/>
            </a:pPr>
            <a:r>
              <a:rPr lang="en-US" altLang="zh-TW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</a:t>
            </a:r>
            <a:r>
              <a:rPr lang="zh-TW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科技資訊與媒體素養：培養性別平等的媒體識讀與批判能力，思辨人與科技、資訊與媒體之關係</a:t>
            </a:r>
            <a:endParaRPr lang="en-US" altLang="zh-TW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二、教育現場現況：</a:t>
            </a: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14.3%</a:t>
            </a: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有沉迷情況</a:t>
            </a:r>
            <a:endParaRPr lang="en-US" altLang="zh-TW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三、最熱門性平議題：社群網站標籤</a:t>
            </a: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altLang="zh-TW" sz="2800" b="1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Metoo</a:t>
            </a:r>
            <a:endParaRPr lang="en-US" altLang="zh-TW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四、中學生的性別角色學習</a:t>
            </a:r>
            <a:endParaRPr lang="en-US" altLang="zh-TW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五、配合本校的特色「閱讀磐石績優學校」</a:t>
            </a:r>
            <a:endParaRPr lang="en-US" altLang="zh-TW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zh-TW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六、知情行的配合</a:t>
            </a:r>
            <a:endParaRPr lang="en-US" altLang="zh-TW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5157192"/>
            <a:ext cx="5652120" cy="1200329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設計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理念</a:t>
            </a:r>
            <a:endParaRPr lang="zh-TW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273"/>
          <p:cNvGrpSpPr/>
          <p:nvPr/>
        </p:nvGrpSpPr>
        <p:grpSpPr>
          <a:xfrm>
            <a:off x="7849260" y="4365104"/>
            <a:ext cx="1149350" cy="962025"/>
            <a:chOff x="4814888" y="5608638"/>
            <a:chExt cx="1149350" cy="962025"/>
          </a:xfrm>
        </p:grpSpPr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4814888" y="5608638"/>
              <a:ext cx="1149350" cy="962025"/>
            </a:xfrm>
            <a:custGeom>
              <a:avLst/>
              <a:gdLst>
                <a:gd name="T0" fmla="*/ 328 w 368"/>
                <a:gd name="T1" fmla="*/ 0 h 308"/>
                <a:gd name="T2" fmla="*/ 40 w 368"/>
                <a:gd name="T3" fmla="*/ 0 h 308"/>
                <a:gd name="T4" fmla="*/ 0 w 368"/>
                <a:gd name="T5" fmla="*/ 40 h 308"/>
                <a:gd name="T6" fmla="*/ 0 w 368"/>
                <a:gd name="T7" fmla="*/ 184 h 308"/>
                <a:gd name="T8" fmla="*/ 40 w 368"/>
                <a:gd name="T9" fmla="*/ 224 h 308"/>
                <a:gd name="T10" fmla="*/ 155 w 368"/>
                <a:gd name="T11" fmla="*/ 224 h 308"/>
                <a:gd name="T12" fmla="*/ 184 w 368"/>
                <a:gd name="T13" fmla="*/ 308 h 308"/>
                <a:gd name="T14" fmla="*/ 213 w 368"/>
                <a:gd name="T15" fmla="*/ 224 h 308"/>
                <a:gd name="T16" fmla="*/ 328 w 368"/>
                <a:gd name="T17" fmla="*/ 224 h 308"/>
                <a:gd name="T18" fmla="*/ 368 w 368"/>
                <a:gd name="T19" fmla="*/ 184 h 308"/>
                <a:gd name="T20" fmla="*/ 368 w 368"/>
                <a:gd name="T21" fmla="*/ 40 h 308"/>
                <a:gd name="T22" fmla="*/ 328 w 368"/>
                <a:gd name="T2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8" h="308">
                  <a:moveTo>
                    <a:pt x="3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206"/>
                    <a:pt x="18" y="224"/>
                    <a:pt x="40" y="224"/>
                  </a:cubicBezTo>
                  <a:cubicBezTo>
                    <a:pt x="155" y="224"/>
                    <a:pt x="155" y="224"/>
                    <a:pt x="155" y="224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213" y="224"/>
                    <a:pt x="213" y="224"/>
                    <a:pt x="213" y="224"/>
                  </a:cubicBezTo>
                  <a:cubicBezTo>
                    <a:pt x="328" y="224"/>
                    <a:pt x="328" y="224"/>
                    <a:pt x="328" y="224"/>
                  </a:cubicBezTo>
                  <a:cubicBezTo>
                    <a:pt x="350" y="224"/>
                    <a:pt x="368" y="206"/>
                    <a:pt x="368" y="184"/>
                  </a:cubicBezTo>
                  <a:cubicBezTo>
                    <a:pt x="368" y="40"/>
                    <a:pt x="368" y="40"/>
                    <a:pt x="368" y="40"/>
                  </a:cubicBezTo>
                  <a:cubicBezTo>
                    <a:pt x="368" y="18"/>
                    <a:pt x="350" y="0"/>
                    <a:pt x="328" y="0"/>
                  </a:cubicBezTo>
                </a:path>
              </a:pathLst>
            </a:custGeom>
            <a:solidFill>
              <a:srgbClr val="19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>
              <a:off x="4918075" y="5846763"/>
              <a:ext cx="155575" cy="217488"/>
            </a:xfrm>
            <a:custGeom>
              <a:avLst/>
              <a:gdLst>
                <a:gd name="T0" fmla="*/ 98 w 98"/>
                <a:gd name="T1" fmla="*/ 0 h 137"/>
                <a:gd name="T2" fmla="*/ 98 w 98"/>
                <a:gd name="T3" fmla="*/ 137 h 137"/>
                <a:gd name="T4" fmla="*/ 73 w 98"/>
                <a:gd name="T5" fmla="*/ 137 h 137"/>
                <a:gd name="T6" fmla="*/ 73 w 98"/>
                <a:gd name="T7" fmla="*/ 53 h 137"/>
                <a:gd name="T8" fmla="*/ 57 w 98"/>
                <a:gd name="T9" fmla="*/ 137 h 137"/>
                <a:gd name="T10" fmla="*/ 39 w 98"/>
                <a:gd name="T11" fmla="*/ 137 h 137"/>
                <a:gd name="T12" fmla="*/ 24 w 98"/>
                <a:gd name="T13" fmla="*/ 53 h 137"/>
                <a:gd name="T14" fmla="*/ 24 w 98"/>
                <a:gd name="T15" fmla="*/ 53 h 137"/>
                <a:gd name="T16" fmla="*/ 24 w 98"/>
                <a:gd name="T17" fmla="*/ 137 h 137"/>
                <a:gd name="T18" fmla="*/ 0 w 98"/>
                <a:gd name="T19" fmla="*/ 137 h 137"/>
                <a:gd name="T20" fmla="*/ 0 w 98"/>
                <a:gd name="T21" fmla="*/ 0 h 137"/>
                <a:gd name="T22" fmla="*/ 31 w 98"/>
                <a:gd name="T23" fmla="*/ 0 h 137"/>
                <a:gd name="T24" fmla="*/ 47 w 98"/>
                <a:gd name="T25" fmla="*/ 82 h 137"/>
                <a:gd name="T26" fmla="*/ 49 w 98"/>
                <a:gd name="T27" fmla="*/ 82 h 137"/>
                <a:gd name="T28" fmla="*/ 65 w 98"/>
                <a:gd name="T29" fmla="*/ 0 h 137"/>
                <a:gd name="T30" fmla="*/ 98 w 98"/>
                <a:gd name="T3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137">
                  <a:moveTo>
                    <a:pt x="98" y="0"/>
                  </a:moveTo>
                  <a:lnTo>
                    <a:pt x="98" y="137"/>
                  </a:lnTo>
                  <a:lnTo>
                    <a:pt x="73" y="137"/>
                  </a:lnTo>
                  <a:lnTo>
                    <a:pt x="73" y="53"/>
                  </a:lnTo>
                  <a:lnTo>
                    <a:pt x="57" y="137"/>
                  </a:lnTo>
                  <a:lnTo>
                    <a:pt x="39" y="137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65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>
              <a:off x="5102225" y="5846763"/>
              <a:ext cx="100012" cy="217488"/>
            </a:xfrm>
            <a:custGeom>
              <a:avLst/>
              <a:gdLst>
                <a:gd name="T0" fmla="*/ 26 w 63"/>
                <a:gd name="T1" fmla="*/ 19 h 137"/>
                <a:gd name="T2" fmla="*/ 26 w 63"/>
                <a:gd name="T3" fmla="*/ 55 h 137"/>
                <a:gd name="T4" fmla="*/ 49 w 63"/>
                <a:gd name="T5" fmla="*/ 55 h 137"/>
                <a:gd name="T6" fmla="*/ 49 w 63"/>
                <a:gd name="T7" fmla="*/ 74 h 137"/>
                <a:gd name="T8" fmla="*/ 26 w 63"/>
                <a:gd name="T9" fmla="*/ 74 h 137"/>
                <a:gd name="T10" fmla="*/ 26 w 63"/>
                <a:gd name="T11" fmla="*/ 118 h 137"/>
                <a:gd name="T12" fmla="*/ 63 w 63"/>
                <a:gd name="T13" fmla="*/ 118 h 137"/>
                <a:gd name="T14" fmla="*/ 63 w 63"/>
                <a:gd name="T15" fmla="*/ 137 h 137"/>
                <a:gd name="T16" fmla="*/ 0 w 63"/>
                <a:gd name="T17" fmla="*/ 137 h 137"/>
                <a:gd name="T18" fmla="*/ 0 w 63"/>
                <a:gd name="T19" fmla="*/ 0 h 137"/>
                <a:gd name="T20" fmla="*/ 59 w 63"/>
                <a:gd name="T21" fmla="*/ 0 h 137"/>
                <a:gd name="T22" fmla="*/ 59 w 63"/>
                <a:gd name="T23" fmla="*/ 19 h 137"/>
                <a:gd name="T24" fmla="*/ 26 w 63"/>
                <a:gd name="T25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37">
                  <a:moveTo>
                    <a:pt x="26" y="19"/>
                  </a:moveTo>
                  <a:lnTo>
                    <a:pt x="26" y="55"/>
                  </a:lnTo>
                  <a:lnTo>
                    <a:pt x="49" y="55"/>
                  </a:lnTo>
                  <a:lnTo>
                    <a:pt x="49" y="74"/>
                  </a:lnTo>
                  <a:lnTo>
                    <a:pt x="26" y="74"/>
                  </a:lnTo>
                  <a:lnTo>
                    <a:pt x="26" y="118"/>
                  </a:lnTo>
                  <a:lnTo>
                    <a:pt x="63" y="118"/>
                  </a:lnTo>
                  <a:lnTo>
                    <a:pt x="63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9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>
              <a:off x="5221288" y="5843588"/>
              <a:ext cx="115887" cy="223838"/>
            </a:xfrm>
            <a:custGeom>
              <a:avLst/>
              <a:gdLst>
                <a:gd name="T0" fmla="*/ 24 w 37"/>
                <a:gd name="T1" fmla="*/ 21 h 72"/>
                <a:gd name="T2" fmla="*/ 24 w 37"/>
                <a:gd name="T3" fmla="*/ 18 h 72"/>
                <a:gd name="T4" fmla="*/ 18 w 37"/>
                <a:gd name="T5" fmla="*/ 10 h 72"/>
                <a:gd name="T6" fmla="*/ 12 w 37"/>
                <a:gd name="T7" fmla="*/ 16 h 72"/>
                <a:gd name="T8" fmla="*/ 16 w 37"/>
                <a:gd name="T9" fmla="*/ 25 h 72"/>
                <a:gd name="T10" fmla="*/ 28 w 37"/>
                <a:gd name="T11" fmla="*/ 39 h 72"/>
                <a:gd name="T12" fmla="*/ 37 w 37"/>
                <a:gd name="T13" fmla="*/ 57 h 72"/>
                <a:gd name="T14" fmla="*/ 18 w 37"/>
                <a:gd name="T15" fmla="*/ 72 h 72"/>
                <a:gd name="T16" fmla="*/ 0 w 37"/>
                <a:gd name="T17" fmla="*/ 57 h 72"/>
                <a:gd name="T18" fmla="*/ 0 w 37"/>
                <a:gd name="T19" fmla="*/ 49 h 72"/>
                <a:gd name="T20" fmla="*/ 12 w 37"/>
                <a:gd name="T21" fmla="*/ 49 h 72"/>
                <a:gd name="T22" fmla="*/ 12 w 37"/>
                <a:gd name="T23" fmla="*/ 56 h 72"/>
                <a:gd name="T24" fmla="*/ 18 w 37"/>
                <a:gd name="T25" fmla="*/ 62 h 72"/>
                <a:gd name="T26" fmla="*/ 24 w 37"/>
                <a:gd name="T27" fmla="*/ 56 h 72"/>
                <a:gd name="T28" fmla="*/ 20 w 37"/>
                <a:gd name="T29" fmla="*/ 46 h 72"/>
                <a:gd name="T30" fmla="*/ 9 w 37"/>
                <a:gd name="T31" fmla="*/ 36 h 72"/>
                <a:gd name="T32" fmla="*/ 0 w 37"/>
                <a:gd name="T33" fmla="*/ 16 h 72"/>
                <a:gd name="T34" fmla="*/ 18 w 37"/>
                <a:gd name="T35" fmla="*/ 0 h 72"/>
                <a:gd name="T36" fmla="*/ 36 w 37"/>
                <a:gd name="T37" fmla="*/ 16 h 72"/>
                <a:gd name="T38" fmla="*/ 36 w 37"/>
                <a:gd name="T39" fmla="*/ 21 h 72"/>
                <a:gd name="T40" fmla="*/ 24 w 37"/>
                <a:gd name="T4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72">
                  <a:moveTo>
                    <a:pt x="24" y="21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1" y="10"/>
                    <a:pt x="18" y="10"/>
                  </a:cubicBezTo>
                  <a:cubicBezTo>
                    <a:pt x="15" y="10"/>
                    <a:pt x="12" y="13"/>
                    <a:pt x="12" y="16"/>
                  </a:cubicBezTo>
                  <a:cubicBezTo>
                    <a:pt x="12" y="19"/>
                    <a:pt x="13" y="21"/>
                    <a:pt x="16" y="2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45"/>
                    <a:pt x="37" y="48"/>
                    <a:pt x="37" y="57"/>
                  </a:cubicBezTo>
                  <a:cubicBezTo>
                    <a:pt x="37" y="67"/>
                    <a:pt x="28" y="72"/>
                    <a:pt x="18" y="72"/>
                  </a:cubicBezTo>
                  <a:cubicBezTo>
                    <a:pt x="8" y="72"/>
                    <a:pt x="0" y="6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5" y="62"/>
                    <a:pt x="18" y="62"/>
                  </a:cubicBezTo>
                  <a:cubicBezTo>
                    <a:pt x="21" y="62"/>
                    <a:pt x="24" y="60"/>
                    <a:pt x="24" y="56"/>
                  </a:cubicBezTo>
                  <a:cubicBezTo>
                    <a:pt x="24" y="52"/>
                    <a:pt x="22" y="49"/>
                    <a:pt x="20" y="4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28"/>
                    <a:pt x="0" y="26"/>
                    <a:pt x="0" y="16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9" y="0"/>
                    <a:pt x="36" y="7"/>
                    <a:pt x="36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4" y="21"/>
                    <a:pt x="24" y="21"/>
                    <a:pt x="24" y="21"/>
                  </a:cubicBezTo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>
              <a:off x="5354638" y="5843588"/>
              <a:ext cx="115887" cy="223838"/>
            </a:xfrm>
            <a:custGeom>
              <a:avLst/>
              <a:gdLst>
                <a:gd name="T0" fmla="*/ 24 w 37"/>
                <a:gd name="T1" fmla="*/ 21 h 72"/>
                <a:gd name="T2" fmla="*/ 24 w 37"/>
                <a:gd name="T3" fmla="*/ 18 h 72"/>
                <a:gd name="T4" fmla="*/ 18 w 37"/>
                <a:gd name="T5" fmla="*/ 10 h 72"/>
                <a:gd name="T6" fmla="*/ 13 w 37"/>
                <a:gd name="T7" fmla="*/ 16 h 72"/>
                <a:gd name="T8" fmla="*/ 16 w 37"/>
                <a:gd name="T9" fmla="*/ 25 h 72"/>
                <a:gd name="T10" fmla="*/ 29 w 37"/>
                <a:gd name="T11" fmla="*/ 39 h 72"/>
                <a:gd name="T12" fmla="*/ 37 w 37"/>
                <a:gd name="T13" fmla="*/ 57 h 72"/>
                <a:gd name="T14" fmla="*/ 18 w 37"/>
                <a:gd name="T15" fmla="*/ 72 h 72"/>
                <a:gd name="T16" fmla="*/ 0 w 37"/>
                <a:gd name="T17" fmla="*/ 57 h 72"/>
                <a:gd name="T18" fmla="*/ 0 w 37"/>
                <a:gd name="T19" fmla="*/ 49 h 72"/>
                <a:gd name="T20" fmla="*/ 13 w 37"/>
                <a:gd name="T21" fmla="*/ 49 h 72"/>
                <a:gd name="T22" fmla="*/ 13 w 37"/>
                <a:gd name="T23" fmla="*/ 56 h 72"/>
                <a:gd name="T24" fmla="*/ 18 w 37"/>
                <a:gd name="T25" fmla="*/ 62 h 72"/>
                <a:gd name="T26" fmla="*/ 24 w 37"/>
                <a:gd name="T27" fmla="*/ 56 h 72"/>
                <a:gd name="T28" fmla="*/ 20 w 37"/>
                <a:gd name="T29" fmla="*/ 46 h 72"/>
                <a:gd name="T30" fmla="*/ 9 w 37"/>
                <a:gd name="T31" fmla="*/ 36 h 72"/>
                <a:gd name="T32" fmla="*/ 0 w 37"/>
                <a:gd name="T33" fmla="*/ 16 h 72"/>
                <a:gd name="T34" fmla="*/ 18 w 37"/>
                <a:gd name="T35" fmla="*/ 0 h 72"/>
                <a:gd name="T36" fmla="*/ 36 w 37"/>
                <a:gd name="T37" fmla="*/ 16 h 72"/>
                <a:gd name="T38" fmla="*/ 36 w 37"/>
                <a:gd name="T39" fmla="*/ 21 h 72"/>
                <a:gd name="T40" fmla="*/ 24 w 37"/>
                <a:gd name="T4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72">
                  <a:moveTo>
                    <a:pt x="24" y="21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1" y="10"/>
                    <a:pt x="18" y="10"/>
                  </a:cubicBezTo>
                  <a:cubicBezTo>
                    <a:pt x="15" y="10"/>
                    <a:pt x="13" y="13"/>
                    <a:pt x="13" y="16"/>
                  </a:cubicBezTo>
                  <a:cubicBezTo>
                    <a:pt x="13" y="19"/>
                    <a:pt x="13" y="21"/>
                    <a:pt x="16" y="25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45"/>
                    <a:pt x="37" y="48"/>
                    <a:pt x="37" y="57"/>
                  </a:cubicBezTo>
                  <a:cubicBezTo>
                    <a:pt x="37" y="67"/>
                    <a:pt x="28" y="72"/>
                    <a:pt x="18" y="72"/>
                  </a:cubicBezTo>
                  <a:cubicBezTo>
                    <a:pt x="8" y="72"/>
                    <a:pt x="0" y="6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5" y="62"/>
                    <a:pt x="18" y="62"/>
                  </a:cubicBezTo>
                  <a:cubicBezTo>
                    <a:pt x="21" y="62"/>
                    <a:pt x="24" y="60"/>
                    <a:pt x="24" y="56"/>
                  </a:cubicBezTo>
                  <a:cubicBezTo>
                    <a:pt x="24" y="52"/>
                    <a:pt x="22" y="49"/>
                    <a:pt x="20" y="4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" y="28"/>
                    <a:pt x="0" y="26"/>
                    <a:pt x="0" y="16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9" y="0"/>
                    <a:pt x="36" y="7"/>
                    <a:pt x="36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4" y="21"/>
                    <a:pt x="24" y="21"/>
                    <a:pt x="24" y="21"/>
                  </a:cubicBezTo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5"/>
            <p:cNvSpPr>
              <a:spLocks noEditPoints="1"/>
            </p:cNvSpPr>
            <p:nvPr/>
          </p:nvSpPr>
          <p:spPr bwMode="auto">
            <a:xfrm>
              <a:off x="5483225" y="5846763"/>
              <a:ext cx="128587" cy="217488"/>
            </a:xfrm>
            <a:custGeom>
              <a:avLst/>
              <a:gdLst>
                <a:gd name="T0" fmla="*/ 51 w 81"/>
                <a:gd name="T1" fmla="*/ 106 h 137"/>
                <a:gd name="T2" fmla="*/ 28 w 81"/>
                <a:gd name="T3" fmla="*/ 106 h 137"/>
                <a:gd name="T4" fmla="*/ 24 w 81"/>
                <a:gd name="T5" fmla="*/ 137 h 137"/>
                <a:gd name="T6" fmla="*/ 0 w 81"/>
                <a:gd name="T7" fmla="*/ 137 h 137"/>
                <a:gd name="T8" fmla="*/ 28 w 81"/>
                <a:gd name="T9" fmla="*/ 0 h 137"/>
                <a:gd name="T10" fmla="*/ 53 w 81"/>
                <a:gd name="T11" fmla="*/ 0 h 137"/>
                <a:gd name="T12" fmla="*/ 81 w 81"/>
                <a:gd name="T13" fmla="*/ 137 h 137"/>
                <a:gd name="T14" fmla="*/ 57 w 81"/>
                <a:gd name="T15" fmla="*/ 137 h 137"/>
                <a:gd name="T16" fmla="*/ 51 w 81"/>
                <a:gd name="T17" fmla="*/ 106 h 137"/>
                <a:gd name="T18" fmla="*/ 47 w 81"/>
                <a:gd name="T19" fmla="*/ 86 h 137"/>
                <a:gd name="T20" fmla="*/ 39 w 81"/>
                <a:gd name="T21" fmla="*/ 37 h 137"/>
                <a:gd name="T22" fmla="*/ 39 w 81"/>
                <a:gd name="T23" fmla="*/ 37 h 137"/>
                <a:gd name="T24" fmla="*/ 32 w 81"/>
                <a:gd name="T25" fmla="*/ 86 h 137"/>
                <a:gd name="T26" fmla="*/ 47 w 81"/>
                <a:gd name="T2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37">
                  <a:moveTo>
                    <a:pt x="51" y="106"/>
                  </a:moveTo>
                  <a:lnTo>
                    <a:pt x="28" y="106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28" y="0"/>
                  </a:lnTo>
                  <a:lnTo>
                    <a:pt x="53" y="0"/>
                  </a:lnTo>
                  <a:lnTo>
                    <a:pt x="81" y="137"/>
                  </a:lnTo>
                  <a:lnTo>
                    <a:pt x="57" y="137"/>
                  </a:lnTo>
                  <a:lnTo>
                    <a:pt x="51" y="106"/>
                  </a:lnTo>
                  <a:close/>
                  <a:moveTo>
                    <a:pt x="47" y="86"/>
                  </a:moveTo>
                  <a:lnTo>
                    <a:pt x="39" y="37"/>
                  </a:lnTo>
                  <a:lnTo>
                    <a:pt x="39" y="37"/>
                  </a:lnTo>
                  <a:lnTo>
                    <a:pt x="32" y="86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6"/>
            <p:cNvSpPr>
              <a:spLocks noEditPoints="1"/>
            </p:cNvSpPr>
            <p:nvPr/>
          </p:nvSpPr>
          <p:spPr bwMode="auto">
            <a:xfrm>
              <a:off x="5483225" y="5846763"/>
              <a:ext cx="128587" cy="217488"/>
            </a:xfrm>
            <a:custGeom>
              <a:avLst/>
              <a:gdLst>
                <a:gd name="T0" fmla="*/ 51 w 81"/>
                <a:gd name="T1" fmla="*/ 106 h 137"/>
                <a:gd name="T2" fmla="*/ 28 w 81"/>
                <a:gd name="T3" fmla="*/ 106 h 137"/>
                <a:gd name="T4" fmla="*/ 24 w 81"/>
                <a:gd name="T5" fmla="*/ 137 h 137"/>
                <a:gd name="T6" fmla="*/ 0 w 81"/>
                <a:gd name="T7" fmla="*/ 137 h 137"/>
                <a:gd name="T8" fmla="*/ 28 w 81"/>
                <a:gd name="T9" fmla="*/ 0 h 137"/>
                <a:gd name="T10" fmla="*/ 53 w 81"/>
                <a:gd name="T11" fmla="*/ 0 h 137"/>
                <a:gd name="T12" fmla="*/ 81 w 81"/>
                <a:gd name="T13" fmla="*/ 137 h 137"/>
                <a:gd name="T14" fmla="*/ 57 w 81"/>
                <a:gd name="T15" fmla="*/ 137 h 137"/>
                <a:gd name="T16" fmla="*/ 51 w 81"/>
                <a:gd name="T17" fmla="*/ 106 h 137"/>
                <a:gd name="T18" fmla="*/ 47 w 81"/>
                <a:gd name="T19" fmla="*/ 86 h 137"/>
                <a:gd name="T20" fmla="*/ 39 w 81"/>
                <a:gd name="T21" fmla="*/ 37 h 137"/>
                <a:gd name="T22" fmla="*/ 39 w 81"/>
                <a:gd name="T23" fmla="*/ 37 h 137"/>
                <a:gd name="T24" fmla="*/ 32 w 81"/>
                <a:gd name="T25" fmla="*/ 86 h 137"/>
                <a:gd name="T26" fmla="*/ 47 w 81"/>
                <a:gd name="T27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37">
                  <a:moveTo>
                    <a:pt x="51" y="106"/>
                  </a:moveTo>
                  <a:lnTo>
                    <a:pt x="28" y="106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28" y="0"/>
                  </a:lnTo>
                  <a:lnTo>
                    <a:pt x="53" y="0"/>
                  </a:lnTo>
                  <a:lnTo>
                    <a:pt x="81" y="137"/>
                  </a:lnTo>
                  <a:lnTo>
                    <a:pt x="57" y="137"/>
                  </a:lnTo>
                  <a:lnTo>
                    <a:pt x="51" y="106"/>
                  </a:lnTo>
                  <a:moveTo>
                    <a:pt x="47" y="86"/>
                  </a:moveTo>
                  <a:lnTo>
                    <a:pt x="39" y="37"/>
                  </a:lnTo>
                  <a:lnTo>
                    <a:pt x="39" y="37"/>
                  </a:lnTo>
                  <a:lnTo>
                    <a:pt x="32" y="86"/>
                  </a:lnTo>
                  <a:lnTo>
                    <a:pt x="47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>
              <a:off x="5624513" y="5843588"/>
              <a:ext cx="117475" cy="223838"/>
            </a:xfrm>
            <a:custGeom>
              <a:avLst/>
              <a:gdLst>
                <a:gd name="T0" fmla="*/ 25 w 38"/>
                <a:gd name="T1" fmla="*/ 22 h 72"/>
                <a:gd name="T2" fmla="*/ 25 w 38"/>
                <a:gd name="T3" fmla="*/ 16 h 72"/>
                <a:gd name="T4" fmla="*/ 19 w 38"/>
                <a:gd name="T5" fmla="*/ 10 h 72"/>
                <a:gd name="T6" fmla="*/ 13 w 38"/>
                <a:gd name="T7" fmla="*/ 16 h 72"/>
                <a:gd name="T8" fmla="*/ 13 w 38"/>
                <a:gd name="T9" fmla="*/ 57 h 72"/>
                <a:gd name="T10" fmla="*/ 19 w 38"/>
                <a:gd name="T11" fmla="*/ 62 h 72"/>
                <a:gd name="T12" fmla="*/ 26 w 38"/>
                <a:gd name="T13" fmla="*/ 53 h 72"/>
                <a:gd name="T14" fmla="*/ 26 w 38"/>
                <a:gd name="T15" fmla="*/ 43 h 72"/>
                <a:gd name="T16" fmla="*/ 19 w 38"/>
                <a:gd name="T17" fmla="*/ 43 h 72"/>
                <a:gd name="T18" fmla="*/ 19 w 38"/>
                <a:gd name="T19" fmla="*/ 33 h 72"/>
                <a:gd name="T20" fmla="*/ 38 w 38"/>
                <a:gd name="T21" fmla="*/ 33 h 72"/>
                <a:gd name="T22" fmla="*/ 38 w 38"/>
                <a:gd name="T23" fmla="*/ 54 h 72"/>
                <a:gd name="T24" fmla="*/ 19 w 38"/>
                <a:gd name="T25" fmla="*/ 72 h 72"/>
                <a:gd name="T26" fmla="*/ 0 w 38"/>
                <a:gd name="T27" fmla="*/ 57 h 72"/>
                <a:gd name="T28" fmla="*/ 0 w 38"/>
                <a:gd name="T29" fmla="*/ 16 h 72"/>
                <a:gd name="T30" fmla="*/ 19 w 38"/>
                <a:gd name="T31" fmla="*/ 0 h 72"/>
                <a:gd name="T32" fmla="*/ 38 w 38"/>
                <a:gd name="T33" fmla="*/ 16 h 72"/>
                <a:gd name="T34" fmla="*/ 38 w 38"/>
                <a:gd name="T35" fmla="*/ 22 h 72"/>
                <a:gd name="T36" fmla="*/ 25 w 38"/>
                <a:gd name="T37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72">
                  <a:moveTo>
                    <a:pt x="25" y="22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3" y="10"/>
                    <a:pt x="19" y="10"/>
                  </a:cubicBezTo>
                  <a:cubicBezTo>
                    <a:pt x="15" y="10"/>
                    <a:pt x="13" y="14"/>
                    <a:pt x="13" y="1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5" y="62"/>
                    <a:pt x="19" y="62"/>
                  </a:cubicBezTo>
                  <a:cubicBezTo>
                    <a:pt x="24" y="62"/>
                    <a:pt x="26" y="59"/>
                    <a:pt x="26" y="5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64"/>
                    <a:pt x="32" y="72"/>
                    <a:pt x="19" y="72"/>
                  </a:cubicBezTo>
                  <a:cubicBezTo>
                    <a:pt x="5" y="72"/>
                    <a:pt x="0" y="64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5" y="0"/>
                    <a:pt x="19" y="0"/>
                  </a:cubicBezTo>
                  <a:cubicBezTo>
                    <a:pt x="32" y="0"/>
                    <a:pt x="38" y="9"/>
                    <a:pt x="38" y="1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>
              <a:off x="5770563" y="5846763"/>
              <a:ext cx="96837" cy="217488"/>
            </a:xfrm>
            <a:custGeom>
              <a:avLst/>
              <a:gdLst>
                <a:gd name="T0" fmla="*/ 24 w 61"/>
                <a:gd name="T1" fmla="*/ 19 h 137"/>
                <a:gd name="T2" fmla="*/ 24 w 61"/>
                <a:gd name="T3" fmla="*/ 55 h 137"/>
                <a:gd name="T4" fmla="*/ 49 w 61"/>
                <a:gd name="T5" fmla="*/ 55 h 137"/>
                <a:gd name="T6" fmla="*/ 49 w 61"/>
                <a:gd name="T7" fmla="*/ 74 h 137"/>
                <a:gd name="T8" fmla="*/ 24 w 61"/>
                <a:gd name="T9" fmla="*/ 74 h 137"/>
                <a:gd name="T10" fmla="*/ 24 w 61"/>
                <a:gd name="T11" fmla="*/ 118 h 137"/>
                <a:gd name="T12" fmla="*/ 61 w 61"/>
                <a:gd name="T13" fmla="*/ 118 h 137"/>
                <a:gd name="T14" fmla="*/ 61 w 61"/>
                <a:gd name="T15" fmla="*/ 137 h 137"/>
                <a:gd name="T16" fmla="*/ 0 w 61"/>
                <a:gd name="T17" fmla="*/ 137 h 137"/>
                <a:gd name="T18" fmla="*/ 0 w 61"/>
                <a:gd name="T19" fmla="*/ 0 h 137"/>
                <a:gd name="T20" fmla="*/ 59 w 61"/>
                <a:gd name="T21" fmla="*/ 0 h 137"/>
                <a:gd name="T22" fmla="*/ 59 w 61"/>
                <a:gd name="T23" fmla="*/ 19 h 137"/>
                <a:gd name="T24" fmla="*/ 24 w 61"/>
                <a:gd name="T25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37">
                  <a:moveTo>
                    <a:pt x="24" y="19"/>
                  </a:moveTo>
                  <a:lnTo>
                    <a:pt x="24" y="55"/>
                  </a:lnTo>
                  <a:lnTo>
                    <a:pt x="49" y="55"/>
                  </a:lnTo>
                  <a:lnTo>
                    <a:pt x="49" y="74"/>
                  </a:lnTo>
                  <a:lnTo>
                    <a:pt x="24" y="74"/>
                  </a:lnTo>
                  <a:lnTo>
                    <a:pt x="24" y="118"/>
                  </a:lnTo>
                  <a:lnTo>
                    <a:pt x="61" y="118"/>
                  </a:lnTo>
                  <a:lnTo>
                    <a:pt x="61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E15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>
              <a:off x="5770563" y="5846763"/>
              <a:ext cx="96837" cy="217488"/>
            </a:xfrm>
            <a:custGeom>
              <a:avLst/>
              <a:gdLst>
                <a:gd name="T0" fmla="*/ 24 w 61"/>
                <a:gd name="T1" fmla="*/ 19 h 137"/>
                <a:gd name="T2" fmla="*/ 24 w 61"/>
                <a:gd name="T3" fmla="*/ 55 h 137"/>
                <a:gd name="T4" fmla="*/ 49 w 61"/>
                <a:gd name="T5" fmla="*/ 55 h 137"/>
                <a:gd name="T6" fmla="*/ 49 w 61"/>
                <a:gd name="T7" fmla="*/ 74 h 137"/>
                <a:gd name="T8" fmla="*/ 24 w 61"/>
                <a:gd name="T9" fmla="*/ 74 h 137"/>
                <a:gd name="T10" fmla="*/ 24 w 61"/>
                <a:gd name="T11" fmla="*/ 118 h 137"/>
                <a:gd name="T12" fmla="*/ 61 w 61"/>
                <a:gd name="T13" fmla="*/ 118 h 137"/>
                <a:gd name="T14" fmla="*/ 61 w 61"/>
                <a:gd name="T15" fmla="*/ 137 h 137"/>
                <a:gd name="T16" fmla="*/ 0 w 61"/>
                <a:gd name="T17" fmla="*/ 137 h 137"/>
                <a:gd name="T18" fmla="*/ 0 w 61"/>
                <a:gd name="T19" fmla="*/ 0 h 137"/>
                <a:gd name="T20" fmla="*/ 59 w 61"/>
                <a:gd name="T21" fmla="*/ 0 h 137"/>
                <a:gd name="T22" fmla="*/ 59 w 61"/>
                <a:gd name="T23" fmla="*/ 19 h 137"/>
                <a:gd name="T24" fmla="*/ 24 w 61"/>
                <a:gd name="T25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37">
                  <a:moveTo>
                    <a:pt x="24" y="19"/>
                  </a:moveTo>
                  <a:lnTo>
                    <a:pt x="24" y="55"/>
                  </a:lnTo>
                  <a:lnTo>
                    <a:pt x="49" y="55"/>
                  </a:lnTo>
                  <a:lnTo>
                    <a:pt x="49" y="74"/>
                  </a:lnTo>
                  <a:lnTo>
                    <a:pt x="24" y="74"/>
                  </a:lnTo>
                  <a:lnTo>
                    <a:pt x="24" y="118"/>
                  </a:lnTo>
                  <a:lnTo>
                    <a:pt x="61" y="118"/>
                  </a:lnTo>
                  <a:lnTo>
                    <a:pt x="61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9"/>
                  </a:lnTo>
                  <a:lnTo>
                    <a:pt x="24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4940300" y="5608638"/>
              <a:ext cx="1023937" cy="962025"/>
            </a:xfrm>
            <a:custGeom>
              <a:avLst/>
              <a:gdLst>
                <a:gd name="T0" fmla="*/ 266 w 328"/>
                <a:gd name="T1" fmla="*/ 76 h 308"/>
                <a:gd name="T2" fmla="*/ 296 w 328"/>
                <a:gd name="T3" fmla="*/ 86 h 308"/>
                <a:gd name="T4" fmla="*/ 278 w 328"/>
                <a:gd name="T5" fmla="*/ 104 h 308"/>
                <a:gd name="T6" fmla="*/ 291 w 328"/>
                <a:gd name="T7" fmla="*/ 114 h 308"/>
                <a:gd name="T8" fmla="*/ 278 w 328"/>
                <a:gd name="T9" fmla="*/ 136 h 308"/>
                <a:gd name="T10" fmla="*/ 297 w 328"/>
                <a:gd name="T11" fmla="*/ 146 h 308"/>
                <a:gd name="T12" fmla="*/ 238 w 328"/>
                <a:gd name="T13" fmla="*/ 147 h 308"/>
                <a:gd name="T14" fmla="*/ 219 w 328"/>
                <a:gd name="T15" fmla="*/ 91 h 308"/>
                <a:gd name="T16" fmla="*/ 257 w 328"/>
                <a:gd name="T17" fmla="*/ 91 h 308"/>
                <a:gd name="T18" fmla="*/ 244 w 328"/>
                <a:gd name="T19" fmla="*/ 97 h 308"/>
                <a:gd name="T20" fmla="*/ 238 w 328"/>
                <a:gd name="T21" fmla="*/ 85 h 308"/>
                <a:gd name="T22" fmla="*/ 232 w 328"/>
                <a:gd name="T23" fmla="*/ 132 h 308"/>
                <a:gd name="T24" fmla="*/ 245 w 328"/>
                <a:gd name="T25" fmla="*/ 128 h 308"/>
                <a:gd name="T26" fmla="*/ 238 w 328"/>
                <a:gd name="T27" fmla="*/ 118 h 308"/>
                <a:gd name="T28" fmla="*/ 257 w 328"/>
                <a:gd name="T29" fmla="*/ 108 h 308"/>
                <a:gd name="T30" fmla="*/ 238 w 328"/>
                <a:gd name="T31" fmla="*/ 147 h 308"/>
                <a:gd name="T32" fmla="*/ 288 w 328"/>
                <a:gd name="T33" fmla="*/ 0 h 308"/>
                <a:gd name="T34" fmla="*/ 201 w 328"/>
                <a:gd name="T35" fmla="*/ 76 h 308"/>
                <a:gd name="T36" fmla="*/ 203 w 328"/>
                <a:gd name="T37" fmla="*/ 146 h 308"/>
                <a:gd name="T38" fmla="*/ 188 w 328"/>
                <a:gd name="T39" fmla="*/ 130 h 308"/>
                <a:gd name="T40" fmla="*/ 174 w 328"/>
                <a:gd name="T41" fmla="*/ 146 h 308"/>
                <a:gd name="T42" fmla="*/ 169 w 328"/>
                <a:gd name="T43" fmla="*/ 92 h 308"/>
                <a:gd name="T44" fmla="*/ 165 w 328"/>
                <a:gd name="T45" fmla="*/ 96 h 308"/>
                <a:gd name="T46" fmla="*/ 162 w 328"/>
                <a:gd name="T47" fmla="*/ 114 h 308"/>
                <a:gd name="T48" fmla="*/ 151 w 328"/>
                <a:gd name="T49" fmla="*/ 147 h 308"/>
                <a:gd name="T50" fmla="*/ 133 w 328"/>
                <a:gd name="T51" fmla="*/ 124 h 308"/>
                <a:gd name="T52" fmla="*/ 146 w 328"/>
                <a:gd name="T53" fmla="*/ 131 h 308"/>
                <a:gd name="T54" fmla="*/ 157 w 328"/>
                <a:gd name="T55" fmla="*/ 131 h 308"/>
                <a:gd name="T56" fmla="*/ 144 w 328"/>
                <a:gd name="T57" fmla="*/ 112 h 308"/>
                <a:gd name="T58" fmla="*/ 127 w 328"/>
                <a:gd name="T59" fmla="*/ 132 h 308"/>
                <a:gd name="T60" fmla="*/ 100 w 328"/>
                <a:gd name="T61" fmla="*/ 146 h 308"/>
                <a:gd name="T62" fmla="*/ 115 w 328"/>
                <a:gd name="T63" fmla="*/ 224 h 308"/>
                <a:gd name="T64" fmla="*/ 173 w 328"/>
                <a:gd name="T65" fmla="*/ 224 h 308"/>
                <a:gd name="T66" fmla="*/ 328 w 328"/>
                <a:gd name="T67" fmla="*/ 184 h 308"/>
                <a:gd name="T68" fmla="*/ 288 w 328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8" h="308">
                  <a:moveTo>
                    <a:pt x="266" y="146"/>
                  </a:moveTo>
                  <a:cubicBezTo>
                    <a:pt x="266" y="76"/>
                    <a:pt x="266" y="76"/>
                    <a:pt x="26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86"/>
                    <a:pt x="296" y="86"/>
                    <a:pt x="296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14"/>
                    <a:pt x="291" y="114"/>
                    <a:pt x="291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97" y="146"/>
                    <a:pt x="297" y="146"/>
                    <a:pt x="297" y="146"/>
                  </a:cubicBezTo>
                  <a:cubicBezTo>
                    <a:pt x="266" y="146"/>
                    <a:pt x="266" y="146"/>
                    <a:pt x="266" y="146"/>
                  </a:cubicBezTo>
                  <a:moveTo>
                    <a:pt x="238" y="147"/>
                  </a:moveTo>
                  <a:cubicBezTo>
                    <a:pt x="224" y="147"/>
                    <a:pt x="219" y="139"/>
                    <a:pt x="219" y="132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84"/>
                    <a:pt x="224" y="75"/>
                    <a:pt x="238" y="75"/>
                  </a:cubicBezTo>
                  <a:cubicBezTo>
                    <a:pt x="251" y="75"/>
                    <a:pt x="257" y="84"/>
                    <a:pt x="257" y="91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1"/>
                    <a:pt x="244" y="91"/>
                    <a:pt x="244" y="91"/>
                  </a:cubicBezTo>
                  <a:cubicBezTo>
                    <a:pt x="244" y="89"/>
                    <a:pt x="242" y="85"/>
                    <a:pt x="238" y="85"/>
                  </a:cubicBezTo>
                  <a:cubicBezTo>
                    <a:pt x="234" y="85"/>
                    <a:pt x="232" y="89"/>
                    <a:pt x="232" y="91"/>
                  </a:cubicBezTo>
                  <a:cubicBezTo>
                    <a:pt x="232" y="132"/>
                    <a:pt x="232" y="132"/>
                    <a:pt x="232" y="132"/>
                  </a:cubicBezTo>
                  <a:cubicBezTo>
                    <a:pt x="232" y="134"/>
                    <a:pt x="234" y="137"/>
                    <a:pt x="238" y="137"/>
                  </a:cubicBezTo>
                  <a:cubicBezTo>
                    <a:pt x="243" y="137"/>
                    <a:pt x="245" y="134"/>
                    <a:pt x="245" y="128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57" y="108"/>
                    <a:pt x="257" y="108"/>
                    <a:pt x="257" y="108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39"/>
                    <a:pt x="251" y="147"/>
                    <a:pt x="238" y="147"/>
                  </a:cubicBezTo>
                  <a:moveTo>
                    <a:pt x="288" y="0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15" y="146"/>
                    <a:pt x="215" y="146"/>
                    <a:pt x="215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7" y="120"/>
                    <a:pt x="170" y="123"/>
                    <a:pt x="170" y="132"/>
                  </a:cubicBezTo>
                  <a:cubicBezTo>
                    <a:pt x="170" y="142"/>
                    <a:pt x="161" y="147"/>
                    <a:pt x="151" y="147"/>
                  </a:cubicBezTo>
                  <a:cubicBezTo>
                    <a:pt x="141" y="147"/>
                    <a:pt x="133" y="142"/>
                    <a:pt x="133" y="13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6" y="135"/>
                    <a:pt x="148" y="137"/>
                    <a:pt x="151" y="137"/>
                  </a:cubicBezTo>
                  <a:cubicBezTo>
                    <a:pt x="154" y="137"/>
                    <a:pt x="157" y="135"/>
                    <a:pt x="157" y="131"/>
                  </a:cubicBezTo>
                  <a:cubicBezTo>
                    <a:pt x="157" y="127"/>
                    <a:pt x="155" y="124"/>
                    <a:pt x="153" y="121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7" y="129"/>
                    <a:pt x="127" y="132"/>
                  </a:cubicBezTo>
                  <a:cubicBezTo>
                    <a:pt x="127" y="142"/>
                    <a:pt x="118" y="147"/>
                    <a:pt x="108" y="147"/>
                  </a:cubicBezTo>
                  <a:cubicBezTo>
                    <a:pt x="105" y="147"/>
                    <a:pt x="103" y="147"/>
                    <a:pt x="100" y="14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44" y="308"/>
                    <a:pt x="144" y="308"/>
                    <a:pt x="144" y="308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288" y="224"/>
                    <a:pt x="288" y="224"/>
                    <a:pt x="288" y="224"/>
                  </a:cubicBezTo>
                  <a:cubicBezTo>
                    <a:pt x="310" y="224"/>
                    <a:pt x="328" y="206"/>
                    <a:pt x="328" y="184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28" y="18"/>
                    <a:pt x="310" y="0"/>
                    <a:pt x="288" y="0"/>
                  </a:cubicBezTo>
                </a:path>
              </a:pathLst>
            </a:custGeom>
            <a:solidFill>
              <a:srgbClr val="143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auto">
            <a:xfrm>
              <a:off x="5251450" y="6002338"/>
              <a:ext cx="85725" cy="65088"/>
            </a:xfrm>
            <a:custGeom>
              <a:avLst/>
              <a:gdLst>
                <a:gd name="T0" fmla="*/ 26 w 27"/>
                <a:gd name="T1" fmla="*/ 0 h 21"/>
                <a:gd name="T2" fmla="*/ 0 w 27"/>
                <a:gd name="T3" fmla="*/ 20 h 21"/>
                <a:gd name="T4" fmla="*/ 8 w 27"/>
                <a:gd name="T5" fmla="*/ 21 h 21"/>
                <a:gd name="T6" fmla="*/ 27 w 27"/>
                <a:gd name="T7" fmla="*/ 6 h 21"/>
                <a:gd name="T8" fmla="*/ 26 w 2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21"/>
                    <a:pt x="5" y="21"/>
                    <a:pt x="8" y="21"/>
                  </a:cubicBezTo>
                  <a:cubicBezTo>
                    <a:pt x="18" y="21"/>
                    <a:pt x="27" y="16"/>
                    <a:pt x="27" y="6"/>
                  </a:cubicBezTo>
                  <a:cubicBezTo>
                    <a:pt x="27" y="3"/>
                    <a:pt x="26" y="2"/>
                    <a:pt x="26" y="0"/>
                  </a:cubicBezTo>
                </a:path>
              </a:pathLst>
            </a:custGeom>
            <a:solidFill>
              <a:srgbClr val="B8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auto">
            <a:xfrm>
              <a:off x="5534025" y="5905501"/>
              <a:ext cx="23812" cy="77788"/>
            </a:xfrm>
            <a:custGeom>
              <a:avLst/>
              <a:gdLst>
                <a:gd name="T0" fmla="*/ 7 w 15"/>
                <a:gd name="T1" fmla="*/ 0 h 49"/>
                <a:gd name="T2" fmla="*/ 7 w 15"/>
                <a:gd name="T3" fmla="*/ 0 h 49"/>
                <a:gd name="T4" fmla="*/ 0 w 15"/>
                <a:gd name="T5" fmla="*/ 49 h 49"/>
                <a:gd name="T6" fmla="*/ 15 w 15"/>
                <a:gd name="T7" fmla="*/ 49 h 49"/>
                <a:gd name="T8" fmla="*/ 7 w 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7" y="0"/>
                  </a:moveTo>
                  <a:lnTo>
                    <a:pt x="7" y="0"/>
                  </a:lnTo>
                  <a:lnTo>
                    <a:pt x="0" y="49"/>
                  </a:lnTo>
                  <a:lnTo>
                    <a:pt x="15" y="4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43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>
              <a:off x="5534025" y="5905501"/>
              <a:ext cx="23812" cy="77788"/>
            </a:xfrm>
            <a:custGeom>
              <a:avLst/>
              <a:gdLst>
                <a:gd name="T0" fmla="*/ 7 w 15"/>
                <a:gd name="T1" fmla="*/ 0 h 49"/>
                <a:gd name="T2" fmla="*/ 7 w 15"/>
                <a:gd name="T3" fmla="*/ 0 h 49"/>
                <a:gd name="T4" fmla="*/ 0 w 15"/>
                <a:gd name="T5" fmla="*/ 49 h 49"/>
                <a:gd name="T6" fmla="*/ 15 w 15"/>
                <a:gd name="T7" fmla="*/ 49 h 49"/>
                <a:gd name="T8" fmla="*/ 7 w 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7" y="0"/>
                  </a:moveTo>
                  <a:lnTo>
                    <a:pt x="7" y="0"/>
                  </a:lnTo>
                  <a:lnTo>
                    <a:pt x="0" y="49"/>
                  </a:lnTo>
                  <a:lnTo>
                    <a:pt x="15" y="4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04"/>
            <p:cNvSpPr>
              <a:spLocks noEditPoints="1"/>
            </p:cNvSpPr>
            <p:nvPr/>
          </p:nvSpPr>
          <p:spPr bwMode="auto">
            <a:xfrm>
              <a:off x="5354638" y="5895976"/>
              <a:ext cx="115887" cy="171450"/>
            </a:xfrm>
            <a:custGeom>
              <a:avLst/>
              <a:gdLst>
                <a:gd name="T0" fmla="*/ 21 w 37"/>
                <a:gd name="T1" fmla="*/ 12 h 55"/>
                <a:gd name="T2" fmla="*/ 11 w 37"/>
                <a:gd name="T3" fmla="*/ 20 h 55"/>
                <a:gd name="T4" fmla="*/ 20 w 37"/>
                <a:gd name="T5" fmla="*/ 29 h 55"/>
                <a:gd name="T6" fmla="*/ 24 w 37"/>
                <a:gd name="T7" fmla="*/ 39 h 55"/>
                <a:gd name="T8" fmla="*/ 18 w 37"/>
                <a:gd name="T9" fmla="*/ 45 h 55"/>
                <a:gd name="T10" fmla="*/ 13 w 37"/>
                <a:gd name="T11" fmla="*/ 39 h 55"/>
                <a:gd name="T12" fmla="*/ 13 w 37"/>
                <a:gd name="T13" fmla="*/ 32 h 55"/>
                <a:gd name="T14" fmla="*/ 0 w 37"/>
                <a:gd name="T15" fmla="*/ 32 h 55"/>
                <a:gd name="T16" fmla="*/ 0 w 37"/>
                <a:gd name="T17" fmla="*/ 40 h 55"/>
                <a:gd name="T18" fmla="*/ 18 w 37"/>
                <a:gd name="T19" fmla="*/ 55 h 55"/>
                <a:gd name="T20" fmla="*/ 37 w 37"/>
                <a:gd name="T21" fmla="*/ 40 h 55"/>
                <a:gd name="T22" fmla="*/ 29 w 37"/>
                <a:gd name="T23" fmla="*/ 22 h 55"/>
                <a:gd name="T24" fmla="*/ 21 w 37"/>
                <a:gd name="T25" fmla="*/ 12 h 55"/>
                <a:gd name="T26" fmla="*/ 36 w 37"/>
                <a:gd name="T27" fmla="*/ 0 h 55"/>
                <a:gd name="T28" fmla="*/ 32 w 37"/>
                <a:gd name="T29" fmla="*/ 4 h 55"/>
                <a:gd name="T30" fmla="*/ 36 w 37"/>
                <a:gd name="T31" fmla="*/ 4 h 55"/>
                <a:gd name="T32" fmla="*/ 36 w 37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55">
                  <a:moveTo>
                    <a:pt x="21" y="12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32"/>
                    <a:pt x="24" y="35"/>
                    <a:pt x="24" y="39"/>
                  </a:cubicBezTo>
                  <a:cubicBezTo>
                    <a:pt x="24" y="43"/>
                    <a:pt x="21" y="45"/>
                    <a:pt x="18" y="45"/>
                  </a:cubicBezTo>
                  <a:cubicBezTo>
                    <a:pt x="15" y="45"/>
                    <a:pt x="13" y="43"/>
                    <a:pt x="13" y="3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8" y="55"/>
                    <a:pt x="18" y="55"/>
                  </a:cubicBezTo>
                  <a:cubicBezTo>
                    <a:pt x="28" y="55"/>
                    <a:pt x="37" y="50"/>
                    <a:pt x="37" y="40"/>
                  </a:cubicBezTo>
                  <a:cubicBezTo>
                    <a:pt x="37" y="31"/>
                    <a:pt x="34" y="28"/>
                    <a:pt x="29" y="2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6" y="0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B8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05"/>
            <p:cNvSpPr>
              <a:spLocks noEditPoints="1"/>
            </p:cNvSpPr>
            <p:nvPr/>
          </p:nvSpPr>
          <p:spPr bwMode="auto">
            <a:xfrm>
              <a:off x="5483225" y="5846763"/>
              <a:ext cx="128587" cy="217488"/>
            </a:xfrm>
            <a:custGeom>
              <a:avLst/>
              <a:gdLst>
                <a:gd name="T0" fmla="*/ 32 w 81"/>
                <a:gd name="T1" fmla="*/ 86 h 137"/>
                <a:gd name="T2" fmla="*/ 39 w 81"/>
                <a:gd name="T3" fmla="*/ 37 h 137"/>
                <a:gd name="T4" fmla="*/ 39 w 81"/>
                <a:gd name="T5" fmla="*/ 37 h 137"/>
                <a:gd name="T6" fmla="*/ 47 w 81"/>
                <a:gd name="T7" fmla="*/ 86 h 137"/>
                <a:gd name="T8" fmla="*/ 32 w 81"/>
                <a:gd name="T9" fmla="*/ 86 h 137"/>
                <a:gd name="T10" fmla="*/ 53 w 81"/>
                <a:gd name="T11" fmla="*/ 0 h 137"/>
                <a:gd name="T12" fmla="*/ 32 w 81"/>
                <a:gd name="T13" fmla="*/ 0 h 137"/>
                <a:gd name="T14" fmla="*/ 28 w 81"/>
                <a:gd name="T15" fmla="*/ 4 h 137"/>
                <a:gd name="T16" fmla="*/ 0 w 81"/>
                <a:gd name="T17" fmla="*/ 137 h 137"/>
                <a:gd name="T18" fmla="*/ 24 w 81"/>
                <a:gd name="T19" fmla="*/ 137 h 137"/>
                <a:gd name="T20" fmla="*/ 28 w 81"/>
                <a:gd name="T21" fmla="*/ 106 h 137"/>
                <a:gd name="T22" fmla="*/ 51 w 81"/>
                <a:gd name="T23" fmla="*/ 106 h 137"/>
                <a:gd name="T24" fmla="*/ 57 w 81"/>
                <a:gd name="T25" fmla="*/ 137 h 137"/>
                <a:gd name="T26" fmla="*/ 81 w 81"/>
                <a:gd name="T27" fmla="*/ 137 h 137"/>
                <a:gd name="T28" fmla="*/ 53 w 81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137">
                  <a:moveTo>
                    <a:pt x="32" y="86"/>
                  </a:moveTo>
                  <a:lnTo>
                    <a:pt x="39" y="37"/>
                  </a:lnTo>
                  <a:lnTo>
                    <a:pt x="39" y="37"/>
                  </a:lnTo>
                  <a:lnTo>
                    <a:pt x="47" y="86"/>
                  </a:lnTo>
                  <a:lnTo>
                    <a:pt x="32" y="86"/>
                  </a:lnTo>
                  <a:close/>
                  <a:moveTo>
                    <a:pt x="53" y="0"/>
                  </a:moveTo>
                  <a:lnTo>
                    <a:pt x="32" y="0"/>
                  </a:lnTo>
                  <a:lnTo>
                    <a:pt x="28" y="4"/>
                  </a:lnTo>
                  <a:lnTo>
                    <a:pt x="0" y="137"/>
                  </a:lnTo>
                  <a:lnTo>
                    <a:pt x="24" y="137"/>
                  </a:lnTo>
                  <a:lnTo>
                    <a:pt x="28" y="106"/>
                  </a:lnTo>
                  <a:lnTo>
                    <a:pt x="51" y="106"/>
                  </a:lnTo>
                  <a:lnTo>
                    <a:pt x="57" y="137"/>
                  </a:lnTo>
                  <a:lnTo>
                    <a:pt x="81" y="13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8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06"/>
            <p:cNvSpPr>
              <a:spLocks noEditPoints="1"/>
            </p:cNvSpPr>
            <p:nvPr/>
          </p:nvSpPr>
          <p:spPr bwMode="auto">
            <a:xfrm>
              <a:off x="5483225" y="5846763"/>
              <a:ext cx="128587" cy="217488"/>
            </a:xfrm>
            <a:custGeom>
              <a:avLst/>
              <a:gdLst>
                <a:gd name="T0" fmla="*/ 32 w 81"/>
                <a:gd name="T1" fmla="*/ 86 h 137"/>
                <a:gd name="T2" fmla="*/ 39 w 81"/>
                <a:gd name="T3" fmla="*/ 37 h 137"/>
                <a:gd name="T4" fmla="*/ 39 w 81"/>
                <a:gd name="T5" fmla="*/ 37 h 137"/>
                <a:gd name="T6" fmla="*/ 47 w 81"/>
                <a:gd name="T7" fmla="*/ 86 h 137"/>
                <a:gd name="T8" fmla="*/ 32 w 81"/>
                <a:gd name="T9" fmla="*/ 86 h 137"/>
                <a:gd name="T10" fmla="*/ 53 w 81"/>
                <a:gd name="T11" fmla="*/ 0 h 137"/>
                <a:gd name="T12" fmla="*/ 32 w 81"/>
                <a:gd name="T13" fmla="*/ 0 h 137"/>
                <a:gd name="T14" fmla="*/ 28 w 81"/>
                <a:gd name="T15" fmla="*/ 4 h 137"/>
                <a:gd name="T16" fmla="*/ 0 w 81"/>
                <a:gd name="T17" fmla="*/ 137 h 137"/>
                <a:gd name="T18" fmla="*/ 24 w 81"/>
                <a:gd name="T19" fmla="*/ 137 h 137"/>
                <a:gd name="T20" fmla="*/ 28 w 81"/>
                <a:gd name="T21" fmla="*/ 106 h 137"/>
                <a:gd name="T22" fmla="*/ 51 w 81"/>
                <a:gd name="T23" fmla="*/ 106 h 137"/>
                <a:gd name="T24" fmla="*/ 57 w 81"/>
                <a:gd name="T25" fmla="*/ 137 h 137"/>
                <a:gd name="T26" fmla="*/ 81 w 81"/>
                <a:gd name="T27" fmla="*/ 137 h 137"/>
                <a:gd name="T28" fmla="*/ 53 w 81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137">
                  <a:moveTo>
                    <a:pt x="32" y="86"/>
                  </a:moveTo>
                  <a:lnTo>
                    <a:pt x="39" y="37"/>
                  </a:lnTo>
                  <a:lnTo>
                    <a:pt x="39" y="37"/>
                  </a:lnTo>
                  <a:lnTo>
                    <a:pt x="47" y="86"/>
                  </a:lnTo>
                  <a:lnTo>
                    <a:pt x="32" y="86"/>
                  </a:lnTo>
                  <a:moveTo>
                    <a:pt x="53" y="0"/>
                  </a:moveTo>
                  <a:lnTo>
                    <a:pt x="32" y="0"/>
                  </a:lnTo>
                  <a:lnTo>
                    <a:pt x="28" y="4"/>
                  </a:lnTo>
                  <a:lnTo>
                    <a:pt x="0" y="137"/>
                  </a:lnTo>
                  <a:lnTo>
                    <a:pt x="24" y="137"/>
                  </a:lnTo>
                  <a:lnTo>
                    <a:pt x="28" y="106"/>
                  </a:lnTo>
                  <a:lnTo>
                    <a:pt x="51" y="106"/>
                  </a:lnTo>
                  <a:lnTo>
                    <a:pt x="57" y="137"/>
                  </a:lnTo>
                  <a:lnTo>
                    <a:pt x="81" y="137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auto">
            <a:xfrm>
              <a:off x="5624513" y="5843588"/>
              <a:ext cx="117475" cy="223838"/>
            </a:xfrm>
            <a:custGeom>
              <a:avLst/>
              <a:gdLst>
                <a:gd name="T0" fmla="*/ 19 w 38"/>
                <a:gd name="T1" fmla="*/ 0 h 72"/>
                <a:gd name="T2" fmla="*/ 0 w 38"/>
                <a:gd name="T3" fmla="*/ 16 h 72"/>
                <a:gd name="T4" fmla="*/ 0 w 38"/>
                <a:gd name="T5" fmla="*/ 57 h 72"/>
                <a:gd name="T6" fmla="*/ 19 w 38"/>
                <a:gd name="T7" fmla="*/ 72 h 72"/>
                <a:gd name="T8" fmla="*/ 38 w 38"/>
                <a:gd name="T9" fmla="*/ 54 h 72"/>
                <a:gd name="T10" fmla="*/ 38 w 38"/>
                <a:gd name="T11" fmla="*/ 33 h 72"/>
                <a:gd name="T12" fmla="*/ 19 w 38"/>
                <a:gd name="T13" fmla="*/ 33 h 72"/>
                <a:gd name="T14" fmla="*/ 19 w 38"/>
                <a:gd name="T15" fmla="*/ 43 h 72"/>
                <a:gd name="T16" fmla="*/ 26 w 38"/>
                <a:gd name="T17" fmla="*/ 43 h 72"/>
                <a:gd name="T18" fmla="*/ 26 w 38"/>
                <a:gd name="T19" fmla="*/ 53 h 72"/>
                <a:gd name="T20" fmla="*/ 19 w 38"/>
                <a:gd name="T21" fmla="*/ 62 h 72"/>
                <a:gd name="T22" fmla="*/ 13 w 38"/>
                <a:gd name="T23" fmla="*/ 57 h 72"/>
                <a:gd name="T24" fmla="*/ 13 w 38"/>
                <a:gd name="T25" fmla="*/ 16 h 72"/>
                <a:gd name="T26" fmla="*/ 19 w 38"/>
                <a:gd name="T27" fmla="*/ 10 h 72"/>
                <a:gd name="T28" fmla="*/ 25 w 38"/>
                <a:gd name="T29" fmla="*/ 16 h 72"/>
                <a:gd name="T30" fmla="*/ 25 w 38"/>
                <a:gd name="T31" fmla="*/ 22 h 72"/>
                <a:gd name="T32" fmla="*/ 38 w 38"/>
                <a:gd name="T33" fmla="*/ 22 h 72"/>
                <a:gd name="T34" fmla="*/ 38 w 38"/>
                <a:gd name="T35" fmla="*/ 16 h 72"/>
                <a:gd name="T36" fmla="*/ 19 w 38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72">
                  <a:moveTo>
                    <a:pt x="19" y="0"/>
                  </a:moveTo>
                  <a:cubicBezTo>
                    <a:pt x="5" y="0"/>
                    <a:pt x="0" y="9"/>
                    <a:pt x="0" y="1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4"/>
                    <a:pt x="5" y="72"/>
                    <a:pt x="19" y="72"/>
                  </a:cubicBezTo>
                  <a:cubicBezTo>
                    <a:pt x="32" y="72"/>
                    <a:pt x="38" y="64"/>
                    <a:pt x="38" y="5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9"/>
                    <a:pt x="24" y="62"/>
                    <a:pt x="19" y="62"/>
                  </a:cubicBezTo>
                  <a:cubicBezTo>
                    <a:pt x="15" y="62"/>
                    <a:pt x="13" y="59"/>
                    <a:pt x="13" y="5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5" y="10"/>
                    <a:pt x="19" y="10"/>
                  </a:cubicBezTo>
                  <a:cubicBezTo>
                    <a:pt x="23" y="10"/>
                    <a:pt x="25" y="14"/>
                    <a:pt x="25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9"/>
                    <a:pt x="32" y="0"/>
                    <a:pt x="19" y="0"/>
                  </a:cubicBezTo>
                </a:path>
              </a:pathLst>
            </a:custGeom>
            <a:solidFill>
              <a:srgbClr val="B8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>
              <a:off x="5770563" y="5846763"/>
              <a:ext cx="96837" cy="217488"/>
            </a:xfrm>
            <a:custGeom>
              <a:avLst/>
              <a:gdLst>
                <a:gd name="T0" fmla="*/ 59 w 61"/>
                <a:gd name="T1" fmla="*/ 0 h 137"/>
                <a:gd name="T2" fmla="*/ 0 w 61"/>
                <a:gd name="T3" fmla="*/ 0 h 137"/>
                <a:gd name="T4" fmla="*/ 0 w 61"/>
                <a:gd name="T5" fmla="*/ 137 h 137"/>
                <a:gd name="T6" fmla="*/ 61 w 61"/>
                <a:gd name="T7" fmla="*/ 137 h 137"/>
                <a:gd name="T8" fmla="*/ 61 w 61"/>
                <a:gd name="T9" fmla="*/ 118 h 137"/>
                <a:gd name="T10" fmla="*/ 24 w 61"/>
                <a:gd name="T11" fmla="*/ 118 h 137"/>
                <a:gd name="T12" fmla="*/ 24 w 61"/>
                <a:gd name="T13" fmla="*/ 74 h 137"/>
                <a:gd name="T14" fmla="*/ 49 w 61"/>
                <a:gd name="T15" fmla="*/ 74 h 137"/>
                <a:gd name="T16" fmla="*/ 49 w 61"/>
                <a:gd name="T17" fmla="*/ 55 h 137"/>
                <a:gd name="T18" fmla="*/ 24 w 61"/>
                <a:gd name="T19" fmla="*/ 55 h 137"/>
                <a:gd name="T20" fmla="*/ 24 w 61"/>
                <a:gd name="T21" fmla="*/ 19 h 137"/>
                <a:gd name="T22" fmla="*/ 59 w 61"/>
                <a:gd name="T23" fmla="*/ 19 h 137"/>
                <a:gd name="T24" fmla="*/ 59 w 61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37">
                  <a:moveTo>
                    <a:pt x="59" y="0"/>
                  </a:moveTo>
                  <a:lnTo>
                    <a:pt x="0" y="0"/>
                  </a:lnTo>
                  <a:lnTo>
                    <a:pt x="0" y="137"/>
                  </a:lnTo>
                  <a:lnTo>
                    <a:pt x="61" y="137"/>
                  </a:lnTo>
                  <a:lnTo>
                    <a:pt x="61" y="118"/>
                  </a:lnTo>
                  <a:lnTo>
                    <a:pt x="24" y="118"/>
                  </a:lnTo>
                  <a:lnTo>
                    <a:pt x="24" y="74"/>
                  </a:lnTo>
                  <a:lnTo>
                    <a:pt x="49" y="74"/>
                  </a:lnTo>
                  <a:lnTo>
                    <a:pt x="49" y="55"/>
                  </a:lnTo>
                  <a:lnTo>
                    <a:pt x="24" y="55"/>
                  </a:lnTo>
                  <a:lnTo>
                    <a:pt x="24" y="19"/>
                  </a:lnTo>
                  <a:lnTo>
                    <a:pt x="59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8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auto">
            <a:xfrm>
              <a:off x="5770563" y="5846763"/>
              <a:ext cx="96837" cy="217488"/>
            </a:xfrm>
            <a:custGeom>
              <a:avLst/>
              <a:gdLst>
                <a:gd name="T0" fmla="*/ 59 w 61"/>
                <a:gd name="T1" fmla="*/ 0 h 137"/>
                <a:gd name="T2" fmla="*/ 0 w 61"/>
                <a:gd name="T3" fmla="*/ 0 h 137"/>
                <a:gd name="T4" fmla="*/ 0 w 61"/>
                <a:gd name="T5" fmla="*/ 137 h 137"/>
                <a:gd name="T6" fmla="*/ 61 w 61"/>
                <a:gd name="T7" fmla="*/ 137 h 137"/>
                <a:gd name="T8" fmla="*/ 61 w 61"/>
                <a:gd name="T9" fmla="*/ 118 h 137"/>
                <a:gd name="T10" fmla="*/ 24 w 61"/>
                <a:gd name="T11" fmla="*/ 118 h 137"/>
                <a:gd name="T12" fmla="*/ 24 w 61"/>
                <a:gd name="T13" fmla="*/ 74 h 137"/>
                <a:gd name="T14" fmla="*/ 49 w 61"/>
                <a:gd name="T15" fmla="*/ 74 h 137"/>
                <a:gd name="T16" fmla="*/ 49 w 61"/>
                <a:gd name="T17" fmla="*/ 55 h 137"/>
                <a:gd name="T18" fmla="*/ 24 w 61"/>
                <a:gd name="T19" fmla="*/ 55 h 137"/>
                <a:gd name="T20" fmla="*/ 24 w 61"/>
                <a:gd name="T21" fmla="*/ 19 h 137"/>
                <a:gd name="T22" fmla="*/ 59 w 61"/>
                <a:gd name="T23" fmla="*/ 19 h 137"/>
                <a:gd name="T24" fmla="*/ 59 w 61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37">
                  <a:moveTo>
                    <a:pt x="59" y="0"/>
                  </a:moveTo>
                  <a:lnTo>
                    <a:pt x="0" y="0"/>
                  </a:lnTo>
                  <a:lnTo>
                    <a:pt x="0" y="137"/>
                  </a:lnTo>
                  <a:lnTo>
                    <a:pt x="61" y="137"/>
                  </a:lnTo>
                  <a:lnTo>
                    <a:pt x="61" y="118"/>
                  </a:lnTo>
                  <a:lnTo>
                    <a:pt x="24" y="118"/>
                  </a:lnTo>
                  <a:lnTo>
                    <a:pt x="24" y="74"/>
                  </a:lnTo>
                  <a:lnTo>
                    <a:pt x="49" y="74"/>
                  </a:lnTo>
                  <a:lnTo>
                    <a:pt x="49" y="55"/>
                  </a:lnTo>
                  <a:lnTo>
                    <a:pt x="24" y="55"/>
                  </a:lnTo>
                  <a:lnTo>
                    <a:pt x="24" y="19"/>
                  </a:lnTo>
                  <a:lnTo>
                    <a:pt x="59" y="19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83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57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3968" y="92332"/>
            <a:ext cx="4860032" cy="1015663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分組合作學習</a:t>
            </a:r>
            <a:endParaRPr lang="zh-TW" altLang="en-US" sz="6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843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4788024" y="371703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體會表達與情感辯論</a:t>
            </a:r>
            <a:endParaRPr lang="zh-TW" alt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" name="Group 87"/>
          <p:cNvGrpSpPr/>
          <p:nvPr/>
        </p:nvGrpSpPr>
        <p:grpSpPr>
          <a:xfrm>
            <a:off x="8028384" y="3165475"/>
            <a:ext cx="503238" cy="527050"/>
            <a:chOff x="4776788" y="1201738"/>
            <a:chExt cx="503238" cy="527050"/>
          </a:xfrm>
          <a:solidFill>
            <a:schemeClr val="bg1"/>
          </a:solidFill>
        </p:grpSpPr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4776788" y="1201738"/>
              <a:ext cx="312738" cy="5270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101" y="46"/>
                </a:cxn>
                <a:cxn ang="0">
                  <a:pos x="101" y="61"/>
                </a:cxn>
                <a:cxn ang="0">
                  <a:pos x="95" y="61"/>
                </a:cxn>
                <a:cxn ang="0">
                  <a:pos x="95" y="47"/>
                </a:cxn>
                <a:cxn ang="0">
                  <a:pos x="55" y="7"/>
                </a:cxn>
                <a:cxn ang="0">
                  <a:pos x="55" y="7"/>
                </a:cxn>
                <a:cxn ang="0">
                  <a:pos x="14" y="47"/>
                </a:cxn>
                <a:cxn ang="0">
                  <a:pos x="14" y="61"/>
                </a:cxn>
                <a:cxn ang="0">
                  <a:pos x="8" y="61"/>
                </a:cxn>
                <a:cxn ang="0">
                  <a:pos x="8" y="46"/>
                </a:cxn>
                <a:cxn ang="0">
                  <a:pos x="55" y="0"/>
                </a:cxn>
                <a:cxn ang="0">
                  <a:pos x="6" y="173"/>
                </a:cxn>
                <a:cxn ang="0">
                  <a:pos x="16" y="173"/>
                </a:cxn>
                <a:cxn ang="0">
                  <a:pos x="46" y="165"/>
                </a:cxn>
                <a:cxn ang="0">
                  <a:pos x="46" y="152"/>
                </a:cxn>
                <a:cxn ang="0">
                  <a:pos x="8" y="107"/>
                </a:cxn>
                <a:cxn ang="0">
                  <a:pos x="8" y="72"/>
                </a:cxn>
                <a:cxn ang="0">
                  <a:pos x="14" y="72"/>
                </a:cxn>
                <a:cxn ang="0">
                  <a:pos x="14" y="106"/>
                </a:cxn>
                <a:cxn ang="0">
                  <a:pos x="55" y="146"/>
                </a:cxn>
                <a:cxn ang="0">
                  <a:pos x="55" y="146"/>
                </a:cxn>
                <a:cxn ang="0">
                  <a:pos x="95" y="106"/>
                </a:cxn>
                <a:cxn ang="0">
                  <a:pos x="95" y="72"/>
                </a:cxn>
                <a:cxn ang="0">
                  <a:pos x="101" y="72"/>
                </a:cxn>
                <a:cxn ang="0">
                  <a:pos x="101" y="107"/>
                </a:cxn>
                <a:cxn ang="0">
                  <a:pos x="64" y="152"/>
                </a:cxn>
                <a:cxn ang="0">
                  <a:pos x="64" y="165"/>
                </a:cxn>
                <a:cxn ang="0">
                  <a:pos x="94" y="173"/>
                </a:cxn>
                <a:cxn ang="0">
                  <a:pos x="105" y="173"/>
                </a:cxn>
                <a:cxn ang="0">
                  <a:pos x="110" y="178"/>
                </a:cxn>
                <a:cxn ang="0">
                  <a:pos x="110" y="179"/>
                </a:cxn>
                <a:cxn ang="0">
                  <a:pos x="105" y="184"/>
                </a:cxn>
                <a:cxn ang="0">
                  <a:pos x="6" y="184"/>
                </a:cxn>
                <a:cxn ang="0">
                  <a:pos x="0" y="179"/>
                </a:cxn>
                <a:cxn ang="0">
                  <a:pos x="0" y="178"/>
                </a:cxn>
                <a:cxn ang="0">
                  <a:pos x="6" y="173"/>
                </a:cxn>
              </a:cxnLst>
              <a:rect l="0" t="0" r="r" b="b"/>
              <a:pathLst>
                <a:path w="110" h="184"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0" y="0"/>
                    <a:pt x="101" y="20"/>
                    <a:pt x="101" y="46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25"/>
                    <a:pt x="77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32" y="7"/>
                    <a:pt x="14" y="25"/>
                    <a:pt x="14" y="47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20"/>
                    <a:pt x="29" y="0"/>
                    <a:pt x="55" y="0"/>
                  </a:cubicBezTo>
                  <a:close/>
                  <a:moveTo>
                    <a:pt x="6" y="173"/>
                  </a:moveTo>
                  <a:cubicBezTo>
                    <a:pt x="16" y="173"/>
                    <a:pt x="16" y="173"/>
                    <a:pt x="16" y="173"/>
                  </a:cubicBezTo>
                  <a:cubicBezTo>
                    <a:pt x="16" y="169"/>
                    <a:pt x="29" y="166"/>
                    <a:pt x="46" y="16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24" y="148"/>
                    <a:pt x="8" y="129"/>
                    <a:pt x="8" y="107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28"/>
                    <a:pt x="32" y="146"/>
                    <a:pt x="55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77" y="146"/>
                    <a:pt x="95" y="128"/>
                    <a:pt x="95" y="106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29"/>
                    <a:pt x="85" y="148"/>
                    <a:pt x="64" y="152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81" y="166"/>
                    <a:pt x="94" y="169"/>
                    <a:pt x="94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7" y="173"/>
                    <a:pt x="110" y="175"/>
                    <a:pt x="110" y="178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0" y="181"/>
                    <a:pt x="107" y="184"/>
                    <a:pt x="10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3" y="184"/>
                    <a:pt x="0" y="181"/>
                    <a:pt x="0" y="17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5"/>
                    <a:pt x="3" y="173"/>
                    <a:pt x="6" y="1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5124450" y="1355725"/>
              <a:ext cx="111125" cy="1127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16"/>
                </a:cxn>
                <a:cxn ang="0">
                  <a:pos x="0" y="16"/>
                </a:cxn>
                <a:cxn ang="0">
                  <a:pos x="20" y="0"/>
                </a:cxn>
                <a:cxn ang="0">
                  <a:pos x="39" y="23"/>
                </a:cxn>
                <a:cxn ang="0">
                  <a:pos x="20" y="39"/>
                </a:cxn>
                <a:cxn ang="0">
                  <a:pos x="0" y="23"/>
                </a:cxn>
                <a:cxn ang="0">
                  <a:pos x="39" y="23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29" y="0"/>
                    <a:pt x="37" y="7"/>
                    <a:pt x="3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7"/>
                    <a:pt x="10" y="0"/>
                    <a:pt x="20" y="0"/>
                  </a:cubicBezTo>
                  <a:close/>
                  <a:moveTo>
                    <a:pt x="39" y="23"/>
                  </a:moveTo>
                  <a:cubicBezTo>
                    <a:pt x="37" y="32"/>
                    <a:pt x="29" y="39"/>
                    <a:pt x="20" y="39"/>
                  </a:cubicBezTo>
                  <a:cubicBezTo>
                    <a:pt x="10" y="39"/>
                    <a:pt x="2" y="32"/>
                    <a:pt x="0" y="23"/>
                  </a:cubicBezTo>
                  <a:lnTo>
                    <a:pt x="39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5157788" y="1479550"/>
              <a:ext cx="42863" cy="1936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54"/>
                </a:cxn>
                <a:cxn ang="0">
                  <a:pos x="8" y="68"/>
                </a:cxn>
                <a:cxn ang="0">
                  <a:pos x="8" y="68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68">
                  <a:moveTo>
                    <a:pt x="15" y="0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5" y="62"/>
                    <a:pt x="12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" y="68"/>
                    <a:pt x="0" y="62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4852988" y="1252538"/>
              <a:ext cx="157163" cy="3270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55" y="86"/>
                </a:cxn>
                <a:cxn ang="0">
                  <a:pos x="27" y="114"/>
                </a:cxn>
                <a:cxn ang="0">
                  <a:pos x="27" y="114"/>
                </a:cxn>
                <a:cxn ang="0">
                  <a:pos x="0" y="86"/>
                </a:cxn>
                <a:cxn ang="0">
                  <a:pos x="0" y="28"/>
                </a:cxn>
                <a:cxn ang="0">
                  <a:pos x="27" y="0"/>
                </a:cxn>
              </a:cxnLst>
              <a:rect l="0" t="0" r="r" b="b"/>
              <a:pathLst>
                <a:path w="55" h="114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101"/>
                    <a:pt x="42" y="114"/>
                    <a:pt x="27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12" y="114"/>
                    <a:pt x="0" y="101"/>
                    <a:pt x="0" y="8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5078413" y="1241425"/>
              <a:ext cx="201613" cy="57150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8"/>
                </a:cxn>
                <a:cxn ang="0">
                  <a:pos x="5" y="19"/>
                </a:cxn>
                <a:cxn ang="0">
                  <a:pos x="35" y="6"/>
                </a:cxn>
                <a:cxn ang="0">
                  <a:pos x="66" y="18"/>
                </a:cxn>
                <a:cxn ang="0">
                  <a:pos x="70" y="17"/>
                </a:cxn>
                <a:cxn ang="0">
                  <a:pos x="70" y="13"/>
                </a:cxn>
                <a:cxn ang="0">
                  <a:pos x="35" y="0"/>
                </a:cxn>
                <a:cxn ang="0">
                  <a:pos x="1" y="14"/>
                </a:cxn>
              </a:cxnLst>
              <a:rect l="0" t="0" r="r" b="b"/>
              <a:pathLst>
                <a:path w="71" h="20">
                  <a:moveTo>
                    <a:pt x="1" y="14"/>
                  </a:moveTo>
                  <a:cubicBezTo>
                    <a:pt x="0" y="15"/>
                    <a:pt x="0" y="17"/>
                    <a:pt x="1" y="18"/>
                  </a:cubicBezTo>
                  <a:cubicBezTo>
                    <a:pt x="2" y="19"/>
                    <a:pt x="4" y="20"/>
                    <a:pt x="5" y="19"/>
                  </a:cubicBezTo>
                  <a:cubicBezTo>
                    <a:pt x="14" y="10"/>
                    <a:pt x="25" y="6"/>
                    <a:pt x="35" y="6"/>
                  </a:cubicBezTo>
                  <a:cubicBezTo>
                    <a:pt x="46" y="6"/>
                    <a:pt x="57" y="10"/>
                    <a:pt x="66" y="18"/>
                  </a:cubicBezTo>
                  <a:cubicBezTo>
                    <a:pt x="68" y="19"/>
                    <a:pt x="69" y="19"/>
                    <a:pt x="70" y="17"/>
                  </a:cubicBezTo>
                  <a:cubicBezTo>
                    <a:pt x="71" y="16"/>
                    <a:pt x="71" y="14"/>
                    <a:pt x="70" y="13"/>
                  </a:cubicBezTo>
                  <a:cubicBezTo>
                    <a:pt x="59" y="5"/>
                    <a:pt x="47" y="0"/>
                    <a:pt x="35" y="0"/>
                  </a:cubicBezTo>
                  <a:cubicBezTo>
                    <a:pt x="23" y="1"/>
                    <a:pt x="11" y="5"/>
                    <a:pt x="1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5097463" y="1276350"/>
              <a:ext cx="163513" cy="47625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16"/>
                </a:cxn>
                <a:cxn ang="0">
                  <a:pos x="5" y="16"/>
                </a:cxn>
                <a:cxn ang="0">
                  <a:pos x="28" y="6"/>
                </a:cxn>
                <a:cxn ang="0">
                  <a:pos x="52" y="16"/>
                </a:cxn>
                <a:cxn ang="0">
                  <a:pos x="56" y="15"/>
                </a:cxn>
                <a:cxn ang="0">
                  <a:pos x="56" y="11"/>
                </a:cxn>
                <a:cxn ang="0">
                  <a:pos x="28" y="0"/>
                </a:cxn>
                <a:cxn ang="0">
                  <a:pos x="1" y="11"/>
                </a:cxn>
              </a:cxnLst>
              <a:rect l="0" t="0" r="r" b="b"/>
              <a:pathLst>
                <a:path w="57" h="17">
                  <a:moveTo>
                    <a:pt x="1" y="11"/>
                  </a:moveTo>
                  <a:cubicBezTo>
                    <a:pt x="0" y="13"/>
                    <a:pt x="0" y="14"/>
                    <a:pt x="1" y="16"/>
                  </a:cubicBezTo>
                  <a:cubicBezTo>
                    <a:pt x="2" y="17"/>
                    <a:pt x="3" y="17"/>
                    <a:pt x="5" y="16"/>
                  </a:cubicBezTo>
                  <a:cubicBezTo>
                    <a:pt x="11" y="9"/>
                    <a:pt x="20" y="6"/>
                    <a:pt x="28" y="6"/>
                  </a:cubicBezTo>
                  <a:cubicBezTo>
                    <a:pt x="36" y="6"/>
                    <a:pt x="45" y="9"/>
                    <a:pt x="52" y="16"/>
                  </a:cubicBezTo>
                  <a:cubicBezTo>
                    <a:pt x="53" y="17"/>
                    <a:pt x="55" y="16"/>
                    <a:pt x="56" y="15"/>
                  </a:cubicBezTo>
                  <a:cubicBezTo>
                    <a:pt x="57" y="14"/>
                    <a:pt x="57" y="12"/>
                    <a:pt x="56" y="11"/>
                  </a:cubicBezTo>
                  <a:cubicBezTo>
                    <a:pt x="47" y="4"/>
                    <a:pt x="38" y="0"/>
                    <a:pt x="28" y="0"/>
                  </a:cubicBezTo>
                  <a:cubicBezTo>
                    <a:pt x="18" y="0"/>
                    <a:pt x="8" y="4"/>
                    <a:pt x="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41"/>
            <p:cNvSpPr>
              <a:spLocks/>
            </p:cNvSpPr>
            <p:nvPr/>
          </p:nvSpPr>
          <p:spPr bwMode="auto">
            <a:xfrm>
              <a:off x="5114925" y="1309688"/>
              <a:ext cx="128588" cy="4127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3"/>
                </a:cxn>
                <a:cxn ang="0">
                  <a:pos x="5" y="13"/>
                </a:cxn>
                <a:cxn ang="0">
                  <a:pos x="22" y="6"/>
                </a:cxn>
                <a:cxn ang="0">
                  <a:pos x="40" y="12"/>
                </a:cxn>
                <a:cxn ang="0">
                  <a:pos x="44" y="12"/>
                </a:cxn>
                <a:cxn ang="0">
                  <a:pos x="43" y="8"/>
                </a:cxn>
                <a:cxn ang="0">
                  <a:pos x="22" y="0"/>
                </a:cxn>
                <a:cxn ang="0">
                  <a:pos x="1" y="9"/>
                </a:cxn>
              </a:cxnLst>
              <a:rect l="0" t="0" r="r" b="b"/>
              <a:pathLst>
                <a:path w="45" h="14">
                  <a:moveTo>
                    <a:pt x="1" y="9"/>
                  </a:moveTo>
                  <a:cubicBezTo>
                    <a:pt x="0" y="10"/>
                    <a:pt x="0" y="12"/>
                    <a:pt x="1" y="13"/>
                  </a:cubicBezTo>
                  <a:cubicBezTo>
                    <a:pt x="2" y="14"/>
                    <a:pt x="4" y="14"/>
                    <a:pt x="5" y="13"/>
                  </a:cubicBezTo>
                  <a:cubicBezTo>
                    <a:pt x="10" y="8"/>
                    <a:pt x="16" y="6"/>
                    <a:pt x="22" y="6"/>
                  </a:cubicBezTo>
                  <a:cubicBezTo>
                    <a:pt x="28" y="5"/>
                    <a:pt x="34" y="7"/>
                    <a:pt x="40" y="12"/>
                  </a:cubicBezTo>
                  <a:cubicBezTo>
                    <a:pt x="41" y="13"/>
                    <a:pt x="43" y="13"/>
                    <a:pt x="44" y="12"/>
                  </a:cubicBezTo>
                  <a:cubicBezTo>
                    <a:pt x="45" y="10"/>
                    <a:pt x="45" y="9"/>
                    <a:pt x="43" y="8"/>
                  </a:cubicBezTo>
                  <a:cubicBezTo>
                    <a:pt x="37" y="2"/>
                    <a:pt x="29" y="0"/>
                    <a:pt x="22" y="0"/>
                  </a:cubicBezTo>
                  <a:cubicBezTo>
                    <a:pt x="14" y="0"/>
                    <a:pt x="7" y="3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2195736" y="5805264"/>
            <a:ext cx="757362" cy="572071"/>
          </a:xfrm>
          <a:custGeom>
            <a:avLst/>
            <a:gdLst>
              <a:gd name="T0" fmla="*/ 190 w 194"/>
              <a:gd name="T1" fmla="*/ 0 h 179"/>
              <a:gd name="T2" fmla="*/ 4 w 194"/>
              <a:gd name="T3" fmla="*/ 0 h 179"/>
              <a:gd name="T4" fmla="*/ 0 w 194"/>
              <a:gd name="T5" fmla="*/ 4 h 179"/>
              <a:gd name="T6" fmla="*/ 0 w 194"/>
              <a:gd name="T7" fmla="*/ 175 h 179"/>
              <a:gd name="T8" fmla="*/ 4 w 194"/>
              <a:gd name="T9" fmla="*/ 179 h 179"/>
              <a:gd name="T10" fmla="*/ 190 w 194"/>
              <a:gd name="T11" fmla="*/ 179 h 179"/>
              <a:gd name="T12" fmla="*/ 194 w 194"/>
              <a:gd name="T13" fmla="*/ 175 h 179"/>
              <a:gd name="T14" fmla="*/ 194 w 194"/>
              <a:gd name="T15" fmla="*/ 4 h 179"/>
              <a:gd name="T16" fmla="*/ 190 w 194"/>
              <a:gd name="T17" fmla="*/ 0 h 179"/>
              <a:gd name="T18" fmla="*/ 151 w 194"/>
              <a:gd name="T19" fmla="*/ 151 h 179"/>
              <a:gd name="T20" fmla="*/ 42 w 194"/>
              <a:gd name="T21" fmla="*/ 151 h 179"/>
              <a:gd name="T22" fmla="*/ 36 w 194"/>
              <a:gd name="T23" fmla="*/ 145 h 179"/>
              <a:gd name="T24" fmla="*/ 42 w 194"/>
              <a:gd name="T25" fmla="*/ 139 h 179"/>
              <a:gd name="T26" fmla="*/ 151 w 194"/>
              <a:gd name="T27" fmla="*/ 139 h 179"/>
              <a:gd name="T28" fmla="*/ 157 w 194"/>
              <a:gd name="T29" fmla="*/ 145 h 179"/>
              <a:gd name="T30" fmla="*/ 151 w 194"/>
              <a:gd name="T31" fmla="*/ 151 h 179"/>
              <a:gd name="T32" fmla="*/ 151 w 194"/>
              <a:gd name="T33" fmla="*/ 122 h 179"/>
              <a:gd name="T34" fmla="*/ 42 w 194"/>
              <a:gd name="T35" fmla="*/ 122 h 179"/>
              <a:gd name="T36" fmla="*/ 36 w 194"/>
              <a:gd name="T37" fmla="*/ 116 h 179"/>
              <a:gd name="T38" fmla="*/ 42 w 194"/>
              <a:gd name="T39" fmla="*/ 110 h 179"/>
              <a:gd name="T40" fmla="*/ 151 w 194"/>
              <a:gd name="T41" fmla="*/ 110 h 179"/>
              <a:gd name="T42" fmla="*/ 157 w 194"/>
              <a:gd name="T43" fmla="*/ 116 h 179"/>
              <a:gd name="T44" fmla="*/ 151 w 194"/>
              <a:gd name="T45" fmla="*/ 122 h 179"/>
              <a:gd name="T46" fmla="*/ 151 w 194"/>
              <a:gd name="T47" fmla="*/ 93 h 179"/>
              <a:gd name="T48" fmla="*/ 42 w 194"/>
              <a:gd name="T49" fmla="*/ 93 h 179"/>
              <a:gd name="T50" fmla="*/ 36 w 194"/>
              <a:gd name="T51" fmla="*/ 87 h 179"/>
              <a:gd name="T52" fmla="*/ 42 w 194"/>
              <a:gd name="T53" fmla="*/ 81 h 179"/>
              <a:gd name="T54" fmla="*/ 151 w 194"/>
              <a:gd name="T55" fmla="*/ 81 h 179"/>
              <a:gd name="T56" fmla="*/ 157 w 194"/>
              <a:gd name="T57" fmla="*/ 87 h 179"/>
              <a:gd name="T58" fmla="*/ 151 w 194"/>
              <a:gd name="T59" fmla="*/ 93 h 179"/>
              <a:gd name="T60" fmla="*/ 151 w 194"/>
              <a:gd name="T61" fmla="*/ 65 h 179"/>
              <a:gd name="T62" fmla="*/ 42 w 194"/>
              <a:gd name="T63" fmla="*/ 65 h 179"/>
              <a:gd name="T64" fmla="*/ 36 w 194"/>
              <a:gd name="T65" fmla="*/ 59 h 179"/>
              <a:gd name="T66" fmla="*/ 42 w 194"/>
              <a:gd name="T67" fmla="*/ 53 h 179"/>
              <a:gd name="T68" fmla="*/ 151 w 194"/>
              <a:gd name="T69" fmla="*/ 53 h 179"/>
              <a:gd name="T70" fmla="*/ 157 w 194"/>
              <a:gd name="T71" fmla="*/ 59 h 179"/>
              <a:gd name="T72" fmla="*/ 151 w 194"/>
              <a:gd name="T73" fmla="*/ 6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4" h="179">
                <a:moveTo>
                  <a:pt x="190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77"/>
                  <a:pt x="1" y="179"/>
                  <a:pt x="4" y="179"/>
                </a:cubicBezTo>
                <a:cubicBezTo>
                  <a:pt x="190" y="179"/>
                  <a:pt x="190" y="179"/>
                  <a:pt x="190" y="179"/>
                </a:cubicBezTo>
                <a:cubicBezTo>
                  <a:pt x="192" y="179"/>
                  <a:pt x="194" y="177"/>
                  <a:pt x="194" y="175"/>
                </a:cubicBezTo>
                <a:cubicBezTo>
                  <a:pt x="194" y="4"/>
                  <a:pt x="194" y="4"/>
                  <a:pt x="194" y="4"/>
                </a:cubicBezTo>
                <a:cubicBezTo>
                  <a:pt x="194" y="1"/>
                  <a:pt x="192" y="0"/>
                  <a:pt x="190" y="0"/>
                </a:cubicBezTo>
                <a:close/>
                <a:moveTo>
                  <a:pt x="151" y="151"/>
                </a:moveTo>
                <a:cubicBezTo>
                  <a:pt x="42" y="151"/>
                  <a:pt x="42" y="151"/>
                  <a:pt x="42" y="151"/>
                </a:cubicBezTo>
                <a:cubicBezTo>
                  <a:pt x="39" y="151"/>
                  <a:pt x="36" y="149"/>
                  <a:pt x="36" y="145"/>
                </a:cubicBezTo>
                <a:cubicBezTo>
                  <a:pt x="36" y="142"/>
                  <a:pt x="39" y="139"/>
                  <a:pt x="42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4" y="139"/>
                  <a:pt x="157" y="142"/>
                  <a:pt x="157" y="145"/>
                </a:cubicBezTo>
                <a:cubicBezTo>
                  <a:pt x="157" y="149"/>
                  <a:pt x="154" y="151"/>
                  <a:pt x="151" y="151"/>
                </a:cubicBezTo>
                <a:close/>
                <a:moveTo>
                  <a:pt x="151" y="122"/>
                </a:moveTo>
                <a:cubicBezTo>
                  <a:pt x="42" y="122"/>
                  <a:pt x="42" y="122"/>
                  <a:pt x="42" y="122"/>
                </a:cubicBezTo>
                <a:cubicBezTo>
                  <a:pt x="39" y="122"/>
                  <a:pt x="36" y="120"/>
                  <a:pt x="36" y="116"/>
                </a:cubicBezTo>
                <a:cubicBezTo>
                  <a:pt x="36" y="113"/>
                  <a:pt x="39" y="110"/>
                  <a:pt x="42" y="110"/>
                </a:cubicBezTo>
                <a:cubicBezTo>
                  <a:pt x="151" y="110"/>
                  <a:pt x="151" y="110"/>
                  <a:pt x="151" y="110"/>
                </a:cubicBezTo>
                <a:cubicBezTo>
                  <a:pt x="154" y="110"/>
                  <a:pt x="157" y="113"/>
                  <a:pt x="157" y="116"/>
                </a:cubicBezTo>
                <a:cubicBezTo>
                  <a:pt x="157" y="120"/>
                  <a:pt x="154" y="122"/>
                  <a:pt x="151" y="122"/>
                </a:cubicBezTo>
                <a:close/>
                <a:moveTo>
                  <a:pt x="151" y="93"/>
                </a:moveTo>
                <a:cubicBezTo>
                  <a:pt x="42" y="93"/>
                  <a:pt x="42" y="93"/>
                  <a:pt x="42" y="93"/>
                </a:cubicBezTo>
                <a:cubicBezTo>
                  <a:pt x="39" y="93"/>
                  <a:pt x="36" y="91"/>
                  <a:pt x="36" y="87"/>
                </a:cubicBezTo>
                <a:cubicBezTo>
                  <a:pt x="36" y="84"/>
                  <a:pt x="39" y="81"/>
                  <a:pt x="42" y="81"/>
                </a:cubicBezTo>
                <a:cubicBezTo>
                  <a:pt x="151" y="81"/>
                  <a:pt x="151" y="81"/>
                  <a:pt x="151" y="81"/>
                </a:cubicBezTo>
                <a:cubicBezTo>
                  <a:pt x="154" y="81"/>
                  <a:pt x="157" y="84"/>
                  <a:pt x="157" y="87"/>
                </a:cubicBezTo>
                <a:cubicBezTo>
                  <a:pt x="157" y="91"/>
                  <a:pt x="154" y="93"/>
                  <a:pt x="151" y="93"/>
                </a:cubicBezTo>
                <a:close/>
                <a:moveTo>
                  <a:pt x="151" y="65"/>
                </a:moveTo>
                <a:cubicBezTo>
                  <a:pt x="42" y="65"/>
                  <a:pt x="42" y="65"/>
                  <a:pt x="42" y="65"/>
                </a:cubicBezTo>
                <a:cubicBezTo>
                  <a:pt x="39" y="65"/>
                  <a:pt x="36" y="62"/>
                  <a:pt x="36" y="59"/>
                </a:cubicBezTo>
                <a:cubicBezTo>
                  <a:pt x="36" y="55"/>
                  <a:pt x="39" y="53"/>
                  <a:pt x="42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4" y="53"/>
                  <a:pt x="157" y="55"/>
                  <a:pt x="157" y="59"/>
                </a:cubicBezTo>
                <a:cubicBezTo>
                  <a:pt x="157" y="62"/>
                  <a:pt x="154" y="65"/>
                  <a:pt x="151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74"/>
          <p:cNvSpPr>
            <a:spLocks noEditPoints="1"/>
          </p:cNvSpPr>
          <p:nvPr/>
        </p:nvSpPr>
        <p:spPr bwMode="auto">
          <a:xfrm>
            <a:off x="1115616" y="1340768"/>
            <a:ext cx="685354" cy="686941"/>
          </a:xfrm>
          <a:custGeom>
            <a:avLst/>
            <a:gdLst>
              <a:gd name="T0" fmla="*/ 181 w 194"/>
              <a:gd name="T1" fmla="*/ 0 h 194"/>
              <a:gd name="T2" fmla="*/ 13 w 194"/>
              <a:gd name="T3" fmla="*/ 0 h 194"/>
              <a:gd name="T4" fmla="*/ 0 w 194"/>
              <a:gd name="T5" fmla="*/ 14 h 194"/>
              <a:gd name="T6" fmla="*/ 0 w 194"/>
              <a:gd name="T7" fmla="*/ 167 h 194"/>
              <a:gd name="T8" fmla="*/ 13 w 194"/>
              <a:gd name="T9" fmla="*/ 181 h 194"/>
              <a:gd name="T10" fmla="*/ 30 w 194"/>
              <a:gd name="T11" fmla="*/ 181 h 194"/>
              <a:gd name="T12" fmla="*/ 30 w 194"/>
              <a:gd name="T13" fmla="*/ 190 h 194"/>
              <a:gd name="T14" fmla="*/ 34 w 194"/>
              <a:gd name="T15" fmla="*/ 194 h 194"/>
              <a:gd name="T16" fmla="*/ 48 w 194"/>
              <a:gd name="T17" fmla="*/ 194 h 194"/>
              <a:gd name="T18" fmla="*/ 52 w 194"/>
              <a:gd name="T19" fmla="*/ 190 h 194"/>
              <a:gd name="T20" fmla="*/ 52 w 194"/>
              <a:gd name="T21" fmla="*/ 181 h 194"/>
              <a:gd name="T22" fmla="*/ 142 w 194"/>
              <a:gd name="T23" fmla="*/ 181 h 194"/>
              <a:gd name="T24" fmla="*/ 142 w 194"/>
              <a:gd name="T25" fmla="*/ 190 h 194"/>
              <a:gd name="T26" fmla="*/ 146 w 194"/>
              <a:gd name="T27" fmla="*/ 194 h 194"/>
              <a:gd name="T28" fmla="*/ 160 w 194"/>
              <a:gd name="T29" fmla="*/ 194 h 194"/>
              <a:gd name="T30" fmla="*/ 164 w 194"/>
              <a:gd name="T31" fmla="*/ 190 h 194"/>
              <a:gd name="T32" fmla="*/ 164 w 194"/>
              <a:gd name="T33" fmla="*/ 181 h 194"/>
              <a:gd name="T34" fmla="*/ 181 w 194"/>
              <a:gd name="T35" fmla="*/ 181 h 194"/>
              <a:gd name="T36" fmla="*/ 194 w 194"/>
              <a:gd name="T37" fmla="*/ 167 h 194"/>
              <a:gd name="T38" fmla="*/ 194 w 194"/>
              <a:gd name="T39" fmla="*/ 14 h 194"/>
              <a:gd name="T40" fmla="*/ 181 w 194"/>
              <a:gd name="T41" fmla="*/ 0 h 194"/>
              <a:gd name="T42" fmla="*/ 176 w 194"/>
              <a:gd name="T43" fmla="*/ 136 h 194"/>
              <a:gd name="T44" fmla="*/ 172 w 194"/>
              <a:gd name="T45" fmla="*/ 140 h 194"/>
              <a:gd name="T46" fmla="*/ 22 w 194"/>
              <a:gd name="T47" fmla="*/ 140 h 194"/>
              <a:gd name="T48" fmla="*/ 18 w 194"/>
              <a:gd name="T49" fmla="*/ 136 h 194"/>
              <a:gd name="T50" fmla="*/ 18 w 194"/>
              <a:gd name="T51" fmla="*/ 25 h 194"/>
              <a:gd name="T52" fmla="*/ 22 w 194"/>
              <a:gd name="T53" fmla="*/ 21 h 194"/>
              <a:gd name="T54" fmla="*/ 172 w 194"/>
              <a:gd name="T55" fmla="*/ 21 h 194"/>
              <a:gd name="T56" fmla="*/ 176 w 194"/>
              <a:gd name="T57" fmla="*/ 25 h 194"/>
              <a:gd name="T58" fmla="*/ 176 w 194"/>
              <a:gd name="T59" fmla="*/ 13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4" h="194">
                <a:moveTo>
                  <a:pt x="18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75"/>
                  <a:pt x="6" y="181"/>
                  <a:pt x="13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90"/>
                  <a:pt x="30" y="190"/>
                  <a:pt x="30" y="190"/>
                </a:cubicBezTo>
                <a:cubicBezTo>
                  <a:pt x="30" y="193"/>
                  <a:pt x="32" y="194"/>
                  <a:pt x="34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50" y="194"/>
                  <a:pt x="52" y="193"/>
                  <a:pt x="52" y="190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142" y="181"/>
                  <a:pt x="142" y="181"/>
                  <a:pt x="142" y="181"/>
                </a:cubicBezTo>
                <a:cubicBezTo>
                  <a:pt x="142" y="190"/>
                  <a:pt x="142" y="190"/>
                  <a:pt x="142" y="190"/>
                </a:cubicBezTo>
                <a:cubicBezTo>
                  <a:pt x="142" y="193"/>
                  <a:pt x="144" y="194"/>
                  <a:pt x="146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4"/>
                  <a:pt x="164" y="193"/>
                  <a:pt x="164" y="190"/>
                </a:cubicBezTo>
                <a:cubicBezTo>
                  <a:pt x="164" y="181"/>
                  <a:pt x="164" y="181"/>
                  <a:pt x="164" y="181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188" y="181"/>
                  <a:pt x="194" y="175"/>
                  <a:pt x="194" y="167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7"/>
                  <a:pt x="188" y="0"/>
                  <a:pt x="181" y="0"/>
                </a:cubicBezTo>
                <a:close/>
                <a:moveTo>
                  <a:pt x="176" y="136"/>
                </a:moveTo>
                <a:cubicBezTo>
                  <a:pt x="176" y="139"/>
                  <a:pt x="174" y="140"/>
                  <a:pt x="172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0" y="140"/>
                  <a:pt x="18" y="139"/>
                  <a:pt x="18" y="136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20" y="21"/>
                  <a:pt x="22" y="21"/>
                </a:cubicBezTo>
                <a:cubicBezTo>
                  <a:pt x="172" y="21"/>
                  <a:pt x="172" y="21"/>
                  <a:pt x="172" y="21"/>
                </a:cubicBezTo>
                <a:cubicBezTo>
                  <a:pt x="174" y="21"/>
                  <a:pt x="176" y="23"/>
                  <a:pt x="176" y="25"/>
                </a:cubicBezTo>
                <a:lnTo>
                  <a:pt x="176" y="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8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B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6" y="5934670"/>
            <a:ext cx="3888432" cy="923330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zh-TW" altLang="en-US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</a:t>
            </a:r>
            <a:r>
              <a:rPr lang="zh-TW" altLang="en-US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節課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76504022"/>
              </p:ext>
            </p:extLst>
          </p:nvPr>
        </p:nvGraphicFramePr>
        <p:xfrm>
          <a:off x="611560" y="332656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组合 214"/>
          <p:cNvGrpSpPr/>
          <p:nvPr/>
        </p:nvGrpSpPr>
        <p:grpSpPr>
          <a:xfrm>
            <a:off x="7812360" y="61244"/>
            <a:ext cx="1121946" cy="991492"/>
            <a:chOff x="6257926" y="509588"/>
            <a:chExt cx="1403350" cy="1403350"/>
          </a:xfrm>
        </p:grpSpPr>
        <p:sp>
          <p:nvSpPr>
            <p:cNvPr id="10" name="Freeform 1696"/>
            <p:cNvSpPr>
              <a:spLocks/>
            </p:cNvSpPr>
            <p:nvPr/>
          </p:nvSpPr>
          <p:spPr bwMode="auto">
            <a:xfrm>
              <a:off x="6257926" y="509588"/>
              <a:ext cx="1403350" cy="1403350"/>
            </a:xfrm>
            <a:custGeom>
              <a:avLst/>
              <a:gdLst>
                <a:gd name="T0" fmla="*/ 800 w 800"/>
                <a:gd name="T1" fmla="*/ 400 h 800"/>
                <a:gd name="T2" fmla="*/ 798 w 800"/>
                <a:gd name="T3" fmla="*/ 442 h 800"/>
                <a:gd name="T4" fmla="*/ 400 w 800"/>
                <a:gd name="T5" fmla="*/ 800 h 800"/>
                <a:gd name="T6" fmla="*/ 382 w 800"/>
                <a:gd name="T7" fmla="*/ 800 h 800"/>
                <a:gd name="T8" fmla="*/ 0 w 800"/>
                <a:gd name="T9" fmla="*/ 400 h 800"/>
                <a:gd name="T10" fmla="*/ 400 w 800"/>
                <a:gd name="T11" fmla="*/ 0 h 800"/>
                <a:gd name="T12" fmla="*/ 800 w 800"/>
                <a:gd name="T13" fmla="*/ 4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00">
                  <a:moveTo>
                    <a:pt x="800" y="400"/>
                  </a:moveTo>
                  <a:cubicBezTo>
                    <a:pt x="800" y="414"/>
                    <a:pt x="799" y="428"/>
                    <a:pt x="798" y="442"/>
                  </a:cubicBezTo>
                  <a:cubicBezTo>
                    <a:pt x="777" y="643"/>
                    <a:pt x="607" y="800"/>
                    <a:pt x="400" y="800"/>
                  </a:cubicBezTo>
                  <a:cubicBezTo>
                    <a:pt x="394" y="800"/>
                    <a:pt x="388" y="800"/>
                    <a:pt x="382" y="800"/>
                  </a:cubicBezTo>
                  <a:cubicBezTo>
                    <a:pt x="170" y="790"/>
                    <a:pt x="0" y="615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</a:path>
              </a:pathLst>
            </a:custGeom>
            <a:solidFill>
              <a:srgbClr val="FFA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698"/>
            <p:cNvSpPr>
              <a:spLocks/>
            </p:cNvSpPr>
            <p:nvPr/>
          </p:nvSpPr>
          <p:spPr bwMode="auto">
            <a:xfrm>
              <a:off x="6378576" y="915988"/>
              <a:ext cx="1279525" cy="996950"/>
            </a:xfrm>
            <a:custGeom>
              <a:avLst/>
              <a:gdLst>
                <a:gd name="T0" fmla="*/ 331 w 729"/>
                <a:gd name="T1" fmla="*/ 0 h 568"/>
                <a:gd name="T2" fmla="*/ 272 w 729"/>
                <a:gd name="T3" fmla="*/ 48 h 568"/>
                <a:gd name="T4" fmla="*/ 268 w 729"/>
                <a:gd name="T5" fmla="*/ 48 h 568"/>
                <a:gd name="T6" fmla="*/ 262 w 729"/>
                <a:gd name="T7" fmla="*/ 48 h 568"/>
                <a:gd name="T8" fmla="*/ 244 w 729"/>
                <a:gd name="T9" fmla="*/ 31 h 568"/>
                <a:gd name="T10" fmla="*/ 241 w 729"/>
                <a:gd name="T11" fmla="*/ 29 h 568"/>
                <a:gd name="T12" fmla="*/ 230 w 729"/>
                <a:gd name="T13" fmla="*/ 17 h 568"/>
                <a:gd name="T14" fmla="*/ 212 w 729"/>
                <a:gd name="T15" fmla="*/ 12 h 568"/>
                <a:gd name="T16" fmla="*/ 122 w 729"/>
                <a:gd name="T17" fmla="*/ 62 h 568"/>
                <a:gd name="T18" fmla="*/ 0 w 729"/>
                <a:gd name="T19" fmla="*/ 198 h 568"/>
                <a:gd name="T20" fmla="*/ 48 w 729"/>
                <a:gd name="T21" fmla="*/ 302 h 568"/>
                <a:gd name="T22" fmla="*/ 331 w 729"/>
                <a:gd name="T23" fmla="*/ 568 h 568"/>
                <a:gd name="T24" fmla="*/ 729 w 729"/>
                <a:gd name="T25" fmla="*/ 210 h 568"/>
                <a:gd name="T26" fmla="*/ 628 w 729"/>
                <a:gd name="T27" fmla="*/ 110 h 568"/>
                <a:gd name="T28" fmla="*/ 540 w 729"/>
                <a:gd name="T29" fmla="*/ 63 h 568"/>
                <a:gd name="T30" fmla="*/ 450 w 729"/>
                <a:gd name="T31" fmla="*/ 13 h 568"/>
                <a:gd name="T32" fmla="*/ 432 w 729"/>
                <a:gd name="T33" fmla="*/ 18 h 568"/>
                <a:gd name="T34" fmla="*/ 413 w 729"/>
                <a:gd name="T35" fmla="*/ 49 h 568"/>
                <a:gd name="T36" fmla="*/ 403 w 729"/>
                <a:gd name="T37" fmla="*/ 47 h 568"/>
                <a:gd name="T38" fmla="*/ 379 w 729"/>
                <a:gd name="T39" fmla="*/ 25 h 568"/>
                <a:gd name="T40" fmla="*/ 331 w 729"/>
                <a:gd name="T4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9" h="568">
                  <a:moveTo>
                    <a:pt x="331" y="0"/>
                  </a:moveTo>
                  <a:cubicBezTo>
                    <a:pt x="302" y="0"/>
                    <a:pt x="279" y="20"/>
                    <a:pt x="272" y="48"/>
                  </a:cubicBezTo>
                  <a:cubicBezTo>
                    <a:pt x="271" y="48"/>
                    <a:pt x="270" y="48"/>
                    <a:pt x="268" y="48"/>
                  </a:cubicBezTo>
                  <a:cubicBezTo>
                    <a:pt x="266" y="48"/>
                    <a:pt x="264" y="48"/>
                    <a:pt x="262" y="48"/>
                  </a:cubicBezTo>
                  <a:cubicBezTo>
                    <a:pt x="261" y="47"/>
                    <a:pt x="248" y="33"/>
                    <a:pt x="244" y="31"/>
                  </a:cubicBezTo>
                  <a:cubicBezTo>
                    <a:pt x="243" y="30"/>
                    <a:pt x="242" y="30"/>
                    <a:pt x="241" y="29"/>
                  </a:cubicBezTo>
                  <a:cubicBezTo>
                    <a:pt x="237" y="23"/>
                    <a:pt x="234" y="19"/>
                    <a:pt x="230" y="17"/>
                  </a:cubicBezTo>
                  <a:cubicBezTo>
                    <a:pt x="225" y="14"/>
                    <a:pt x="219" y="12"/>
                    <a:pt x="212" y="12"/>
                  </a:cubicBezTo>
                  <a:cubicBezTo>
                    <a:pt x="193" y="12"/>
                    <a:pt x="167" y="25"/>
                    <a:pt x="122" y="62"/>
                  </a:cubicBezTo>
                  <a:cubicBezTo>
                    <a:pt x="53" y="70"/>
                    <a:pt x="0" y="128"/>
                    <a:pt x="0" y="198"/>
                  </a:cubicBezTo>
                  <a:cubicBezTo>
                    <a:pt x="0" y="240"/>
                    <a:pt x="19" y="277"/>
                    <a:pt x="48" y="302"/>
                  </a:cubicBezTo>
                  <a:cubicBezTo>
                    <a:pt x="50" y="305"/>
                    <a:pt x="331" y="568"/>
                    <a:pt x="331" y="568"/>
                  </a:cubicBezTo>
                  <a:cubicBezTo>
                    <a:pt x="538" y="568"/>
                    <a:pt x="708" y="411"/>
                    <a:pt x="729" y="210"/>
                  </a:cubicBezTo>
                  <a:cubicBezTo>
                    <a:pt x="628" y="110"/>
                    <a:pt x="628" y="110"/>
                    <a:pt x="628" y="110"/>
                  </a:cubicBezTo>
                  <a:cubicBezTo>
                    <a:pt x="606" y="85"/>
                    <a:pt x="575" y="67"/>
                    <a:pt x="540" y="63"/>
                  </a:cubicBezTo>
                  <a:cubicBezTo>
                    <a:pt x="495" y="26"/>
                    <a:pt x="469" y="13"/>
                    <a:pt x="450" y="13"/>
                  </a:cubicBezTo>
                  <a:cubicBezTo>
                    <a:pt x="443" y="13"/>
                    <a:pt x="437" y="15"/>
                    <a:pt x="432" y="18"/>
                  </a:cubicBezTo>
                  <a:cubicBezTo>
                    <a:pt x="425" y="22"/>
                    <a:pt x="420" y="33"/>
                    <a:pt x="413" y="49"/>
                  </a:cubicBezTo>
                  <a:cubicBezTo>
                    <a:pt x="410" y="48"/>
                    <a:pt x="406" y="47"/>
                    <a:pt x="403" y="47"/>
                  </a:cubicBezTo>
                  <a:cubicBezTo>
                    <a:pt x="400" y="44"/>
                    <a:pt x="385" y="29"/>
                    <a:pt x="379" y="25"/>
                  </a:cubicBezTo>
                  <a:cubicBezTo>
                    <a:pt x="368" y="10"/>
                    <a:pt x="351" y="0"/>
                    <a:pt x="331" y="0"/>
                  </a:cubicBezTo>
                </a:path>
              </a:pathLst>
            </a:custGeom>
            <a:solidFill>
              <a:srgbClr val="D9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699"/>
            <p:cNvSpPr>
              <a:spLocks noChangeArrowheads="1"/>
            </p:cNvSpPr>
            <p:nvPr/>
          </p:nvSpPr>
          <p:spPr bwMode="auto">
            <a:xfrm>
              <a:off x="6854826" y="915988"/>
              <a:ext cx="209550" cy="220663"/>
            </a:xfrm>
            <a:prstGeom prst="ellipse">
              <a:avLst/>
            </a:pr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00"/>
            <p:cNvSpPr>
              <a:spLocks/>
            </p:cNvSpPr>
            <p:nvPr/>
          </p:nvSpPr>
          <p:spPr bwMode="auto">
            <a:xfrm>
              <a:off x="6805614" y="919163"/>
              <a:ext cx="303213" cy="254000"/>
            </a:xfrm>
            <a:custGeom>
              <a:avLst/>
              <a:gdLst>
                <a:gd name="T0" fmla="*/ 0 w 173"/>
                <a:gd name="T1" fmla="*/ 48 h 145"/>
                <a:gd name="T2" fmla="*/ 37 w 173"/>
                <a:gd name="T3" fmla="*/ 44 h 145"/>
                <a:gd name="T4" fmla="*/ 135 w 173"/>
                <a:gd name="T5" fmla="*/ 44 h 145"/>
                <a:gd name="T6" fmla="*/ 173 w 173"/>
                <a:gd name="T7" fmla="*/ 48 h 145"/>
                <a:gd name="T8" fmla="*/ 129 w 173"/>
                <a:gd name="T9" fmla="*/ 145 h 145"/>
                <a:gd name="T10" fmla="*/ 98 w 173"/>
                <a:gd name="T11" fmla="*/ 108 h 145"/>
                <a:gd name="T12" fmla="*/ 71 w 173"/>
                <a:gd name="T13" fmla="*/ 109 h 145"/>
                <a:gd name="T14" fmla="*/ 51 w 173"/>
                <a:gd name="T15" fmla="*/ 145 h 145"/>
                <a:gd name="T16" fmla="*/ 0 w 173"/>
                <a:gd name="T17" fmla="*/ 4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45">
                  <a:moveTo>
                    <a:pt x="0" y="48"/>
                  </a:moveTo>
                  <a:cubicBezTo>
                    <a:pt x="12" y="44"/>
                    <a:pt x="31" y="51"/>
                    <a:pt x="37" y="44"/>
                  </a:cubicBezTo>
                  <a:cubicBezTo>
                    <a:pt x="71" y="2"/>
                    <a:pt x="106" y="0"/>
                    <a:pt x="135" y="44"/>
                  </a:cubicBezTo>
                  <a:cubicBezTo>
                    <a:pt x="138" y="49"/>
                    <a:pt x="157" y="43"/>
                    <a:pt x="173" y="48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2" y="127"/>
                    <a:pt x="113" y="108"/>
                    <a:pt x="98" y="108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3" y="109"/>
                    <a:pt x="58" y="124"/>
                    <a:pt x="51" y="145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01"/>
            <p:cNvSpPr>
              <a:spLocks/>
            </p:cNvSpPr>
            <p:nvPr/>
          </p:nvSpPr>
          <p:spPr bwMode="auto">
            <a:xfrm>
              <a:off x="6805614" y="930276"/>
              <a:ext cx="303213" cy="246063"/>
            </a:xfrm>
            <a:custGeom>
              <a:avLst/>
              <a:gdLst>
                <a:gd name="T0" fmla="*/ 0 w 173"/>
                <a:gd name="T1" fmla="*/ 46 h 140"/>
                <a:gd name="T2" fmla="*/ 37 w 173"/>
                <a:gd name="T3" fmla="*/ 42 h 140"/>
                <a:gd name="T4" fmla="*/ 135 w 173"/>
                <a:gd name="T5" fmla="*/ 42 h 140"/>
                <a:gd name="T6" fmla="*/ 173 w 173"/>
                <a:gd name="T7" fmla="*/ 46 h 140"/>
                <a:gd name="T8" fmla="*/ 128 w 173"/>
                <a:gd name="T9" fmla="*/ 140 h 140"/>
                <a:gd name="T10" fmla="*/ 98 w 173"/>
                <a:gd name="T11" fmla="*/ 103 h 140"/>
                <a:gd name="T12" fmla="*/ 71 w 173"/>
                <a:gd name="T13" fmla="*/ 104 h 140"/>
                <a:gd name="T14" fmla="*/ 49 w 173"/>
                <a:gd name="T15" fmla="*/ 140 h 140"/>
                <a:gd name="T16" fmla="*/ 0 w 173"/>
                <a:gd name="T17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40">
                  <a:moveTo>
                    <a:pt x="0" y="46"/>
                  </a:moveTo>
                  <a:cubicBezTo>
                    <a:pt x="12" y="42"/>
                    <a:pt x="31" y="48"/>
                    <a:pt x="37" y="42"/>
                  </a:cubicBezTo>
                  <a:cubicBezTo>
                    <a:pt x="71" y="1"/>
                    <a:pt x="106" y="0"/>
                    <a:pt x="135" y="42"/>
                  </a:cubicBezTo>
                  <a:cubicBezTo>
                    <a:pt x="138" y="46"/>
                    <a:pt x="157" y="41"/>
                    <a:pt x="173" y="46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18" y="130"/>
                    <a:pt x="113" y="103"/>
                    <a:pt x="98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3" y="104"/>
                    <a:pt x="59" y="129"/>
                    <a:pt x="49" y="14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02"/>
            <p:cNvSpPr>
              <a:spLocks/>
            </p:cNvSpPr>
            <p:nvPr/>
          </p:nvSpPr>
          <p:spPr bwMode="auto">
            <a:xfrm>
              <a:off x="6926264" y="931863"/>
              <a:ext cx="68263" cy="44450"/>
            </a:xfrm>
            <a:custGeom>
              <a:avLst/>
              <a:gdLst>
                <a:gd name="T0" fmla="*/ 0 w 39"/>
                <a:gd name="T1" fmla="*/ 8 h 25"/>
                <a:gd name="T2" fmla="*/ 5 w 39"/>
                <a:gd name="T3" fmla="*/ 25 h 25"/>
                <a:gd name="T4" fmla="*/ 36 w 39"/>
                <a:gd name="T5" fmla="*/ 23 h 25"/>
                <a:gd name="T6" fmla="*/ 37 w 39"/>
                <a:gd name="T7" fmla="*/ 8 h 25"/>
                <a:gd name="T8" fmla="*/ 0 w 39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0" y="8"/>
                  </a:moveTo>
                  <a:cubicBezTo>
                    <a:pt x="4" y="13"/>
                    <a:pt x="5" y="18"/>
                    <a:pt x="5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9" y="19"/>
                    <a:pt x="38" y="13"/>
                    <a:pt x="37" y="8"/>
                  </a:cubicBezTo>
                  <a:cubicBezTo>
                    <a:pt x="30" y="3"/>
                    <a:pt x="14" y="0"/>
                    <a:pt x="0" y="8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703"/>
            <p:cNvSpPr>
              <a:spLocks/>
            </p:cNvSpPr>
            <p:nvPr/>
          </p:nvSpPr>
          <p:spPr bwMode="auto">
            <a:xfrm>
              <a:off x="6938964" y="936626"/>
              <a:ext cx="44450" cy="30163"/>
            </a:xfrm>
            <a:custGeom>
              <a:avLst/>
              <a:gdLst>
                <a:gd name="T0" fmla="*/ 0 w 26"/>
                <a:gd name="T1" fmla="*/ 5 h 18"/>
                <a:gd name="T2" fmla="*/ 5 w 26"/>
                <a:gd name="T3" fmla="*/ 18 h 18"/>
                <a:gd name="T4" fmla="*/ 24 w 26"/>
                <a:gd name="T5" fmla="*/ 18 h 18"/>
                <a:gd name="T6" fmla="*/ 25 w 26"/>
                <a:gd name="T7" fmla="*/ 5 h 18"/>
                <a:gd name="T8" fmla="*/ 0 w 26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0" y="5"/>
                  </a:moveTo>
                  <a:cubicBezTo>
                    <a:pt x="2" y="8"/>
                    <a:pt x="5" y="13"/>
                    <a:pt x="5" y="18"/>
                  </a:cubicBezTo>
                  <a:cubicBezTo>
                    <a:pt x="12" y="16"/>
                    <a:pt x="16" y="16"/>
                    <a:pt x="24" y="18"/>
                  </a:cubicBezTo>
                  <a:cubicBezTo>
                    <a:pt x="25" y="15"/>
                    <a:pt x="26" y="9"/>
                    <a:pt x="25" y="5"/>
                  </a:cubicBezTo>
                  <a:cubicBezTo>
                    <a:pt x="21" y="1"/>
                    <a:pt x="9" y="0"/>
                    <a:pt x="0" y="5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04"/>
            <p:cNvSpPr>
              <a:spLocks noChangeArrowheads="1"/>
            </p:cNvSpPr>
            <p:nvPr/>
          </p:nvSpPr>
          <p:spPr bwMode="auto">
            <a:xfrm>
              <a:off x="6896101" y="966788"/>
              <a:ext cx="133350" cy="122238"/>
            </a:xfrm>
            <a:prstGeom prst="ellipse">
              <a:avLst/>
            </a:pr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705"/>
            <p:cNvSpPr>
              <a:spLocks noChangeArrowheads="1"/>
            </p:cNvSpPr>
            <p:nvPr/>
          </p:nvSpPr>
          <p:spPr bwMode="auto">
            <a:xfrm>
              <a:off x="6904039" y="966788"/>
              <a:ext cx="133350" cy="122238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06"/>
            <p:cNvSpPr>
              <a:spLocks/>
            </p:cNvSpPr>
            <p:nvPr/>
          </p:nvSpPr>
          <p:spPr bwMode="auto">
            <a:xfrm>
              <a:off x="6940551" y="969963"/>
              <a:ext cx="87313" cy="117475"/>
            </a:xfrm>
            <a:custGeom>
              <a:avLst/>
              <a:gdLst>
                <a:gd name="T0" fmla="*/ 50 w 50"/>
                <a:gd name="T1" fmla="*/ 33 h 67"/>
                <a:gd name="T2" fmla="*/ 17 w 50"/>
                <a:gd name="T3" fmla="*/ 67 h 67"/>
                <a:gd name="T4" fmla="*/ 20 w 50"/>
                <a:gd name="T5" fmla="*/ 34 h 67"/>
                <a:gd name="T6" fmla="*/ 17 w 50"/>
                <a:gd name="T7" fmla="*/ 0 h 67"/>
                <a:gd name="T8" fmla="*/ 50 w 50"/>
                <a:gd name="T9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50" y="33"/>
                  </a:moveTo>
                  <a:cubicBezTo>
                    <a:pt x="50" y="48"/>
                    <a:pt x="34" y="67"/>
                    <a:pt x="17" y="67"/>
                  </a:cubicBezTo>
                  <a:cubicBezTo>
                    <a:pt x="0" y="67"/>
                    <a:pt x="20" y="49"/>
                    <a:pt x="20" y="34"/>
                  </a:cubicBezTo>
                  <a:cubicBezTo>
                    <a:pt x="20" y="19"/>
                    <a:pt x="0" y="0"/>
                    <a:pt x="17" y="0"/>
                  </a:cubicBezTo>
                  <a:cubicBezTo>
                    <a:pt x="34" y="0"/>
                    <a:pt x="50" y="18"/>
                    <a:pt x="50" y="33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07"/>
            <p:cNvSpPr>
              <a:spLocks/>
            </p:cNvSpPr>
            <p:nvPr/>
          </p:nvSpPr>
          <p:spPr bwMode="auto">
            <a:xfrm>
              <a:off x="6589714" y="927101"/>
              <a:ext cx="339725" cy="365125"/>
            </a:xfrm>
            <a:custGeom>
              <a:avLst/>
              <a:gdLst>
                <a:gd name="T0" fmla="*/ 0 w 194"/>
                <a:gd name="T1" fmla="*/ 58 h 208"/>
                <a:gd name="T2" fmla="*/ 110 w 194"/>
                <a:gd name="T3" fmla="*/ 11 h 208"/>
                <a:gd name="T4" fmla="*/ 180 w 194"/>
                <a:gd name="T5" fmla="*/ 148 h 208"/>
                <a:gd name="T6" fmla="*/ 153 w 194"/>
                <a:gd name="T7" fmla="*/ 208 h 208"/>
                <a:gd name="T8" fmla="*/ 0 w 194"/>
                <a:gd name="T9" fmla="*/ 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8">
                  <a:moveTo>
                    <a:pt x="0" y="58"/>
                  </a:moveTo>
                  <a:cubicBezTo>
                    <a:pt x="62" y="5"/>
                    <a:pt x="90" y="0"/>
                    <a:pt x="110" y="11"/>
                  </a:cubicBezTo>
                  <a:cubicBezTo>
                    <a:pt x="127" y="20"/>
                    <a:pt x="144" y="82"/>
                    <a:pt x="180" y="148"/>
                  </a:cubicBezTo>
                  <a:cubicBezTo>
                    <a:pt x="194" y="174"/>
                    <a:pt x="174" y="195"/>
                    <a:pt x="153" y="208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08"/>
            <p:cNvSpPr>
              <a:spLocks/>
            </p:cNvSpPr>
            <p:nvPr/>
          </p:nvSpPr>
          <p:spPr bwMode="auto">
            <a:xfrm>
              <a:off x="6613526" y="946151"/>
              <a:ext cx="144463" cy="92075"/>
            </a:xfrm>
            <a:custGeom>
              <a:avLst/>
              <a:gdLst>
                <a:gd name="T0" fmla="*/ 82 w 82"/>
                <a:gd name="T1" fmla="*/ 0 h 52"/>
                <a:gd name="T2" fmla="*/ 0 w 82"/>
                <a:gd name="T3" fmla="*/ 52 h 52"/>
                <a:gd name="T4" fmla="*/ 82 w 82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52">
                  <a:moveTo>
                    <a:pt x="82" y="0"/>
                  </a:moveTo>
                  <a:cubicBezTo>
                    <a:pt x="49" y="4"/>
                    <a:pt x="9" y="22"/>
                    <a:pt x="0" y="52"/>
                  </a:cubicBezTo>
                  <a:cubicBezTo>
                    <a:pt x="16" y="30"/>
                    <a:pt x="38" y="23"/>
                    <a:pt x="82" y="0"/>
                  </a:cubicBezTo>
                  <a:close/>
                </a:path>
              </a:pathLst>
            </a:custGeom>
            <a:solidFill>
              <a:srgbClr val="E0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1709"/>
            <p:cNvSpPr>
              <a:spLocks noChangeArrowheads="1"/>
            </p:cNvSpPr>
            <p:nvPr/>
          </p:nvSpPr>
          <p:spPr bwMode="auto">
            <a:xfrm>
              <a:off x="6378576" y="1023938"/>
              <a:ext cx="481013" cy="481013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10"/>
            <p:cNvSpPr>
              <a:spLocks/>
            </p:cNvSpPr>
            <p:nvPr/>
          </p:nvSpPr>
          <p:spPr bwMode="auto">
            <a:xfrm>
              <a:off x="6427789" y="1136651"/>
              <a:ext cx="371475" cy="320675"/>
            </a:xfrm>
            <a:custGeom>
              <a:avLst/>
              <a:gdLst>
                <a:gd name="T0" fmla="*/ 131 w 212"/>
                <a:gd name="T1" fmla="*/ 146 h 183"/>
                <a:gd name="T2" fmla="*/ 22 w 212"/>
                <a:gd name="T3" fmla="*/ 36 h 183"/>
                <a:gd name="T4" fmla="*/ 28 w 212"/>
                <a:gd name="T5" fmla="*/ 0 h 183"/>
                <a:gd name="T6" fmla="*/ 0 w 212"/>
                <a:gd name="T7" fmla="*/ 73 h 183"/>
                <a:gd name="T8" fmla="*/ 109 w 212"/>
                <a:gd name="T9" fmla="*/ 183 h 183"/>
                <a:gd name="T10" fmla="*/ 212 w 212"/>
                <a:gd name="T11" fmla="*/ 110 h 183"/>
                <a:gd name="T12" fmla="*/ 131 w 212"/>
                <a:gd name="T13" fmla="*/ 1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83">
                  <a:moveTo>
                    <a:pt x="131" y="146"/>
                  </a:moveTo>
                  <a:cubicBezTo>
                    <a:pt x="71" y="146"/>
                    <a:pt x="22" y="97"/>
                    <a:pt x="22" y="36"/>
                  </a:cubicBezTo>
                  <a:cubicBezTo>
                    <a:pt x="22" y="23"/>
                    <a:pt x="24" y="11"/>
                    <a:pt x="28" y="0"/>
                  </a:cubicBezTo>
                  <a:cubicBezTo>
                    <a:pt x="10" y="19"/>
                    <a:pt x="0" y="45"/>
                    <a:pt x="0" y="73"/>
                  </a:cubicBezTo>
                  <a:cubicBezTo>
                    <a:pt x="0" y="134"/>
                    <a:pt x="49" y="183"/>
                    <a:pt x="109" y="183"/>
                  </a:cubicBezTo>
                  <a:cubicBezTo>
                    <a:pt x="157" y="183"/>
                    <a:pt x="197" y="152"/>
                    <a:pt x="212" y="110"/>
                  </a:cubicBezTo>
                  <a:cubicBezTo>
                    <a:pt x="192" y="132"/>
                    <a:pt x="163" y="146"/>
                    <a:pt x="131" y="146"/>
                  </a:cubicBezTo>
                  <a:close/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11"/>
            <p:cNvSpPr>
              <a:spLocks/>
            </p:cNvSpPr>
            <p:nvPr/>
          </p:nvSpPr>
          <p:spPr bwMode="auto">
            <a:xfrm>
              <a:off x="6467476" y="1073151"/>
              <a:ext cx="344488" cy="319088"/>
            </a:xfrm>
            <a:custGeom>
              <a:avLst/>
              <a:gdLst>
                <a:gd name="T0" fmla="*/ 109 w 197"/>
                <a:gd name="T1" fmla="*/ 182 h 182"/>
                <a:gd name="T2" fmla="*/ 190 w 197"/>
                <a:gd name="T3" fmla="*/ 146 h 182"/>
                <a:gd name="T4" fmla="*/ 197 w 197"/>
                <a:gd name="T5" fmla="*/ 109 h 182"/>
                <a:gd name="T6" fmla="*/ 87 w 197"/>
                <a:gd name="T7" fmla="*/ 0 h 182"/>
                <a:gd name="T8" fmla="*/ 6 w 197"/>
                <a:gd name="T9" fmla="*/ 36 h 182"/>
                <a:gd name="T10" fmla="*/ 0 w 197"/>
                <a:gd name="T11" fmla="*/ 72 h 182"/>
                <a:gd name="T12" fmla="*/ 109 w 197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2">
                  <a:moveTo>
                    <a:pt x="109" y="182"/>
                  </a:moveTo>
                  <a:cubicBezTo>
                    <a:pt x="141" y="182"/>
                    <a:pt x="170" y="168"/>
                    <a:pt x="190" y="146"/>
                  </a:cubicBezTo>
                  <a:cubicBezTo>
                    <a:pt x="194" y="134"/>
                    <a:pt x="197" y="122"/>
                    <a:pt x="197" y="109"/>
                  </a:cubicBezTo>
                  <a:cubicBezTo>
                    <a:pt x="197" y="49"/>
                    <a:pt x="148" y="0"/>
                    <a:pt x="87" y="0"/>
                  </a:cubicBezTo>
                  <a:cubicBezTo>
                    <a:pt x="55" y="0"/>
                    <a:pt x="26" y="14"/>
                    <a:pt x="6" y="36"/>
                  </a:cubicBezTo>
                  <a:cubicBezTo>
                    <a:pt x="2" y="47"/>
                    <a:pt x="0" y="59"/>
                    <a:pt x="0" y="72"/>
                  </a:cubicBezTo>
                  <a:cubicBezTo>
                    <a:pt x="0" y="133"/>
                    <a:pt x="49" y="182"/>
                    <a:pt x="109" y="182"/>
                  </a:cubicBezTo>
                  <a:close/>
                </a:path>
              </a:pathLst>
            </a:custGeom>
            <a:solidFill>
              <a:srgbClr val="77B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12"/>
            <p:cNvSpPr>
              <a:spLocks/>
            </p:cNvSpPr>
            <p:nvPr/>
          </p:nvSpPr>
          <p:spPr bwMode="auto">
            <a:xfrm>
              <a:off x="6484939" y="1076326"/>
              <a:ext cx="296863" cy="285750"/>
            </a:xfrm>
            <a:custGeom>
              <a:avLst/>
              <a:gdLst>
                <a:gd name="T0" fmla="*/ 65 w 170"/>
                <a:gd name="T1" fmla="*/ 33 h 163"/>
                <a:gd name="T2" fmla="*/ 153 w 170"/>
                <a:gd name="T3" fmla="*/ 130 h 163"/>
                <a:gd name="T4" fmla="*/ 148 w 170"/>
                <a:gd name="T5" fmla="*/ 163 h 163"/>
                <a:gd name="T6" fmla="*/ 170 w 170"/>
                <a:gd name="T7" fmla="*/ 97 h 163"/>
                <a:gd name="T8" fmla="*/ 83 w 170"/>
                <a:gd name="T9" fmla="*/ 0 h 163"/>
                <a:gd name="T10" fmla="*/ 0 w 170"/>
                <a:gd name="T11" fmla="*/ 65 h 163"/>
                <a:gd name="T12" fmla="*/ 65 w 170"/>
                <a:gd name="T13" fmla="*/ 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63">
                  <a:moveTo>
                    <a:pt x="65" y="33"/>
                  </a:moveTo>
                  <a:cubicBezTo>
                    <a:pt x="113" y="33"/>
                    <a:pt x="153" y="76"/>
                    <a:pt x="153" y="130"/>
                  </a:cubicBezTo>
                  <a:cubicBezTo>
                    <a:pt x="153" y="142"/>
                    <a:pt x="151" y="153"/>
                    <a:pt x="148" y="163"/>
                  </a:cubicBezTo>
                  <a:cubicBezTo>
                    <a:pt x="162" y="146"/>
                    <a:pt x="170" y="123"/>
                    <a:pt x="170" y="97"/>
                  </a:cubicBezTo>
                  <a:cubicBezTo>
                    <a:pt x="170" y="43"/>
                    <a:pt x="131" y="0"/>
                    <a:pt x="83" y="0"/>
                  </a:cubicBezTo>
                  <a:cubicBezTo>
                    <a:pt x="45" y="0"/>
                    <a:pt x="12" y="27"/>
                    <a:pt x="0" y="65"/>
                  </a:cubicBezTo>
                  <a:cubicBezTo>
                    <a:pt x="16" y="45"/>
                    <a:pt x="39" y="33"/>
                    <a:pt x="65" y="33"/>
                  </a:cubicBezTo>
                  <a:close/>
                </a:path>
              </a:pathLst>
            </a:custGeom>
            <a:solidFill>
              <a:srgbClr val="4B8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13"/>
            <p:cNvSpPr>
              <a:spLocks/>
            </p:cNvSpPr>
            <p:nvPr/>
          </p:nvSpPr>
          <p:spPr bwMode="auto">
            <a:xfrm>
              <a:off x="6484939" y="1103313"/>
              <a:ext cx="106363" cy="93663"/>
            </a:xfrm>
            <a:custGeom>
              <a:avLst/>
              <a:gdLst>
                <a:gd name="T0" fmla="*/ 53 w 61"/>
                <a:gd name="T1" fmla="*/ 10 h 54"/>
                <a:gd name="T2" fmla="*/ 43 w 61"/>
                <a:gd name="T3" fmla="*/ 44 h 54"/>
                <a:gd name="T4" fmla="*/ 7 w 61"/>
                <a:gd name="T5" fmla="*/ 44 h 54"/>
                <a:gd name="T6" fmla="*/ 17 w 61"/>
                <a:gd name="T7" fmla="*/ 10 h 54"/>
                <a:gd name="T8" fmla="*/ 53 w 61"/>
                <a:gd name="T9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53" y="10"/>
                  </a:moveTo>
                  <a:cubicBezTo>
                    <a:pt x="61" y="20"/>
                    <a:pt x="56" y="35"/>
                    <a:pt x="43" y="44"/>
                  </a:cubicBezTo>
                  <a:cubicBezTo>
                    <a:pt x="30" y="54"/>
                    <a:pt x="14" y="54"/>
                    <a:pt x="7" y="44"/>
                  </a:cubicBezTo>
                  <a:cubicBezTo>
                    <a:pt x="0" y="34"/>
                    <a:pt x="4" y="19"/>
                    <a:pt x="17" y="10"/>
                  </a:cubicBezTo>
                  <a:cubicBezTo>
                    <a:pt x="30" y="0"/>
                    <a:pt x="46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14"/>
            <p:cNvSpPr>
              <a:spLocks/>
            </p:cNvSpPr>
            <p:nvPr/>
          </p:nvSpPr>
          <p:spPr bwMode="auto">
            <a:xfrm>
              <a:off x="6988176" y="928688"/>
              <a:ext cx="341313" cy="365125"/>
            </a:xfrm>
            <a:custGeom>
              <a:avLst/>
              <a:gdLst>
                <a:gd name="T0" fmla="*/ 195 w 195"/>
                <a:gd name="T1" fmla="*/ 58 h 208"/>
                <a:gd name="T2" fmla="*/ 85 w 195"/>
                <a:gd name="T3" fmla="*/ 11 h 208"/>
                <a:gd name="T4" fmla="*/ 15 w 195"/>
                <a:gd name="T5" fmla="*/ 148 h 208"/>
                <a:gd name="T6" fmla="*/ 42 w 195"/>
                <a:gd name="T7" fmla="*/ 208 h 208"/>
                <a:gd name="T8" fmla="*/ 195 w 195"/>
                <a:gd name="T9" fmla="*/ 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08">
                  <a:moveTo>
                    <a:pt x="195" y="58"/>
                  </a:moveTo>
                  <a:cubicBezTo>
                    <a:pt x="132" y="6"/>
                    <a:pt x="105" y="0"/>
                    <a:pt x="85" y="11"/>
                  </a:cubicBezTo>
                  <a:cubicBezTo>
                    <a:pt x="68" y="20"/>
                    <a:pt x="58" y="78"/>
                    <a:pt x="15" y="148"/>
                  </a:cubicBezTo>
                  <a:cubicBezTo>
                    <a:pt x="0" y="173"/>
                    <a:pt x="21" y="195"/>
                    <a:pt x="42" y="208"/>
                  </a:cubicBezTo>
                  <a:lnTo>
                    <a:pt x="195" y="58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715"/>
            <p:cNvSpPr>
              <a:spLocks/>
            </p:cNvSpPr>
            <p:nvPr/>
          </p:nvSpPr>
          <p:spPr bwMode="auto">
            <a:xfrm>
              <a:off x="7161214" y="949326"/>
              <a:ext cx="144463" cy="90488"/>
            </a:xfrm>
            <a:custGeom>
              <a:avLst/>
              <a:gdLst>
                <a:gd name="T0" fmla="*/ 0 w 82"/>
                <a:gd name="T1" fmla="*/ 0 h 51"/>
                <a:gd name="T2" fmla="*/ 82 w 82"/>
                <a:gd name="T3" fmla="*/ 51 h 51"/>
                <a:gd name="T4" fmla="*/ 0 w 82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51">
                  <a:moveTo>
                    <a:pt x="0" y="0"/>
                  </a:moveTo>
                  <a:cubicBezTo>
                    <a:pt x="33" y="3"/>
                    <a:pt x="73" y="22"/>
                    <a:pt x="82" y="51"/>
                  </a:cubicBezTo>
                  <a:cubicBezTo>
                    <a:pt x="66" y="29"/>
                    <a:pt x="44" y="22"/>
                    <a:pt x="0" y="0"/>
                  </a:cubicBezTo>
                  <a:close/>
                </a:path>
              </a:pathLst>
            </a:custGeom>
            <a:solidFill>
              <a:srgbClr val="E0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716"/>
            <p:cNvSpPr>
              <a:spLocks noChangeArrowheads="1"/>
            </p:cNvSpPr>
            <p:nvPr/>
          </p:nvSpPr>
          <p:spPr bwMode="auto">
            <a:xfrm>
              <a:off x="7059614" y="1027113"/>
              <a:ext cx="481013" cy="479425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717"/>
            <p:cNvSpPr>
              <a:spLocks/>
            </p:cNvSpPr>
            <p:nvPr/>
          </p:nvSpPr>
          <p:spPr bwMode="auto">
            <a:xfrm>
              <a:off x="7119939" y="1138238"/>
              <a:ext cx="371475" cy="320675"/>
            </a:xfrm>
            <a:custGeom>
              <a:avLst/>
              <a:gdLst>
                <a:gd name="T0" fmla="*/ 81 w 212"/>
                <a:gd name="T1" fmla="*/ 146 h 183"/>
                <a:gd name="T2" fmla="*/ 190 w 212"/>
                <a:gd name="T3" fmla="*/ 37 h 183"/>
                <a:gd name="T4" fmla="*/ 184 w 212"/>
                <a:gd name="T5" fmla="*/ 0 h 183"/>
                <a:gd name="T6" fmla="*/ 212 w 212"/>
                <a:gd name="T7" fmla="*/ 73 h 183"/>
                <a:gd name="T8" fmla="*/ 103 w 212"/>
                <a:gd name="T9" fmla="*/ 183 h 183"/>
                <a:gd name="T10" fmla="*/ 0 w 212"/>
                <a:gd name="T11" fmla="*/ 110 h 183"/>
                <a:gd name="T12" fmla="*/ 81 w 212"/>
                <a:gd name="T13" fmla="*/ 1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83">
                  <a:moveTo>
                    <a:pt x="81" y="146"/>
                  </a:moveTo>
                  <a:cubicBezTo>
                    <a:pt x="141" y="146"/>
                    <a:pt x="190" y="97"/>
                    <a:pt x="190" y="37"/>
                  </a:cubicBezTo>
                  <a:cubicBezTo>
                    <a:pt x="190" y="24"/>
                    <a:pt x="188" y="11"/>
                    <a:pt x="184" y="0"/>
                  </a:cubicBezTo>
                  <a:cubicBezTo>
                    <a:pt x="202" y="19"/>
                    <a:pt x="212" y="45"/>
                    <a:pt x="212" y="73"/>
                  </a:cubicBezTo>
                  <a:cubicBezTo>
                    <a:pt x="212" y="134"/>
                    <a:pt x="163" y="183"/>
                    <a:pt x="103" y="183"/>
                  </a:cubicBezTo>
                  <a:cubicBezTo>
                    <a:pt x="55" y="183"/>
                    <a:pt x="15" y="152"/>
                    <a:pt x="0" y="110"/>
                  </a:cubicBezTo>
                  <a:cubicBezTo>
                    <a:pt x="20" y="132"/>
                    <a:pt x="49" y="146"/>
                    <a:pt x="81" y="146"/>
                  </a:cubicBezTo>
                  <a:close/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718"/>
            <p:cNvSpPr>
              <a:spLocks/>
            </p:cNvSpPr>
            <p:nvPr/>
          </p:nvSpPr>
          <p:spPr bwMode="auto">
            <a:xfrm>
              <a:off x="7107239" y="1074738"/>
              <a:ext cx="346075" cy="319088"/>
            </a:xfrm>
            <a:custGeom>
              <a:avLst/>
              <a:gdLst>
                <a:gd name="T0" fmla="*/ 88 w 197"/>
                <a:gd name="T1" fmla="*/ 182 h 182"/>
                <a:gd name="T2" fmla="*/ 7 w 197"/>
                <a:gd name="T3" fmla="*/ 146 h 182"/>
                <a:gd name="T4" fmla="*/ 0 w 197"/>
                <a:gd name="T5" fmla="*/ 109 h 182"/>
                <a:gd name="T6" fmla="*/ 110 w 197"/>
                <a:gd name="T7" fmla="*/ 0 h 182"/>
                <a:gd name="T8" fmla="*/ 191 w 197"/>
                <a:gd name="T9" fmla="*/ 36 h 182"/>
                <a:gd name="T10" fmla="*/ 197 w 197"/>
                <a:gd name="T11" fmla="*/ 73 h 182"/>
                <a:gd name="T12" fmla="*/ 88 w 197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2">
                  <a:moveTo>
                    <a:pt x="88" y="182"/>
                  </a:moveTo>
                  <a:cubicBezTo>
                    <a:pt x="56" y="182"/>
                    <a:pt x="27" y="168"/>
                    <a:pt x="7" y="146"/>
                  </a:cubicBezTo>
                  <a:cubicBezTo>
                    <a:pt x="3" y="134"/>
                    <a:pt x="0" y="122"/>
                    <a:pt x="0" y="109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42" y="0"/>
                    <a:pt x="171" y="14"/>
                    <a:pt x="191" y="36"/>
                  </a:cubicBezTo>
                  <a:cubicBezTo>
                    <a:pt x="195" y="47"/>
                    <a:pt x="197" y="60"/>
                    <a:pt x="197" y="73"/>
                  </a:cubicBezTo>
                  <a:cubicBezTo>
                    <a:pt x="197" y="133"/>
                    <a:pt x="148" y="182"/>
                    <a:pt x="88" y="182"/>
                  </a:cubicBezTo>
                  <a:close/>
                </a:path>
              </a:pathLst>
            </a:custGeom>
            <a:solidFill>
              <a:srgbClr val="77B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19"/>
            <p:cNvSpPr>
              <a:spLocks/>
            </p:cNvSpPr>
            <p:nvPr/>
          </p:nvSpPr>
          <p:spPr bwMode="auto">
            <a:xfrm>
              <a:off x="7137401" y="1077913"/>
              <a:ext cx="296863" cy="285750"/>
            </a:xfrm>
            <a:custGeom>
              <a:avLst/>
              <a:gdLst>
                <a:gd name="T0" fmla="*/ 105 w 170"/>
                <a:gd name="T1" fmla="*/ 33 h 163"/>
                <a:gd name="T2" fmla="*/ 17 w 170"/>
                <a:gd name="T3" fmla="*/ 131 h 163"/>
                <a:gd name="T4" fmla="*/ 22 w 170"/>
                <a:gd name="T5" fmla="*/ 163 h 163"/>
                <a:gd name="T6" fmla="*/ 0 w 170"/>
                <a:gd name="T7" fmla="*/ 98 h 163"/>
                <a:gd name="T8" fmla="*/ 87 w 170"/>
                <a:gd name="T9" fmla="*/ 0 h 163"/>
                <a:gd name="T10" fmla="*/ 170 w 170"/>
                <a:gd name="T11" fmla="*/ 65 h 163"/>
                <a:gd name="T12" fmla="*/ 105 w 170"/>
                <a:gd name="T13" fmla="*/ 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63">
                  <a:moveTo>
                    <a:pt x="105" y="33"/>
                  </a:moveTo>
                  <a:cubicBezTo>
                    <a:pt x="57" y="33"/>
                    <a:pt x="17" y="77"/>
                    <a:pt x="17" y="131"/>
                  </a:cubicBezTo>
                  <a:cubicBezTo>
                    <a:pt x="17" y="142"/>
                    <a:pt x="19" y="153"/>
                    <a:pt x="22" y="163"/>
                  </a:cubicBezTo>
                  <a:cubicBezTo>
                    <a:pt x="8" y="146"/>
                    <a:pt x="0" y="123"/>
                    <a:pt x="0" y="98"/>
                  </a:cubicBezTo>
                  <a:cubicBezTo>
                    <a:pt x="0" y="44"/>
                    <a:pt x="39" y="0"/>
                    <a:pt x="87" y="0"/>
                  </a:cubicBezTo>
                  <a:cubicBezTo>
                    <a:pt x="125" y="0"/>
                    <a:pt x="158" y="27"/>
                    <a:pt x="170" y="65"/>
                  </a:cubicBezTo>
                  <a:cubicBezTo>
                    <a:pt x="154" y="45"/>
                    <a:pt x="131" y="33"/>
                    <a:pt x="105" y="33"/>
                  </a:cubicBezTo>
                  <a:close/>
                </a:path>
              </a:pathLst>
            </a:custGeom>
            <a:solidFill>
              <a:srgbClr val="4B8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720"/>
            <p:cNvSpPr>
              <a:spLocks/>
            </p:cNvSpPr>
            <p:nvPr/>
          </p:nvSpPr>
          <p:spPr bwMode="auto">
            <a:xfrm>
              <a:off x="7172326" y="1108076"/>
              <a:ext cx="115888" cy="101600"/>
            </a:xfrm>
            <a:custGeom>
              <a:avLst/>
              <a:gdLst>
                <a:gd name="T0" fmla="*/ 3 w 66"/>
                <a:gd name="T1" fmla="*/ 42 h 58"/>
                <a:gd name="T2" fmla="*/ 39 w 66"/>
                <a:gd name="T3" fmla="*/ 51 h 58"/>
                <a:gd name="T4" fmla="*/ 63 w 66"/>
                <a:gd name="T5" fmla="*/ 16 h 58"/>
                <a:gd name="T6" fmla="*/ 27 w 66"/>
                <a:gd name="T7" fmla="*/ 7 h 58"/>
                <a:gd name="T8" fmla="*/ 3 w 66"/>
                <a:gd name="T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3" y="42"/>
                  </a:moveTo>
                  <a:cubicBezTo>
                    <a:pt x="6" y="54"/>
                    <a:pt x="22" y="58"/>
                    <a:pt x="39" y="51"/>
                  </a:cubicBezTo>
                  <a:cubicBezTo>
                    <a:pt x="55" y="44"/>
                    <a:pt x="66" y="29"/>
                    <a:pt x="63" y="16"/>
                  </a:cubicBezTo>
                  <a:cubicBezTo>
                    <a:pt x="60" y="4"/>
                    <a:pt x="44" y="0"/>
                    <a:pt x="27" y="7"/>
                  </a:cubicBezTo>
                  <a:cubicBezTo>
                    <a:pt x="11" y="14"/>
                    <a:pt x="0" y="30"/>
                    <a:pt x="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7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1" y="-315416"/>
            <a:ext cx="8889740" cy="7029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6" y="764704"/>
            <a:ext cx="8854338" cy="720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3" y="-14229"/>
            <a:ext cx="7128792" cy="69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3" y="1250008"/>
            <a:ext cx="725805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82"/>
          <p:cNvGrpSpPr/>
          <p:nvPr/>
        </p:nvGrpSpPr>
        <p:grpSpPr>
          <a:xfrm>
            <a:off x="7850493" y="5373216"/>
            <a:ext cx="1293507" cy="482593"/>
            <a:chOff x="2551319" y="5761777"/>
            <a:chExt cx="1768475" cy="812800"/>
          </a:xfrm>
        </p:grpSpPr>
        <p:sp>
          <p:nvSpPr>
            <p:cNvPr id="8" name="Freeform 57"/>
            <p:cNvSpPr>
              <a:spLocks noEditPoints="1"/>
            </p:cNvSpPr>
            <p:nvPr/>
          </p:nvSpPr>
          <p:spPr bwMode="auto">
            <a:xfrm>
              <a:off x="3283157" y="6072927"/>
              <a:ext cx="304800" cy="307975"/>
            </a:xfrm>
            <a:custGeom>
              <a:avLst/>
              <a:gdLst>
                <a:gd name="T0" fmla="*/ 17 w 99"/>
                <a:gd name="T1" fmla="*/ 18 h 100"/>
                <a:gd name="T2" fmla="*/ 17 w 99"/>
                <a:gd name="T3" fmla="*/ 82 h 100"/>
                <a:gd name="T4" fmla="*/ 81 w 99"/>
                <a:gd name="T5" fmla="*/ 82 h 100"/>
                <a:gd name="T6" fmla="*/ 81 w 99"/>
                <a:gd name="T7" fmla="*/ 18 h 100"/>
                <a:gd name="T8" fmla="*/ 17 w 99"/>
                <a:gd name="T9" fmla="*/ 18 h 100"/>
                <a:gd name="T10" fmla="*/ 80 w 99"/>
                <a:gd name="T11" fmla="*/ 49 h 100"/>
                <a:gd name="T12" fmla="*/ 59 w 99"/>
                <a:gd name="T13" fmla="*/ 40 h 100"/>
                <a:gd name="T14" fmla="*/ 51 w 99"/>
                <a:gd name="T15" fmla="*/ 19 h 100"/>
                <a:gd name="T16" fmla="*/ 72 w 99"/>
                <a:gd name="T17" fmla="*/ 27 h 100"/>
                <a:gd name="T18" fmla="*/ 80 w 99"/>
                <a:gd name="T19" fmla="*/ 4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17" y="18"/>
                  </a:moveTo>
                  <a:cubicBezTo>
                    <a:pt x="0" y="35"/>
                    <a:pt x="0" y="64"/>
                    <a:pt x="17" y="82"/>
                  </a:cubicBezTo>
                  <a:cubicBezTo>
                    <a:pt x="35" y="100"/>
                    <a:pt x="64" y="100"/>
                    <a:pt x="81" y="82"/>
                  </a:cubicBezTo>
                  <a:cubicBezTo>
                    <a:pt x="99" y="64"/>
                    <a:pt x="99" y="35"/>
                    <a:pt x="81" y="18"/>
                  </a:cubicBezTo>
                  <a:cubicBezTo>
                    <a:pt x="64" y="0"/>
                    <a:pt x="35" y="0"/>
                    <a:pt x="17" y="18"/>
                  </a:cubicBezTo>
                  <a:close/>
                  <a:moveTo>
                    <a:pt x="80" y="49"/>
                  </a:moveTo>
                  <a:cubicBezTo>
                    <a:pt x="76" y="52"/>
                    <a:pt x="67" y="49"/>
                    <a:pt x="59" y="40"/>
                  </a:cubicBezTo>
                  <a:cubicBezTo>
                    <a:pt x="51" y="32"/>
                    <a:pt x="47" y="23"/>
                    <a:pt x="51" y="19"/>
                  </a:cubicBezTo>
                  <a:cubicBezTo>
                    <a:pt x="54" y="15"/>
                    <a:pt x="64" y="19"/>
                    <a:pt x="72" y="27"/>
                  </a:cubicBezTo>
                  <a:cubicBezTo>
                    <a:pt x="80" y="35"/>
                    <a:pt x="84" y="45"/>
                    <a:pt x="80" y="49"/>
                  </a:cubicBezTo>
                  <a:close/>
                </a:path>
              </a:pathLst>
            </a:custGeom>
            <a:solidFill>
              <a:srgbClr val="CCD39E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8">
              <a:hlinkClick r:id="rId5" action="ppaction://hlinksldjump"/>
            </p:cNvPr>
            <p:cNvSpPr>
              <a:spLocks noEditPoints="1"/>
            </p:cNvSpPr>
            <p:nvPr/>
          </p:nvSpPr>
          <p:spPr bwMode="auto">
            <a:xfrm>
              <a:off x="2551319" y="5761777"/>
              <a:ext cx="1768475" cy="812800"/>
            </a:xfrm>
            <a:custGeom>
              <a:avLst/>
              <a:gdLst>
                <a:gd name="T0" fmla="*/ 574 w 575"/>
                <a:gd name="T1" fmla="*/ 171 h 264"/>
                <a:gd name="T2" fmla="*/ 566 w 575"/>
                <a:gd name="T3" fmla="*/ 158 h 264"/>
                <a:gd name="T4" fmla="*/ 521 w 575"/>
                <a:gd name="T5" fmla="*/ 106 h 264"/>
                <a:gd name="T6" fmla="*/ 451 w 575"/>
                <a:gd name="T7" fmla="*/ 51 h 264"/>
                <a:gd name="T8" fmla="*/ 371 w 575"/>
                <a:gd name="T9" fmla="*/ 14 h 264"/>
                <a:gd name="T10" fmla="*/ 298 w 575"/>
                <a:gd name="T11" fmla="*/ 1 h 264"/>
                <a:gd name="T12" fmla="*/ 230 w 575"/>
                <a:gd name="T13" fmla="*/ 7 h 264"/>
                <a:gd name="T14" fmla="*/ 146 w 575"/>
                <a:gd name="T15" fmla="*/ 38 h 264"/>
                <a:gd name="T16" fmla="*/ 73 w 575"/>
                <a:gd name="T17" fmla="*/ 88 h 264"/>
                <a:gd name="T18" fmla="*/ 41 w 575"/>
                <a:gd name="T19" fmla="*/ 119 h 264"/>
                <a:gd name="T20" fmla="*/ 15 w 575"/>
                <a:gd name="T21" fmla="*/ 151 h 264"/>
                <a:gd name="T22" fmla="*/ 6 w 575"/>
                <a:gd name="T23" fmla="*/ 163 h 264"/>
                <a:gd name="T24" fmla="*/ 0 w 575"/>
                <a:gd name="T25" fmla="*/ 171 h 264"/>
                <a:gd name="T26" fmla="*/ 1 w 575"/>
                <a:gd name="T27" fmla="*/ 172 h 264"/>
                <a:gd name="T28" fmla="*/ 5 w 575"/>
                <a:gd name="T29" fmla="*/ 175 h 264"/>
                <a:gd name="T30" fmla="*/ 19 w 575"/>
                <a:gd name="T31" fmla="*/ 187 h 264"/>
                <a:gd name="T32" fmla="*/ 55 w 575"/>
                <a:gd name="T33" fmla="*/ 213 h 264"/>
                <a:gd name="T34" fmla="*/ 133 w 575"/>
                <a:gd name="T35" fmla="*/ 257 h 264"/>
                <a:gd name="T36" fmla="*/ 150 w 575"/>
                <a:gd name="T37" fmla="*/ 264 h 264"/>
                <a:gd name="T38" fmla="*/ 113 w 575"/>
                <a:gd name="T39" fmla="*/ 238 h 264"/>
                <a:gd name="T40" fmla="*/ 79 w 575"/>
                <a:gd name="T41" fmla="*/ 209 h 264"/>
                <a:gd name="T42" fmla="*/ 41 w 575"/>
                <a:gd name="T43" fmla="*/ 171 h 264"/>
                <a:gd name="T44" fmla="*/ 110 w 575"/>
                <a:gd name="T45" fmla="*/ 130 h 264"/>
                <a:gd name="T46" fmla="*/ 180 w 575"/>
                <a:gd name="T47" fmla="*/ 97 h 264"/>
                <a:gd name="T48" fmla="*/ 195 w 575"/>
                <a:gd name="T49" fmla="*/ 92 h 264"/>
                <a:gd name="T50" fmla="*/ 178 w 575"/>
                <a:gd name="T51" fmla="*/ 151 h 264"/>
                <a:gd name="T52" fmla="*/ 287 w 575"/>
                <a:gd name="T53" fmla="*/ 260 h 264"/>
                <a:gd name="T54" fmla="*/ 397 w 575"/>
                <a:gd name="T55" fmla="*/ 151 h 264"/>
                <a:gd name="T56" fmla="*/ 380 w 575"/>
                <a:gd name="T57" fmla="*/ 92 h 264"/>
                <a:gd name="T58" fmla="*/ 398 w 575"/>
                <a:gd name="T59" fmla="*/ 99 h 264"/>
                <a:gd name="T60" fmla="*/ 480 w 575"/>
                <a:gd name="T61" fmla="*/ 139 h 264"/>
                <a:gd name="T62" fmla="*/ 533 w 575"/>
                <a:gd name="T63" fmla="*/ 171 h 264"/>
                <a:gd name="T64" fmla="*/ 468 w 575"/>
                <a:gd name="T65" fmla="*/ 233 h 264"/>
                <a:gd name="T66" fmla="*/ 424 w 575"/>
                <a:gd name="T67" fmla="*/ 264 h 264"/>
                <a:gd name="T68" fmla="*/ 465 w 575"/>
                <a:gd name="T69" fmla="*/ 245 h 264"/>
                <a:gd name="T70" fmla="*/ 504 w 575"/>
                <a:gd name="T71" fmla="*/ 223 h 264"/>
                <a:gd name="T72" fmla="*/ 564 w 575"/>
                <a:gd name="T73" fmla="*/ 180 h 264"/>
                <a:gd name="T74" fmla="*/ 571 w 575"/>
                <a:gd name="T75" fmla="*/ 175 h 264"/>
                <a:gd name="T76" fmla="*/ 574 w 575"/>
                <a:gd name="T77" fmla="*/ 172 h 264"/>
                <a:gd name="T78" fmla="*/ 574 w 575"/>
                <a:gd name="T79" fmla="*/ 171 h 264"/>
                <a:gd name="T80" fmla="*/ 287 w 575"/>
                <a:gd name="T81" fmla="*/ 225 h 264"/>
                <a:gd name="T82" fmla="*/ 213 w 575"/>
                <a:gd name="T83" fmla="*/ 151 h 264"/>
                <a:gd name="T84" fmla="*/ 287 w 575"/>
                <a:gd name="T85" fmla="*/ 76 h 264"/>
                <a:gd name="T86" fmla="*/ 362 w 575"/>
                <a:gd name="T87" fmla="*/ 151 h 264"/>
                <a:gd name="T88" fmla="*/ 287 w 575"/>
                <a:gd name="T89" fmla="*/ 22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5" h="264">
                  <a:moveTo>
                    <a:pt x="574" y="171"/>
                  </a:moveTo>
                  <a:cubicBezTo>
                    <a:pt x="571" y="167"/>
                    <a:pt x="569" y="163"/>
                    <a:pt x="566" y="158"/>
                  </a:cubicBezTo>
                  <a:cubicBezTo>
                    <a:pt x="553" y="139"/>
                    <a:pt x="537" y="122"/>
                    <a:pt x="521" y="106"/>
                  </a:cubicBezTo>
                  <a:cubicBezTo>
                    <a:pt x="499" y="85"/>
                    <a:pt x="476" y="67"/>
                    <a:pt x="451" y="51"/>
                  </a:cubicBezTo>
                  <a:cubicBezTo>
                    <a:pt x="426" y="35"/>
                    <a:pt x="399" y="23"/>
                    <a:pt x="371" y="14"/>
                  </a:cubicBezTo>
                  <a:cubicBezTo>
                    <a:pt x="347" y="6"/>
                    <a:pt x="323" y="2"/>
                    <a:pt x="298" y="1"/>
                  </a:cubicBezTo>
                  <a:cubicBezTo>
                    <a:pt x="275" y="0"/>
                    <a:pt x="252" y="2"/>
                    <a:pt x="230" y="7"/>
                  </a:cubicBezTo>
                  <a:cubicBezTo>
                    <a:pt x="201" y="13"/>
                    <a:pt x="173" y="24"/>
                    <a:pt x="146" y="38"/>
                  </a:cubicBezTo>
                  <a:cubicBezTo>
                    <a:pt x="120" y="52"/>
                    <a:pt x="96" y="69"/>
                    <a:pt x="73" y="88"/>
                  </a:cubicBezTo>
                  <a:cubicBezTo>
                    <a:pt x="62" y="98"/>
                    <a:pt x="52" y="108"/>
                    <a:pt x="41" y="119"/>
                  </a:cubicBezTo>
                  <a:cubicBezTo>
                    <a:pt x="32" y="129"/>
                    <a:pt x="23" y="139"/>
                    <a:pt x="15" y="151"/>
                  </a:cubicBezTo>
                  <a:cubicBezTo>
                    <a:pt x="12" y="155"/>
                    <a:pt x="9" y="159"/>
                    <a:pt x="6" y="163"/>
                  </a:cubicBezTo>
                  <a:cubicBezTo>
                    <a:pt x="4" y="165"/>
                    <a:pt x="2" y="168"/>
                    <a:pt x="0" y="171"/>
                  </a:cubicBezTo>
                  <a:cubicBezTo>
                    <a:pt x="0" y="171"/>
                    <a:pt x="0" y="171"/>
                    <a:pt x="1" y="172"/>
                  </a:cubicBezTo>
                  <a:cubicBezTo>
                    <a:pt x="2" y="173"/>
                    <a:pt x="4" y="174"/>
                    <a:pt x="5" y="175"/>
                  </a:cubicBezTo>
                  <a:cubicBezTo>
                    <a:pt x="9" y="179"/>
                    <a:pt x="14" y="183"/>
                    <a:pt x="19" y="187"/>
                  </a:cubicBezTo>
                  <a:cubicBezTo>
                    <a:pt x="30" y="196"/>
                    <a:pt x="43" y="205"/>
                    <a:pt x="55" y="213"/>
                  </a:cubicBezTo>
                  <a:cubicBezTo>
                    <a:pt x="80" y="230"/>
                    <a:pt x="106" y="245"/>
                    <a:pt x="133" y="257"/>
                  </a:cubicBezTo>
                  <a:cubicBezTo>
                    <a:pt x="139" y="259"/>
                    <a:pt x="145" y="261"/>
                    <a:pt x="150" y="264"/>
                  </a:cubicBezTo>
                  <a:cubicBezTo>
                    <a:pt x="138" y="256"/>
                    <a:pt x="125" y="247"/>
                    <a:pt x="113" y="238"/>
                  </a:cubicBezTo>
                  <a:cubicBezTo>
                    <a:pt x="101" y="229"/>
                    <a:pt x="90" y="220"/>
                    <a:pt x="79" y="209"/>
                  </a:cubicBezTo>
                  <a:cubicBezTo>
                    <a:pt x="66" y="197"/>
                    <a:pt x="53" y="185"/>
                    <a:pt x="41" y="171"/>
                  </a:cubicBezTo>
                  <a:cubicBezTo>
                    <a:pt x="64" y="157"/>
                    <a:pt x="86" y="143"/>
                    <a:pt x="110" y="130"/>
                  </a:cubicBezTo>
                  <a:cubicBezTo>
                    <a:pt x="133" y="118"/>
                    <a:pt x="156" y="107"/>
                    <a:pt x="180" y="97"/>
                  </a:cubicBezTo>
                  <a:cubicBezTo>
                    <a:pt x="185" y="96"/>
                    <a:pt x="190" y="94"/>
                    <a:pt x="195" y="92"/>
                  </a:cubicBezTo>
                  <a:cubicBezTo>
                    <a:pt x="184" y="109"/>
                    <a:pt x="178" y="129"/>
                    <a:pt x="178" y="151"/>
                  </a:cubicBezTo>
                  <a:cubicBezTo>
                    <a:pt x="178" y="211"/>
                    <a:pt x="227" y="260"/>
                    <a:pt x="287" y="260"/>
                  </a:cubicBezTo>
                  <a:cubicBezTo>
                    <a:pt x="348" y="260"/>
                    <a:pt x="397" y="211"/>
                    <a:pt x="397" y="151"/>
                  </a:cubicBezTo>
                  <a:cubicBezTo>
                    <a:pt x="397" y="129"/>
                    <a:pt x="390" y="109"/>
                    <a:pt x="380" y="92"/>
                  </a:cubicBezTo>
                  <a:cubicBezTo>
                    <a:pt x="386" y="94"/>
                    <a:pt x="392" y="97"/>
                    <a:pt x="398" y="99"/>
                  </a:cubicBezTo>
                  <a:cubicBezTo>
                    <a:pt x="426" y="110"/>
                    <a:pt x="454" y="124"/>
                    <a:pt x="480" y="139"/>
                  </a:cubicBezTo>
                  <a:cubicBezTo>
                    <a:pt x="498" y="149"/>
                    <a:pt x="516" y="160"/>
                    <a:pt x="533" y="171"/>
                  </a:cubicBezTo>
                  <a:cubicBezTo>
                    <a:pt x="514" y="194"/>
                    <a:pt x="492" y="214"/>
                    <a:pt x="468" y="233"/>
                  </a:cubicBezTo>
                  <a:cubicBezTo>
                    <a:pt x="454" y="244"/>
                    <a:pt x="440" y="254"/>
                    <a:pt x="424" y="264"/>
                  </a:cubicBezTo>
                  <a:cubicBezTo>
                    <a:pt x="438" y="258"/>
                    <a:pt x="452" y="252"/>
                    <a:pt x="465" y="245"/>
                  </a:cubicBezTo>
                  <a:cubicBezTo>
                    <a:pt x="478" y="239"/>
                    <a:pt x="492" y="231"/>
                    <a:pt x="504" y="223"/>
                  </a:cubicBezTo>
                  <a:cubicBezTo>
                    <a:pt x="525" y="210"/>
                    <a:pt x="546" y="196"/>
                    <a:pt x="564" y="180"/>
                  </a:cubicBezTo>
                  <a:cubicBezTo>
                    <a:pt x="566" y="178"/>
                    <a:pt x="568" y="176"/>
                    <a:pt x="571" y="175"/>
                  </a:cubicBezTo>
                  <a:cubicBezTo>
                    <a:pt x="572" y="174"/>
                    <a:pt x="573" y="173"/>
                    <a:pt x="574" y="172"/>
                  </a:cubicBezTo>
                  <a:cubicBezTo>
                    <a:pt x="574" y="171"/>
                    <a:pt x="575" y="171"/>
                    <a:pt x="574" y="171"/>
                  </a:cubicBezTo>
                  <a:close/>
                  <a:moveTo>
                    <a:pt x="287" y="225"/>
                  </a:moveTo>
                  <a:cubicBezTo>
                    <a:pt x="246" y="225"/>
                    <a:pt x="213" y="192"/>
                    <a:pt x="213" y="151"/>
                  </a:cubicBezTo>
                  <a:cubicBezTo>
                    <a:pt x="213" y="110"/>
                    <a:pt x="246" y="76"/>
                    <a:pt x="287" y="76"/>
                  </a:cubicBezTo>
                  <a:cubicBezTo>
                    <a:pt x="328" y="76"/>
                    <a:pt x="362" y="110"/>
                    <a:pt x="362" y="151"/>
                  </a:cubicBezTo>
                  <a:cubicBezTo>
                    <a:pt x="362" y="192"/>
                    <a:pt x="328" y="225"/>
                    <a:pt x="287" y="22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0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组合 9"/>
          <p:cNvGrpSpPr/>
          <p:nvPr/>
        </p:nvGrpSpPr>
        <p:grpSpPr>
          <a:xfrm>
            <a:off x="107504" y="0"/>
            <a:ext cx="5472608" cy="6858000"/>
            <a:chOff x="999059" y="1708340"/>
            <a:chExt cx="3828393" cy="4080857"/>
          </a:xfrm>
        </p:grpSpPr>
        <p:grpSp>
          <p:nvGrpSpPr>
            <p:cNvPr id="6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34" y="-59718"/>
            <a:ext cx="7545192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501</Words>
  <Application>Microsoft Office PowerPoint</Application>
  <PresentationFormat>如螢幕大小 (4:3)</PresentationFormat>
  <Paragraphs>90</Paragraphs>
  <Slides>13</Slides>
  <Notes>6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九年級學生</vt:lpstr>
      <vt:lpstr>PowerPoint 簡報</vt:lpstr>
      <vt:lpstr>設計理念</vt:lpstr>
      <vt:lpstr>分組合作學習</vt:lpstr>
      <vt:lpstr>第一節課</vt:lpstr>
      <vt:lpstr>PowerPoint 簡報</vt:lpstr>
      <vt:lpstr>PowerPoint 簡報</vt:lpstr>
      <vt:lpstr>PowerPoint 簡報</vt:lpstr>
      <vt:lpstr>PowerPoint 簡報</vt:lpstr>
      <vt:lpstr>PowerPoint 簡報</vt:lpstr>
      <vt:lpstr>學習評量方式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peggy</dc:creator>
  <cp:lastModifiedBy>peggy</cp:lastModifiedBy>
  <cp:revision>31</cp:revision>
  <dcterms:created xsi:type="dcterms:W3CDTF">2018-11-18T02:41:47Z</dcterms:created>
  <dcterms:modified xsi:type="dcterms:W3CDTF">2018-11-21T01:39:58Z</dcterms:modified>
</cp:coreProperties>
</file>