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48" r:id="rId2"/>
  </p:sldMasterIdLst>
  <p:notesMasterIdLst>
    <p:notesMasterId r:id="rId30"/>
  </p:notesMasterIdLst>
  <p:sldIdLst>
    <p:sldId id="287" r:id="rId3"/>
    <p:sldId id="294" r:id="rId4"/>
    <p:sldId id="288" r:id="rId5"/>
    <p:sldId id="289" r:id="rId6"/>
    <p:sldId id="290" r:id="rId7"/>
    <p:sldId id="291" r:id="rId8"/>
    <p:sldId id="292" r:id="rId9"/>
    <p:sldId id="282" r:id="rId10"/>
    <p:sldId id="269" r:id="rId11"/>
    <p:sldId id="283" r:id="rId12"/>
    <p:sldId id="279" r:id="rId13"/>
    <p:sldId id="273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68" r:id="rId22"/>
    <p:sldId id="280" r:id="rId23"/>
    <p:sldId id="281" r:id="rId24"/>
    <p:sldId id="284" r:id="rId25"/>
    <p:sldId id="285" r:id="rId26"/>
    <p:sldId id="286" r:id="rId27"/>
    <p:sldId id="296" r:id="rId28"/>
    <p:sldId id="295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DFF"/>
    <a:srgbClr val="6754C0"/>
    <a:srgbClr val="B14F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54"/>
    <p:restoredTop sz="94674"/>
  </p:normalViewPr>
  <p:slideViewPr>
    <p:cSldViewPr snapToGrid="0" snapToObjects="1">
      <p:cViewPr varScale="1">
        <p:scale>
          <a:sx n="95" d="100"/>
          <a:sy n="95" d="100"/>
        </p:scale>
        <p:origin x="42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C55DC4-D311-4138-ADBB-1E57EEB670A3}" type="doc">
      <dgm:prSet loTypeId="urn:microsoft.com/office/officeart/2008/layout/CircularPictureCallout" loCatId="picture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7D13CDFD-169F-49E6-BAF6-3D12950D7951}">
      <dgm:prSet/>
      <dgm:spPr/>
      <dgm:t>
        <a:bodyPr/>
        <a:lstStyle/>
        <a:p>
          <a:endParaRPr lang="zh-TW" altLang="en-US"/>
        </a:p>
      </dgm:t>
    </dgm:pt>
    <dgm:pt modelId="{F991D0D9-23B5-4A8F-A07C-28C8599044B0}" type="parTrans" cxnId="{5AC04602-4176-452C-AF33-895FFA903A55}">
      <dgm:prSet/>
      <dgm:spPr/>
      <dgm:t>
        <a:bodyPr/>
        <a:lstStyle/>
        <a:p>
          <a:endParaRPr lang="zh-TW" altLang="en-US"/>
        </a:p>
      </dgm:t>
    </dgm:pt>
    <dgm:pt modelId="{8B3CCA36-909B-4080-89A6-AE38B61DC678}" type="sibTrans" cxnId="{5AC04602-4176-452C-AF33-895FFA903A55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>
          <a:solidFill>
            <a:srgbClr val="00B0F0"/>
          </a:solidFill>
        </a:ln>
      </dgm:spPr>
      <dgm:t>
        <a:bodyPr/>
        <a:lstStyle/>
        <a:p>
          <a:endParaRPr lang="zh-TW" altLang="en-US"/>
        </a:p>
      </dgm:t>
    </dgm:pt>
    <dgm:pt modelId="{DF1C9743-1913-496F-9560-2BF3CAC70477}">
      <dgm:prSet phldrT="[文字]" phldr="1"/>
      <dgm:spPr/>
      <dgm:t>
        <a:bodyPr/>
        <a:lstStyle/>
        <a:p>
          <a:endParaRPr lang="zh-TW" altLang="en-US" dirty="0"/>
        </a:p>
      </dgm:t>
    </dgm:pt>
    <dgm:pt modelId="{292DBD44-762F-4469-868A-6A4B0A376CC7}" type="parTrans" cxnId="{AE3868AC-009E-49FD-A5F9-13A4347403BE}">
      <dgm:prSet/>
      <dgm:spPr/>
      <dgm:t>
        <a:bodyPr/>
        <a:lstStyle/>
        <a:p>
          <a:endParaRPr lang="zh-TW" altLang="en-US"/>
        </a:p>
      </dgm:t>
    </dgm:pt>
    <dgm:pt modelId="{CBCC6880-9F1D-4C9A-A45A-01254152A329}" type="sibTrans" cxnId="{AE3868AC-009E-49FD-A5F9-13A4347403BE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>
          <a:solidFill>
            <a:schemeClr val="accent3">
              <a:lumMod val="60000"/>
              <a:lumOff val="40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05D968AD-8F81-417E-B0E7-A2D7DABB247C}">
      <dgm:prSet phldrT="[文字]" phldr="1"/>
      <dgm:spPr/>
      <dgm:t>
        <a:bodyPr/>
        <a:lstStyle/>
        <a:p>
          <a:endParaRPr lang="zh-TW" altLang="en-US" dirty="0"/>
        </a:p>
      </dgm:t>
    </dgm:pt>
    <dgm:pt modelId="{0A77F521-AC78-4341-97F2-FFB1EBEED99D}" type="parTrans" cxnId="{BA91DC6C-9BD7-47FA-9051-D20FE67A7E04}">
      <dgm:prSet/>
      <dgm:spPr/>
      <dgm:t>
        <a:bodyPr/>
        <a:lstStyle/>
        <a:p>
          <a:endParaRPr lang="zh-TW" altLang="en-US"/>
        </a:p>
      </dgm:t>
    </dgm:pt>
    <dgm:pt modelId="{0D5D9DA0-E08F-4502-B0F8-76CA27EF5133}" type="sibTrans" cxnId="{BA91DC6C-9BD7-47FA-9051-D20FE67A7E04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38100">
          <a:solidFill>
            <a:schemeClr val="accent6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EAF9B8F9-A10E-4FE5-A3AB-50B33838FB8D}">
      <dgm:prSet phldrT="[文字]" phldr="1"/>
      <dgm:spPr/>
      <dgm:t>
        <a:bodyPr/>
        <a:lstStyle/>
        <a:p>
          <a:endParaRPr lang="zh-TW" altLang="en-US" dirty="0"/>
        </a:p>
      </dgm:t>
    </dgm:pt>
    <dgm:pt modelId="{22159949-D10F-4583-B0D6-56A2CB040D8E}" type="sibTrans" cxnId="{290B7CCC-4B0B-41DF-94E3-CF59751C254E}">
      <dgm:prSet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>
          <a:solidFill>
            <a:schemeClr val="accent4">
              <a:lumMod val="40000"/>
              <a:lumOff val="60000"/>
            </a:schemeClr>
          </a:solidFill>
        </a:ln>
      </dgm:spPr>
      <dgm:t>
        <a:bodyPr/>
        <a:lstStyle/>
        <a:p>
          <a:endParaRPr lang="zh-TW" altLang="en-US"/>
        </a:p>
      </dgm:t>
    </dgm:pt>
    <dgm:pt modelId="{FFF08252-2BF6-429D-A146-67D4DF9A006D}" type="parTrans" cxnId="{290B7CCC-4B0B-41DF-94E3-CF59751C254E}">
      <dgm:prSet/>
      <dgm:spPr/>
      <dgm:t>
        <a:bodyPr/>
        <a:lstStyle/>
        <a:p>
          <a:endParaRPr lang="zh-TW" altLang="en-US"/>
        </a:p>
      </dgm:t>
    </dgm:pt>
    <dgm:pt modelId="{36BE82BF-9D9B-41EB-8FAB-1447F3176AC8}" type="pres">
      <dgm:prSet presAssocID="{CDC55DC4-D311-4138-ADBB-1E57EEB670A3}" presName="Name0" presStyleCnt="0">
        <dgm:presLayoutVars>
          <dgm:chMax val="7"/>
          <dgm:chPref val="7"/>
          <dgm:dir/>
        </dgm:presLayoutVars>
      </dgm:prSet>
      <dgm:spPr/>
    </dgm:pt>
    <dgm:pt modelId="{847F9C64-F224-441D-982C-C8C2F92F5166}" type="pres">
      <dgm:prSet presAssocID="{CDC55DC4-D311-4138-ADBB-1E57EEB670A3}" presName="Name1" presStyleCnt="0"/>
      <dgm:spPr/>
    </dgm:pt>
    <dgm:pt modelId="{0C26975C-F3FC-437B-9806-23F736E47B81}" type="pres">
      <dgm:prSet presAssocID="{8B3CCA36-909B-4080-89A6-AE38B61DC678}" presName="picture_1" presStyleCnt="0"/>
      <dgm:spPr/>
    </dgm:pt>
    <dgm:pt modelId="{96DCC56C-2A0F-4473-93BB-FDBB15249C26}" type="pres">
      <dgm:prSet presAssocID="{8B3CCA36-909B-4080-89A6-AE38B61DC678}" presName="pictureRepeatNode" presStyleLbl="alignImgPlace1" presStyleIdx="0" presStyleCnt="4" custScaleX="81670" custScaleY="79536" custLinFactNeighborX="-10426" custLinFactNeighborY="-7133"/>
      <dgm:spPr/>
    </dgm:pt>
    <dgm:pt modelId="{3F48B5DA-DF2C-4972-B441-D864347A4C48}" type="pres">
      <dgm:prSet presAssocID="{7D13CDFD-169F-49E6-BAF6-3D12950D7951}" presName="text_1" presStyleLbl="node1" presStyleIdx="0" presStyleCnt="0">
        <dgm:presLayoutVars>
          <dgm:bulletEnabled val="1"/>
        </dgm:presLayoutVars>
      </dgm:prSet>
      <dgm:spPr/>
    </dgm:pt>
    <dgm:pt modelId="{85F87996-91D0-4A0C-BB3C-50E98DB6B52A}" type="pres">
      <dgm:prSet presAssocID="{CBCC6880-9F1D-4C9A-A45A-01254152A329}" presName="picture_2" presStyleCnt="0"/>
      <dgm:spPr/>
    </dgm:pt>
    <dgm:pt modelId="{3753F703-3E85-4215-A0A5-7F4CC8190BBC}" type="pres">
      <dgm:prSet presAssocID="{CBCC6880-9F1D-4C9A-A45A-01254152A329}" presName="pictureRepeatNode" presStyleLbl="alignImgPlace1" presStyleIdx="1" presStyleCnt="4" custScaleX="151817" custScaleY="137393" custLinFactNeighborX="14727" custLinFactNeighborY="12483"/>
      <dgm:spPr/>
    </dgm:pt>
    <dgm:pt modelId="{228BDDA6-E452-4AC7-B820-AACDDF900BF5}" type="pres">
      <dgm:prSet presAssocID="{DF1C9743-1913-496F-9560-2BF3CAC70477}" presName="line_2" presStyleLbl="parChTrans1D1" presStyleIdx="0" presStyleCnt="3"/>
      <dgm:spPr/>
    </dgm:pt>
    <dgm:pt modelId="{1E8D11F4-0AF9-4EAC-9DC9-A02D813E6B16}" type="pres">
      <dgm:prSet presAssocID="{DF1C9743-1913-496F-9560-2BF3CAC70477}" presName="textparent_2" presStyleLbl="node1" presStyleIdx="0" presStyleCnt="0"/>
      <dgm:spPr/>
    </dgm:pt>
    <dgm:pt modelId="{0A447A39-9DF6-441D-B8B0-3BB0D9291521}" type="pres">
      <dgm:prSet presAssocID="{DF1C9743-1913-496F-9560-2BF3CAC70477}" presName="text_2" presStyleLbl="revTx" presStyleIdx="0" presStyleCnt="3">
        <dgm:presLayoutVars>
          <dgm:bulletEnabled val="1"/>
        </dgm:presLayoutVars>
      </dgm:prSet>
      <dgm:spPr/>
    </dgm:pt>
    <dgm:pt modelId="{1B86464D-35D9-4637-BA25-14CE100D226D}" type="pres">
      <dgm:prSet presAssocID="{22159949-D10F-4583-B0D6-56A2CB040D8E}" presName="picture_3" presStyleCnt="0"/>
      <dgm:spPr/>
    </dgm:pt>
    <dgm:pt modelId="{763FE175-0B8A-4DEE-ACB3-D88E64D7DF55}" type="pres">
      <dgm:prSet presAssocID="{22159949-D10F-4583-B0D6-56A2CB040D8E}" presName="pictureRepeatNode" presStyleLbl="alignImgPlace1" presStyleIdx="2" presStyleCnt="4" custScaleX="151817" custScaleY="137393" custLinFactNeighborX="-81384" custLinFactNeighborY="2286"/>
      <dgm:spPr/>
    </dgm:pt>
    <dgm:pt modelId="{35F2211E-760A-4A9D-BE42-4A8228FE2F33}" type="pres">
      <dgm:prSet presAssocID="{EAF9B8F9-A10E-4FE5-A3AB-50B33838FB8D}" presName="line_3" presStyleLbl="parChTrans1D1" presStyleIdx="1" presStyleCnt="3"/>
      <dgm:spPr/>
    </dgm:pt>
    <dgm:pt modelId="{5D80B98F-F130-40EF-B4C1-E10F02DC3A41}" type="pres">
      <dgm:prSet presAssocID="{EAF9B8F9-A10E-4FE5-A3AB-50B33838FB8D}" presName="textparent_3" presStyleLbl="node1" presStyleIdx="0" presStyleCnt="0"/>
      <dgm:spPr/>
    </dgm:pt>
    <dgm:pt modelId="{011635BD-F285-47F1-9F20-B57E76A1BEC0}" type="pres">
      <dgm:prSet presAssocID="{EAF9B8F9-A10E-4FE5-A3AB-50B33838FB8D}" presName="text_3" presStyleLbl="revTx" presStyleIdx="1" presStyleCnt="3">
        <dgm:presLayoutVars>
          <dgm:bulletEnabled val="1"/>
        </dgm:presLayoutVars>
      </dgm:prSet>
      <dgm:spPr/>
    </dgm:pt>
    <dgm:pt modelId="{8F0DC68B-EA3D-4D72-BFE8-FE861FAE151D}" type="pres">
      <dgm:prSet presAssocID="{0D5D9DA0-E08F-4502-B0F8-76CA27EF5133}" presName="picture_4" presStyleCnt="0"/>
      <dgm:spPr/>
    </dgm:pt>
    <dgm:pt modelId="{A277414C-1F59-4472-9807-227E07483CCE}" type="pres">
      <dgm:prSet presAssocID="{0D5D9DA0-E08F-4502-B0F8-76CA27EF5133}" presName="pictureRepeatNode" presStyleLbl="alignImgPlace1" presStyleIdx="3" presStyleCnt="4" custScaleX="151817" custScaleY="137393" custLinFactNeighborX="31139" custLinFactNeighborY="-25606"/>
      <dgm:spPr/>
    </dgm:pt>
    <dgm:pt modelId="{D53B46D4-E58E-4760-98EB-FCF32402B909}" type="pres">
      <dgm:prSet presAssocID="{05D968AD-8F81-417E-B0E7-A2D7DABB247C}" presName="line_4" presStyleLbl="parChTrans1D1" presStyleIdx="2" presStyleCnt="3"/>
      <dgm:spPr/>
    </dgm:pt>
    <dgm:pt modelId="{C2ADB4EC-1995-4BD3-B569-1D1C216C7952}" type="pres">
      <dgm:prSet presAssocID="{05D968AD-8F81-417E-B0E7-A2D7DABB247C}" presName="textparent_4" presStyleLbl="node1" presStyleIdx="0" presStyleCnt="0"/>
      <dgm:spPr/>
    </dgm:pt>
    <dgm:pt modelId="{8DE59DD1-486A-4E4C-BF45-A6B9B8D61FF7}" type="pres">
      <dgm:prSet presAssocID="{05D968AD-8F81-417E-B0E7-A2D7DABB247C}" presName="text_4" presStyleLbl="revTx" presStyleIdx="2" presStyleCnt="3">
        <dgm:presLayoutVars>
          <dgm:bulletEnabled val="1"/>
        </dgm:presLayoutVars>
      </dgm:prSet>
      <dgm:spPr/>
    </dgm:pt>
  </dgm:ptLst>
  <dgm:cxnLst>
    <dgm:cxn modelId="{5AC04602-4176-452C-AF33-895FFA903A55}" srcId="{CDC55DC4-D311-4138-ADBB-1E57EEB670A3}" destId="{7D13CDFD-169F-49E6-BAF6-3D12950D7951}" srcOrd="0" destOrd="0" parTransId="{F991D0D9-23B5-4A8F-A07C-28C8599044B0}" sibTransId="{8B3CCA36-909B-4080-89A6-AE38B61DC678}"/>
    <dgm:cxn modelId="{FE584503-B11C-459C-B059-49ABF8C3AA38}" type="presOf" srcId="{22159949-D10F-4583-B0D6-56A2CB040D8E}" destId="{763FE175-0B8A-4DEE-ACB3-D88E64D7DF55}" srcOrd="0" destOrd="0" presId="urn:microsoft.com/office/officeart/2008/layout/CircularPictureCallout"/>
    <dgm:cxn modelId="{E9014A14-CAFE-4B50-8978-44744F423E34}" type="presOf" srcId="{05D968AD-8F81-417E-B0E7-A2D7DABB247C}" destId="{8DE59DD1-486A-4E4C-BF45-A6B9B8D61FF7}" srcOrd="0" destOrd="0" presId="urn:microsoft.com/office/officeart/2008/layout/CircularPictureCallout"/>
    <dgm:cxn modelId="{9AD36B43-A3A1-44A3-BF18-216E159F9811}" type="presOf" srcId="{CBCC6880-9F1D-4C9A-A45A-01254152A329}" destId="{3753F703-3E85-4215-A0A5-7F4CC8190BBC}" srcOrd="0" destOrd="0" presId="urn:microsoft.com/office/officeart/2008/layout/CircularPictureCallout"/>
    <dgm:cxn modelId="{BA91DC6C-9BD7-47FA-9051-D20FE67A7E04}" srcId="{CDC55DC4-D311-4138-ADBB-1E57EEB670A3}" destId="{05D968AD-8F81-417E-B0E7-A2D7DABB247C}" srcOrd="3" destOrd="0" parTransId="{0A77F521-AC78-4341-97F2-FFB1EBEED99D}" sibTransId="{0D5D9DA0-E08F-4502-B0F8-76CA27EF5133}"/>
    <dgm:cxn modelId="{5A76C16F-3EFB-4EBB-82C0-E5A254427600}" type="presOf" srcId="{8B3CCA36-909B-4080-89A6-AE38B61DC678}" destId="{96DCC56C-2A0F-4473-93BB-FDBB15249C26}" srcOrd="0" destOrd="0" presId="urn:microsoft.com/office/officeart/2008/layout/CircularPictureCallout"/>
    <dgm:cxn modelId="{32245273-1F79-4E99-9FD5-1E6ABC02415C}" type="presOf" srcId="{0D5D9DA0-E08F-4502-B0F8-76CA27EF5133}" destId="{A277414C-1F59-4472-9807-227E07483CCE}" srcOrd="0" destOrd="0" presId="urn:microsoft.com/office/officeart/2008/layout/CircularPictureCallout"/>
    <dgm:cxn modelId="{7181E27C-AE5E-4D9F-BDB3-C66E2BF1AC82}" type="presOf" srcId="{CDC55DC4-D311-4138-ADBB-1E57EEB670A3}" destId="{36BE82BF-9D9B-41EB-8FAB-1447F3176AC8}" srcOrd="0" destOrd="0" presId="urn:microsoft.com/office/officeart/2008/layout/CircularPictureCallout"/>
    <dgm:cxn modelId="{AE3868AC-009E-49FD-A5F9-13A4347403BE}" srcId="{CDC55DC4-D311-4138-ADBB-1E57EEB670A3}" destId="{DF1C9743-1913-496F-9560-2BF3CAC70477}" srcOrd="1" destOrd="0" parTransId="{292DBD44-762F-4469-868A-6A4B0A376CC7}" sibTransId="{CBCC6880-9F1D-4C9A-A45A-01254152A329}"/>
    <dgm:cxn modelId="{EED14FCC-04F5-4172-BEB0-A7CEF50D12D0}" type="presOf" srcId="{EAF9B8F9-A10E-4FE5-A3AB-50B33838FB8D}" destId="{011635BD-F285-47F1-9F20-B57E76A1BEC0}" srcOrd="0" destOrd="0" presId="urn:microsoft.com/office/officeart/2008/layout/CircularPictureCallout"/>
    <dgm:cxn modelId="{290B7CCC-4B0B-41DF-94E3-CF59751C254E}" srcId="{CDC55DC4-D311-4138-ADBB-1E57EEB670A3}" destId="{EAF9B8F9-A10E-4FE5-A3AB-50B33838FB8D}" srcOrd="2" destOrd="0" parTransId="{FFF08252-2BF6-429D-A146-67D4DF9A006D}" sibTransId="{22159949-D10F-4583-B0D6-56A2CB040D8E}"/>
    <dgm:cxn modelId="{C3D956D2-C4F2-4E7F-908A-A4EEF9E6DD4C}" type="presOf" srcId="{DF1C9743-1913-496F-9560-2BF3CAC70477}" destId="{0A447A39-9DF6-441D-B8B0-3BB0D9291521}" srcOrd="0" destOrd="0" presId="urn:microsoft.com/office/officeart/2008/layout/CircularPictureCallout"/>
    <dgm:cxn modelId="{3E9C71E8-FC84-46C3-8A80-3A8E10F87C56}" type="presOf" srcId="{7D13CDFD-169F-49E6-BAF6-3D12950D7951}" destId="{3F48B5DA-DF2C-4972-B441-D864347A4C48}" srcOrd="0" destOrd="0" presId="urn:microsoft.com/office/officeart/2008/layout/CircularPictureCallout"/>
    <dgm:cxn modelId="{CA6089BC-FB38-4ABD-91C6-DF47257BF618}" type="presParOf" srcId="{36BE82BF-9D9B-41EB-8FAB-1447F3176AC8}" destId="{847F9C64-F224-441D-982C-C8C2F92F5166}" srcOrd="0" destOrd="0" presId="urn:microsoft.com/office/officeart/2008/layout/CircularPictureCallout"/>
    <dgm:cxn modelId="{D7B4AFE2-7C5D-4635-80E2-CFDB1237C80C}" type="presParOf" srcId="{847F9C64-F224-441D-982C-C8C2F92F5166}" destId="{0C26975C-F3FC-437B-9806-23F736E47B81}" srcOrd="0" destOrd="0" presId="urn:microsoft.com/office/officeart/2008/layout/CircularPictureCallout"/>
    <dgm:cxn modelId="{5BF2406B-7852-4843-B156-EF2B12EB5B0F}" type="presParOf" srcId="{0C26975C-F3FC-437B-9806-23F736E47B81}" destId="{96DCC56C-2A0F-4473-93BB-FDBB15249C26}" srcOrd="0" destOrd="0" presId="urn:microsoft.com/office/officeart/2008/layout/CircularPictureCallout"/>
    <dgm:cxn modelId="{63E5DA50-71CF-449F-9071-9FEEBF080758}" type="presParOf" srcId="{847F9C64-F224-441D-982C-C8C2F92F5166}" destId="{3F48B5DA-DF2C-4972-B441-D864347A4C48}" srcOrd="1" destOrd="0" presId="urn:microsoft.com/office/officeart/2008/layout/CircularPictureCallout"/>
    <dgm:cxn modelId="{BB72F4A8-D0F3-4CC5-BD50-06C4BCBFB5FD}" type="presParOf" srcId="{847F9C64-F224-441D-982C-C8C2F92F5166}" destId="{85F87996-91D0-4A0C-BB3C-50E98DB6B52A}" srcOrd="2" destOrd="0" presId="urn:microsoft.com/office/officeart/2008/layout/CircularPictureCallout"/>
    <dgm:cxn modelId="{8F3DC87F-3875-441B-AED0-AF967A47AD87}" type="presParOf" srcId="{85F87996-91D0-4A0C-BB3C-50E98DB6B52A}" destId="{3753F703-3E85-4215-A0A5-7F4CC8190BBC}" srcOrd="0" destOrd="0" presId="urn:microsoft.com/office/officeart/2008/layout/CircularPictureCallout"/>
    <dgm:cxn modelId="{DC98AC30-E811-42ED-B551-2FFBC7896501}" type="presParOf" srcId="{847F9C64-F224-441D-982C-C8C2F92F5166}" destId="{228BDDA6-E452-4AC7-B820-AACDDF900BF5}" srcOrd="3" destOrd="0" presId="urn:microsoft.com/office/officeart/2008/layout/CircularPictureCallout"/>
    <dgm:cxn modelId="{F07469A5-4FA7-4894-8BE4-1FCEC2E146D6}" type="presParOf" srcId="{847F9C64-F224-441D-982C-C8C2F92F5166}" destId="{1E8D11F4-0AF9-4EAC-9DC9-A02D813E6B16}" srcOrd="4" destOrd="0" presId="urn:microsoft.com/office/officeart/2008/layout/CircularPictureCallout"/>
    <dgm:cxn modelId="{69F78498-740E-4500-BB35-EE42355F3AB7}" type="presParOf" srcId="{1E8D11F4-0AF9-4EAC-9DC9-A02D813E6B16}" destId="{0A447A39-9DF6-441D-B8B0-3BB0D9291521}" srcOrd="0" destOrd="0" presId="urn:microsoft.com/office/officeart/2008/layout/CircularPictureCallout"/>
    <dgm:cxn modelId="{18985FE7-AF1D-4ADA-9D52-FAA52FD19D8F}" type="presParOf" srcId="{847F9C64-F224-441D-982C-C8C2F92F5166}" destId="{1B86464D-35D9-4637-BA25-14CE100D226D}" srcOrd="5" destOrd="0" presId="urn:microsoft.com/office/officeart/2008/layout/CircularPictureCallout"/>
    <dgm:cxn modelId="{3AAEDDBD-396F-47CD-A9D4-62595D335358}" type="presParOf" srcId="{1B86464D-35D9-4637-BA25-14CE100D226D}" destId="{763FE175-0B8A-4DEE-ACB3-D88E64D7DF55}" srcOrd="0" destOrd="0" presId="urn:microsoft.com/office/officeart/2008/layout/CircularPictureCallout"/>
    <dgm:cxn modelId="{1C4C0AA1-F77E-4BD8-A65E-B881FCA8A030}" type="presParOf" srcId="{847F9C64-F224-441D-982C-C8C2F92F5166}" destId="{35F2211E-760A-4A9D-BE42-4A8228FE2F33}" srcOrd="6" destOrd="0" presId="urn:microsoft.com/office/officeart/2008/layout/CircularPictureCallout"/>
    <dgm:cxn modelId="{162E5560-6000-4568-9A59-1C06AF13569F}" type="presParOf" srcId="{847F9C64-F224-441D-982C-C8C2F92F5166}" destId="{5D80B98F-F130-40EF-B4C1-E10F02DC3A41}" srcOrd="7" destOrd="0" presId="urn:microsoft.com/office/officeart/2008/layout/CircularPictureCallout"/>
    <dgm:cxn modelId="{E1DACABB-50FD-4C79-9DC1-667BA75703CB}" type="presParOf" srcId="{5D80B98F-F130-40EF-B4C1-E10F02DC3A41}" destId="{011635BD-F285-47F1-9F20-B57E76A1BEC0}" srcOrd="0" destOrd="0" presId="urn:microsoft.com/office/officeart/2008/layout/CircularPictureCallout"/>
    <dgm:cxn modelId="{C35A04B5-33BD-4235-B3AA-19881A21F549}" type="presParOf" srcId="{847F9C64-F224-441D-982C-C8C2F92F5166}" destId="{8F0DC68B-EA3D-4D72-BFE8-FE861FAE151D}" srcOrd="8" destOrd="0" presId="urn:microsoft.com/office/officeart/2008/layout/CircularPictureCallout"/>
    <dgm:cxn modelId="{CC477571-ECEB-4F1D-9F2C-8BF81D58515C}" type="presParOf" srcId="{8F0DC68B-EA3D-4D72-BFE8-FE861FAE151D}" destId="{A277414C-1F59-4472-9807-227E07483CCE}" srcOrd="0" destOrd="0" presId="urn:microsoft.com/office/officeart/2008/layout/CircularPictureCallout"/>
    <dgm:cxn modelId="{64F05EAF-5F9D-4EA1-AE5C-7245E7277D04}" type="presParOf" srcId="{847F9C64-F224-441D-982C-C8C2F92F5166}" destId="{D53B46D4-E58E-4760-98EB-FCF32402B909}" srcOrd="9" destOrd="0" presId="urn:microsoft.com/office/officeart/2008/layout/CircularPictureCallout"/>
    <dgm:cxn modelId="{DF3F46C0-2A85-43E8-8FF1-1EC25DCACDAD}" type="presParOf" srcId="{847F9C64-F224-441D-982C-C8C2F92F5166}" destId="{C2ADB4EC-1995-4BD3-B569-1D1C216C7952}" srcOrd="10" destOrd="0" presId="urn:microsoft.com/office/officeart/2008/layout/CircularPictureCallout"/>
    <dgm:cxn modelId="{A7F7E22D-209B-434F-9825-F2696AAB628B}" type="presParOf" srcId="{C2ADB4EC-1995-4BD3-B569-1D1C216C7952}" destId="{8DE59DD1-486A-4E4C-BF45-A6B9B8D61FF7}" srcOrd="0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3B46D4-E58E-4760-98EB-FCF32402B909}">
      <dsp:nvSpPr>
        <dsp:cNvPr id="0" name=""/>
        <dsp:cNvSpPr/>
      </dsp:nvSpPr>
      <dsp:spPr>
        <a:xfrm>
          <a:off x="3440066" y="5079248"/>
          <a:ext cx="5870736" cy="0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F2211E-760A-4A9D-BE42-4A8228FE2F33}">
      <dsp:nvSpPr>
        <dsp:cNvPr id="0" name=""/>
        <dsp:cNvSpPr/>
      </dsp:nvSpPr>
      <dsp:spPr>
        <a:xfrm>
          <a:off x="3440066" y="3032676"/>
          <a:ext cx="5028718" cy="0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BDDA6-E452-4AC7-B820-AACDDF900BF5}">
      <dsp:nvSpPr>
        <dsp:cNvPr id="0" name=""/>
        <dsp:cNvSpPr/>
      </dsp:nvSpPr>
      <dsp:spPr>
        <a:xfrm>
          <a:off x="3440066" y="986104"/>
          <a:ext cx="5870736" cy="0"/>
        </a:xfrm>
        <a:prstGeom prst="line">
          <a:avLst/>
        </a:pr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DCC56C-2A0F-4473-93BB-FDBB15249C26}">
      <dsp:nvSpPr>
        <dsp:cNvPr id="0" name=""/>
        <dsp:cNvSpPr/>
      </dsp:nvSpPr>
      <dsp:spPr>
        <a:xfrm>
          <a:off x="442657" y="290212"/>
          <a:ext cx="4775528" cy="465074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>
          <a:solidFill>
            <a:srgbClr val="00B0F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F48B5DA-DF2C-4972-B441-D864347A4C48}">
      <dsp:nvSpPr>
        <dsp:cNvPr id="0" name=""/>
        <dsp:cNvSpPr/>
      </dsp:nvSpPr>
      <dsp:spPr>
        <a:xfrm>
          <a:off x="1568914" y="3213944"/>
          <a:ext cx="3742302" cy="1929624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6500" kern="1200"/>
        </a:p>
      </dsp:txBody>
      <dsp:txXfrm>
        <a:off x="1568914" y="3213944"/>
        <a:ext cx="3742302" cy="1929624"/>
      </dsp:txXfrm>
    </dsp:sp>
    <dsp:sp modelId="{3753F703-3E85-4215-A0A5-7F4CC8190BBC}">
      <dsp:nvSpPr>
        <dsp:cNvPr id="0" name=""/>
        <dsp:cNvSpPr/>
      </dsp:nvSpPr>
      <dsp:spPr>
        <a:xfrm>
          <a:off x="8237554" y="5"/>
          <a:ext cx="2663180" cy="2410153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>
          <a:solidFill>
            <a:schemeClr val="accent3">
              <a:lumMod val="60000"/>
              <a:lumOff val="4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447A39-9DF6-441D-B8B0-3BB0D9291521}">
      <dsp:nvSpPr>
        <dsp:cNvPr id="0" name=""/>
        <dsp:cNvSpPr/>
      </dsp:nvSpPr>
      <dsp:spPr>
        <a:xfrm>
          <a:off x="10187905" y="109002"/>
          <a:ext cx="202318" cy="1754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 dirty="0"/>
        </a:p>
      </dsp:txBody>
      <dsp:txXfrm>
        <a:off x="10187905" y="109002"/>
        <a:ext cx="202318" cy="1754204"/>
      </dsp:txXfrm>
    </dsp:sp>
    <dsp:sp modelId="{763FE175-0B8A-4DEE-ACB3-D88E64D7DF55}">
      <dsp:nvSpPr>
        <dsp:cNvPr id="0" name=""/>
        <dsp:cNvSpPr/>
      </dsp:nvSpPr>
      <dsp:spPr>
        <a:xfrm>
          <a:off x="5709553" y="1867700"/>
          <a:ext cx="2663180" cy="2410153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38100">
          <a:solidFill>
            <a:schemeClr val="accent4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1635BD-F285-47F1-9F20-B57E76A1BEC0}">
      <dsp:nvSpPr>
        <dsp:cNvPr id="0" name=""/>
        <dsp:cNvSpPr/>
      </dsp:nvSpPr>
      <dsp:spPr>
        <a:xfrm>
          <a:off x="9345887" y="2155574"/>
          <a:ext cx="286520" cy="1754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 dirty="0"/>
        </a:p>
      </dsp:txBody>
      <dsp:txXfrm>
        <a:off x="9345887" y="2155574"/>
        <a:ext cx="286520" cy="1754204"/>
      </dsp:txXfrm>
    </dsp:sp>
    <dsp:sp modelId="{A277414C-1F59-4472-9807-227E07483CCE}">
      <dsp:nvSpPr>
        <dsp:cNvPr id="0" name=""/>
        <dsp:cNvSpPr/>
      </dsp:nvSpPr>
      <dsp:spPr>
        <a:xfrm>
          <a:off x="8525454" y="3424989"/>
          <a:ext cx="2663180" cy="2410153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38100">
          <a:solidFill>
            <a:schemeClr val="accent6">
              <a:lumMod val="40000"/>
              <a:lumOff val="6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E59DD1-486A-4E4C-BF45-A6B9B8D61FF7}">
      <dsp:nvSpPr>
        <dsp:cNvPr id="0" name=""/>
        <dsp:cNvSpPr/>
      </dsp:nvSpPr>
      <dsp:spPr>
        <a:xfrm>
          <a:off x="10187905" y="4202145"/>
          <a:ext cx="202318" cy="17542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0" rIns="19050" bIns="0" numCol="1" spcCol="1270" anchor="ctr" anchorCtr="0">
          <a:noAutofit/>
        </a:bodyPr>
        <a:lstStyle/>
        <a:p>
          <a:pPr marL="0" lvl="0" indent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TW" altLang="en-US" sz="500" kern="1200" dirty="0"/>
        </a:p>
      </dsp:txBody>
      <dsp:txXfrm>
        <a:off x="10187905" y="4202145"/>
        <a:ext cx="202318" cy="1754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9F05B-E795-4CB7-B234-DF8CC8C698D0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CE70DC-0440-453B-9A15-E9DF791DA18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0110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articphone.com/zh-T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garticphone.com/zh-TW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>
                <a:hlinkClick r:id="rId3"/>
              </a:rPr>
              <a:t>Gartic</a:t>
            </a:r>
            <a:r>
              <a:rPr lang="en-US" altLang="zh-TW" dirty="0">
                <a:hlinkClick r:id="rId3"/>
              </a:rPr>
              <a:t> </a:t>
            </a:r>
            <a:r>
              <a:rPr lang="zh-TW" altLang="en-US" dirty="0">
                <a:hlinkClick r:id="rId3"/>
              </a:rPr>
              <a:t>電話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電話遊戲 </a:t>
            </a:r>
            <a:r>
              <a:rPr lang="en-US" altLang="zh-TW" dirty="0">
                <a:hlinkClick r:id="rId3"/>
              </a:rPr>
              <a:t>(</a:t>
            </a:r>
            <a:r>
              <a:rPr lang="en-US" altLang="zh-TW" dirty="0" err="1">
                <a:hlinkClick r:id="rId3"/>
              </a:rPr>
              <a:t>garticphone.com</a:t>
            </a:r>
            <a:r>
              <a:rPr lang="en-US" altLang="zh-TW" dirty="0">
                <a:hlinkClick r:id="rId3"/>
              </a:rPr>
              <a:t>)</a:t>
            </a:r>
            <a:br>
              <a:rPr lang="en-US" altLang="zh-TW" dirty="0"/>
            </a:br>
            <a:r>
              <a:rPr lang="zh-TW" altLang="en-US" dirty="0"/>
              <a:t>請大家點選留言區的網址並取名登入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A33B8-DF4B-4925-8718-C9611158D8E3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3427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連結</a:t>
            </a:r>
            <a:br>
              <a:rPr lang="en-US" altLang="zh-TW" dirty="0"/>
            </a:br>
            <a:r>
              <a:rPr lang="en-US" altLang="zh-TW" dirty="0"/>
              <a:t>FUN</a:t>
            </a:r>
          </a:p>
          <a:p>
            <a:r>
              <a:rPr lang="zh-TW" altLang="en-US" dirty="0"/>
              <a:t>心流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A33B8-DF4B-4925-8718-C9611158D8E3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48367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有看過的夥伴請舉手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A33B8-DF4B-4925-8718-C9611158D8E3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279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err="1">
                <a:hlinkClick r:id="rId3"/>
              </a:rPr>
              <a:t>Gartic</a:t>
            </a:r>
            <a:r>
              <a:rPr lang="en-US" altLang="zh-TW" dirty="0">
                <a:hlinkClick r:id="rId3"/>
              </a:rPr>
              <a:t> </a:t>
            </a:r>
            <a:r>
              <a:rPr lang="zh-TW" altLang="en-US" dirty="0">
                <a:hlinkClick r:id="rId3"/>
              </a:rPr>
              <a:t>電話 </a:t>
            </a:r>
            <a:r>
              <a:rPr lang="en-US" altLang="zh-TW" dirty="0">
                <a:hlinkClick r:id="rId3"/>
              </a:rPr>
              <a:t>- </a:t>
            </a:r>
            <a:r>
              <a:rPr lang="zh-TW" altLang="en-US" dirty="0">
                <a:hlinkClick r:id="rId3"/>
              </a:rPr>
              <a:t>電話遊戲 </a:t>
            </a:r>
            <a:r>
              <a:rPr lang="en-US" altLang="zh-TW" dirty="0">
                <a:hlinkClick r:id="rId3"/>
              </a:rPr>
              <a:t>(</a:t>
            </a:r>
            <a:r>
              <a:rPr lang="en-US" altLang="zh-TW" dirty="0" err="1">
                <a:hlinkClick r:id="rId3"/>
              </a:rPr>
              <a:t>garticphone.com</a:t>
            </a:r>
            <a:r>
              <a:rPr lang="en-US" altLang="zh-TW" dirty="0">
                <a:hlinkClick r:id="rId3"/>
              </a:rPr>
              <a:t>)</a:t>
            </a:r>
            <a:br>
              <a:rPr lang="en-US" altLang="zh-TW" dirty="0"/>
            </a:br>
            <a:r>
              <a:rPr lang="zh-TW" altLang="en-US" dirty="0"/>
              <a:t>請大家點選留言區的網址並取名登入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3A33B8-DF4B-4925-8718-C9611158D8E3}" type="slidenum">
              <a:rPr lang="zh-TW" altLang="en-US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014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E535EBB-F052-794F-B6FF-EA6D6006A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4FC6B15-208A-B942-A541-61D9793AE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1917E65-3BC2-E245-8580-C44DBE1C5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DBCC34-7905-4B49-883A-42D48873B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F6099CC-FBF6-904C-A39B-DB375481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8629825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F7159F0-EAC4-CC44-B1E5-310C6570D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3D05478-E443-C348-BD3B-A5709AFAAE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10F0474-A677-2F42-B973-B57BE47B0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52055E-131E-4346-802B-4E3E43BF7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27D3F00-5EBE-0343-AF99-B16F6766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0485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D8E602E6-E510-9A4E-BCF0-B4E7FDD6B7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EECC88D-E417-454B-83F0-C98A2DE1D9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E31C698-6261-F841-8D76-FEFB9E25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46FC5A8-A446-4D4C-9D28-4B33C65B8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765F7EE-976D-0646-989C-A4D9C3A42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3644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B345-DDE5-45E5-A2CB-7690343C56EF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78BA-864B-4869-9177-70073BE1A6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202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5B345-DDE5-45E5-A2CB-7690343C56EF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878BA-864B-4869-9177-70073BE1A6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4418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09CF05B-CCBC-3E41-B71B-0A3098670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91501B-D1BB-EB4A-AE88-042F2CCA2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0C7674-4587-4949-A21F-FEFD5019F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3D7041A-AF82-0A4A-83DA-B739C201C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8D680C9-6542-C148-BDB5-08AA06E40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90195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E0EE48A-0797-904E-BC6E-C2BCC93EC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E085AC5-487B-664A-8E1B-F3D6E32500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84227AE-6D13-4043-8D64-F11379B36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9036CDA-091E-664D-B3C4-D1826A57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A27E254-70A6-474F-8CD6-78590C3D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37065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84AD69-99C5-324A-90B0-85C0D3589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4691743-C49F-224A-8FE0-53CC4496D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4B4F364-D967-2642-B542-0670728C8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93ACC9B-DD37-854F-A5D0-2F03328B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A82A7FE-DA99-4C42-ACF7-0A541842B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021D668-E887-7E46-8DAE-96CE09784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37331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CF6B4E0-17B2-754A-A13C-771FCCB88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FEA9A75-C6A3-3441-AFBA-8AA6FE85F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6001471-2953-CD47-9971-4531BCEDFC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8551994C-90C5-CC46-ADFB-7BE2858A84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EE746A7-68FC-F243-8D66-B444881497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E41BB601-6B7B-4644-9AB1-DF01F423C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5B7E5FCC-FF47-A54B-A4B1-E55F0B3C2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C0AFB18-0B1E-FA4B-AF61-53671AA4A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18398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250569-C744-6D4B-B052-639467037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1F8F9A1-DE40-524D-9F22-957E0CC6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405F4C6-3147-B045-BEC9-864810562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66C1F5F-1456-C54D-A0B8-5990DA70E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57396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D4A18B2-50A9-6644-A517-A9C0EB076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C87CAC3-3D46-BF47-BB5A-15E3E86F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9A26BD5-8192-5144-BE01-473252691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66341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FF4EBBE-CD6A-004D-BC6C-FF81D322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EEBF5A8-D3D4-CB4C-B4F9-A17FD1833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91B289B-1908-094B-9E89-D17F9E493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237F498-E726-A348-A5A5-54884511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B5A5912-88CD-7344-9AAA-5658A02D0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56FF727-9341-FE4F-89A4-CA61B6E5A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1168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1000FB-D2B4-0049-A368-B939535C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15ECB7E-9D37-504E-B5CC-FDD2AA5815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C85073B-3424-7346-8149-E187CBD68B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D37032A-86A3-144E-82F6-A41C4C90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C71C677-0549-3A46-B025-B3487866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13D3229-E0FE-A640-B5AB-F04FC2A9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6041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9CE675BD-2039-2A4A-9A9A-95397D400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116F6EB-DC5D-F54F-B3FA-C9DF8B663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kumimoji="1" lang="zh-TW" altLang="en-US"/>
              <a:t>編輯母片文字樣式
第二層
第三層
第四層
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3CD4473-1055-1F40-8BC3-97B430D983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D7642-C707-3F4C-B6DE-F699CA3A9372}" type="datetimeFigureOut">
              <a:rPr kumimoji="1" lang="zh-TW" altLang="en-US" smtClean="0"/>
              <a:t>2021/6/16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3643299-4DF9-0E42-99FE-72196ED184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C0B1FBA-088E-1043-86E3-FBEE978776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E74734-2EE5-B949-946D-8B36FB901070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886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B345-DDE5-45E5-A2CB-7690343C56EF}" type="datetimeFigureOut">
              <a:rPr lang="zh-TW" altLang="en-US" smtClean="0"/>
              <a:t>2021/6/16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878BA-864B-4869-9177-70073BE1A6E4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40289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m.facebook.com/%E8%BC%94%E5%B0%8E%E8%AA%B2%E5%93%AA%E6%9C%89%E9%80%99%E9%BA%BC%E6%B6%BC-113879656837971/" TargetMode="External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articphone.com/zh-TW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MgXnA6_RLY8&amp;t=21s" TargetMode="External"/><Relationship Id="rId5" Type="http://schemas.openxmlformats.org/officeDocument/2006/relationships/hyperlink" Target="https://www.youtube.com/watch?v=6i9KBzJQOhc" TargetMode="External"/><Relationship Id="rId4" Type="http://schemas.openxmlformats.org/officeDocument/2006/relationships/hyperlink" Target="https://www.youtube.com/watch?v=DYOEmqb-gPw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TyNi5PA2Xo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edium.com/csl-for-chinese-teachers/pear-deck-google-slides-%E7%B6%B2%E8%AA%B2%E6%95%99%E5%AD%B8%E8%B6%85%E5%BC%B7%E7%B5%84%E5%90%88-%E6%95%99%E5%AD%B8%E6%A8%A1%E6%9D%BF%E5%88%86%E4%BA%AB-642c27b66a65" TargetMode="External"/><Relationship Id="rId5" Type="http://schemas.openxmlformats.org/officeDocument/2006/relationships/hyperlink" Target="https://angelsfunparadise.com/pear-deck/" TargetMode="External"/><Relationship Id="rId4" Type="http://schemas.openxmlformats.org/officeDocument/2006/relationships/hyperlink" Target="https://www.youtube.com/watch?v=TJ_kUgRcx5s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articphone.com/zh-TW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riian.com/75434/" TargetMode="External"/><Relationship Id="rId2" Type="http://schemas.openxmlformats.org/officeDocument/2006/relationships/hyperlink" Target="https://www.youtube.com/watch?v=sRayTsSGbf4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116305" y="-300749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zh-TW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＂疫＂起來共學</a:t>
            </a:r>
            <a:r>
              <a:rPr lang="en-US" altLang="zh-TW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---</a:t>
            </a:r>
            <a:br>
              <a:rPr lang="en-US" altLang="zh-TW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en-US" altLang="zh-TW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</a:t>
            </a:r>
            <a:r>
              <a:rPr lang="zh-TW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線上互動軟體平台分享 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863042" y="2398294"/>
            <a:ext cx="5232958" cy="827881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altLang="zh-TW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110/6/15 </a:t>
            </a:r>
            <a:r>
              <a:rPr lang="zh-TW" altLang="en-US" sz="28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臺南市綜合活動輔導團</a:t>
            </a:r>
          </a:p>
        </p:txBody>
      </p:sp>
      <p:grpSp>
        <p:nvGrpSpPr>
          <p:cNvPr id="17" name="群組 16"/>
          <p:cNvGrpSpPr/>
          <p:nvPr/>
        </p:nvGrpSpPr>
        <p:grpSpPr>
          <a:xfrm>
            <a:off x="5907024" y="950976"/>
            <a:ext cx="5928359" cy="5662331"/>
            <a:chOff x="3413124" y="721734"/>
            <a:chExt cx="5365751" cy="5414529"/>
          </a:xfrm>
          <a:blipFill dpi="0" rotWithShape="1">
            <a:blip r:embed="rId2">
              <a:alphaModFix amt="90000"/>
            </a:blip>
            <a:srcRect/>
            <a:stretch>
              <a:fillRect l="9000" t="20000"/>
            </a:stretch>
          </a:blipFill>
        </p:grpSpPr>
        <p:sp>
          <p:nvSpPr>
            <p:cNvPr id="18" name="手繪多邊形 17"/>
            <p:cNvSpPr/>
            <p:nvPr/>
          </p:nvSpPr>
          <p:spPr>
            <a:xfrm>
              <a:off x="5183822" y="721734"/>
              <a:ext cx="3595052" cy="1625984"/>
            </a:xfrm>
            <a:custGeom>
              <a:avLst/>
              <a:gdLst>
                <a:gd name="connsiteX0" fmla="*/ 0 w 3595052"/>
                <a:gd name="connsiteY0" fmla="*/ 0 h 1625984"/>
                <a:gd name="connsiteX1" fmla="*/ 3595052 w 3595052"/>
                <a:gd name="connsiteY1" fmla="*/ 0 h 1625984"/>
                <a:gd name="connsiteX2" fmla="*/ 3595052 w 3595052"/>
                <a:gd name="connsiteY2" fmla="*/ 1625984 h 1625984"/>
                <a:gd name="connsiteX3" fmla="*/ 0 w 3595052"/>
                <a:gd name="connsiteY3" fmla="*/ 1625984 h 1625984"/>
                <a:gd name="connsiteX4" fmla="*/ 0 w 3595052"/>
                <a:gd name="connsiteY4" fmla="*/ 0 h 16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5052" h="1625984">
                  <a:moveTo>
                    <a:pt x="0" y="0"/>
                  </a:moveTo>
                  <a:lnTo>
                    <a:pt x="3595052" y="0"/>
                  </a:lnTo>
                  <a:lnTo>
                    <a:pt x="3595052" y="1625984"/>
                  </a:lnTo>
                  <a:lnTo>
                    <a:pt x="0" y="162598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19" name="矩形 18"/>
            <p:cNvSpPr/>
            <p:nvPr/>
          </p:nvSpPr>
          <p:spPr>
            <a:xfrm>
              <a:off x="3413124" y="721734"/>
              <a:ext cx="1609725" cy="1625984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手繪多邊形 19"/>
            <p:cNvSpPr/>
            <p:nvPr/>
          </p:nvSpPr>
          <p:spPr>
            <a:xfrm>
              <a:off x="3413124" y="2616007"/>
              <a:ext cx="3595052" cy="1625984"/>
            </a:xfrm>
            <a:custGeom>
              <a:avLst/>
              <a:gdLst>
                <a:gd name="connsiteX0" fmla="*/ 0 w 3595052"/>
                <a:gd name="connsiteY0" fmla="*/ 0 h 1625984"/>
                <a:gd name="connsiteX1" fmla="*/ 3595052 w 3595052"/>
                <a:gd name="connsiteY1" fmla="*/ 0 h 1625984"/>
                <a:gd name="connsiteX2" fmla="*/ 3595052 w 3595052"/>
                <a:gd name="connsiteY2" fmla="*/ 1625984 h 1625984"/>
                <a:gd name="connsiteX3" fmla="*/ 0 w 3595052"/>
                <a:gd name="connsiteY3" fmla="*/ 1625984 h 1625984"/>
                <a:gd name="connsiteX4" fmla="*/ 0 w 3595052"/>
                <a:gd name="connsiteY4" fmla="*/ 0 h 16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5052" h="1625984">
                  <a:moveTo>
                    <a:pt x="0" y="0"/>
                  </a:moveTo>
                  <a:lnTo>
                    <a:pt x="3595052" y="0"/>
                  </a:lnTo>
                  <a:lnTo>
                    <a:pt x="3595052" y="1625984"/>
                  </a:lnTo>
                  <a:lnTo>
                    <a:pt x="0" y="162598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1" name="矩形 20"/>
            <p:cNvSpPr/>
            <p:nvPr/>
          </p:nvSpPr>
          <p:spPr>
            <a:xfrm>
              <a:off x="7169150" y="2616007"/>
              <a:ext cx="1609725" cy="1625984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手繪多邊形 21"/>
            <p:cNvSpPr/>
            <p:nvPr/>
          </p:nvSpPr>
          <p:spPr>
            <a:xfrm>
              <a:off x="5183822" y="4510279"/>
              <a:ext cx="3595052" cy="1625984"/>
            </a:xfrm>
            <a:custGeom>
              <a:avLst/>
              <a:gdLst>
                <a:gd name="connsiteX0" fmla="*/ 0 w 3595052"/>
                <a:gd name="connsiteY0" fmla="*/ 0 h 1625984"/>
                <a:gd name="connsiteX1" fmla="*/ 3595052 w 3595052"/>
                <a:gd name="connsiteY1" fmla="*/ 0 h 1625984"/>
                <a:gd name="connsiteX2" fmla="*/ 3595052 w 3595052"/>
                <a:gd name="connsiteY2" fmla="*/ 1625984 h 1625984"/>
                <a:gd name="connsiteX3" fmla="*/ 0 w 3595052"/>
                <a:gd name="connsiteY3" fmla="*/ 1625984 h 1625984"/>
                <a:gd name="connsiteX4" fmla="*/ 0 w 3595052"/>
                <a:gd name="connsiteY4" fmla="*/ 0 h 1625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95052" h="1625984">
                  <a:moveTo>
                    <a:pt x="0" y="0"/>
                  </a:moveTo>
                  <a:lnTo>
                    <a:pt x="3595052" y="0"/>
                  </a:lnTo>
                  <a:lnTo>
                    <a:pt x="3595052" y="1625984"/>
                  </a:lnTo>
                  <a:lnTo>
                    <a:pt x="0" y="1625984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zh-TW" altLang="en-US" sz="6500" kern="1200"/>
            </a:p>
          </p:txBody>
        </p:sp>
        <p:sp>
          <p:nvSpPr>
            <p:cNvPr id="23" name="矩形 22"/>
            <p:cNvSpPr/>
            <p:nvPr/>
          </p:nvSpPr>
          <p:spPr>
            <a:xfrm>
              <a:off x="3413124" y="4510279"/>
              <a:ext cx="1609725" cy="1625984"/>
            </a:xfrm>
            <a:prstGeom prst="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39135562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2377C7A-D17C-9A47-92E0-DB61637D8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353926" cy="6858001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F68F4C-3252-5E46-935D-AE7FAC72B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即時討論</a:t>
            </a:r>
            <a:endParaRPr kumimoji="1"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事先設定好：不怕學生移動或擦掉到題目</a:t>
            </a:r>
            <a:endParaRPr kumimoji="1"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自行設計底圖：大家剛體驗的四個題目</a:t>
            </a:r>
            <a:endParaRPr kumimoji="1"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r>
              <a:rPr kumimoji="1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   使用模版：可參考</a:t>
            </a:r>
            <a:r>
              <a:rPr kumimoji="1"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『</a:t>
            </a:r>
            <a:r>
              <a:rPr kumimoji="1" lang="zh-TW" altLang="en-US" sz="4000" b="1" dirty="0">
                <a:latin typeface="Microsoft JhengHei" panose="020B0604030504040204" pitchFamily="34" charset="-120"/>
                <a:ea typeface="Microsoft JhengHei" panose="020B0604030504040204" pitchFamily="34" charset="-120"/>
                <a:hlinkClick r:id="rId3"/>
              </a:rPr>
              <a:t>輔導課哪有那麼涼</a:t>
            </a:r>
            <a:r>
              <a:rPr kumimoji="1" lang="en-US" altLang="zh-TW" sz="40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』</a:t>
            </a:r>
          </a:p>
          <a:p>
            <a:endParaRPr kumimoji="1" lang="en-US" altLang="zh-TW" sz="4000" b="1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endParaRPr kumimoji="1" lang="en-US" altLang="zh-TW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0" indent="0">
              <a:buNone/>
            </a:pP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319071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3C27A5EE-0DE6-F44D-9C7D-BF71DB1E4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2878" cy="802887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EE1AAF46-7008-BF4F-9F4B-6F08FCCC3B57}"/>
              </a:ext>
            </a:extLst>
          </p:cNvPr>
          <p:cNvSpPr txBox="1"/>
          <p:nvPr/>
        </p:nvSpPr>
        <p:spPr>
          <a:xfrm>
            <a:off x="2985438" y="485681"/>
            <a:ext cx="7796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5400" b="1" dirty="0">
                <a:solidFill>
                  <a:srgbClr val="7030A0"/>
                </a:solidFill>
                <a:latin typeface="HanziPen SC" panose="03000300000000000000" pitchFamily="66" charset="-122"/>
                <a:ea typeface="HanziPen SC" panose="03000300000000000000" pitchFamily="66" charset="-122"/>
                <a:cs typeface="Yuppy SC" panose="020F0603040207020204" pitchFamily="34" charset="-122"/>
              </a:rPr>
              <a:t>共用白板    </a:t>
            </a:r>
            <a:r>
              <a:rPr kumimoji="1" lang="zh-TW" altLang="en-US" sz="5400" b="1" dirty="0">
                <a:solidFill>
                  <a:srgbClr val="0070C0"/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守則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740E9B28-A6BD-D540-91C0-59E81C50F4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85" y="1913184"/>
            <a:ext cx="909969" cy="822591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93D4719-512C-6240-BFA3-CAE7B7FFF7F8}"/>
              </a:ext>
            </a:extLst>
          </p:cNvPr>
          <p:cNvSpPr txBox="1"/>
          <p:nvPr/>
        </p:nvSpPr>
        <p:spPr>
          <a:xfrm>
            <a:off x="2159254" y="2113825"/>
            <a:ext cx="326243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000" dirty="0">
                <a:latin typeface="Wawati SC" pitchFamily="82" charset="-122"/>
                <a:ea typeface="Wawati SC" pitchFamily="82" charset="-122"/>
              </a:rPr>
              <a:t>聽口令再動作</a:t>
            </a:r>
            <a:endParaRPr kumimoji="1" lang="en-US" altLang="zh-TW" sz="4000" dirty="0">
              <a:latin typeface="Wawati SC" pitchFamily="82" charset="-122"/>
              <a:ea typeface="Wawati SC" pitchFamily="82" charset="-122"/>
            </a:endParaRPr>
          </a:p>
          <a:p>
            <a:endParaRPr kumimoji="1" lang="zh-TW" altLang="en-US" sz="4000" dirty="0">
              <a:latin typeface="Wawati SC" pitchFamily="82" charset="-122"/>
              <a:ea typeface="Wawati SC" pitchFamily="82" charset="-122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F29FAF77-6F94-C547-BCFB-C6A7941C2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286" y="3365688"/>
            <a:ext cx="909969" cy="822591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A1008B0F-0213-834B-A46F-54C9939A2A41}"/>
              </a:ext>
            </a:extLst>
          </p:cNvPr>
          <p:cNvSpPr txBox="1"/>
          <p:nvPr/>
        </p:nvSpPr>
        <p:spPr>
          <a:xfrm>
            <a:off x="2168640" y="3588712"/>
            <a:ext cx="38427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TW" altLang="en-US" sz="4000" dirty="0">
                <a:latin typeface="Wawati SC" pitchFamily="82" charset="-122"/>
                <a:ea typeface="Wawati SC" pitchFamily="82" charset="-122"/>
              </a:rPr>
              <a:t>放對位置勿亂移</a:t>
            </a:r>
            <a:endParaRPr kumimoji="1" lang="en-US" altLang="zh-TW" sz="4000" dirty="0">
              <a:latin typeface="Wawati SC" pitchFamily="82" charset="-122"/>
              <a:ea typeface="Wawati SC" pitchFamily="82" charset="-122"/>
            </a:endParaRPr>
          </a:p>
          <a:p>
            <a:endParaRPr kumimoji="1" lang="zh-TW" altLang="en-US" sz="4000" dirty="0">
              <a:latin typeface="Wawati SC" pitchFamily="82" charset="-122"/>
              <a:ea typeface="Wawati SC" pitchFamily="82" charset="-122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85617C22-DE3B-7142-8999-B5E1827E6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367" y="1894693"/>
            <a:ext cx="1188712" cy="1188712"/>
          </a:xfrm>
          <a:prstGeom prst="rect">
            <a:avLst/>
          </a:prstGeom>
        </p:spPr>
      </p:pic>
      <p:sp>
        <p:nvSpPr>
          <p:cNvPr id="18" name="文字方塊 17">
            <a:extLst>
              <a:ext uri="{FF2B5EF4-FFF2-40B4-BE49-F238E27FC236}">
                <a16:creationId xmlns:a16="http://schemas.microsoft.com/office/drawing/2014/main" id="{D844AC62-5F73-F847-B9F7-5F6F79652413}"/>
              </a:ext>
            </a:extLst>
          </p:cNvPr>
          <p:cNvSpPr txBox="1"/>
          <p:nvPr/>
        </p:nvSpPr>
        <p:spPr>
          <a:xfrm>
            <a:off x="7580940" y="2274967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000" dirty="0">
                <a:latin typeface="Wawati SC" pitchFamily="82" charset="-122"/>
                <a:ea typeface="Wawati SC" pitchFamily="82" charset="-122"/>
              </a:rPr>
              <a:t>清除畫面勿亂按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EAF069A1-4C52-2B4C-8F40-E76313F08E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2674" y="3437264"/>
            <a:ext cx="812800" cy="812800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58ED573E-9B62-5F4E-9A8E-C5776ECDEB8F}"/>
              </a:ext>
            </a:extLst>
          </p:cNvPr>
          <p:cNvSpPr txBox="1"/>
          <p:nvPr/>
        </p:nvSpPr>
        <p:spPr>
          <a:xfrm>
            <a:off x="7580939" y="3542178"/>
            <a:ext cx="4357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TW" altLang="en-US" sz="4000" dirty="0">
                <a:latin typeface="Wawati SC" pitchFamily="82" charset="-122"/>
                <a:ea typeface="Wawati SC" pitchFamily="82" charset="-122"/>
              </a:rPr>
              <a:t>塗鴉頁面</a:t>
            </a:r>
            <a:r>
              <a:rPr kumimoji="1" lang="en-US" altLang="zh-TW" sz="4000" dirty="0">
                <a:latin typeface="Wawati SC" pitchFamily="82" charset="-122"/>
                <a:ea typeface="Wawati SC" pitchFamily="82" charset="-122"/>
              </a:rPr>
              <a:t>15~20</a:t>
            </a:r>
            <a:r>
              <a:rPr kumimoji="1" lang="zh-TW" altLang="en-US" sz="4000" dirty="0">
                <a:latin typeface="Wawati SC" pitchFamily="82" charset="-122"/>
                <a:ea typeface="Wawati SC" pitchFamily="82" charset="-122"/>
              </a:rPr>
              <a:t>頁</a:t>
            </a:r>
          </a:p>
        </p:txBody>
      </p:sp>
    </p:spTree>
    <p:extLst>
      <p:ext uri="{BB962C8B-B14F-4D97-AF65-F5344CB8AC3E}">
        <p14:creationId xmlns:p14="http://schemas.microsoft.com/office/powerpoint/2010/main" val="351680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B07BF07E-4E6B-6F4E-8581-BD8271F8E5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33167"/>
            <a:ext cx="12200393" cy="6858000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B7C8D680-45EE-334B-AE89-D04C7738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852" y="145462"/>
            <a:ext cx="9310692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solidFill>
                  <a:srgbClr val="202124"/>
                </a:solidFill>
                <a:latin typeface="Wawati SC" pitchFamily="82" charset="-122"/>
                <a:ea typeface="Wawati SC" pitchFamily="82" charset="-122"/>
              </a:rPr>
              <a:t>1.</a:t>
            </a:r>
            <a:r>
              <a:rPr lang="zh-TW" altLang="en-US" dirty="0">
                <a:solidFill>
                  <a:srgbClr val="202124"/>
                </a:solidFill>
                <a:latin typeface="Wawati SC" pitchFamily="82" charset="-122"/>
                <a:ea typeface="Wawati SC" pitchFamily="82" charset="-122"/>
              </a:rPr>
              <a:t>最常使用的線上教學平台是哪一個？</a:t>
            </a:r>
            <a:endParaRPr lang="zh-TW" altLang="en-US" dirty="0">
              <a:latin typeface="Wawati SC" pitchFamily="82" charset="-122"/>
              <a:ea typeface="Wawati SC" pitchFamily="82" charset="-122"/>
            </a:endParaRPr>
          </a:p>
        </p:txBody>
      </p:sp>
      <p:cxnSp>
        <p:nvCxnSpPr>
          <p:cNvPr id="3" name="直線接點 2">
            <a:extLst>
              <a:ext uri="{FF2B5EF4-FFF2-40B4-BE49-F238E27FC236}">
                <a16:creationId xmlns:a16="http://schemas.microsoft.com/office/drawing/2014/main" id="{653C230F-F5ED-7840-8EB1-F080D947C764}"/>
              </a:ext>
            </a:extLst>
          </p:cNvPr>
          <p:cNvCxnSpPr>
            <a:endCxn id="5" idx="3"/>
          </p:cNvCxnSpPr>
          <p:nvPr/>
        </p:nvCxnSpPr>
        <p:spPr>
          <a:xfrm>
            <a:off x="239350" y="3429001"/>
            <a:ext cx="11961044" cy="3316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接點 6">
            <a:extLst>
              <a:ext uri="{FF2B5EF4-FFF2-40B4-BE49-F238E27FC236}">
                <a16:creationId xmlns:a16="http://schemas.microsoft.com/office/drawing/2014/main" id="{A4AE43D7-4CF1-A341-AE8D-EABF1DB49185}"/>
              </a:ext>
            </a:extLst>
          </p:cNvPr>
          <p:cNvCxnSpPr>
            <a:cxnSpLocks/>
            <a:stCxn id="4" idx="0"/>
            <a:endCxn id="5" idx="2"/>
          </p:cNvCxnSpPr>
          <p:nvPr/>
        </p:nvCxnSpPr>
        <p:spPr>
          <a:xfrm>
            <a:off x="6100198" y="145462"/>
            <a:ext cx="0" cy="6745705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字方塊 1">
            <a:extLst>
              <a:ext uri="{FF2B5EF4-FFF2-40B4-BE49-F238E27FC236}">
                <a16:creationId xmlns:a16="http://schemas.microsoft.com/office/drawing/2014/main" id="{583315F8-7E2E-1B4E-9B84-C15703B4CF69}"/>
              </a:ext>
            </a:extLst>
          </p:cNvPr>
          <p:cNvSpPr txBox="1"/>
          <p:nvPr/>
        </p:nvSpPr>
        <p:spPr>
          <a:xfrm>
            <a:off x="1" y="2146573"/>
            <a:ext cx="615553" cy="188769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TW" altLang="en-US" sz="2800" b="1" dirty="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請用</a:t>
            </a:r>
            <a:r>
              <a:rPr kumimoji="1" lang="zh-TW" altLang="en-US" sz="2800" b="1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便利貼</a:t>
            </a:r>
          </a:p>
        </p:txBody>
      </p:sp>
    </p:spTree>
    <p:extLst>
      <p:ext uri="{BB962C8B-B14F-4D97-AF65-F5344CB8AC3E}">
        <p14:creationId xmlns:p14="http://schemas.microsoft.com/office/powerpoint/2010/main" val="738990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807A246-474F-5845-A0A5-0049D4E0B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989" y="42334"/>
            <a:ext cx="6151599" cy="6773333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E8E1B266-E524-6E45-AA89-6CD9D84C7B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5999987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A346870-A417-0045-ACAD-178827D5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411" y="223024"/>
            <a:ext cx="6021658" cy="1387472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US" altLang="zh-TW" dirty="0">
                <a:solidFill>
                  <a:srgbClr val="7030A0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2.</a:t>
            </a:r>
            <a:r>
              <a:rPr lang="zh-TW" altLang="en-US" dirty="0">
                <a:solidFill>
                  <a:srgbClr val="7030A0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實體教學與線上教學</a:t>
            </a:r>
            <a:br>
              <a:rPr lang="en-US" altLang="zh-TW" dirty="0">
                <a:solidFill>
                  <a:srgbClr val="7030A0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</a:br>
            <a:r>
              <a:rPr lang="zh-TW" altLang="en-US" dirty="0">
                <a:solidFill>
                  <a:srgbClr val="7030A0"/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不同的亮點</a:t>
            </a:r>
            <a:endParaRPr kumimoji="1" lang="zh-TW" altLang="en-US" dirty="0">
              <a:solidFill>
                <a:srgbClr val="7030A0"/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48A0C2A5-ABD1-3442-A7BE-8C49D4C97323}"/>
              </a:ext>
            </a:extLst>
          </p:cNvPr>
          <p:cNvSpPr txBox="1"/>
          <p:nvPr/>
        </p:nvSpPr>
        <p:spPr>
          <a:xfrm>
            <a:off x="223024" y="4088426"/>
            <a:ext cx="677108" cy="214417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kumimoji="1" lang="zh-TW" altLang="en-US" sz="3200" dirty="0">
                <a:solidFill>
                  <a:srgbClr val="FF000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請用文字框</a:t>
            </a:r>
          </a:p>
        </p:txBody>
      </p:sp>
    </p:spTree>
    <p:extLst>
      <p:ext uri="{BB962C8B-B14F-4D97-AF65-F5344CB8AC3E}">
        <p14:creationId xmlns:p14="http://schemas.microsoft.com/office/powerpoint/2010/main" val="231202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3DF11218-0508-784B-8937-A2E091D5B8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12607019" cy="6858000"/>
          </a:xfrm>
          <a:prstGeom prst="rect">
            <a:avLst/>
          </a:prstGeom>
        </p:spPr>
      </p:pic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192CDBF3-E1AC-8141-B0C6-1B61AEA76511}"/>
              </a:ext>
            </a:extLst>
          </p:cNvPr>
          <p:cNvSpPr/>
          <p:nvPr/>
        </p:nvSpPr>
        <p:spPr>
          <a:xfrm>
            <a:off x="719404" y="0"/>
            <a:ext cx="5213046" cy="3323063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63000">
                <a:schemeClr val="accent2">
                  <a:lumMod val="45000"/>
                  <a:lumOff val="55000"/>
                </a:schemeClr>
              </a:gs>
              <a:gs pos="54000">
                <a:schemeClr val="accent2">
                  <a:lumMod val="45000"/>
                  <a:lumOff val="55000"/>
                </a:schemeClr>
              </a:gs>
              <a:gs pos="89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0"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TW" altLang="en-US" sz="2400" dirty="0"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  <p:sp>
        <p:nvSpPr>
          <p:cNvPr id="10" name="標題 1">
            <a:extLst>
              <a:ext uri="{FF2B5EF4-FFF2-40B4-BE49-F238E27FC236}">
                <a16:creationId xmlns:a16="http://schemas.microsoft.com/office/drawing/2014/main" id="{A0E54158-7BC6-5D40-976F-D4A84BA0D441}"/>
              </a:ext>
            </a:extLst>
          </p:cNvPr>
          <p:cNvSpPr txBox="1">
            <a:spLocks/>
          </p:cNvSpPr>
          <p:nvPr/>
        </p:nvSpPr>
        <p:spPr>
          <a:xfrm>
            <a:off x="719404" y="0"/>
            <a:ext cx="5213046" cy="3902928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5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</a:pPr>
            <a:r>
              <a:rPr lang="en-US" altLang="zh-TW" sz="7600" dirty="0">
                <a:solidFill>
                  <a:srgbClr val="202124"/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3.</a:t>
            </a:r>
            <a:r>
              <a:rPr lang="zh-TW" altLang="en-US" sz="7600" dirty="0">
                <a:solidFill>
                  <a:srgbClr val="202124"/>
                </a:solidFill>
                <a:latin typeface="Yuppy SC" panose="020F0603040207020204" pitchFamily="34" charset="-122"/>
                <a:ea typeface="Yuppy SC" panose="020F0603040207020204" pitchFamily="34" charset="-122"/>
                <a:cs typeface="Yuppy SC" panose="020F0603040207020204" pitchFamily="34" charset="-122"/>
              </a:rPr>
              <a:t>線上教學感到最無力的地方</a:t>
            </a:r>
            <a:endParaRPr lang="en-US" altLang="zh-TW" sz="7600" dirty="0">
              <a:solidFill>
                <a:srgbClr val="202124"/>
              </a:solidFill>
              <a:latin typeface="Yuppy SC" panose="020F0603040207020204" pitchFamily="34" charset="-122"/>
              <a:ea typeface="Yuppy SC" panose="020F0603040207020204" pitchFamily="34" charset="-122"/>
              <a:cs typeface="Yuppy SC" panose="020F0603040207020204" pitchFamily="34" charset="-122"/>
            </a:endParaRPr>
          </a:p>
          <a:p>
            <a:pPr>
              <a:lnSpc>
                <a:spcPct val="170000"/>
              </a:lnSpc>
            </a:pPr>
            <a:r>
              <a:rPr kumimoji="1" lang="zh-TW" altLang="en-US" sz="7100" dirty="0">
                <a:solidFill>
                  <a:srgbClr val="FF0000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（請使用便利貼）</a:t>
            </a:r>
            <a:br>
              <a:rPr kumimoji="1" lang="zh-TW" altLang="en-US" sz="5867" dirty="0"/>
            </a:br>
            <a:endParaRPr kumimoji="1" lang="zh-TW" altLang="en-US" sz="5867" dirty="0"/>
          </a:p>
        </p:txBody>
      </p:sp>
    </p:spTree>
    <p:extLst>
      <p:ext uri="{BB962C8B-B14F-4D97-AF65-F5344CB8AC3E}">
        <p14:creationId xmlns:p14="http://schemas.microsoft.com/office/powerpoint/2010/main" val="1970804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4FA3771-36F2-514A-98A7-6D4E4ACD6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1566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1A21A30-8061-6349-BF03-BF4A41794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0771" y="307592"/>
            <a:ext cx="10972800" cy="772948"/>
          </a:xfrm>
        </p:spPr>
        <p:txBody>
          <a:bodyPr>
            <a:normAutofit/>
          </a:bodyPr>
          <a:lstStyle/>
          <a:p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4.</a:t>
            </a:r>
            <a:r>
              <a:rPr lang="zh-TW" altLang="en-US" dirty="0">
                <a:solidFill>
                  <a:schemeClr val="accent1">
                    <a:lumMod val="75000"/>
                  </a:schemeClr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最期待輔導團提供什麼協助</a:t>
            </a:r>
            <a:r>
              <a:rPr lang="en-US" altLang="zh-TW" dirty="0">
                <a:solidFill>
                  <a:schemeClr val="accent1">
                    <a:lumMod val="75000"/>
                  </a:schemeClr>
                </a:solidFill>
                <a:latin typeface="HanziPen SC" panose="03000300000000000000" pitchFamily="66" charset="-122"/>
                <a:ea typeface="HanziPen SC" panose="03000300000000000000" pitchFamily="66" charset="-122"/>
              </a:rPr>
              <a:t>?</a:t>
            </a:r>
            <a:endParaRPr kumimoji="1" lang="zh-TW" altLang="en-US" dirty="0">
              <a:solidFill>
                <a:schemeClr val="accent1">
                  <a:lumMod val="75000"/>
                </a:schemeClr>
              </a:solidFill>
              <a:latin typeface="HanziPen SC" panose="03000300000000000000" pitchFamily="66" charset="-122"/>
              <a:ea typeface="HanziPen SC" panose="03000300000000000000" pitchFamily="66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83329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F9A852-F7AD-D540-8B37-AF33AB6AA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AB356FD2-5BF1-1C48-9637-165E165B3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3807" y="171003"/>
            <a:ext cx="10581936" cy="6613711"/>
          </a:xfrm>
        </p:spPr>
      </p:pic>
    </p:spTree>
    <p:extLst>
      <p:ext uri="{BB962C8B-B14F-4D97-AF65-F5344CB8AC3E}">
        <p14:creationId xmlns:p14="http://schemas.microsoft.com/office/powerpoint/2010/main" val="1643015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EC4152-16EB-A24D-80F1-4844B9D08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6314203-F33C-5B4E-9835-C4ED6D6B2D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03199"/>
          </a:xfrm>
        </p:spPr>
      </p:pic>
    </p:spTree>
    <p:extLst>
      <p:ext uri="{BB962C8B-B14F-4D97-AF65-F5344CB8AC3E}">
        <p14:creationId xmlns:p14="http://schemas.microsoft.com/office/powerpoint/2010/main" val="1452124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B1DB8CF-6ED2-AA4D-B77E-97FF291A1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168AFBA1-4644-0B48-A25D-73493AF39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02900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547487-E19D-F84A-90C1-A69837EED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C361A4D0-4609-E545-8C85-CF85DF568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193041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392696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電話遊戲</a:t>
            </a:r>
            <a:r>
              <a:rPr lang="en-US" altLang="zh-TW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(</a:t>
            </a:r>
            <a:r>
              <a:rPr lang="en-US" altLang="zh-TW" b="1" dirty="0" err="1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garticphone.com</a:t>
            </a:r>
            <a:r>
              <a:rPr lang="en-US" altLang="zh-TW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)</a:t>
            </a:r>
            <a:endParaRPr lang="zh-TW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322883" y="1783047"/>
            <a:ext cx="3653637" cy="4714007"/>
            <a:chOff x="322883" y="1783047"/>
            <a:chExt cx="3653637" cy="4714007"/>
          </a:xfrm>
        </p:grpSpPr>
        <p:sp>
          <p:nvSpPr>
            <p:cNvPr id="25" name="圓角化同側角落矩形 24"/>
            <p:cNvSpPr/>
            <p:nvPr/>
          </p:nvSpPr>
          <p:spPr>
            <a:xfrm>
              <a:off x="322883" y="1783047"/>
              <a:ext cx="3375142" cy="345882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4">
                <a:alphaModFix amt="90000"/>
              </a:blip>
              <a:stretch>
                <a:fillRect l="9000" t="20000"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手繪多邊形 25"/>
            <p:cNvSpPr/>
            <p:nvPr/>
          </p:nvSpPr>
          <p:spPr>
            <a:xfrm>
              <a:off x="322883" y="5486401"/>
              <a:ext cx="3375142" cy="699047"/>
            </a:xfrm>
            <a:custGeom>
              <a:avLst/>
              <a:gdLst>
                <a:gd name="connsiteX0" fmla="*/ 0 w 2372728"/>
                <a:gd name="connsiteY0" fmla="*/ 0 h 761612"/>
                <a:gd name="connsiteX1" fmla="*/ 2372728 w 2372728"/>
                <a:gd name="connsiteY1" fmla="*/ 0 h 761612"/>
                <a:gd name="connsiteX2" fmla="*/ 2372728 w 2372728"/>
                <a:gd name="connsiteY2" fmla="*/ 761612 h 761612"/>
                <a:gd name="connsiteX3" fmla="*/ 0 w 2372728"/>
                <a:gd name="connsiteY3" fmla="*/ 761612 h 761612"/>
                <a:gd name="connsiteX4" fmla="*/ 0 w 2372728"/>
                <a:gd name="connsiteY4" fmla="*/ 0 h 76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728" h="761612">
                  <a:moveTo>
                    <a:pt x="0" y="0"/>
                  </a:moveTo>
                  <a:lnTo>
                    <a:pt x="2372728" y="0"/>
                  </a:lnTo>
                  <a:lnTo>
                    <a:pt x="2372728" y="761612"/>
                  </a:lnTo>
                  <a:lnTo>
                    <a:pt x="0" y="761612"/>
                  </a:lnTo>
                  <a:lnTo>
                    <a:pt x="0" y="0"/>
                  </a:lnTo>
                  <a:close/>
                </a:path>
              </a:pathLst>
            </a:custGeom>
            <a:effectLst>
              <a:softEdge rad="50800"/>
            </a:effectLst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762753" bIns="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b="1" kern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開始</a:t>
              </a:r>
            </a:p>
          </p:txBody>
        </p:sp>
        <p:sp>
          <p:nvSpPr>
            <p:cNvPr id="27" name="橢圓 26"/>
            <p:cNvSpPr/>
            <p:nvPr/>
          </p:nvSpPr>
          <p:spPr>
            <a:xfrm>
              <a:off x="2795221" y="5734820"/>
              <a:ext cx="1181299" cy="762234"/>
            </a:xfrm>
            <a:prstGeom prst="ellipse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5" name="群組 34"/>
          <p:cNvGrpSpPr/>
          <p:nvPr/>
        </p:nvGrpSpPr>
        <p:grpSpPr>
          <a:xfrm>
            <a:off x="4269181" y="1783047"/>
            <a:ext cx="3653637" cy="4714007"/>
            <a:chOff x="4269181" y="1783047"/>
            <a:chExt cx="3653637" cy="4714007"/>
          </a:xfrm>
        </p:grpSpPr>
        <p:sp>
          <p:nvSpPr>
            <p:cNvPr id="28" name="圓角化同側角落矩形 27"/>
            <p:cNvSpPr/>
            <p:nvPr/>
          </p:nvSpPr>
          <p:spPr>
            <a:xfrm>
              <a:off x="4269181" y="1783047"/>
              <a:ext cx="3375142" cy="345882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5">
                <a:alphaModFix amt="90000"/>
              </a:blip>
              <a:stretch>
                <a:fillRect l="9000" t="20000"/>
              </a:stretch>
            </a:blipFill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手繪多邊形 28"/>
            <p:cNvSpPr/>
            <p:nvPr/>
          </p:nvSpPr>
          <p:spPr>
            <a:xfrm>
              <a:off x="4269181" y="5486401"/>
              <a:ext cx="3375142" cy="699047"/>
            </a:xfrm>
            <a:custGeom>
              <a:avLst/>
              <a:gdLst>
                <a:gd name="connsiteX0" fmla="*/ 0 w 2372728"/>
                <a:gd name="connsiteY0" fmla="*/ 0 h 761612"/>
                <a:gd name="connsiteX1" fmla="*/ 2372728 w 2372728"/>
                <a:gd name="connsiteY1" fmla="*/ 0 h 761612"/>
                <a:gd name="connsiteX2" fmla="*/ 2372728 w 2372728"/>
                <a:gd name="connsiteY2" fmla="*/ 761612 h 761612"/>
                <a:gd name="connsiteX3" fmla="*/ 0 w 2372728"/>
                <a:gd name="connsiteY3" fmla="*/ 761612 h 761612"/>
                <a:gd name="connsiteX4" fmla="*/ 0 w 2372728"/>
                <a:gd name="connsiteY4" fmla="*/ 0 h 76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728" h="761612">
                  <a:moveTo>
                    <a:pt x="0" y="0"/>
                  </a:moveTo>
                  <a:lnTo>
                    <a:pt x="2372728" y="0"/>
                  </a:lnTo>
                  <a:lnTo>
                    <a:pt x="2372728" y="761612"/>
                  </a:lnTo>
                  <a:lnTo>
                    <a:pt x="0" y="761612"/>
                  </a:lnTo>
                  <a:lnTo>
                    <a:pt x="0" y="0"/>
                  </a:lnTo>
                  <a:close/>
                </a:path>
              </a:pathLst>
            </a:custGeom>
            <a:effectLst>
              <a:softEdge rad="50800"/>
            </a:effectLst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762753" bIns="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b="1" kern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加入</a:t>
              </a:r>
            </a:p>
          </p:txBody>
        </p:sp>
        <p:sp>
          <p:nvSpPr>
            <p:cNvPr id="30" name="橢圓 29"/>
            <p:cNvSpPr/>
            <p:nvPr/>
          </p:nvSpPr>
          <p:spPr>
            <a:xfrm>
              <a:off x="6741519" y="5734820"/>
              <a:ext cx="1181299" cy="762234"/>
            </a:xfrm>
            <a:prstGeom prst="ellipse">
              <a:avLst/>
            </a:prstGeom>
          </p:spPr>
          <p:style>
            <a:lnRef idx="2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lnRef>
            <a:fillRef idx="1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6" name="群組 35"/>
          <p:cNvGrpSpPr/>
          <p:nvPr/>
        </p:nvGrpSpPr>
        <p:grpSpPr>
          <a:xfrm>
            <a:off x="8215479" y="1783047"/>
            <a:ext cx="3653637" cy="4714007"/>
            <a:chOff x="8215479" y="1783047"/>
            <a:chExt cx="3653637" cy="4714007"/>
          </a:xfrm>
        </p:grpSpPr>
        <p:sp>
          <p:nvSpPr>
            <p:cNvPr id="31" name="圓角化同側角落矩形 30"/>
            <p:cNvSpPr/>
            <p:nvPr/>
          </p:nvSpPr>
          <p:spPr>
            <a:xfrm>
              <a:off x="8215479" y="1783047"/>
              <a:ext cx="3375142" cy="345882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6">
                <a:alphaModFix amt="90000"/>
              </a:blip>
              <a:stretch>
                <a:fillRect l="9000" t="20000"/>
              </a:stretch>
            </a:blipFill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手繪多邊形 31"/>
            <p:cNvSpPr/>
            <p:nvPr/>
          </p:nvSpPr>
          <p:spPr>
            <a:xfrm>
              <a:off x="8215479" y="5486401"/>
              <a:ext cx="3375142" cy="699047"/>
            </a:xfrm>
            <a:custGeom>
              <a:avLst/>
              <a:gdLst>
                <a:gd name="connsiteX0" fmla="*/ 0 w 2372728"/>
                <a:gd name="connsiteY0" fmla="*/ 0 h 761612"/>
                <a:gd name="connsiteX1" fmla="*/ 2372728 w 2372728"/>
                <a:gd name="connsiteY1" fmla="*/ 0 h 761612"/>
                <a:gd name="connsiteX2" fmla="*/ 2372728 w 2372728"/>
                <a:gd name="connsiteY2" fmla="*/ 761612 h 761612"/>
                <a:gd name="connsiteX3" fmla="*/ 0 w 2372728"/>
                <a:gd name="connsiteY3" fmla="*/ 761612 h 761612"/>
                <a:gd name="connsiteX4" fmla="*/ 0 w 2372728"/>
                <a:gd name="connsiteY4" fmla="*/ 0 h 76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728" h="761612">
                  <a:moveTo>
                    <a:pt x="0" y="0"/>
                  </a:moveTo>
                  <a:lnTo>
                    <a:pt x="2372728" y="0"/>
                  </a:lnTo>
                  <a:lnTo>
                    <a:pt x="2372728" y="761612"/>
                  </a:lnTo>
                  <a:lnTo>
                    <a:pt x="0" y="761612"/>
                  </a:lnTo>
                  <a:lnTo>
                    <a:pt x="0" y="0"/>
                  </a:lnTo>
                  <a:close/>
                </a:path>
              </a:pathLst>
            </a:custGeom>
            <a:effectLst>
              <a:softEdge rad="50800"/>
            </a:effectLst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762753" bIns="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b="1" kern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分享</a:t>
              </a:r>
            </a:p>
          </p:txBody>
        </p:sp>
        <p:sp>
          <p:nvSpPr>
            <p:cNvPr id="33" name="橢圓 32"/>
            <p:cNvSpPr/>
            <p:nvPr/>
          </p:nvSpPr>
          <p:spPr>
            <a:xfrm>
              <a:off x="10687817" y="5734820"/>
              <a:ext cx="1181299" cy="762234"/>
            </a:xfrm>
            <a:prstGeom prst="ellipse">
              <a:avLst/>
            </a:prstGeom>
          </p:spPr>
          <p:style>
            <a:lnRef idx="2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lnRef>
            <a:fill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98080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619" y="980728"/>
            <a:ext cx="12192000" cy="3096344"/>
          </a:xfrm>
          <a:prstGeom prst="rect">
            <a:avLst/>
          </a:prstGeom>
          <a:solidFill>
            <a:srgbClr val="FFFF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1775528" y="1556797"/>
            <a:ext cx="10399441" cy="1946647"/>
          </a:xfrm>
        </p:spPr>
        <p:txBody>
          <a:bodyPr>
            <a:noAutofit/>
          </a:bodyPr>
          <a:lstStyle/>
          <a:p>
            <a:r>
              <a:rPr lang="zh-TW" altLang="en-US" sz="9600" b="1" dirty="0">
                <a:solidFill>
                  <a:schemeClr val="accent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再撐一下</a:t>
            </a:r>
          </a:p>
        </p:txBody>
      </p:sp>
      <p:sp>
        <p:nvSpPr>
          <p:cNvPr id="7" name="副標題 6"/>
          <p:cNvSpPr>
            <a:spLocks noGrp="1"/>
          </p:cNvSpPr>
          <p:nvPr>
            <p:ph type="subTitle" idx="1"/>
          </p:nvPr>
        </p:nvSpPr>
        <p:spPr>
          <a:xfrm>
            <a:off x="3176220" y="4768552"/>
            <a:ext cx="4224469" cy="622920"/>
          </a:xfrm>
        </p:spPr>
        <p:txBody>
          <a:bodyPr>
            <a:noAutofit/>
          </a:bodyPr>
          <a:lstStyle/>
          <a:p>
            <a:endParaRPr lang="zh-TW" altLang="en-US" sz="3733" b="1" dirty="0">
              <a:solidFill>
                <a:schemeClr val="accent2">
                  <a:lumMod val="60000"/>
                  <a:lumOff val="4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82" y="2275282"/>
            <a:ext cx="3038319" cy="4072445"/>
          </a:xfrm>
          <a:prstGeom prst="rect">
            <a:avLst/>
          </a:prstGeom>
        </p:spPr>
      </p:pic>
      <p:sp>
        <p:nvSpPr>
          <p:cNvPr id="3" name="橢圓形圖說文字 2"/>
          <p:cNvSpPr/>
          <p:nvPr/>
        </p:nvSpPr>
        <p:spPr>
          <a:xfrm>
            <a:off x="3215680" y="4257500"/>
            <a:ext cx="4032448" cy="1645024"/>
          </a:xfrm>
          <a:prstGeom prst="wedgeEllipseCallout">
            <a:avLst>
              <a:gd name="adj1" fmla="val -52829"/>
              <a:gd name="adj2" fmla="val 32279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449" y="4257500"/>
            <a:ext cx="1160671" cy="1114552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6871">
            <a:off x="8981300" y="4206249"/>
            <a:ext cx="853001" cy="745587"/>
          </a:xfrm>
          <a:prstGeom prst="rect">
            <a:avLst/>
          </a:prstGeom>
        </p:spPr>
      </p:pic>
      <p:pic>
        <p:nvPicPr>
          <p:cNvPr id="13" name="圖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164" y="5055851"/>
            <a:ext cx="1588117" cy="13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235797"/>
      </p:ext>
    </p:extLst>
  </p:cSld>
  <p:clrMapOvr>
    <a:masterClrMapping/>
  </p:clrMapOvr>
  <p:transition spd="med">
    <p:wedge/>
    <p:sndAc>
      <p:stSnd>
        <p:snd r:embed="rId2" name="camera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E4936DE3-5B1F-DE42-A2F6-8CF1693A3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732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8E894EE9-245A-9D4C-87C3-BFC0386B48DD}"/>
              </a:ext>
            </a:extLst>
          </p:cNvPr>
          <p:cNvSpPr/>
          <p:nvPr/>
        </p:nvSpPr>
        <p:spPr>
          <a:xfrm>
            <a:off x="3674043" y="216844"/>
            <a:ext cx="4426212" cy="923330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Wawati SC" pitchFamily="82" charset="-122"/>
                <a:ea typeface="Wawati SC" pitchFamily="82" charset="-122"/>
              </a:rPr>
              <a:t>第一組討論區</a:t>
            </a:r>
          </a:p>
        </p:txBody>
      </p:sp>
    </p:spTree>
    <p:extLst>
      <p:ext uri="{BB962C8B-B14F-4D97-AF65-F5344CB8AC3E}">
        <p14:creationId xmlns:p14="http://schemas.microsoft.com/office/powerpoint/2010/main" val="17361009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6DB54B93-5FB9-7C46-84B2-296A99C91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4732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3990C98-E3EB-1449-B9A4-89DCBB8399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AE676A7-B6AA-CD48-9A5F-CE40F48C9099}"/>
              </a:ext>
            </a:extLst>
          </p:cNvPr>
          <p:cNvSpPr/>
          <p:nvPr/>
        </p:nvSpPr>
        <p:spPr>
          <a:xfrm>
            <a:off x="3546389" y="221258"/>
            <a:ext cx="442621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cap="none" spc="0" dirty="0">
                <a:ln w="22225">
                  <a:solidFill>
                    <a:schemeClr val="accent4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Wawati SC" pitchFamily="82" charset="-122"/>
                <a:ea typeface="Wawati SC" pitchFamily="82" charset="-122"/>
              </a:rPr>
              <a:t>第二組討論區</a:t>
            </a:r>
          </a:p>
        </p:txBody>
      </p:sp>
    </p:spTree>
    <p:extLst>
      <p:ext uri="{BB962C8B-B14F-4D97-AF65-F5344CB8AC3E}">
        <p14:creationId xmlns:p14="http://schemas.microsoft.com/office/powerpoint/2010/main" val="6551883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DD5B0461-95D5-704D-B4EA-1404B70D9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64" y="0"/>
            <a:ext cx="12184732" cy="685800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B8D3CE5-7125-BE4B-BCAF-DDBCC89D41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C691681-98C4-5A46-9D17-BA3596310D10}"/>
              </a:ext>
            </a:extLst>
          </p:cNvPr>
          <p:cNvSpPr/>
          <p:nvPr/>
        </p:nvSpPr>
        <p:spPr>
          <a:xfrm>
            <a:off x="3869396" y="111210"/>
            <a:ext cx="442621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FD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awati SC" pitchFamily="82" charset="-122"/>
                <a:ea typeface="Wawati SC" pitchFamily="82" charset="-122"/>
              </a:rPr>
              <a:t>第三組</a:t>
            </a:r>
            <a:r>
              <a:rPr lang="zh-TW" altLang="en-US" sz="5400" cap="none" spc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FD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awati SC" pitchFamily="82" charset="-122"/>
                <a:ea typeface="Wawati SC" pitchFamily="82" charset="-122"/>
              </a:rPr>
              <a:t>討論區</a:t>
            </a:r>
          </a:p>
        </p:txBody>
      </p:sp>
    </p:spTree>
    <p:extLst>
      <p:ext uri="{BB962C8B-B14F-4D97-AF65-F5344CB8AC3E}">
        <p14:creationId xmlns:p14="http://schemas.microsoft.com/office/powerpoint/2010/main" val="31626252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FF00276-EC35-0947-B6DD-162DC02BD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" y="0"/>
            <a:ext cx="12184732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7F42A21E-D7A2-A241-B2D4-31A7608AC4D1}"/>
              </a:ext>
            </a:extLst>
          </p:cNvPr>
          <p:cNvSpPr/>
          <p:nvPr/>
        </p:nvSpPr>
        <p:spPr>
          <a:xfrm>
            <a:off x="3682313" y="185351"/>
            <a:ext cx="442621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awati SC" pitchFamily="82" charset="-122"/>
                <a:ea typeface="Wawati SC" pitchFamily="82" charset="-122"/>
              </a:rPr>
              <a:t>第四組</a:t>
            </a:r>
            <a:r>
              <a:rPr lang="zh-TW" altLang="en-US" sz="5400" cap="none" spc="0" dirty="0">
                <a:ln w="6600">
                  <a:noFill/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awati SC" pitchFamily="82" charset="-122"/>
                <a:ea typeface="Wawati SC" pitchFamily="82" charset="-122"/>
              </a:rPr>
              <a:t>討論區</a:t>
            </a:r>
          </a:p>
        </p:txBody>
      </p:sp>
    </p:spTree>
    <p:extLst>
      <p:ext uri="{BB962C8B-B14F-4D97-AF65-F5344CB8AC3E}">
        <p14:creationId xmlns:p14="http://schemas.microsoft.com/office/powerpoint/2010/main" val="3273577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47042B2-D99E-7446-96A8-BED9213A2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" y="0"/>
            <a:ext cx="12184732" cy="6858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C4E951C-5550-754D-BC89-7A132648269E}"/>
              </a:ext>
            </a:extLst>
          </p:cNvPr>
          <p:cNvSpPr/>
          <p:nvPr/>
        </p:nvSpPr>
        <p:spPr>
          <a:xfrm>
            <a:off x="3781167" y="185352"/>
            <a:ext cx="4426212" cy="9233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5400" b="1" cap="none" spc="0" dirty="0">
                <a:ln w="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Wawati SC" pitchFamily="82" charset="-122"/>
                <a:ea typeface="Wawati SC" pitchFamily="82" charset="-122"/>
              </a:rPr>
              <a:t>第五組討論區</a:t>
            </a:r>
          </a:p>
        </p:txBody>
      </p:sp>
    </p:spTree>
    <p:extLst>
      <p:ext uri="{BB962C8B-B14F-4D97-AF65-F5344CB8AC3E}">
        <p14:creationId xmlns:p14="http://schemas.microsoft.com/office/powerpoint/2010/main" val="788970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FAC087-6F5E-4AD1-8D1C-C778F6DE2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1665" y="156142"/>
            <a:ext cx="5344928" cy="1454051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rgbClr val="7030A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QUIZIZZ</a:t>
            </a:r>
            <a:endParaRPr lang="zh-TW" altLang="en-US" sz="5400" b="1" dirty="0">
              <a:solidFill>
                <a:srgbClr val="7030A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8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圖片 4" descr="一張含有 文字, 向量圖形 的圖片&#10;&#10;自動產生的描述">
            <a:extLst>
              <a:ext uri="{FF2B5EF4-FFF2-40B4-BE49-F238E27FC236}">
                <a16:creationId xmlns:a16="http://schemas.microsoft.com/office/drawing/2014/main" id="{BCA8CD57-97C7-42F5-BAC4-CBE5D876F0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4453" b="-5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71D9E1-4AD3-4B5B-BD60-49EDCD08E7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7582" y="2939984"/>
            <a:ext cx="6875320" cy="3761874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l"/>
            </a:pPr>
            <a:r>
              <a:rPr lang="zh-TW" altLang="en-US" sz="2000" b="1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除了</a:t>
            </a:r>
            <a:r>
              <a:rPr lang="en-US" altLang="zh-TW" sz="2000" b="1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Kahoot!</a:t>
            </a:r>
            <a:r>
              <a:rPr lang="zh-TW" altLang="en-US" sz="2000" b="1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還有推薦的互動遊戲嗎？語言老師必會：</a:t>
            </a:r>
            <a:r>
              <a:rPr lang="en-US" altLang="zh-TW" sz="2000" b="1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Quizizz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4"/>
              </a:rPr>
              <a:t>https://www.youtube.com/watch?v=DYOEmqb-gPw</a:t>
            </a:r>
            <a:endParaRPr lang="en-US" altLang="zh-TW" sz="2000" dirty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TW" sz="2000" b="1" i="0" dirty="0">
                <a:solidFill>
                  <a:srgbClr val="000000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Quizizz</a:t>
            </a:r>
            <a:r>
              <a:rPr lang="zh-TW" altLang="en-US" sz="2000" b="1" i="0" dirty="0">
                <a:solidFill>
                  <a:srgbClr val="000000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進階使用</a:t>
            </a:r>
            <a:r>
              <a:rPr lang="en-US" altLang="zh-TW" sz="2000" b="1" i="0" dirty="0">
                <a:solidFill>
                  <a:srgbClr val="000000"/>
                </a:solidFill>
                <a:effectLst/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Part1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</a:t>
            </a:r>
            <a:r>
              <a:rPr lang="zh-TW" altLang="en-US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公開的學習集加入</a:t>
            </a: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My library   2.</a:t>
            </a:r>
            <a:r>
              <a:rPr lang="zh-TW" altLang="en-US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學習集分類（</a:t>
            </a: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Collections)  3.</a:t>
            </a:r>
            <a:r>
              <a:rPr lang="zh-TW" altLang="en-US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後台錯題分析（</a:t>
            </a: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Reports)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rgbClr val="000000"/>
                </a:solidFill>
                <a:hlinkClick r:id="rId5"/>
              </a:rPr>
              <a:t>https://www.youtube.com/watch?v=6i9KBzJQOhc</a:t>
            </a:r>
            <a:endParaRPr lang="en-US" altLang="zh-TW" sz="2000" dirty="0">
              <a:solidFill>
                <a:srgbClr val="000000"/>
              </a:solidFill>
            </a:endParaRP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TW" sz="2000" b="1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Quizizz</a:t>
            </a:r>
            <a:r>
              <a:rPr lang="zh-TW" altLang="en-US" sz="2000" b="1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進階使用</a:t>
            </a:r>
            <a:r>
              <a:rPr lang="en-US" altLang="zh-TW" sz="2000" b="1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Part2</a:t>
            </a:r>
          </a:p>
          <a:p>
            <a:pPr mar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1.</a:t>
            </a:r>
            <a:r>
              <a:rPr lang="zh-TW" altLang="en-US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測驗讓學生帶回家 </a:t>
            </a: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2.G</a:t>
            </a:r>
            <a:r>
              <a:rPr lang="zh-TW" altLang="en-US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課室中限時完成</a:t>
            </a: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Quizizz</a:t>
            </a:r>
            <a:r>
              <a:rPr lang="zh-TW" altLang="en-US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作業 </a:t>
            </a:r>
            <a:endParaRPr lang="en-US" altLang="zh-TW" sz="2000" dirty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3.</a:t>
            </a:r>
            <a:r>
              <a:rPr lang="zh-TW" altLang="en-US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看到最後（加碼篇）</a:t>
            </a:r>
            <a:endParaRPr lang="en-US" altLang="zh-TW" sz="2000" dirty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>
              <a:buNone/>
            </a:pPr>
            <a:r>
              <a:rPr lang="en-US" altLang="zh-TW" sz="2000" dirty="0">
                <a:solidFill>
                  <a:srgbClr val="00000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6"/>
              </a:rPr>
              <a:t>https://www.youtube.com/watch?v=MgXnA6_RLY8&amp;t=21s</a:t>
            </a:r>
            <a:endParaRPr lang="en-US" altLang="zh-TW" sz="2000" dirty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>
              <a:buNone/>
            </a:pPr>
            <a:endParaRPr lang="en-US" altLang="zh-TW" sz="2000" dirty="0">
              <a:solidFill>
                <a:srgbClr val="000000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>
              <a:buNone/>
            </a:pPr>
            <a:endParaRPr lang="en-US" altLang="zh-TW" sz="2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altLang="zh-TW" sz="2000" dirty="0">
              <a:solidFill>
                <a:srgbClr val="000000"/>
              </a:solidFill>
            </a:endParaRPr>
          </a:p>
          <a:p>
            <a:endParaRPr lang="zh-TW" alt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8394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DB88F86-CAA1-4B16-BA1F-C8315AF9DE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1" b="14794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內容版面配置區 2">
            <a:extLst>
              <a:ext uri="{FF2B5EF4-FFF2-40B4-BE49-F238E27FC236}">
                <a16:creationId xmlns:a16="http://schemas.microsoft.com/office/drawing/2014/main" id="{E22182E8-37A5-4E77-B5DC-0FEB2BBE4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608" y="3642551"/>
            <a:ext cx="11398499" cy="3224593"/>
          </a:xfrm>
        </p:spPr>
        <p:txBody>
          <a:bodyPr anchor="ctr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運用</a:t>
            </a:r>
            <a:r>
              <a:rPr lang="en-US" altLang="zh-TW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Pear Deck</a:t>
            </a:r>
            <a:r>
              <a:rPr lang="zh-TW" altLang="en-US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讓投影片充滿互動活動   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3"/>
              </a:rPr>
              <a:t>https://youtu.be/MTyNi5PA2Xo</a:t>
            </a:r>
            <a:endParaRPr lang="en-US" altLang="zh-TW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en-US" altLang="zh-TW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Step by Step </a:t>
            </a:r>
            <a:r>
              <a:rPr lang="zh-TW" altLang="en-US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學 </a:t>
            </a:r>
            <a:r>
              <a:rPr lang="en-US" altLang="zh-TW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Pear Deck! --</a:t>
            </a:r>
            <a:r>
              <a:rPr lang="zh-TW" altLang="en-US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介紹如何操作及上手這個好用的線上即時互動及學生學習檢核工具！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4"/>
              </a:rPr>
              <a:t>https://www.youtube.com/watch?v=TJ_kUgRcx5s</a:t>
            </a:r>
            <a:endParaRPr lang="en-US" altLang="zh-TW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手把手教你輕鬆學會</a:t>
            </a:r>
            <a:r>
              <a:rPr lang="en-US" altLang="zh-TW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Pear Deck</a:t>
            </a:r>
            <a:r>
              <a:rPr lang="zh-TW" altLang="en-US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互動式課程神器  </a:t>
            </a: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5"/>
              </a:rPr>
              <a:t>https://angelsfunparadise.com/pear-deck/</a:t>
            </a:r>
            <a:endParaRPr lang="en-US" altLang="zh-TW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l"/>
            </a:pPr>
            <a:r>
              <a:rPr lang="zh-TW" altLang="en-US" sz="1800" b="1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網課教學超強組合（教學模板分享）</a:t>
            </a:r>
            <a:endParaRPr lang="en-US" altLang="zh-TW" sz="1800" b="1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zh-TW" sz="1800" dirty="0">
                <a:latin typeface="Microsoft JhengHei UI" panose="020B0604030504040204" pitchFamily="34" charset="-120"/>
                <a:ea typeface="Microsoft JhengHei UI" panose="020B0604030504040204" pitchFamily="34" charset="-120"/>
                <a:hlinkClick r:id="rId6"/>
              </a:rPr>
              <a:t>https://medium.com/csl-for-chinese-teachers/pear-deck-google-slides-%E7%B6%B2%E8%AA%B2%E6%95%99%E5%AD%B8%E8%B6%85%E5%BC%B7%E7%B5%84%E5%90%88-%E6%95%99%E5%AD%B8%E6%A8%A1%E6%9D%BF%E5%88%86%E4%BA%AB-642c27b66a65</a:t>
            </a:r>
            <a:endParaRPr lang="en-US" altLang="zh-TW" sz="18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0851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＂疫＂起來共學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354437" y="1690687"/>
            <a:ext cx="11483126" cy="3734872"/>
            <a:chOff x="354437" y="1690687"/>
            <a:chExt cx="11483126" cy="3734872"/>
          </a:xfrm>
        </p:grpSpPr>
        <p:sp>
          <p:nvSpPr>
            <p:cNvPr id="4" name="燕尾形向右箭號 3"/>
            <p:cNvSpPr/>
            <p:nvPr/>
          </p:nvSpPr>
          <p:spPr>
            <a:xfrm>
              <a:off x="354437" y="2811149"/>
              <a:ext cx="11483126" cy="1493948"/>
            </a:xfrm>
            <a:prstGeom prst="notchedRightArrow">
              <a:avLst/>
            </a:prstGeom>
          </p:spPr>
          <p:style>
            <a:lnRef idx="0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" name="手繪多邊形 4"/>
            <p:cNvSpPr/>
            <p:nvPr/>
          </p:nvSpPr>
          <p:spPr>
            <a:xfrm>
              <a:off x="357073" y="1690688"/>
              <a:ext cx="1792179" cy="1493948"/>
            </a:xfrm>
            <a:custGeom>
              <a:avLst/>
              <a:gdLst>
                <a:gd name="connsiteX0" fmla="*/ 0 w 1115231"/>
                <a:gd name="connsiteY0" fmla="*/ 0 h 1493948"/>
                <a:gd name="connsiteX1" fmla="*/ 1115231 w 1115231"/>
                <a:gd name="connsiteY1" fmla="*/ 0 h 1493948"/>
                <a:gd name="connsiteX2" fmla="*/ 1115231 w 1115231"/>
                <a:gd name="connsiteY2" fmla="*/ 1493948 h 1493948"/>
                <a:gd name="connsiteX3" fmla="*/ 0 w 1115231"/>
                <a:gd name="connsiteY3" fmla="*/ 1493948 h 1493948"/>
                <a:gd name="connsiteX4" fmla="*/ 0 w 1115231"/>
                <a:gd name="connsiteY4" fmla="*/ 0 h 14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231" h="1493948">
                  <a:moveTo>
                    <a:pt x="0" y="0"/>
                  </a:moveTo>
                  <a:lnTo>
                    <a:pt x="1115231" y="0"/>
                  </a:lnTo>
                  <a:lnTo>
                    <a:pt x="1115231" y="1493948"/>
                  </a:lnTo>
                  <a:lnTo>
                    <a:pt x="0" y="14939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4912" tIns="184912" rIns="184912" bIns="184912" numCol="1" spcCol="1270" anchor="b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kern="1200" dirty="0">
                  <a:latin typeface="Segoe UI Black" panose="020B0A02040204020203" pitchFamily="34" charset="0"/>
                </a:rPr>
                <a:t>簽到</a:t>
              </a:r>
            </a:p>
          </p:txBody>
        </p:sp>
        <p:sp>
          <p:nvSpPr>
            <p:cNvPr id="6" name="橢圓 5"/>
            <p:cNvSpPr/>
            <p:nvPr/>
          </p:nvSpPr>
          <p:spPr>
            <a:xfrm>
              <a:off x="727945" y="3371380"/>
              <a:ext cx="373487" cy="3734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手繪多邊形 7"/>
            <p:cNvSpPr/>
            <p:nvPr/>
          </p:nvSpPr>
          <p:spPr>
            <a:xfrm>
              <a:off x="1528066" y="3931611"/>
              <a:ext cx="2129534" cy="1493948"/>
            </a:xfrm>
            <a:custGeom>
              <a:avLst/>
              <a:gdLst>
                <a:gd name="connsiteX0" fmla="*/ 0 w 1615858"/>
                <a:gd name="connsiteY0" fmla="*/ 0 h 1493948"/>
                <a:gd name="connsiteX1" fmla="*/ 1615858 w 1615858"/>
                <a:gd name="connsiteY1" fmla="*/ 0 h 1493948"/>
                <a:gd name="connsiteX2" fmla="*/ 1615858 w 1615858"/>
                <a:gd name="connsiteY2" fmla="*/ 1493948 h 1493948"/>
                <a:gd name="connsiteX3" fmla="*/ 0 w 1615858"/>
                <a:gd name="connsiteY3" fmla="*/ 1493948 h 1493948"/>
                <a:gd name="connsiteX4" fmla="*/ 0 w 1615858"/>
                <a:gd name="connsiteY4" fmla="*/ 0 h 14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15858" h="1493948">
                  <a:moveTo>
                    <a:pt x="0" y="0"/>
                  </a:moveTo>
                  <a:lnTo>
                    <a:pt x="1615858" y="0"/>
                  </a:lnTo>
                  <a:lnTo>
                    <a:pt x="1615858" y="1493948"/>
                  </a:lnTo>
                  <a:lnTo>
                    <a:pt x="0" y="14939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4912" tIns="184912" rIns="184912" bIns="184912" numCol="1" spcCol="1270" anchor="t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3200" kern="1200" dirty="0">
                  <a:latin typeface="Segoe UI Black" panose="020B0A02040204020203" pitchFamily="34" charset="0"/>
                </a:rPr>
                <a:t>電話遊戲</a:t>
              </a:r>
            </a:p>
          </p:txBody>
        </p:sp>
        <p:sp>
          <p:nvSpPr>
            <p:cNvPr id="9" name="橢圓 8"/>
            <p:cNvSpPr/>
            <p:nvPr/>
          </p:nvSpPr>
          <p:spPr>
            <a:xfrm>
              <a:off x="2149252" y="3371380"/>
              <a:ext cx="373487" cy="3734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2079139"/>
                <a:satOff val="-9594"/>
                <a:lumOff val="353"/>
                <a:alphaOff val="0"/>
              </a:schemeClr>
            </a:fillRef>
            <a:effectRef idx="0">
              <a:schemeClr val="accent4">
                <a:hueOff val="2079139"/>
                <a:satOff val="-9594"/>
                <a:lumOff val="353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手繪多邊形 9"/>
            <p:cNvSpPr/>
            <p:nvPr/>
          </p:nvSpPr>
          <p:spPr>
            <a:xfrm>
              <a:off x="3199686" y="1690688"/>
              <a:ext cx="2284484" cy="1493948"/>
            </a:xfrm>
            <a:custGeom>
              <a:avLst/>
              <a:gdLst>
                <a:gd name="connsiteX0" fmla="*/ 0 w 2284484"/>
                <a:gd name="connsiteY0" fmla="*/ 0 h 1493948"/>
                <a:gd name="connsiteX1" fmla="*/ 2284484 w 2284484"/>
                <a:gd name="connsiteY1" fmla="*/ 0 h 1493948"/>
                <a:gd name="connsiteX2" fmla="*/ 2284484 w 2284484"/>
                <a:gd name="connsiteY2" fmla="*/ 1493948 h 1493948"/>
                <a:gd name="connsiteX3" fmla="*/ 0 w 2284484"/>
                <a:gd name="connsiteY3" fmla="*/ 1493948 h 1493948"/>
                <a:gd name="connsiteX4" fmla="*/ 0 w 2284484"/>
                <a:gd name="connsiteY4" fmla="*/ 0 h 14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484" h="1493948">
                  <a:moveTo>
                    <a:pt x="0" y="0"/>
                  </a:moveTo>
                  <a:lnTo>
                    <a:pt x="2284484" y="0"/>
                  </a:lnTo>
                  <a:lnTo>
                    <a:pt x="2284484" y="1493948"/>
                  </a:lnTo>
                  <a:lnTo>
                    <a:pt x="0" y="14939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4912" tIns="184912" rIns="184912" bIns="184912" numCol="1" spcCol="1270" anchor="b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3200" kern="1200" dirty="0" err="1">
                  <a:latin typeface="Segoe UI Black" panose="020B0A02040204020203" pitchFamily="34" charset="0"/>
                  <a:ea typeface="Segoe UI Black" panose="020B0A02040204020203" pitchFamily="34" charset="0"/>
                </a:rPr>
                <a:t>Jambord</a:t>
              </a:r>
              <a:endParaRPr lang="zh-TW" altLang="en-US" sz="3200" kern="1200" dirty="0">
                <a:latin typeface="Segoe UI Black" panose="020B0A02040204020203" pitchFamily="34" charset="0"/>
              </a:endParaRPr>
            </a:p>
          </p:txBody>
        </p:sp>
        <p:sp>
          <p:nvSpPr>
            <p:cNvPr id="11" name="橢圓 10"/>
            <p:cNvSpPr/>
            <p:nvPr/>
          </p:nvSpPr>
          <p:spPr>
            <a:xfrm>
              <a:off x="4155185" y="3371380"/>
              <a:ext cx="373487" cy="3734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4158277"/>
                <a:satOff val="-19187"/>
                <a:lumOff val="706"/>
                <a:alphaOff val="0"/>
              </a:schemeClr>
            </a:fillRef>
            <a:effectRef idx="0">
              <a:schemeClr val="accent4">
                <a:hueOff val="4158277"/>
                <a:satOff val="-19187"/>
                <a:lumOff val="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手繪多邊形 11"/>
            <p:cNvSpPr/>
            <p:nvPr/>
          </p:nvSpPr>
          <p:spPr>
            <a:xfrm>
              <a:off x="5539932" y="3931611"/>
              <a:ext cx="2097147" cy="1493948"/>
            </a:xfrm>
            <a:custGeom>
              <a:avLst/>
              <a:gdLst>
                <a:gd name="connsiteX0" fmla="*/ 0 w 2097147"/>
                <a:gd name="connsiteY0" fmla="*/ 0 h 1493948"/>
                <a:gd name="connsiteX1" fmla="*/ 2097147 w 2097147"/>
                <a:gd name="connsiteY1" fmla="*/ 0 h 1493948"/>
                <a:gd name="connsiteX2" fmla="*/ 2097147 w 2097147"/>
                <a:gd name="connsiteY2" fmla="*/ 1493948 h 1493948"/>
                <a:gd name="connsiteX3" fmla="*/ 0 w 2097147"/>
                <a:gd name="connsiteY3" fmla="*/ 1493948 h 1493948"/>
                <a:gd name="connsiteX4" fmla="*/ 0 w 2097147"/>
                <a:gd name="connsiteY4" fmla="*/ 0 h 14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7147" h="1493948">
                  <a:moveTo>
                    <a:pt x="0" y="0"/>
                  </a:moveTo>
                  <a:lnTo>
                    <a:pt x="2097147" y="0"/>
                  </a:lnTo>
                  <a:lnTo>
                    <a:pt x="2097147" y="1493948"/>
                  </a:lnTo>
                  <a:lnTo>
                    <a:pt x="0" y="14939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4912" tIns="184912" rIns="184912" bIns="184912" numCol="1" spcCol="1270" anchor="t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3200" kern="1200" dirty="0" err="1">
                  <a:latin typeface="Segoe UI Black" panose="020B0A02040204020203" pitchFamily="34" charset="0"/>
                  <a:ea typeface="Segoe UI Black" panose="020B0A02040204020203" pitchFamily="34" charset="0"/>
                </a:rPr>
                <a:t>Quizz</a:t>
              </a:r>
              <a:endParaRPr lang="zh-TW" altLang="en-US" sz="3200" kern="1200" dirty="0">
                <a:latin typeface="Segoe UI Black" panose="020B0A02040204020203" pitchFamily="34" charset="0"/>
              </a:endParaRPr>
            </a:p>
          </p:txBody>
        </p:sp>
        <p:sp>
          <p:nvSpPr>
            <p:cNvPr id="13" name="橢圓 12"/>
            <p:cNvSpPr/>
            <p:nvPr/>
          </p:nvSpPr>
          <p:spPr>
            <a:xfrm>
              <a:off x="6401763" y="3371380"/>
              <a:ext cx="373487" cy="3734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6237415"/>
                <a:satOff val="-28781"/>
                <a:lumOff val="1059"/>
                <a:alphaOff val="0"/>
              </a:schemeClr>
            </a:fillRef>
            <a:effectRef idx="0">
              <a:schemeClr val="accent4">
                <a:hueOff val="6237415"/>
                <a:satOff val="-28781"/>
                <a:lumOff val="105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手繪多邊形 13"/>
            <p:cNvSpPr/>
            <p:nvPr/>
          </p:nvSpPr>
          <p:spPr>
            <a:xfrm>
              <a:off x="7140282" y="1690687"/>
              <a:ext cx="2557405" cy="1493948"/>
            </a:xfrm>
            <a:custGeom>
              <a:avLst/>
              <a:gdLst>
                <a:gd name="connsiteX0" fmla="*/ 0 w 1115231"/>
                <a:gd name="connsiteY0" fmla="*/ 0 h 1493948"/>
                <a:gd name="connsiteX1" fmla="*/ 1115231 w 1115231"/>
                <a:gd name="connsiteY1" fmla="*/ 0 h 1493948"/>
                <a:gd name="connsiteX2" fmla="*/ 1115231 w 1115231"/>
                <a:gd name="connsiteY2" fmla="*/ 1493948 h 1493948"/>
                <a:gd name="connsiteX3" fmla="*/ 0 w 1115231"/>
                <a:gd name="connsiteY3" fmla="*/ 1493948 h 1493948"/>
                <a:gd name="connsiteX4" fmla="*/ 0 w 1115231"/>
                <a:gd name="connsiteY4" fmla="*/ 0 h 14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5231" h="1493948">
                  <a:moveTo>
                    <a:pt x="0" y="0"/>
                  </a:moveTo>
                  <a:lnTo>
                    <a:pt x="1115231" y="0"/>
                  </a:lnTo>
                  <a:lnTo>
                    <a:pt x="1115231" y="1493948"/>
                  </a:lnTo>
                  <a:lnTo>
                    <a:pt x="0" y="14939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4912" tIns="184912" rIns="184912" bIns="184912" numCol="1" spcCol="1270" anchor="b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3200" kern="1200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Pear deck</a:t>
              </a:r>
              <a:endParaRPr lang="zh-TW" altLang="en-US" sz="3200" kern="1200" dirty="0">
                <a:latin typeface="Segoe UI Black" panose="020B0A02040204020203" pitchFamily="34" charset="0"/>
              </a:endParaRPr>
            </a:p>
          </p:txBody>
        </p:sp>
        <p:sp>
          <p:nvSpPr>
            <p:cNvPr id="15" name="橢圓 14"/>
            <p:cNvSpPr/>
            <p:nvPr/>
          </p:nvSpPr>
          <p:spPr>
            <a:xfrm>
              <a:off x="8063714" y="3371380"/>
              <a:ext cx="373487" cy="3734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8316554"/>
                <a:satOff val="-38374"/>
                <a:lumOff val="1412"/>
                <a:alphaOff val="0"/>
              </a:schemeClr>
            </a:fillRef>
            <a:effectRef idx="0">
              <a:schemeClr val="accent4">
                <a:hueOff val="8316554"/>
                <a:satOff val="-38374"/>
                <a:lumOff val="1412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手繪多邊形 15"/>
            <p:cNvSpPr/>
            <p:nvPr/>
          </p:nvSpPr>
          <p:spPr>
            <a:xfrm>
              <a:off x="8863835" y="3931611"/>
              <a:ext cx="1822778" cy="1493948"/>
            </a:xfrm>
            <a:custGeom>
              <a:avLst/>
              <a:gdLst>
                <a:gd name="connsiteX0" fmla="*/ 0 w 1822778"/>
                <a:gd name="connsiteY0" fmla="*/ 0 h 1493948"/>
                <a:gd name="connsiteX1" fmla="*/ 1822778 w 1822778"/>
                <a:gd name="connsiteY1" fmla="*/ 0 h 1493948"/>
                <a:gd name="connsiteX2" fmla="*/ 1822778 w 1822778"/>
                <a:gd name="connsiteY2" fmla="*/ 1493948 h 1493948"/>
                <a:gd name="connsiteX3" fmla="*/ 0 w 1822778"/>
                <a:gd name="connsiteY3" fmla="*/ 1493948 h 1493948"/>
                <a:gd name="connsiteX4" fmla="*/ 0 w 1822778"/>
                <a:gd name="connsiteY4" fmla="*/ 0 h 1493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2778" h="1493948">
                  <a:moveTo>
                    <a:pt x="0" y="0"/>
                  </a:moveTo>
                  <a:lnTo>
                    <a:pt x="1822778" y="0"/>
                  </a:lnTo>
                  <a:lnTo>
                    <a:pt x="1822778" y="1493948"/>
                  </a:lnTo>
                  <a:lnTo>
                    <a:pt x="0" y="149394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84912" tIns="184912" rIns="184912" bIns="184912" numCol="1" spcCol="1270" anchor="t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TW" sz="3200" kern="1200" dirty="0">
                  <a:latin typeface="Segoe UI Black" panose="020B0A02040204020203" pitchFamily="34" charset="0"/>
                  <a:ea typeface="Segoe UI Black" panose="020B0A02040204020203" pitchFamily="34" charset="0"/>
                </a:rPr>
                <a:t>Teams</a:t>
              </a:r>
              <a:endParaRPr lang="zh-TW" altLang="en-US" sz="3200" kern="1200" dirty="0">
                <a:latin typeface="Segoe UI Black" panose="020B0A02040204020203" pitchFamily="34" charset="0"/>
              </a:endParaRPr>
            </a:p>
          </p:txBody>
        </p:sp>
        <p:sp>
          <p:nvSpPr>
            <p:cNvPr id="17" name="橢圓 16"/>
            <p:cNvSpPr/>
            <p:nvPr/>
          </p:nvSpPr>
          <p:spPr>
            <a:xfrm>
              <a:off x="9588480" y="3371380"/>
              <a:ext cx="373487" cy="373487"/>
            </a:xfrm>
            <a:prstGeom prst="ellips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</p:sp>
      </p:grpSp>
    </p:spTree>
    <p:extLst>
      <p:ext uri="{BB962C8B-B14F-4D97-AF65-F5344CB8AC3E}">
        <p14:creationId xmlns:p14="http://schemas.microsoft.com/office/powerpoint/2010/main" val="147751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7942" y="565652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話說。。。桌遊。。。</a:t>
            </a:r>
          </a:p>
        </p:txBody>
      </p:sp>
      <p:sp>
        <p:nvSpPr>
          <p:cNvPr id="24" name="手繪多邊形 23"/>
          <p:cNvSpPr/>
          <p:nvPr/>
        </p:nvSpPr>
        <p:spPr>
          <a:xfrm>
            <a:off x="766011" y="3013854"/>
            <a:ext cx="2795773" cy="2713844"/>
          </a:xfrm>
          <a:custGeom>
            <a:avLst/>
            <a:gdLst>
              <a:gd name="connsiteX0" fmla="*/ 0 w 2795773"/>
              <a:gd name="connsiteY0" fmla="*/ 838732 h 1677464"/>
              <a:gd name="connsiteX1" fmla="*/ 1397887 w 2795773"/>
              <a:gd name="connsiteY1" fmla="*/ 0 h 1677464"/>
              <a:gd name="connsiteX2" fmla="*/ 2795774 w 2795773"/>
              <a:gd name="connsiteY2" fmla="*/ 838732 h 1677464"/>
              <a:gd name="connsiteX3" fmla="*/ 1397887 w 2795773"/>
              <a:gd name="connsiteY3" fmla="*/ 1677464 h 1677464"/>
              <a:gd name="connsiteX4" fmla="*/ 0 w 2795773"/>
              <a:gd name="connsiteY4" fmla="*/ 838732 h 167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773" h="1677464">
                <a:moveTo>
                  <a:pt x="0" y="838732"/>
                </a:moveTo>
                <a:cubicBezTo>
                  <a:pt x="0" y="375513"/>
                  <a:pt x="625855" y="0"/>
                  <a:pt x="1397887" y="0"/>
                </a:cubicBezTo>
                <a:cubicBezTo>
                  <a:pt x="2169919" y="0"/>
                  <a:pt x="2795774" y="375513"/>
                  <a:pt x="2795774" y="838732"/>
                </a:cubicBezTo>
                <a:cubicBezTo>
                  <a:pt x="2795774" y="1301951"/>
                  <a:pt x="2169919" y="1677464"/>
                  <a:pt x="1397887" y="1677464"/>
                </a:cubicBezTo>
                <a:cubicBezTo>
                  <a:pt x="625855" y="1677464"/>
                  <a:pt x="0" y="1301951"/>
                  <a:pt x="0" y="83873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931" tIns="436159" rIns="599931" bIns="436159" numCol="1" spcCol="1270" anchor="ctr" anchorCtr="0">
            <a:noAutofit/>
          </a:bodyPr>
          <a:lstStyle/>
          <a:p>
            <a:pPr lvl="0"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5000" kern="1200"/>
          </a:p>
        </p:txBody>
      </p:sp>
      <p:sp>
        <p:nvSpPr>
          <p:cNvPr id="25" name="手繪多邊形 24"/>
          <p:cNvSpPr/>
          <p:nvPr/>
        </p:nvSpPr>
        <p:spPr>
          <a:xfrm>
            <a:off x="3729788" y="3907254"/>
            <a:ext cx="697833" cy="927043"/>
          </a:xfrm>
          <a:custGeom>
            <a:avLst/>
            <a:gdLst>
              <a:gd name="connsiteX0" fmla="*/ 0 w 489838"/>
              <a:gd name="connsiteY0" fmla="*/ 122460 h 573018"/>
              <a:gd name="connsiteX1" fmla="*/ 122460 w 489838"/>
              <a:gd name="connsiteY1" fmla="*/ 122460 h 573018"/>
              <a:gd name="connsiteX2" fmla="*/ 122460 w 489838"/>
              <a:gd name="connsiteY2" fmla="*/ 0 h 573018"/>
              <a:gd name="connsiteX3" fmla="*/ 367379 w 489838"/>
              <a:gd name="connsiteY3" fmla="*/ 0 h 573018"/>
              <a:gd name="connsiteX4" fmla="*/ 367379 w 489838"/>
              <a:gd name="connsiteY4" fmla="*/ 122460 h 573018"/>
              <a:gd name="connsiteX5" fmla="*/ 489838 w 489838"/>
              <a:gd name="connsiteY5" fmla="*/ 122460 h 573018"/>
              <a:gd name="connsiteX6" fmla="*/ 489838 w 489838"/>
              <a:gd name="connsiteY6" fmla="*/ 450559 h 573018"/>
              <a:gd name="connsiteX7" fmla="*/ 367379 w 489838"/>
              <a:gd name="connsiteY7" fmla="*/ 450559 h 573018"/>
              <a:gd name="connsiteX8" fmla="*/ 367379 w 489838"/>
              <a:gd name="connsiteY8" fmla="*/ 573018 h 573018"/>
              <a:gd name="connsiteX9" fmla="*/ 122460 w 489838"/>
              <a:gd name="connsiteY9" fmla="*/ 573018 h 573018"/>
              <a:gd name="connsiteX10" fmla="*/ 122460 w 489838"/>
              <a:gd name="connsiteY10" fmla="*/ 450559 h 573018"/>
              <a:gd name="connsiteX11" fmla="*/ 0 w 489838"/>
              <a:gd name="connsiteY11" fmla="*/ 450559 h 573018"/>
              <a:gd name="connsiteX12" fmla="*/ 0 w 489838"/>
              <a:gd name="connsiteY12" fmla="*/ 122460 h 5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9838" h="573018">
                <a:moveTo>
                  <a:pt x="0" y="122460"/>
                </a:moveTo>
                <a:lnTo>
                  <a:pt x="122460" y="122460"/>
                </a:lnTo>
                <a:lnTo>
                  <a:pt x="122460" y="0"/>
                </a:lnTo>
                <a:lnTo>
                  <a:pt x="367379" y="0"/>
                </a:lnTo>
                <a:lnTo>
                  <a:pt x="367379" y="122460"/>
                </a:lnTo>
                <a:lnTo>
                  <a:pt x="489838" y="122460"/>
                </a:lnTo>
                <a:lnTo>
                  <a:pt x="489838" y="450559"/>
                </a:lnTo>
                <a:lnTo>
                  <a:pt x="367379" y="450559"/>
                </a:lnTo>
                <a:lnTo>
                  <a:pt x="367379" y="573018"/>
                </a:lnTo>
                <a:lnTo>
                  <a:pt x="122460" y="573018"/>
                </a:lnTo>
                <a:lnTo>
                  <a:pt x="122460" y="450559"/>
                </a:lnTo>
                <a:lnTo>
                  <a:pt x="0" y="450559"/>
                </a:lnTo>
                <a:lnTo>
                  <a:pt x="0" y="122460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4604" rIns="146951" bIns="11460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400" kern="1200">
              <a:solidFill>
                <a:srgbClr val="FF0000"/>
              </a:solidFill>
            </a:endParaRPr>
          </a:p>
        </p:txBody>
      </p:sp>
      <p:sp>
        <p:nvSpPr>
          <p:cNvPr id="26" name="手繪多邊形 25"/>
          <p:cNvSpPr/>
          <p:nvPr/>
        </p:nvSpPr>
        <p:spPr>
          <a:xfrm>
            <a:off x="4669458" y="3126149"/>
            <a:ext cx="2795773" cy="2713844"/>
          </a:xfrm>
          <a:custGeom>
            <a:avLst/>
            <a:gdLst>
              <a:gd name="connsiteX0" fmla="*/ 0 w 2795773"/>
              <a:gd name="connsiteY0" fmla="*/ 838732 h 1677464"/>
              <a:gd name="connsiteX1" fmla="*/ 1397887 w 2795773"/>
              <a:gd name="connsiteY1" fmla="*/ 0 h 1677464"/>
              <a:gd name="connsiteX2" fmla="*/ 2795774 w 2795773"/>
              <a:gd name="connsiteY2" fmla="*/ 838732 h 1677464"/>
              <a:gd name="connsiteX3" fmla="*/ 1397887 w 2795773"/>
              <a:gd name="connsiteY3" fmla="*/ 1677464 h 1677464"/>
              <a:gd name="connsiteX4" fmla="*/ 0 w 2795773"/>
              <a:gd name="connsiteY4" fmla="*/ 838732 h 1677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5773" h="1677464">
                <a:moveTo>
                  <a:pt x="0" y="838732"/>
                </a:moveTo>
                <a:cubicBezTo>
                  <a:pt x="0" y="375513"/>
                  <a:pt x="625855" y="0"/>
                  <a:pt x="1397887" y="0"/>
                </a:cubicBezTo>
                <a:cubicBezTo>
                  <a:pt x="2169919" y="0"/>
                  <a:pt x="2795774" y="375513"/>
                  <a:pt x="2795774" y="838732"/>
                </a:cubicBezTo>
                <a:cubicBezTo>
                  <a:pt x="2795774" y="1301951"/>
                  <a:pt x="2169919" y="1677464"/>
                  <a:pt x="1397887" y="1677464"/>
                </a:cubicBezTo>
                <a:cubicBezTo>
                  <a:pt x="625855" y="1677464"/>
                  <a:pt x="0" y="1301951"/>
                  <a:pt x="0" y="838732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599931" tIns="436159" rIns="599931" bIns="436159" numCol="1" spcCol="1270" anchor="ctr" anchorCtr="0">
            <a:noAutofit/>
          </a:bodyPr>
          <a:lstStyle/>
          <a:p>
            <a:pPr lvl="0" algn="ctr" defTabSz="2222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5000" kern="1200" dirty="0"/>
          </a:p>
        </p:txBody>
      </p:sp>
      <p:sp>
        <p:nvSpPr>
          <p:cNvPr id="27" name="手繪多邊形 26"/>
          <p:cNvSpPr/>
          <p:nvPr/>
        </p:nvSpPr>
        <p:spPr>
          <a:xfrm>
            <a:off x="7802805" y="3850106"/>
            <a:ext cx="489838" cy="984192"/>
          </a:xfrm>
          <a:custGeom>
            <a:avLst/>
            <a:gdLst>
              <a:gd name="connsiteX0" fmla="*/ 0 w 489838"/>
              <a:gd name="connsiteY0" fmla="*/ 114604 h 573018"/>
              <a:gd name="connsiteX1" fmla="*/ 244919 w 489838"/>
              <a:gd name="connsiteY1" fmla="*/ 114604 h 573018"/>
              <a:gd name="connsiteX2" fmla="*/ 244919 w 489838"/>
              <a:gd name="connsiteY2" fmla="*/ 0 h 573018"/>
              <a:gd name="connsiteX3" fmla="*/ 489838 w 489838"/>
              <a:gd name="connsiteY3" fmla="*/ 286509 h 573018"/>
              <a:gd name="connsiteX4" fmla="*/ 244919 w 489838"/>
              <a:gd name="connsiteY4" fmla="*/ 573018 h 573018"/>
              <a:gd name="connsiteX5" fmla="*/ 244919 w 489838"/>
              <a:gd name="connsiteY5" fmla="*/ 458414 h 573018"/>
              <a:gd name="connsiteX6" fmla="*/ 0 w 489838"/>
              <a:gd name="connsiteY6" fmla="*/ 458414 h 573018"/>
              <a:gd name="connsiteX7" fmla="*/ 0 w 489838"/>
              <a:gd name="connsiteY7" fmla="*/ 114604 h 573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9838" h="573018">
                <a:moveTo>
                  <a:pt x="0" y="114604"/>
                </a:moveTo>
                <a:lnTo>
                  <a:pt x="244919" y="114604"/>
                </a:lnTo>
                <a:lnTo>
                  <a:pt x="244919" y="0"/>
                </a:lnTo>
                <a:lnTo>
                  <a:pt x="489838" y="286509"/>
                </a:lnTo>
                <a:lnTo>
                  <a:pt x="244919" y="573018"/>
                </a:lnTo>
                <a:lnTo>
                  <a:pt x="244919" y="458414"/>
                </a:lnTo>
                <a:lnTo>
                  <a:pt x="0" y="458414"/>
                </a:lnTo>
                <a:lnTo>
                  <a:pt x="0" y="114604"/>
                </a:lnTo>
                <a:close/>
              </a:path>
            </a:pathLst>
          </a:custGeom>
          <a:solidFill>
            <a:srgbClr val="C0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14604" rIns="146951" bIns="114604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2400" kern="1200">
              <a:solidFill>
                <a:srgbClr val="FF0000"/>
              </a:solidFill>
            </a:endParaRPr>
          </a:p>
        </p:txBody>
      </p:sp>
      <p:sp>
        <p:nvSpPr>
          <p:cNvPr id="28" name="手繪多邊形 27"/>
          <p:cNvSpPr/>
          <p:nvPr/>
        </p:nvSpPr>
        <p:spPr>
          <a:xfrm>
            <a:off x="8630218" y="2699999"/>
            <a:ext cx="3075350" cy="2985228"/>
          </a:xfrm>
          <a:custGeom>
            <a:avLst/>
            <a:gdLst>
              <a:gd name="connsiteX0" fmla="*/ 0 w 3075350"/>
              <a:gd name="connsiteY0" fmla="*/ 922605 h 1845210"/>
              <a:gd name="connsiteX1" fmla="*/ 1537675 w 3075350"/>
              <a:gd name="connsiteY1" fmla="*/ 0 h 1845210"/>
              <a:gd name="connsiteX2" fmla="*/ 3075350 w 3075350"/>
              <a:gd name="connsiteY2" fmla="*/ 922605 h 1845210"/>
              <a:gd name="connsiteX3" fmla="*/ 1537675 w 3075350"/>
              <a:gd name="connsiteY3" fmla="*/ 1845210 h 1845210"/>
              <a:gd name="connsiteX4" fmla="*/ 0 w 3075350"/>
              <a:gd name="connsiteY4" fmla="*/ 922605 h 1845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5350" h="1845210">
                <a:moveTo>
                  <a:pt x="0" y="922605"/>
                </a:moveTo>
                <a:cubicBezTo>
                  <a:pt x="0" y="413064"/>
                  <a:pt x="688441" y="0"/>
                  <a:pt x="1537675" y="0"/>
                </a:cubicBezTo>
                <a:cubicBezTo>
                  <a:pt x="2386909" y="0"/>
                  <a:pt x="3075350" y="413064"/>
                  <a:pt x="3075350" y="922605"/>
                </a:cubicBezTo>
                <a:cubicBezTo>
                  <a:pt x="3075350" y="1432146"/>
                  <a:pt x="2386909" y="1845210"/>
                  <a:pt x="1537675" y="1845210"/>
                </a:cubicBezTo>
                <a:cubicBezTo>
                  <a:pt x="688441" y="1845210"/>
                  <a:pt x="0" y="1432146"/>
                  <a:pt x="0" y="92260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59925" tIns="479775" rIns="659925" bIns="479775" numCol="1" spcCol="1270" anchor="ctr" anchorCtr="0">
            <a:noAutofit/>
          </a:bodyPr>
          <a:lstStyle/>
          <a:p>
            <a:pPr lvl="0" algn="ctr" defTabSz="24447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zh-TW" altLang="en-US" sz="5500" kern="1200" dirty="0"/>
          </a:p>
        </p:txBody>
      </p:sp>
    </p:spTree>
    <p:extLst>
      <p:ext uri="{BB962C8B-B14F-4D97-AF65-F5344CB8AC3E}">
        <p14:creationId xmlns:p14="http://schemas.microsoft.com/office/powerpoint/2010/main" val="20112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347674376"/>
              </p:ext>
            </p:extLst>
          </p:nvPr>
        </p:nvGraphicFramePr>
        <p:xfrm>
          <a:off x="-1" y="455763"/>
          <a:ext cx="11694695" cy="6065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14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F48B5DA-DF2C-4972-B441-D864347A4C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6DCC56C-2A0F-4473-93BB-FDBB15249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28BDDA6-E452-4AC7-B820-AACDDF900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A447A39-9DF6-441D-B8B0-3BB0D92915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753F703-3E85-4215-A0A5-7F4CC8190B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5F2211E-760A-4A9D-BE42-4A8228FE2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11635BD-F285-47F1-9F20-B57E76A1BE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63FE175-0B8A-4DEE-ACB3-D88E64D7D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53B46D4-E58E-4760-98EB-FCF32402B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DE59DD1-486A-4E4C-BF45-A6B9B8D61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277414C-1F59-4472-9807-227E07483C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5300" y="392696"/>
            <a:ext cx="10515600" cy="1325563"/>
          </a:xfrm>
        </p:spPr>
        <p:txBody>
          <a:bodyPr/>
          <a:lstStyle/>
          <a:p>
            <a:r>
              <a:rPr lang="zh-TW" altLang="en-US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電話遊戲</a:t>
            </a:r>
            <a:r>
              <a:rPr lang="en-US" altLang="zh-TW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(</a:t>
            </a:r>
            <a:r>
              <a:rPr lang="en-US" altLang="zh-TW" b="1" dirty="0" err="1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garticphone.com</a:t>
            </a:r>
            <a:r>
              <a:rPr lang="en-US" altLang="zh-TW" b="1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)</a:t>
            </a:r>
            <a:endParaRPr lang="zh-TW" altLang="en-US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322883" y="1783047"/>
            <a:ext cx="3653637" cy="4714007"/>
            <a:chOff x="322883" y="1783047"/>
            <a:chExt cx="3653637" cy="4714007"/>
          </a:xfrm>
        </p:grpSpPr>
        <p:sp>
          <p:nvSpPr>
            <p:cNvPr id="25" name="圓角化同側角落矩形 24"/>
            <p:cNvSpPr/>
            <p:nvPr/>
          </p:nvSpPr>
          <p:spPr>
            <a:xfrm>
              <a:off x="322883" y="1783047"/>
              <a:ext cx="3375142" cy="345882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4">
                <a:alphaModFix amt="90000"/>
              </a:blip>
              <a:stretch>
                <a:fillRect l="9000" t="20000"/>
              </a:stretch>
            </a:blipFill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6" name="手繪多邊形 25"/>
            <p:cNvSpPr/>
            <p:nvPr/>
          </p:nvSpPr>
          <p:spPr>
            <a:xfrm>
              <a:off x="322883" y="5486401"/>
              <a:ext cx="3375142" cy="699047"/>
            </a:xfrm>
            <a:custGeom>
              <a:avLst/>
              <a:gdLst>
                <a:gd name="connsiteX0" fmla="*/ 0 w 2372728"/>
                <a:gd name="connsiteY0" fmla="*/ 0 h 761612"/>
                <a:gd name="connsiteX1" fmla="*/ 2372728 w 2372728"/>
                <a:gd name="connsiteY1" fmla="*/ 0 h 761612"/>
                <a:gd name="connsiteX2" fmla="*/ 2372728 w 2372728"/>
                <a:gd name="connsiteY2" fmla="*/ 761612 h 761612"/>
                <a:gd name="connsiteX3" fmla="*/ 0 w 2372728"/>
                <a:gd name="connsiteY3" fmla="*/ 761612 h 761612"/>
                <a:gd name="connsiteX4" fmla="*/ 0 w 2372728"/>
                <a:gd name="connsiteY4" fmla="*/ 0 h 76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728" h="761612">
                  <a:moveTo>
                    <a:pt x="0" y="0"/>
                  </a:moveTo>
                  <a:lnTo>
                    <a:pt x="2372728" y="0"/>
                  </a:lnTo>
                  <a:lnTo>
                    <a:pt x="2372728" y="761612"/>
                  </a:lnTo>
                  <a:lnTo>
                    <a:pt x="0" y="761612"/>
                  </a:lnTo>
                  <a:lnTo>
                    <a:pt x="0" y="0"/>
                  </a:lnTo>
                  <a:close/>
                </a:path>
              </a:pathLst>
            </a:custGeom>
            <a:effectLst>
              <a:softEdge rad="50800"/>
            </a:effectLst>
          </p:spPr>
          <p:style>
            <a:lnRef idx="2">
              <a:schemeClr val="accent4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762753" bIns="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b="1" kern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開始</a:t>
              </a:r>
            </a:p>
          </p:txBody>
        </p:sp>
        <p:sp>
          <p:nvSpPr>
            <p:cNvPr id="27" name="橢圓 26"/>
            <p:cNvSpPr/>
            <p:nvPr/>
          </p:nvSpPr>
          <p:spPr>
            <a:xfrm>
              <a:off x="2795221" y="5734820"/>
              <a:ext cx="1181299" cy="762234"/>
            </a:xfrm>
            <a:prstGeom prst="ellipse">
              <a:avLst/>
            </a:prstGeom>
          </p:spPr>
          <p:style>
            <a:lnRef idx="2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5" name="群組 34"/>
          <p:cNvGrpSpPr/>
          <p:nvPr/>
        </p:nvGrpSpPr>
        <p:grpSpPr>
          <a:xfrm>
            <a:off x="4269181" y="1783047"/>
            <a:ext cx="3653637" cy="4714007"/>
            <a:chOff x="4269181" y="1783047"/>
            <a:chExt cx="3653637" cy="4714007"/>
          </a:xfrm>
        </p:grpSpPr>
        <p:sp>
          <p:nvSpPr>
            <p:cNvPr id="28" name="圓角化同側角落矩形 27"/>
            <p:cNvSpPr/>
            <p:nvPr/>
          </p:nvSpPr>
          <p:spPr>
            <a:xfrm>
              <a:off x="4269181" y="1783047"/>
              <a:ext cx="3375142" cy="345882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5">
                <a:alphaModFix amt="90000"/>
              </a:blip>
              <a:stretch>
                <a:fillRect l="9000" t="20000"/>
              </a:stretch>
            </a:blipFill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手繪多邊形 28"/>
            <p:cNvSpPr/>
            <p:nvPr/>
          </p:nvSpPr>
          <p:spPr>
            <a:xfrm>
              <a:off x="4269181" y="5486401"/>
              <a:ext cx="3375142" cy="699047"/>
            </a:xfrm>
            <a:custGeom>
              <a:avLst/>
              <a:gdLst>
                <a:gd name="connsiteX0" fmla="*/ 0 w 2372728"/>
                <a:gd name="connsiteY0" fmla="*/ 0 h 761612"/>
                <a:gd name="connsiteX1" fmla="*/ 2372728 w 2372728"/>
                <a:gd name="connsiteY1" fmla="*/ 0 h 761612"/>
                <a:gd name="connsiteX2" fmla="*/ 2372728 w 2372728"/>
                <a:gd name="connsiteY2" fmla="*/ 761612 h 761612"/>
                <a:gd name="connsiteX3" fmla="*/ 0 w 2372728"/>
                <a:gd name="connsiteY3" fmla="*/ 761612 h 761612"/>
                <a:gd name="connsiteX4" fmla="*/ 0 w 2372728"/>
                <a:gd name="connsiteY4" fmla="*/ 0 h 76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728" h="761612">
                  <a:moveTo>
                    <a:pt x="0" y="0"/>
                  </a:moveTo>
                  <a:lnTo>
                    <a:pt x="2372728" y="0"/>
                  </a:lnTo>
                  <a:lnTo>
                    <a:pt x="2372728" y="761612"/>
                  </a:lnTo>
                  <a:lnTo>
                    <a:pt x="0" y="761612"/>
                  </a:lnTo>
                  <a:lnTo>
                    <a:pt x="0" y="0"/>
                  </a:lnTo>
                  <a:close/>
                </a:path>
              </a:pathLst>
            </a:custGeom>
            <a:effectLst>
              <a:softEdge rad="50800"/>
            </a:effectLst>
          </p:spPr>
          <p:style>
            <a:lnRef idx="2">
              <a:schemeClr val="accent4">
                <a:hueOff val="5197846"/>
                <a:satOff val="-23984"/>
                <a:lumOff val="883"/>
                <a:alphaOff val="0"/>
              </a:schemeClr>
            </a:lnRef>
            <a:fillRef idx="1">
              <a:schemeClr val="accent4">
                <a:hueOff val="5197846"/>
                <a:satOff val="-23984"/>
                <a:lumOff val="883"/>
                <a:alphaOff val="0"/>
              </a:schemeClr>
            </a:fillRef>
            <a:effectRef idx="0">
              <a:schemeClr val="accent4">
                <a:hueOff val="5197846"/>
                <a:satOff val="-23984"/>
                <a:lumOff val="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762753" bIns="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b="1" kern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加入</a:t>
              </a:r>
            </a:p>
          </p:txBody>
        </p:sp>
        <p:sp>
          <p:nvSpPr>
            <p:cNvPr id="30" name="橢圓 29"/>
            <p:cNvSpPr/>
            <p:nvPr/>
          </p:nvSpPr>
          <p:spPr>
            <a:xfrm>
              <a:off x="6741519" y="5734820"/>
              <a:ext cx="1181299" cy="762234"/>
            </a:xfrm>
            <a:prstGeom prst="ellipse">
              <a:avLst/>
            </a:prstGeom>
          </p:spPr>
          <p:style>
            <a:lnRef idx="2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lnRef>
            <a:fillRef idx="1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5756959"/>
                <a:satOff val="-30630"/>
                <a:lumOff val="-1745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36" name="群組 35"/>
          <p:cNvGrpSpPr/>
          <p:nvPr/>
        </p:nvGrpSpPr>
        <p:grpSpPr>
          <a:xfrm>
            <a:off x="8215479" y="1783047"/>
            <a:ext cx="3653637" cy="4714007"/>
            <a:chOff x="8215479" y="1783047"/>
            <a:chExt cx="3653637" cy="4714007"/>
          </a:xfrm>
        </p:grpSpPr>
        <p:sp>
          <p:nvSpPr>
            <p:cNvPr id="31" name="圓角化同側角落矩形 30"/>
            <p:cNvSpPr/>
            <p:nvPr/>
          </p:nvSpPr>
          <p:spPr>
            <a:xfrm>
              <a:off x="8215479" y="1783047"/>
              <a:ext cx="3375142" cy="3458827"/>
            </a:xfrm>
            <a:prstGeom prst="round2SameRect">
              <a:avLst>
                <a:gd name="adj1" fmla="val 8000"/>
                <a:gd name="adj2" fmla="val 0"/>
              </a:avLst>
            </a:prstGeom>
            <a:blipFill rotWithShape="0">
              <a:blip r:embed="rId6">
                <a:alphaModFix amt="90000"/>
              </a:blip>
              <a:stretch>
                <a:fillRect l="9000" t="20000"/>
              </a:stretch>
            </a:blipFill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手繪多邊形 31"/>
            <p:cNvSpPr/>
            <p:nvPr/>
          </p:nvSpPr>
          <p:spPr>
            <a:xfrm>
              <a:off x="8215479" y="5486401"/>
              <a:ext cx="3375142" cy="699047"/>
            </a:xfrm>
            <a:custGeom>
              <a:avLst/>
              <a:gdLst>
                <a:gd name="connsiteX0" fmla="*/ 0 w 2372728"/>
                <a:gd name="connsiteY0" fmla="*/ 0 h 761612"/>
                <a:gd name="connsiteX1" fmla="*/ 2372728 w 2372728"/>
                <a:gd name="connsiteY1" fmla="*/ 0 h 761612"/>
                <a:gd name="connsiteX2" fmla="*/ 2372728 w 2372728"/>
                <a:gd name="connsiteY2" fmla="*/ 761612 h 761612"/>
                <a:gd name="connsiteX3" fmla="*/ 0 w 2372728"/>
                <a:gd name="connsiteY3" fmla="*/ 761612 h 761612"/>
                <a:gd name="connsiteX4" fmla="*/ 0 w 2372728"/>
                <a:gd name="connsiteY4" fmla="*/ 0 h 761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72728" h="761612">
                  <a:moveTo>
                    <a:pt x="0" y="0"/>
                  </a:moveTo>
                  <a:lnTo>
                    <a:pt x="2372728" y="0"/>
                  </a:lnTo>
                  <a:lnTo>
                    <a:pt x="2372728" y="761612"/>
                  </a:lnTo>
                  <a:lnTo>
                    <a:pt x="0" y="761612"/>
                  </a:lnTo>
                  <a:lnTo>
                    <a:pt x="0" y="0"/>
                  </a:lnTo>
                  <a:close/>
                </a:path>
              </a:pathLst>
            </a:custGeom>
            <a:effectLst>
              <a:softEdge rad="50800"/>
            </a:effectLst>
          </p:spPr>
          <p:style>
            <a:lnRef idx="2">
              <a:schemeClr val="accent4">
                <a:hueOff val="10395692"/>
                <a:satOff val="-47968"/>
                <a:lumOff val="1765"/>
                <a:alphaOff val="0"/>
              </a:schemeClr>
            </a:lnRef>
            <a:fillRef idx="1">
              <a:schemeClr val="accent4">
                <a:hueOff val="10395692"/>
                <a:satOff val="-47968"/>
                <a:lumOff val="1765"/>
                <a:alphaOff val="0"/>
              </a:schemeClr>
            </a:fillRef>
            <a:effectRef idx="0">
              <a:schemeClr val="accent4">
                <a:hueOff val="10395692"/>
                <a:satOff val="-47968"/>
                <a:lumOff val="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2880" tIns="0" rIns="762753" bIns="0" numCol="1" spcCol="1270" anchor="ctr" anchorCtr="0">
              <a:noAutofit/>
            </a:bodyPr>
            <a:lstStyle/>
            <a:p>
              <a:pPr lvl="0" algn="ctr" defTabSz="2133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zh-TW" altLang="en-US" sz="4800" b="1" kern="1200" dirty="0">
                  <a:latin typeface="Microsoft YaHei UI" panose="020B0503020204020204" pitchFamily="34" charset="-122"/>
                  <a:ea typeface="Microsoft YaHei UI" panose="020B0503020204020204" pitchFamily="34" charset="-122"/>
                </a:rPr>
                <a:t>分享</a:t>
              </a:r>
            </a:p>
          </p:txBody>
        </p:sp>
        <p:sp>
          <p:nvSpPr>
            <p:cNvPr id="33" name="橢圓 32"/>
            <p:cNvSpPr/>
            <p:nvPr/>
          </p:nvSpPr>
          <p:spPr>
            <a:xfrm>
              <a:off x="10687817" y="5734820"/>
              <a:ext cx="1181299" cy="762234"/>
            </a:xfrm>
            <a:prstGeom prst="ellipse">
              <a:avLst/>
            </a:prstGeom>
          </p:spPr>
          <p:style>
            <a:lnRef idx="2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lnRef>
            <a:fillRef idx="1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fillRef>
            <a:effectRef idx="0">
              <a:schemeClr val="accent4">
                <a:tint val="40000"/>
                <a:alpha val="90000"/>
                <a:hueOff val="11513918"/>
                <a:satOff val="-61261"/>
                <a:lumOff val="-349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276645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1500" y="365125"/>
            <a:ext cx="10782300" cy="1325563"/>
          </a:xfrm>
        </p:spPr>
        <p:txBody>
          <a:bodyPr>
            <a:normAutofit/>
          </a:bodyPr>
          <a:lstStyle/>
          <a:p>
            <a:r>
              <a:rPr lang="en-US" altLang="zh-TW" sz="5400" b="1" dirty="0">
                <a:solidFill>
                  <a:srgbClr val="FF00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LET’S GO FUNNY!</a:t>
            </a:r>
            <a:endParaRPr lang="zh-TW" altLang="en-US" sz="5400" b="1" dirty="0">
              <a:solidFill>
                <a:srgbClr val="FF0000"/>
              </a:solidFill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571500" y="1785938"/>
            <a:ext cx="11353800" cy="4462379"/>
          </a:xfrm>
        </p:spPr>
        <p:txBody>
          <a:bodyPr>
            <a:normAutofit fontScale="70000" lnSpcReduction="20000"/>
          </a:bodyPr>
          <a:lstStyle/>
          <a:p>
            <a:r>
              <a:rPr lang="en-US" altLang="zh-TW" sz="4600" b="1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Gartic</a:t>
            </a:r>
            <a:r>
              <a:rPr lang="en-US" altLang="zh-TW" sz="4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Phone| </a:t>
            </a:r>
            <a:r>
              <a:rPr lang="zh-TW" altLang="en-US" sz="4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電話遊戲 </a:t>
            </a:r>
            <a:r>
              <a:rPr lang="en-US" altLang="zh-TW" sz="4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( </a:t>
            </a:r>
            <a:r>
              <a:rPr lang="zh-TW" altLang="en-US" sz="4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怎麼玩 ）</a:t>
            </a:r>
            <a:endParaRPr lang="en-US" altLang="zh-TW" sz="4600" b="1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pPr marL="0" indent="0">
              <a:lnSpc>
                <a:spcPct val="12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zh-TW" altLang="en-US" sz="4000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與您的朋友一起創建和描述玩家繪製的圖畫和短語。 面臨的挑戰是要始終保持圖紙的含義，但是我們確信這會變得一團糟，您會在過程中獲得很多樂趣和歡笑。</a:t>
            </a:r>
          </a:p>
          <a:p>
            <a:pPr marL="0" indent="0">
              <a:buNone/>
            </a:pPr>
            <a:r>
              <a:rPr lang="en-US" altLang="zh-TW" sz="51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2"/>
              </a:rPr>
              <a:t>https://www.youtube.com/watch?v=sRayTsSGbf4</a:t>
            </a:r>
            <a:endParaRPr lang="en-US" altLang="zh-TW" sz="51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TW" sz="4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r>
              <a:rPr lang="zh-TW" altLang="en-US" sz="4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「</a:t>
            </a:r>
            <a:r>
              <a:rPr lang="en-US" altLang="zh-TW" sz="4600" b="1" dirty="0" err="1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Gartic</a:t>
            </a:r>
            <a:r>
              <a:rPr lang="en-US" altLang="zh-TW" sz="4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Phone</a:t>
            </a:r>
            <a:r>
              <a:rPr lang="zh-TW" altLang="en-US" sz="4600" b="1" dirty="0">
                <a:latin typeface="Microsoft YaHei UI" panose="020B0503020204020204" pitchFamily="34" charset="-122"/>
                <a:ea typeface="Microsoft YaHei UI" panose="020B0503020204020204" pitchFamily="34" charset="-122"/>
              </a:rPr>
              <a:t>」線上畫圖接龍遊戲，你畫我猜大亂鬥！</a:t>
            </a:r>
          </a:p>
          <a:p>
            <a:pPr marL="0" indent="0">
              <a:buNone/>
            </a:pPr>
            <a:r>
              <a:rPr lang="en-US" altLang="zh-TW" sz="4600" dirty="0">
                <a:latin typeface="Microsoft YaHei UI" panose="020B0503020204020204" pitchFamily="34" charset="-122"/>
                <a:ea typeface="Microsoft YaHei UI" panose="020B0503020204020204" pitchFamily="34" charset="-122"/>
                <a:hlinkClick r:id="rId3"/>
              </a:rPr>
              <a:t>https://briian.com/75434/</a:t>
            </a:r>
            <a:endParaRPr lang="en-US" altLang="zh-TW" sz="4600" dirty="0"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  <a:p>
            <a:endParaRPr lang="en-US" altLang="zh-TW" sz="5100" dirty="0"/>
          </a:p>
          <a:p>
            <a:endParaRPr lang="en-US" altLang="zh-TW" sz="5100" dirty="0"/>
          </a:p>
          <a:p>
            <a:endParaRPr lang="en-US" altLang="zh-TW" sz="5100" dirty="0"/>
          </a:p>
          <a:p>
            <a:endParaRPr lang="zh-TW" altLang="en-US" sz="6000" dirty="0"/>
          </a:p>
        </p:txBody>
      </p:sp>
    </p:spTree>
    <p:extLst>
      <p:ext uri="{BB962C8B-B14F-4D97-AF65-F5344CB8AC3E}">
        <p14:creationId xmlns:p14="http://schemas.microsoft.com/office/powerpoint/2010/main" val="3948104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98D0C8-CF34-AD41-9681-A4E8E1DD18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en-US" altLang="zh-TW" dirty="0" err="1"/>
              <a:t>Meet.jambord</a:t>
            </a:r>
            <a:endParaRPr kumimoji="1" lang="zh-TW" altLang="en-US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A8E2651E-5491-B54C-B73A-4AC7E139E4E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00587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F2F1F26-5D36-0C49-89B1-DE55F6074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49"/>
            <a:ext cx="12192000" cy="689619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8B5861-691E-594F-B063-E45B428EC15C}"/>
              </a:ext>
            </a:extLst>
          </p:cNvPr>
          <p:cNvSpPr txBox="1"/>
          <p:nvPr/>
        </p:nvSpPr>
        <p:spPr>
          <a:xfrm>
            <a:off x="2682131" y="2732620"/>
            <a:ext cx="6702501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TW" sz="5333" b="1" dirty="0" err="1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Jambord</a:t>
            </a:r>
            <a:r>
              <a:rPr kumimoji="1" lang="zh-TW" altLang="en-US" sz="5333" b="1" dirty="0">
                <a:solidFill>
                  <a:srgbClr val="FFFF00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rPr>
              <a:t>    白板運用</a:t>
            </a:r>
          </a:p>
        </p:txBody>
      </p:sp>
    </p:spTree>
    <p:extLst>
      <p:ext uri="{BB962C8B-B14F-4D97-AF65-F5344CB8AC3E}">
        <p14:creationId xmlns:p14="http://schemas.microsoft.com/office/powerpoint/2010/main" val="8523178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758</TotalTime>
  <Words>653</Words>
  <Application>Microsoft Office PowerPoint</Application>
  <PresentationFormat>寬螢幕</PresentationFormat>
  <Paragraphs>78</Paragraphs>
  <Slides>27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27</vt:i4>
      </vt:variant>
    </vt:vector>
  </HeadingPairs>
  <TitlesOfParts>
    <vt:vector size="42" baseType="lpstr">
      <vt:lpstr>HanziPen SC</vt:lpstr>
      <vt:lpstr>Microsoft JhengHei UI</vt:lpstr>
      <vt:lpstr>Microsoft YaHei UI</vt:lpstr>
      <vt:lpstr>Wawati SC</vt:lpstr>
      <vt:lpstr>Weibei SC</vt:lpstr>
      <vt:lpstr>Yuppy SC</vt:lpstr>
      <vt:lpstr>Microsoft JhengHei</vt:lpstr>
      <vt:lpstr>Microsoft JhengHei</vt:lpstr>
      <vt:lpstr>Arial</vt:lpstr>
      <vt:lpstr>Calibri</vt:lpstr>
      <vt:lpstr>Calibri Light</vt:lpstr>
      <vt:lpstr>Segoe UI Black</vt:lpstr>
      <vt:lpstr>Wingdings</vt:lpstr>
      <vt:lpstr>Office 佈景主題</vt:lpstr>
      <vt:lpstr>Office 佈景主題</vt:lpstr>
      <vt:lpstr>＂疫＂起來共學---    線上互動軟體平台分享 </vt:lpstr>
      <vt:lpstr>電話遊戲(garticphone.com)</vt:lpstr>
      <vt:lpstr>＂疫＂起來共學</vt:lpstr>
      <vt:lpstr>話說。。。桌遊。。。</vt:lpstr>
      <vt:lpstr>PowerPoint 簡報</vt:lpstr>
      <vt:lpstr>電話遊戲(garticphone.com)</vt:lpstr>
      <vt:lpstr>LET’S GO FUNNY!</vt:lpstr>
      <vt:lpstr>Meet.jambord</vt:lpstr>
      <vt:lpstr>PowerPoint 簡報</vt:lpstr>
      <vt:lpstr>PowerPoint 簡報</vt:lpstr>
      <vt:lpstr>PowerPoint 簡報</vt:lpstr>
      <vt:lpstr>1.最常使用的線上教學平台是哪一個？</vt:lpstr>
      <vt:lpstr>2.實體教學與線上教學 不同的亮點</vt:lpstr>
      <vt:lpstr>PowerPoint 簡報</vt:lpstr>
      <vt:lpstr>4.最期待輔導團提供什麼協助?</vt:lpstr>
      <vt:lpstr>PowerPoint 簡報</vt:lpstr>
      <vt:lpstr>PowerPoint 簡報</vt:lpstr>
      <vt:lpstr>PowerPoint 簡報</vt:lpstr>
      <vt:lpstr>PowerPoint 簡報</vt:lpstr>
      <vt:lpstr>再撐一下</vt:lpstr>
      <vt:lpstr>PowerPoint 簡報</vt:lpstr>
      <vt:lpstr>PowerPoint 簡報</vt:lpstr>
      <vt:lpstr>PowerPoint 簡報</vt:lpstr>
      <vt:lpstr>PowerPoint 簡報</vt:lpstr>
      <vt:lpstr>PowerPoint 簡報</vt:lpstr>
      <vt:lpstr>QUIZIZZ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conniemoon520@gmail.com</dc:creator>
  <cp:lastModifiedBy>聖惠 陳</cp:lastModifiedBy>
  <cp:revision>31</cp:revision>
  <cp:lastPrinted>2021-06-14T14:03:01Z</cp:lastPrinted>
  <dcterms:created xsi:type="dcterms:W3CDTF">2021-06-14T03:22:45Z</dcterms:created>
  <dcterms:modified xsi:type="dcterms:W3CDTF">2021-06-16T07:09:17Z</dcterms:modified>
</cp:coreProperties>
</file>