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31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309" r:id="rId14"/>
  </p:sldIdLst>
  <p:sldSz cx="10058400" cy="5651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CC"/>
    <a:srgbClr val="7C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 snapToGrid="0" snapToObjects="1">
      <p:cViewPr varScale="1">
        <p:scale>
          <a:sx n="98" d="100"/>
          <a:sy n="98" d="100"/>
        </p:scale>
        <p:origin x="73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A75F4-568A-4612-A1E5-97AF79EE4DF3}" type="datetimeFigureOut">
              <a:rPr lang="zh-TW" altLang="en-US" smtClean="0"/>
              <a:pPr/>
              <a:t>2022/3/10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189B7-451C-4D45-B8F6-799C5B6FC36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19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0"/>
          <a:stretch>
            <a:fillRect/>
          </a:stretch>
        </p:blipFill>
        <p:spPr>
          <a:xfrm>
            <a:off x="0" y="0"/>
            <a:ext cx="10058400" cy="4925961"/>
          </a:xfrm>
          <a:prstGeom prst="rect">
            <a:avLst/>
          </a:prstGeom>
        </p:spPr>
      </p:pic>
      <p:pic>
        <p:nvPicPr>
          <p:cNvPr id="7170" name="Picture 2" descr="\\Server01\檔案交換平台\23替代役-黃介民\暑期營\吉貝耍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577" y="962623"/>
            <a:ext cx="4062371" cy="2442944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2753860" y="3864077"/>
            <a:ext cx="4339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文鼎水管體" panose="020B0609010101010101" pitchFamily="49" charset="-120"/>
              </a:rPr>
              <a:t>性別平等教學</a:t>
            </a:r>
            <a:endParaRPr lang="en-US" altLang="zh-TW" sz="5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文鼎水管體" panose="020B0609010101010101" pitchFamily="49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77973" y="5153638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報告人：吉貝耍國小 林耿裕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AF522-D433-4E14-A86E-F81208B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46" y="78823"/>
            <a:ext cx="3153508" cy="1143000"/>
          </a:xfrm>
        </p:spPr>
        <p:txBody>
          <a:bodyPr/>
          <a:lstStyle/>
          <a:p>
            <a:r>
              <a:rPr lang="zh-TW" altLang="en-US" dirty="0"/>
              <a:t>性平教學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DF0E331-30C4-4E08-81E4-D863329F5A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93" y="1324383"/>
            <a:ext cx="3025462" cy="153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1E4626C-AD98-4B99-9929-501AD69B32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97114" y="3329068"/>
            <a:ext cx="2848219" cy="1996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3CA1029-8BB4-4E0F-828C-8D8F5C50AE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946" y="1243924"/>
            <a:ext cx="2773239" cy="18488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423F3A6F-CE73-417F-9A80-41D837ED9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408" y="3545684"/>
            <a:ext cx="2891777" cy="1767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9F6E804-D5F7-46B9-B098-1A256DCDD7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9176" y="1181401"/>
            <a:ext cx="2631829" cy="1973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1849B24-8DCF-414D-A82B-A98A327B26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260" y="3475700"/>
            <a:ext cx="2661745" cy="1996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209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71E558-198C-47A3-ADF0-01205353E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0" y="44907"/>
            <a:ext cx="4191000" cy="1143000"/>
          </a:xfrm>
        </p:spPr>
        <p:txBody>
          <a:bodyPr/>
          <a:lstStyle/>
          <a:p>
            <a:r>
              <a:rPr lang="zh-TW" altLang="en-US" dirty="0"/>
              <a:t>性平宣導及研習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B74C5362-F3DE-4E7D-8590-A8500F3AB1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8" y="1101937"/>
            <a:ext cx="40386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A489E25-ED13-4191-BE0F-3BCA9F35B4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676" y="3071812"/>
            <a:ext cx="3980200" cy="223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41232A4-720C-4C66-A609-066B0D9288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795" y="3333258"/>
            <a:ext cx="4106988" cy="205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8974374B-E29A-45C7-B866-AAEEF5E669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783" y="497254"/>
            <a:ext cx="3870786" cy="217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88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A5FF5-C971-4452-8DC3-413EB7EC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491" y="0"/>
            <a:ext cx="3367128" cy="1143000"/>
          </a:xfrm>
        </p:spPr>
        <p:txBody>
          <a:bodyPr/>
          <a:lstStyle/>
          <a:p>
            <a:r>
              <a:rPr lang="zh-TW" altLang="en-US" dirty="0"/>
              <a:t>性平宣導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4801594-62B2-43EB-83A7-B69209EB8A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64" y="3400064"/>
            <a:ext cx="3700163" cy="2081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50B8596-82E5-40FE-BAB4-74115CAF71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948" y="1017290"/>
            <a:ext cx="3700163" cy="2162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2278D65-91E1-44DC-900B-54A91FE5FF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066" y="463427"/>
            <a:ext cx="4038600" cy="2271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5E40575B-67D4-4AB2-AFF8-8C050E96BF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523" y="3179833"/>
            <a:ext cx="4038600" cy="2271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6762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830"/>
          <a:stretch>
            <a:fillRect/>
          </a:stretch>
        </p:blipFill>
        <p:spPr>
          <a:xfrm>
            <a:off x="0" y="0"/>
            <a:ext cx="10058400" cy="4925961"/>
          </a:xfrm>
          <a:prstGeom prst="rect">
            <a:avLst/>
          </a:prstGeom>
        </p:spPr>
      </p:pic>
      <p:pic>
        <p:nvPicPr>
          <p:cNvPr id="7170" name="Picture 2" descr="\\Server01\檔案交換平台\23替代役-黃介民\暑期營\吉貝耍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577" y="962623"/>
            <a:ext cx="4062371" cy="2442944"/>
          </a:xfrm>
          <a:prstGeom prst="rect">
            <a:avLst/>
          </a:prstGeom>
          <a:noFill/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332478D-92D4-4D8B-A826-06718C0AFA39}"/>
              </a:ext>
            </a:extLst>
          </p:cNvPr>
          <p:cNvSpPr txBox="1"/>
          <p:nvPr/>
        </p:nvSpPr>
        <p:spPr>
          <a:xfrm>
            <a:off x="737134" y="4046841"/>
            <a:ext cx="456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94"/>
              </a:spcBef>
              <a:spcAft>
                <a:spcPts val="494"/>
              </a:spcAft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簡報結束     謝謝聆聽</a:t>
            </a:r>
          </a:p>
        </p:txBody>
      </p:sp>
      <p:pic>
        <p:nvPicPr>
          <p:cNvPr id="7" name="Picture 7" descr="d:\Users\user\Desktop\下載 (1).jpg">
            <a:extLst>
              <a:ext uri="{FF2B5EF4-FFF2-40B4-BE49-F238E27FC236}">
                <a16:creationId xmlns:a16="http://schemas.microsoft.com/office/drawing/2014/main" id="{1659D464-0FE7-4035-9715-81D60508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89308" l="3145" r="94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59676">
            <a:off x="5909235" y="3889956"/>
            <a:ext cx="3195689" cy="15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8A76D8A-6CBE-47C3-8176-5D783C79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61692" cy="1143000"/>
          </a:xfrm>
        </p:spPr>
        <p:txBody>
          <a:bodyPr/>
          <a:lstStyle/>
          <a:p>
            <a:r>
              <a:rPr lang="zh-TW" altLang="en-US" dirty="0"/>
              <a:t>擬定實施計畫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2C860B6-341B-4846-ADED-C1437D6E94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" y="947614"/>
            <a:ext cx="8431988" cy="4609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389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55C382-7DA3-468E-A2A4-39EAD5B3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7" y="51849"/>
            <a:ext cx="7186246" cy="943462"/>
          </a:xfrm>
        </p:spPr>
        <p:txBody>
          <a:bodyPr>
            <a:normAutofit/>
          </a:bodyPr>
          <a:lstStyle/>
          <a:p>
            <a:r>
              <a:rPr lang="zh-TW" altLang="en-US" dirty="0"/>
              <a:t>定期召開性平會議</a:t>
            </a:r>
            <a:r>
              <a:rPr lang="en-US" altLang="zh-TW" dirty="0"/>
              <a:t>-</a:t>
            </a:r>
            <a:r>
              <a:rPr lang="zh-TW" altLang="en-US" sz="2400" dirty="0"/>
              <a:t>期初</a:t>
            </a:r>
            <a:r>
              <a:rPr lang="en-US" altLang="zh-TW" sz="2400" dirty="0"/>
              <a:t>.</a:t>
            </a:r>
            <a:r>
              <a:rPr lang="zh-TW" altLang="en-US" sz="2400" dirty="0"/>
              <a:t>末校務會議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FE951AD-581C-47C3-8E34-42DFE4CB0E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23" y="970092"/>
            <a:ext cx="3022600" cy="226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A316552-4B87-48A2-A979-67C672C78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5573" y="3333725"/>
            <a:ext cx="3022599" cy="226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704B4D9-8393-4848-AD9B-D30BB91007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543" y="921456"/>
            <a:ext cx="3058744" cy="216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E60E7122-0A01-4532-A97F-9FF704994B5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047" y="3385574"/>
            <a:ext cx="3022599" cy="226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69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C579624-B92A-4926-BEB7-7643DBB79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49" y="946414"/>
            <a:ext cx="2887785" cy="2164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25A0B0F8-159E-4845-86DE-E1400E350E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883" y="3264410"/>
            <a:ext cx="3089031" cy="2315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AC4387C8-D377-41A5-802F-27465AE6DD1E}"/>
              </a:ext>
            </a:extLst>
          </p:cNvPr>
          <p:cNvSpPr txBox="1">
            <a:spLocks/>
          </p:cNvSpPr>
          <p:nvPr/>
        </p:nvSpPr>
        <p:spPr>
          <a:xfrm>
            <a:off x="0" y="-45874"/>
            <a:ext cx="6330462" cy="1022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定期召開性平會議</a:t>
            </a:r>
            <a:r>
              <a:rPr lang="en-US" altLang="zh-TW" dirty="0"/>
              <a:t>-</a:t>
            </a:r>
            <a:r>
              <a:rPr lang="zh-TW" altLang="en-US" sz="2400" dirty="0"/>
              <a:t>行政會議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76CD0291-C74C-49A0-9230-6F07602D53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745" y="1053485"/>
            <a:ext cx="3901440" cy="195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C392B39-49F3-44AC-9FBD-2924FDDD83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157" y="3181614"/>
            <a:ext cx="3116073" cy="2336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531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019049-645A-42F6-B4B3-A15ED122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4" y="82308"/>
            <a:ext cx="3684954" cy="1143000"/>
          </a:xfrm>
        </p:spPr>
        <p:txBody>
          <a:bodyPr/>
          <a:lstStyle/>
          <a:p>
            <a:r>
              <a:rPr lang="zh-TW" altLang="en-US" dirty="0"/>
              <a:t>性平情境佈置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2348E0F-D1CA-4F33-81B4-178A0657A7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5798">
            <a:off x="3141179" y="3202349"/>
            <a:ext cx="3020645" cy="226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CEB1047F-85B7-47BA-B5F8-DB59876B1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5742">
            <a:off x="680990" y="1311521"/>
            <a:ext cx="2138994" cy="285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F9F476D-4CCB-4CE3-9197-7B713E84F3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1642">
            <a:off x="7271674" y="2301293"/>
            <a:ext cx="2310700" cy="308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EC6E5EC-0ABB-4E97-BE98-C5C91F437F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4969">
            <a:off x="4055928" y="391401"/>
            <a:ext cx="3090984" cy="231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60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637348-D5FF-4B07-9BE5-7207369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8676"/>
            <a:ext cx="3967872" cy="768961"/>
          </a:xfrm>
        </p:spPr>
        <p:txBody>
          <a:bodyPr>
            <a:normAutofit/>
          </a:bodyPr>
          <a:lstStyle/>
          <a:p>
            <a:r>
              <a:rPr lang="zh-TW" altLang="en-US" dirty="0"/>
              <a:t>性平入班宣導</a:t>
            </a:r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7DBC44E-AF20-4063-AD29-E5604B0549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" y="2074791"/>
            <a:ext cx="4038600" cy="30296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1BB2907-AAE9-47E1-8B0E-969F9081E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80" y="3102274"/>
            <a:ext cx="3901440" cy="2200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16731FF-6247-4CEB-BC0D-2F2ED1BC5A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980" y="537406"/>
            <a:ext cx="3901440" cy="219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98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247B90-2907-4468-A373-8285DEB72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72" y="669902"/>
            <a:ext cx="4038600" cy="76020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性平入班宣導</a:t>
            </a:r>
            <a:r>
              <a:rPr lang="en-US" altLang="zh-TW" dirty="0"/>
              <a:t>2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4856DF9-6B3E-4EB1-B8EA-EE6E56879B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020543"/>
            <a:ext cx="3948073" cy="2961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內容版面配置區 15">
            <a:extLst>
              <a:ext uri="{FF2B5EF4-FFF2-40B4-BE49-F238E27FC236}">
                <a16:creationId xmlns:a16="http://schemas.microsoft.com/office/drawing/2014/main" id="{8C5EC408-5DC4-4F04-AF39-8EBE2717A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88" y="3180860"/>
            <a:ext cx="3493568" cy="23290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內容版面配置區 17">
            <a:extLst>
              <a:ext uri="{FF2B5EF4-FFF2-40B4-BE49-F238E27FC236}">
                <a16:creationId xmlns:a16="http://schemas.microsoft.com/office/drawing/2014/main" id="{962CFE5A-E701-4904-84B8-7A94DF4BAA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88" y="265388"/>
            <a:ext cx="3342379" cy="2505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5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3EA987-2E7F-428F-9C77-E31B3D25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84"/>
            <a:ext cx="4646246" cy="870561"/>
          </a:xfrm>
        </p:spPr>
        <p:txBody>
          <a:bodyPr/>
          <a:lstStyle/>
          <a:p>
            <a:r>
              <a:rPr lang="zh-TW" altLang="en-US" dirty="0"/>
              <a:t>性平入班宣導</a:t>
            </a:r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652287D-872A-48E5-BA50-15DA904F65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877" y="3372339"/>
            <a:ext cx="2778369" cy="208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7D563D7-A457-4037-96F7-F63B700B06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7016" y="3140839"/>
            <a:ext cx="3459315" cy="230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CA4CA96-E709-472F-979F-D6F3CBB18E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563" y="343876"/>
            <a:ext cx="3513667" cy="2635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B5BDBA4-98E0-42D3-814E-F708CB0C72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30" y="1203996"/>
            <a:ext cx="3609408" cy="203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057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4FB6DE-588C-479A-9E7F-5EE939F5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447" y="152103"/>
            <a:ext cx="4685125" cy="831484"/>
          </a:xfrm>
        </p:spPr>
        <p:txBody>
          <a:bodyPr/>
          <a:lstStyle/>
          <a:p>
            <a:r>
              <a:rPr lang="zh-TW" altLang="en-US" dirty="0"/>
              <a:t>性平教學主題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30A79C5-619B-4C3F-9F31-0DAAD26644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992" y="3515090"/>
            <a:ext cx="2848547" cy="21364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752236E-53CA-42AA-9293-58F5245676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19" y="1009990"/>
            <a:ext cx="3076739" cy="23075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9618768-66C6-4F93-8427-9A331B37E5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20479"/>
            <a:ext cx="3321654" cy="24912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85C4FD6-A998-4509-8D56-22831AA6F1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1560" y="3204370"/>
            <a:ext cx="3076737" cy="2307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750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74</Words>
  <Application>Microsoft Office PowerPoint</Application>
  <PresentationFormat>自訂</PresentationFormat>
  <Paragraphs>14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0" baseType="lpstr">
      <vt:lpstr>文鼎水管體</vt:lpstr>
      <vt:lpstr>微軟正黑體</vt:lpstr>
      <vt:lpstr>新細明體</vt:lpstr>
      <vt:lpstr>標楷體</vt:lpstr>
      <vt:lpstr>Arial</vt:lpstr>
      <vt:lpstr>Calibri</vt:lpstr>
      <vt:lpstr>Office Theme</vt:lpstr>
      <vt:lpstr>PowerPoint 簡報</vt:lpstr>
      <vt:lpstr>擬定實施計畫</vt:lpstr>
      <vt:lpstr>定期召開性平會議-期初.末校務會議</vt:lpstr>
      <vt:lpstr>PowerPoint 簡報</vt:lpstr>
      <vt:lpstr>性平情境佈置</vt:lpstr>
      <vt:lpstr>性平入班宣導1</vt:lpstr>
      <vt:lpstr>性平入班宣導2</vt:lpstr>
      <vt:lpstr>性平入班宣導3</vt:lpstr>
      <vt:lpstr>性平教學主題</vt:lpstr>
      <vt:lpstr>性平教學</vt:lpstr>
      <vt:lpstr>性平宣導及研習</vt:lpstr>
      <vt:lpstr>性平宣導</vt:lpstr>
      <vt:lpstr>PowerPoint 簡報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dc:description>generated using python-pptx</dc:description>
  <cp:lastModifiedBy>ROKI</cp:lastModifiedBy>
  <cp:revision>276</cp:revision>
  <dcterms:created xsi:type="dcterms:W3CDTF">2013-01-27T09:14:16Z</dcterms:created>
  <dcterms:modified xsi:type="dcterms:W3CDTF">2022-03-10T02:43:51Z</dcterms:modified>
</cp:coreProperties>
</file>