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Lst>
  <p:notesMasterIdLst>
    <p:notesMasterId r:id="rId152"/>
  </p:notesMasterIdLst>
  <p:sldIdLst>
    <p:sldId id="373" r:id="rId2"/>
    <p:sldId id="431" r:id="rId3"/>
    <p:sldId id="427" r:id="rId4"/>
    <p:sldId id="546" r:id="rId5"/>
    <p:sldId id="547" r:id="rId6"/>
    <p:sldId id="548" r:id="rId7"/>
    <p:sldId id="549" r:id="rId8"/>
    <p:sldId id="550" r:id="rId9"/>
    <p:sldId id="551" r:id="rId10"/>
    <p:sldId id="552" r:id="rId11"/>
    <p:sldId id="553" r:id="rId12"/>
    <p:sldId id="554" r:id="rId13"/>
    <p:sldId id="555" r:id="rId14"/>
    <p:sldId id="557" r:id="rId15"/>
    <p:sldId id="558" r:id="rId16"/>
    <p:sldId id="428" r:id="rId17"/>
    <p:sldId id="401" r:id="rId18"/>
    <p:sldId id="402" r:id="rId19"/>
    <p:sldId id="403" r:id="rId20"/>
    <p:sldId id="490" r:id="rId21"/>
    <p:sldId id="404" r:id="rId22"/>
    <p:sldId id="405" r:id="rId23"/>
    <p:sldId id="432" r:id="rId24"/>
    <p:sldId id="407" r:id="rId25"/>
    <p:sldId id="408" r:id="rId26"/>
    <p:sldId id="492" r:id="rId27"/>
    <p:sldId id="494" r:id="rId28"/>
    <p:sldId id="495" r:id="rId29"/>
    <p:sldId id="496" r:id="rId30"/>
    <p:sldId id="497" r:id="rId31"/>
    <p:sldId id="409" r:id="rId32"/>
    <p:sldId id="343" r:id="rId33"/>
    <p:sldId id="479" r:id="rId34"/>
    <p:sldId id="478" r:id="rId35"/>
    <p:sldId id="480" r:id="rId36"/>
    <p:sldId id="476" r:id="rId37"/>
    <p:sldId id="433" r:id="rId38"/>
    <p:sldId id="374" r:id="rId39"/>
    <p:sldId id="357" r:id="rId40"/>
    <p:sldId id="365" r:id="rId41"/>
    <p:sldId id="358" r:id="rId42"/>
    <p:sldId id="359" r:id="rId43"/>
    <p:sldId id="360" r:id="rId44"/>
    <p:sldId id="361" r:id="rId45"/>
    <p:sldId id="434" r:id="rId46"/>
    <p:sldId id="498" r:id="rId47"/>
    <p:sldId id="501" r:id="rId48"/>
    <p:sldId id="503" r:id="rId49"/>
    <p:sldId id="504" r:id="rId50"/>
    <p:sldId id="506" r:id="rId51"/>
    <p:sldId id="462" r:id="rId52"/>
    <p:sldId id="463" r:id="rId53"/>
    <p:sldId id="464" r:id="rId54"/>
    <p:sldId id="505" r:id="rId55"/>
    <p:sldId id="507" r:id="rId56"/>
    <p:sldId id="465" r:id="rId57"/>
    <p:sldId id="508" r:id="rId58"/>
    <p:sldId id="466" r:id="rId59"/>
    <p:sldId id="467" r:id="rId60"/>
    <p:sldId id="468" r:id="rId61"/>
    <p:sldId id="469" r:id="rId62"/>
    <p:sldId id="471" r:id="rId63"/>
    <p:sldId id="472" r:id="rId64"/>
    <p:sldId id="509" r:id="rId65"/>
    <p:sldId id="473" r:id="rId66"/>
    <p:sldId id="474" r:id="rId67"/>
    <p:sldId id="475" r:id="rId68"/>
    <p:sldId id="341" r:id="rId69"/>
    <p:sldId id="377" r:id="rId70"/>
    <p:sldId id="347" r:id="rId71"/>
    <p:sldId id="441" r:id="rId72"/>
    <p:sldId id="349" r:id="rId73"/>
    <p:sldId id="350" r:id="rId74"/>
    <p:sldId id="351" r:id="rId75"/>
    <p:sldId id="352" r:id="rId76"/>
    <p:sldId id="353" r:id="rId77"/>
    <p:sldId id="354" r:id="rId78"/>
    <p:sldId id="355" r:id="rId79"/>
    <p:sldId id="452" r:id="rId80"/>
    <p:sldId id="513" r:id="rId81"/>
    <p:sldId id="514" r:id="rId82"/>
    <p:sldId id="515" r:id="rId83"/>
    <p:sldId id="516" r:id="rId84"/>
    <p:sldId id="517" r:id="rId85"/>
    <p:sldId id="518" r:id="rId86"/>
    <p:sldId id="519" r:id="rId87"/>
    <p:sldId id="520" r:id="rId88"/>
    <p:sldId id="527" r:id="rId89"/>
    <p:sldId id="528" r:id="rId90"/>
    <p:sldId id="529" r:id="rId91"/>
    <p:sldId id="530" r:id="rId92"/>
    <p:sldId id="531" r:id="rId93"/>
    <p:sldId id="532" r:id="rId94"/>
    <p:sldId id="533" r:id="rId95"/>
    <p:sldId id="534" r:id="rId96"/>
    <p:sldId id="535" r:id="rId97"/>
    <p:sldId id="536" r:id="rId98"/>
    <p:sldId id="521" r:id="rId99"/>
    <p:sldId id="537" r:id="rId100"/>
    <p:sldId id="538" r:id="rId101"/>
    <p:sldId id="539" r:id="rId102"/>
    <p:sldId id="540" r:id="rId103"/>
    <p:sldId id="541" r:id="rId104"/>
    <p:sldId id="542" r:id="rId105"/>
    <p:sldId id="543" r:id="rId106"/>
    <p:sldId id="544" r:id="rId107"/>
    <p:sldId id="511" r:id="rId108"/>
    <p:sldId id="453" r:id="rId109"/>
    <p:sldId id="560" r:id="rId110"/>
    <p:sldId id="454" r:id="rId111"/>
    <p:sldId id="455" r:id="rId112"/>
    <p:sldId id="456" r:id="rId113"/>
    <p:sldId id="562" r:id="rId114"/>
    <p:sldId id="563" r:id="rId115"/>
    <p:sldId id="564" r:id="rId116"/>
    <p:sldId id="565" r:id="rId117"/>
    <p:sldId id="566" r:id="rId118"/>
    <p:sldId id="567" r:id="rId119"/>
    <p:sldId id="568" r:id="rId120"/>
    <p:sldId id="569" r:id="rId121"/>
    <p:sldId id="570" r:id="rId122"/>
    <p:sldId id="571" r:id="rId123"/>
    <p:sldId id="572" r:id="rId124"/>
    <p:sldId id="573" r:id="rId125"/>
    <p:sldId id="459" r:id="rId126"/>
    <p:sldId id="575" r:id="rId127"/>
    <p:sldId id="461" r:id="rId128"/>
    <p:sldId id="449" r:id="rId129"/>
    <p:sldId id="483" r:id="rId130"/>
    <p:sldId id="484" r:id="rId131"/>
    <p:sldId id="485" r:id="rId132"/>
    <p:sldId id="486" r:id="rId133"/>
    <p:sldId id="487" r:id="rId134"/>
    <p:sldId id="482" r:id="rId135"/>
    <p:sldId id="426" r:id="rId136"/>
    <p:sldId id="411" r:id="rId137"/>
    <p:sldId id="412" r:id="rId138"/>
    <p:sldId id="413" r:id="rId139"/>
    <p:sldId id="414" r:id="rId140"/>
    <p:sldId id="415" r:id="rId141"/>
    <p:sldId id="416" r:id="rId142"/>
    <p:sldId id="417" r:id="rId143"/>
    <p:sldId id="418" r:id="rId144"/>
    <p:sldId id="419" r:id="rId145"/>
    <p:sldId id="420" r:id="rId146"/>
    <p:sldId id="421" r:id="rId147"/>
    <p:sldId id="422" r:id="rId148"/>
    <p:sldId id="423" r:id="rId149"/>
    <p:sldId id="424" r:id="rId150"/>
    <p:sldId id="425" r:id="rId1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32F5316C-0039-4E90-8325-7400FB44C81D}">
          <p14:sldIdLst>
            <p14:sldId id="373"/>
            <p14:sldId id="431"/>
            <p14:sldId id="427"/>
            <p14:sldId id="546"/>
            <p14:sldId id="547"/>
            <p14:sldId id="548"/>
            <p14:sldId id="549"/>
            <p14:sldId id="550"/>
            <p14:sldId id="551"/>
            <p14:sldId id="552"/>
            <p14:sldId id="553"/>
            <p14:sldId id="554"/>
            <p14:sldId id="555"/>
            <p14:sldId id="557"/>
            <p14:sldId id="558"/>
            <p14:sldId id="428"/>
            <p14:sldId id="401"/>
            <p14:sldId id="402"/>
            <p14:sldId id="403"/>
            <p14:sldId id="490"/>
            <p14:sldId id="404"/>
            <p14:sldId id="405"/>
            <p14:sldId id="432"/>
            <p14:sldId id="407"/>
            <p14:sldId id="408"/>
            <p14:sldId id="492"/>
            <p14:sldId id="494"/>
            <p14:sldId id="495"/>
            <p14:sldId id="496"/>
            <p14:sldId id="497"/>
            <p14:sldId id="409"/>
            <p14:sldId id="343"/>
            <p14:sldId id="479"/>
            <p14:sldId id="478"/>
            <p14:sldId id="480"/>
            <p14:sldId id="476"/>
            <p14:sldId id="433"/>
            <p14:sldId id="374"/>
            <p14:sldId id="357"/>
            <p14:sldId id="365"/>
            <p14:sldId id="358"/>
            <p14:sldId id="359"/>
            <p14:sldId id="360"/>
            <p14:sldId id="361"/>
            <p14:sldId id="434"/>
            <p14:sldId id="498"/>
            <p14:sldId id="501"/>
            <p14:sldId id="503"/>
            <p14:sldId id="504"/>
            <p14:sldId id="506"/>
            <p14:sldId id="462"/>
            <p14:sldId id="463"/>
            <p14:sldId id="464"/>
            <p14:sldId id="505"/>
            <p14:sldId id="507"/>
            <p14:sldId id="465"/>
            <p14:sldId id="508"/>
            <p14:sldId id="466"/>
            <p14:sldId id="467"/>
            <p14:sldId id="468"/>
            <p14:sldId id="469"/>
            <p14:sldId id="471"/>
            <p14:sldId id="472"/>
            <p14:sldId id="509"/>
            <p14:sldId id="473"/>
            <p14:sldId id="474"/>
            <p14:sldId id="475"/>
            <p14:sldId id="341"/>
            <p14:sldId id="377"/>
            <p14:sldId id="347"/>
            <p14:sldId id="441"/>
            <p14:sldId id="349"/>
            <p14:sldId id="350"/>
            <p14:sldId id="351"/>
            <p14:sldId id="352"/>
            <p14:sldId id="353"/>
            <p14:sldId id="354"/>
            <p14:sldId id="355"/>
            <p14:sldId id="452"/>
            <p14:sldId id="513"/>
            <p14:sldId id="514"/>
            <p14:sldId id="515"/>
            <p14:sldId id="516"/>
            <p14:sldId id="517"/>
            <p14:sldId id="518"/>
            <p14:sldId id="519"/>
            <p14:sldId id="520"/>
            <p14:sldId id="527"/>
            <p14:sldId id="528"/>
            <p14:sldId id="529"/>
            <p14:sldId id="530"/>
            <p14:sldId id="531"/>
            <p14:sldId id="532"/>
            <p14:sldId id="533"/>
            <p14:sldId id="534"/>
            <p14:sldId id="535"/>
            <p14:sldId id="536"/>
            <p14:sldId id="521"/>
            <p14:sldId id="537"/>
            <p14:sldId id="538"/>
            <p14:sldId id="539"/>
            <p14:sldId id="540"/>
            <p14:sldId id="541"/>
            <p14:sldId id="542"/>
            <p14:sldId id="543"/>
            <p14:sldId id="544"/>
            <p14:sldId id="511"/>
            <p14:sldId id="453"/>
            <p14:sldId id="560"/>
            <p14:sldId id="454"/>
            <p14:sldId id="455"/>
            <p14:sldId id="456"/>
            <p14:sldId id="562"/>
            <p14:sldId id="563"/>
            <p14:sldId id="564"/>
            <p14:sldId id="565"/>
            <p14:sldId id="566"/>
            <p14:sldId id="567"/>
            <p14:sldId id="568"/>
            <p14:sldId id="569"/>
            <p14:sldId id="570"/>
            <p14:sldId id="571"/>
            <p14:sldId id="572"/>
            <p14:sldId id="573"/>
            <p14:sldId id="459"/>
            <p14:sldId id="575"/>
            <p14:sldId id="461"/>
            <p14:sldId id="449"/>
            <p14:sldId id="483"/>
            <p14:sldId id="484"/>
            <p14:sldId id="485"/>
            <p14:sldId id="486"/>
            <p14:sldId id="487"/>
            <p14:sldId id="482"/>
            <p14:sldId id="426"/>
            <p14:sldId id="411"/>
            <p14:sldId id="412"/>
            <p14:sldId id="413"/>
            <p14:sldId id="414"/>
            <p14:sldId id="415"/>
            <p14:sldId id="416"/>
            <p14:sldId id="417"/>
            <p14:sldId id="418"/>
            <p14:sldId id="419"/>
            <p14:sldId id="420"/>
            <p14:sldId id="421"/>
            <p14:sldId id="422"/>
            <p14:sldId id="423"/>
            <p14:sldId id="424"/>
            <p14:sldId id="425"/>
          </p14:sldIdLst>
        </p14:section>
      </p14:sectionLst>
    </p:ex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7A"/>
    <a:srgbClr val="007A72"/>
    <a:srgbClr val="EF2497"/>
    <a:srgbClr val="32BDAC"/>
    <a:srgbClr val="FF9900"/>
    <a:srgbClr val="CB0098"/>
    <a:srgbClr val="F45150"/>
    <a:srgbClr val="F6A925"/>
    <a:srgbClr val="A6F1FC"/>
    <a:srgbClr val="9BF9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25" autoAdjust="0"/>
    <p:restoredTop sz="92377" autoAdjust="0"/>
  </p:normalViewPr>
  <p:slideViewPr>
    <p:cSldViewPr snapToGrid="0">
      <p:cViewPr varScale="1">
        <p:scale>
          <a:sx n="71" d="100"/>
          <a:sy n="71" d="100"/>
        </p:scale>
        <p:origin x="-72" y="-245"/>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7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D77491-9F36-40B6-9224-342099BE2ED6}"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zh-TW" altLang="en-US"/>
        </a:p>
      </dgm:t>
    </dgm:pt>
    <dgm:pt modelId="{753B75D1-A563-40D4-B06D-35D73B4AC46E}">
      <dgm:prSet phldrT="[文字]" custT="1"/>
      <dgm:spPr>
        <a:solidFill>
          <a:schemeClr val="bg1">
            <a:lumMod val="95000"/>
          </a:schemeClr>
        </a:solidFill>
        <a:ln w="50800">
          <a:solidFill>
            <a:schemeClr val="bg1">
              <a:alpha val="90000"/>
            </a:schemeClr>
          </a:solidFill>
        </a:ln>
        <a:effectLst>
          <a:outerShdw blurRad="50800" dist="76200" dir="2700000" algn="tl" rotWithShape="0">
            <a:prstClr val="black">
              <a:alpha val="40000"/>
            </a:prstClr>
          </a:outerShdw>
        </a:effectLst>
      </dgm:spPr>
      <dgm:t>
        <a:bodyPr anchor="ctr"/>
        <a:lstStyle/>
        <a:p>
          <a:r>
            <a:rPr lang="zh-TW" altLang="en-US" sz="2500" dirty="0" smtClean="0">
              <a:latin typeface="Microsoft JhengHei" charset="-120"/>
              <a:ea typeface="Microsoft JhengHei" charset="-120"/>
              <a:cs typeface="Microsoft JhengHei" charset="-120"/>
            </a:rPr>
            <a:t>擴展價值探索與體驗思辨</a:t>
          </a:r>
          <a:endParaRPr lang="zh-TW" altLang="en-US" sz="2500" dirty="0">
            <a:latin typeface="Microsoft JhengHei" charset="-120"/>
            <a:ea typeface="Microsoft JhengHei" charset="-120"/>
            <a:cs typeface="Microsoft JhengHei" charset="-120"/>
          </a:endParaRPr>
        </a:p>
      </dgm:t>
    </dgm:pt>
    <dgm:pt modelId="{FFC409A5-BFFB-46BB-9E75-909C7822E676}" type="parTrans" cxnId="{738677C6-7A44-4EAF-9A9A-C7D1A0DB1695}">
      <dgm:prSet/>
      <dgm:spPr/>
      <dgm:t>
        <a:bodyPr/>
        <a:lstStyle/>
        <a:p>
          <a:endParaRPr lang="zh-TW" altLang="en-US" sz="2400">
            <a:latin typeface="Microsoft JhengHei" charset="-120"/>
            <a:ea typeface="Microsoft JhengHei" charset="-120"/>
            <a:cs typeface="Microsoft JhengHei" charset="-120"/>
          </a:endParaRPr>
        </a:p>
      </dgm:t>
    </dgm:pt>
    <dgm:pt modelId="{3478B98B-2A6B-4716-A095-E0077EF0EFFB}" type="sibTrans" cxnId="{738677C6-7A44-4EAF-9A9A-C7D1A0DB1695}">
      <dgm:prSet/>
      <dgm:spPr/>
      <dgm:t>
        <a:bodyPr/>
        <a:lstStyle/>
        <a:p>
          <a:endParaRPr lang="zh-TW" altLang="en-US" sz="2400">
            <a:latin typeface="Microsoft JhengHei" charset="-120"/>
            <a:ea typeface="Microsoft JhengHei" charset="-120"/>
            <a:cs typeface="Microsoft JhengHei" charset="-120"/>
          </a:endParaRPr>
        </a:p>
      </dgm:t>
    </dgm:pt>
    <dgm:pt modelId="{FD0E87C8-8A70-486B-867F-24693958CC4B}">
      <dgm:prSet phldrT="[文字]" custT="1"/>
      <dgm:spPr>
        <a:solidFill>
          <a:schemeClr val="bg1">
            <a:lumMod val="95000"/>
          </a:schemeClr>
        </a:solidFill>
        <a:ln w="50800">
          <a:solidFill>
            <a:schemeClr val="bg1">
              <a:alpha val="90000"/>
            </a:schemeClr>
          </a:solidFill>
        </a:ln>
        <a:effectLst>
          <a:outerShdw blurRad="50800" dist="76200" dir="2700000" algn="tl" rotWithShape="0">
            <a:prstClr val="black">
              <a:alpha val="40000"/>
            </a:prstClr>
          </a:outerShdw>
        </a:effectLst>
      </dgm:spPr>
      <dgm:t>
        <a:bodyPr anchor="ctr"/>
        <a:lstStyle/>
        <a:p>
          <a:r>
            <a:rPr lang="zh-TW" altLang="en-US" sz="2500" dirty="0" smtClean="0">
              <a:latin typeface="Microsoft JhengHei" charset="-120"/>
              <a:ea typeface="Microsoft JhengHei" charset="-120"/>
              <a:cs typeface="Microsoft JhengHei" charset="-120"/>
            </a:rPr>
            <a:t>涵養美感創新與生活實踐</a:t>
          </a:r>
          <a:endParaRPr lang="zh-TW" altLang="en-US" sz="2500" dirty="0">
            <a:latin typeface="Microsoft JhengHei" charset="-120"/>
            <a:ea typeface="Microsoft JhengHei" charset="-120"/>
            <a:cs typeface="Microsoft JhengHei" charset="-120"/>
          </a:endParaRPr>
        </a:p>
      </dgm:t>
    </dgm:pt>
    <dgm:pt modelId="{54B1B606-382D-4FF7-B48F-79898AB28ED4}" type="parTrans" cxnId="{AFB8C761-3777-421C-8AA6-F7D06F4EFF75}">
      <dgm:prSet/>
      <dgm:spPr/>
      <dgm:t>
        <a:bodyPr/>
        <a:lstStyle/>
        <a:p>
          <a:endParaRPr lang="zh-TW" altLang="en-US" sz="2400">
            <a:latin typeface="Microsoft JhengHei" charset="-120"/>
            <a:ea typeface="Microsoft JhengHei" charset="-120"/>
            <a:cs typeface="Microsoft JhengHei" charset="-120"/>
          </a:endParaRPr>
        </a:p>
      </dgm:t>
    </dgm:pt>
    <dgm:pt modelId="{11259B0D-0AC2-4433-9475-7771D8BD2C2C}" type="sibTrans" cxnId="{AFB8C761-3777-421C-8AA6-F7D06F4EFF75}">
      <dgm:prSet/>
      <dgm:spPr/>
      <dgm:t>
        <a:bodyPr/>
        <a:lstStyle/>
        <a:p>
          <a:endParaRPr lang="zh-TW" altLang="en-US" sz="2400">
            <a:latin typeface="Microsoft JhengHei" charset="-120"/>
            <a:ea typeface="Microsoft JhengHei" charset="-120"/>
            <a:cs typeface="Microsoft JhengHei" charset="-120"/>
          </a:endParaRPr>
        </a:p>
      </dgm:t>
    </dgm:pt>
    <dgm:pt modelId="{8EB70B9E-CB24-4B02-94D3-455B7E739B0D}">
      <dgm:prSet phldrT="[文字]" custT="1"/>
      <dgm:spPr>
        <a:solidFill>
          <a:schemeClr val="bg1">
            <a:lumMod val="95000"/>
          </a:schemeClr>
        </a:solidFill>
        <a:ln w="50800">
          <a:solidFill>
            <a:schemeClr val="bg1">
              <a:alpha val="90000"/>
            </a:schemeClr>
          </a:solidFill>
        </a:ln>
        <a:effectLst>
          <a:outerShdw blurRad="50800" dist="76200" dir="2700000" algn="tl" rotWithShape="0">
            <a:prstClr val="black">
              <a:alpha val="40000"/>
            </a:prstClr>
          </a:outerShdw>
        </a:effectLst>
      </dgm:spPr>
      <dgm:t>
        <a:bodyPr anchor="ctr"/>
        <a:lstStyle/>
        <a:p>
          <a:r>
            <a:rPr lang="zh-TW" altLang="en-US" sz="2500" dirty="0" smtClean="0">
              <a:latin typeface="Microsoft JhengHei" charset="-120"/>
              <a:ea typeface="Microsoft JhengHei" charset="-120"/>
              <a:cs typeface="Microsoft JhengHei" charset="-120"/>
            </a:rPr>
            <a:t>促進文化理解與社會關懷</a:t>
          </a:r>
          <a:endParaRPr lang="zh-TW" altLang="en-US" sz="2500" dirty="0">
            <a:latin typeface="Microsoft JhengHei" charset="-120"/>
            <a:ea typeface="Microsoft JhengHei" charset="-120"/>
            <a:cs typeface="Microsoft JhengHei" charset="-120"/>
          </a:endParaRPr>
        </a:p>
      </dgm:t>
    </dgm:pt>
    <dgm:pt modelId="{A3799CB7-07E2-414C-B7A9-234E2BE55B38}" type="parTrans" cxnId="{D8609E41-AEDE-4A48-B67A-735651B86FAB}">
      <dgm:prSet/>
      <dgm:spPr/>
      <dgm:t>
        <a:bodyPr/>
        <a:lstStyle/>
        <a:p>
          <a:endParaRPr lang="zh-TW" altLang="en-US" sz="2400">
            <a:latin typeface="Microsoft JhengHei" charset="-120"/>
            <a:ea typeface="Microsoft JhengHei" charset="-120"/>
            <a:cs typeface="Microsoft JhengHei" charset="-120"/>
          </a:endParaRPr>
        </a:p>
      </dgm:t>
    </dgm:pt>
    <dgm:pt modelId="{90F71408-3FC5-404B-BDBA-F142191C9E49}" type="sibTrans" cxnId="{D8609E41-AEDE-4A48-B67A-735651B86FAB}">
      <dgm:prSet/>
      <dgm:spPr/>
      <dgm:t>
        <a:bodyPr/>
        <a:lstStyle/>
        <a:p>
          <a:endParaRPr lang="zh-TW" altLang="en-US" sz="2400">
            <a:latin typeface="Microsoft JhengHei" charset="-120"/>
            <a:ea typeface="Microsoft JhengHei" charset="-120"/>
            <a:cs typeface="Microsoft JhengHei" charset="-120"/>
          </a:endParaRPr>
        </a:p>
      </dgm:t>
    </dgm:pt>
    <dgm:pt modelId="{81526420-074D-3B48-973D-DC41BEB56AAD}">
      <dgm:prSet custT="1"/>
      <dgm:spPr>
        <a:solidFill>
          <a:srgbClr val="32BDAC"/>
        </a:solidFill>
        <a:ln w="50800">
          <a:solidFill>
            <a:schemeClr val="bg1"/>
          </a:solidFill>
        </a:ln>
        <a:effectLst>
          <a:outerShdw blurRad="50800" dist="76200" dir="2700000" algn="tl" rotWithShape="0">
            <a:prstClr val="black">
              <a:alpha val="40000"/>
            </a:prstClr>
          </a:outerShdw>
        </a:effectLst>
      </dgm:spPr>
      <dgm:t>
        <a:bodyPr/>
        <a:lstStyle/>
        <a:p>
          <a:endParaRPr lang="zh-TW" altLang="en-US" sz="2400" dirty="0">
            <a:latin typeface="Microsoft JhengHei" charset="-120"/>
            <a:ea typeface="Microsoft JhengHei" charset="-120"/>
            <a:cs typeface="Microsoft JhengHei" charset="-120"/>
          </a:endParaRPr>
        </a:p>
      </dgm:t>
    </dgm:pt>
    <dgm:pt modelId="{D663F373-63BA-6F43-8F3A-916E6717FDDE}" type="parTrans" cxnId="{DA03DEE5-5237-2E49-85A8-9D1910FB516F}">
      <dgm:prSet/>
      <dgm:spPr/>
      <dgm:t>
        <a:bodyPr/>
        <a:lstStyle/>
        <a:p>
          <a:endParaRPr lang="zh-TW" altLang="en-US" sz="2400">
            <a:latin typeface="Microsoft JhengHei" charset="-120"/>
            <a:ea typeface="Microsoft JhengHei" charset="-120"/>
            <a:cs typeface="Microsoft JhengHei" charset="-120"/>
          </a:endParaRPr>
        </a:p>
      </dgm:t>
    </dgm:pt>
    <dgm:pt modelId="{0380D617-0B5E-DC47-A22A-1C305E3FD07F}" type="sibTrans" cxnId="{DA03DEE5-5237-2E49-85A8-9D1910FB516F}">
      <dgm:prSet/>
      <dgm:spPr/>
      <dgm:t>
        <a:bodyPr/>
        <a:lstStyle/>
        <a:p>
          <a:endParaRPr lang="zh-TW" altLang="en-US" sz="2400">
            <a:latin typeface="Microsoft JhengHei" charset="-120"/>
            <a:ea typeface="Microsoft JhengHei" charset="-120"/>
            <a:cs typeface="Microsoft JhengHei" charset="-120"/>
          </a:endParaRPr>
        </a:p>
      </dgm:t>
    </dgm:pt>
    <dgm:pt modelId="{A078BB73-1EF7-6644-A6E8-B1785CA775CE}">
      <dgm:prSet custT="1"/>
      <dgm:spPr>
        <a:solidFill>
          <a:srgbClr val="EF2497"/>
        </a:solidFill>
        <a:ln w="50800">
          <a:solidFill>
            <a:schemeClr val="bg1"/>
          </a:solidFill>
        </a:ln>
        <a:effectLst>
          <a:outerShdw blurRad="50800" dist="76200" dir="2700000" algn="tl" rotWithShape="0">
            <a:prstClr val="black">
              <a:alpha val="40000"/>
            </a:prstClr>
          </a:outerShdw>
        </a:effectLst>
      </dgm:spPr>
      <dgm:t>
        <a:bodyPr/>
        <a:lstStyle/>
        <a:p>
          <a:endParaRPr lang="zh-TW" altLang="en-US" sz="2400" dirty="0">
            <a:latin typeface="Microsoft JhengHei" charset="-120"/>
            <a:ea typeface="Microsoft JhengHei" charset="-120"/>
            <a:cs typeface="Microsoft JhengHei" charset="-120"/>
          </a:endParaRPr>
        </a:p>
      </dgm:t>
    </dgm:pt>
    <dgm:pt modelId="{94BF808B-CC0A-7E49-AA11-B7AF1B9F4BEF}" type="parTrans" cxnId="{311BB84E-085C-A142-AD35-9BA3E63BBA17}">
      <dgm:prSet/>
      <dgm:spPr/>
      <dgm:t>
        <a:bodyPr/>
        <a:lstStyle/>
        <a:p>
          <a:endParaRPr lang="zh-TW" altLang="en-US" sz="2400">
            <a:latin typeface="Microsoft JhengHei" charset="-120"/>
            <a:ea typeface="Microsoft JhengHei" charset="-120"/>
            <a:cs typeface="Microsoft JhengHei" charset="-120"/>
          </a:endParaRPr>
        </a:p>
      </dgm:t>
    </dgm:pt>
    <dgm:pt modelId="{0351361C-0852-444F-8A0E-3D4E692F80B2}" type="sibTrans" cxnId="{311BB84E-085C-A142-AD35-9BA3E63BBA17}">
      <dgm:prSet/>
      <dgm:spPr/>
      <dgm:t>
        <a:bodyPr/>
        <a:lstStyle/>
        <a:p>
          <a:endParaRPr lang="zh-TW" altLang="en-US" sz="2400">
            <a:latin typeface="Microsoft JhengHei" charset="-120"/>
            <a:ea typeface="Microsoft JhengHei" charset="-120"/>
            <a:cs typeface="Microsoft JhengHei" charset="-120"/>
          </a:endParaRPr>
        </a:p>
      </dgm:t>
    </dgm:pt>
    <dgm:pt modelId="{B94A70BA-B4BD-C64C-AABA-A2222E3EE31B}">
      <dgm:prSet custT="1"/>
      <dgm:spPr>
        <a:solidFill>
          <a:srgbClr val="007A72"/>
        </a:solidFill>
        <a:ln w="50800">
          <a:solidFill>
            <a:schemeClr val="bg1"/>
          </a:solidFill>
        </a:ln>
        <a:effectLst>
          <a:outerShdw blurRad="50800" dist="76200" dir="2700000" algn="tl" rotWithShape="0">
            <a:prstClr val="black">
              <a:alpha val="40000"/>
            </a:prstClr>
          </a:outerShdw>
        </a:effectLst>
      </dgm:spPr>
      <dgm:t>
        <a:bodyPr/>
        <a:lstStyle/>
        <a:p>
          <a:endParaRPr lang="zh-TW" altLang="en-US" sz="2400">
            <a:latin typeface="Microsoft JhengHei" charset="-120"/>
            <a:ea typeface="Microsoft JhengHei" charset="-120"/>
            <a:cs typeface="Microsoft JhengHei" charset="-120"/>
          </a:endParaRPr>
        </a:p>
      </dgm:t>
    </dgm:pt>
    <dgm:pt modelId="{17662C98-9374-0F40-B38D-BD64BF2E9A72}" type="parTrans" cxnId="{BD614710-3497-D34D-BA67-3FFD8CE06C17}">
      <dgm:prSet/>
      <dgm:spPr/>
      <dgm:t>
        <a:bodyPr/>
        <a:lstStyle/>
        <a:p>
          <a:endParaRPr lang="zh-TW" altLang="en-US" sz="2400">
            <a:latin typeface="Microsoft JhengHei" charset="-120"/>
            <a:ea typeface="Microsoft JhengHei" charset="-120"/>
            <a:cs typeface="Microsoft JhengHei" charset="-120"/>
          </a:endParaRPr>
        </a:p>
      </dgm:t>
    </dgm:pt>
    <dgm:pt modelId="{EDD558B2-08EC-354A-A697-3EC49188D653}" type="sibTrans" cxnId="{BD614710-3497-D34D-BA67-3FFD8CE06C17}">
      <dgm:prSet/>
      <dgm:spPr/>
      <dgm:t>
        <a:bodyPr/>
        <a:lstStyle/>
        <a:p>
          <a:endParaRPr lang="zh-TW" altLang="en-US" sz="2400">
            <a:latin typeface="Microsoft JhengHei" charset="-120"/>
            <a:ea typeface="Microsoft JhengHei" charset="-120"/>
            <a:cs typeface="Microsoft JhengHei" charset="-120"/>
          </a:endParaRPr>
        </a:p>
      </dgm:t>
    </dgm:pt>
    <dgm:pt modelId="{270638AC-13D0-1045-BB3E-90A94B9EFC1C}" type="pres">
      <dgm:prSet presAssocID="{A4D77491-9F36-40B6-9224-342099BE2ED6}" presName="Name0" presStyleCnt="0">
        <dgm:presLayoutVars>
          <dgm:dir/>
          <dgm:animLvl val="lvl"/>
          <dgm:resizeHandles val="exact"/>
        </dgm:presLayoutVars>
      </dgm:prSet>
      <dgm:spPr/>
      <dgm:t>
        <a:bodyPr/>
        <a:lstStyle/>
        <a:p>
          <a:endParaRPr lang="zh-TW" altLang="en-US"/>
        </a:p>
      </dgm:t>
    </dgm:pt>
    <dgm:pt modelId="{BC25A4E4-595A-AB48-82BC-19BEDB1FF411}" type="pres">
      <dgm:prSet presAssocID="{81526420-074D-3B48-973D-DC41BEB56AAD}" presName="composite" presStyleCnt="0"/>
      <dgm:spPr/>
    </dgm:pt>
    <dgm:pt modelId="{9BDCF6FD-C2DA-984E-B3E5-52F65F52D24B}" type="pres">
      <dgm:prSet presAssocID="{81526420-074D-3B48-973D-DC41BEB56AAD}" presName="parTx" presStyleLbl="alignNode1" presStyleIdx="0" presStyleCnt="3" custScaleY="65040">
        <dgm:presLayoutVars>
          <dgm:chMax val="0"/>
          <dgm:chPref val="0"/>
          <dgm:bulletEnabled val="1"/>
        </dgm:presLayoutVars>
      </dgm:prSet>
      <dgm:spPr/>
      <dgm:t>
        <a:bodyPr/>
        <a:lstStyle/>
        <a:p>
          <a:endParaRPr lang="zh-TW" altLang="en-US"/>
        </a:p>
      </dgm:t>
    </dgm:pt>
    <dgm:pt modelId="{ADCB92E7-AEF9-A144-8479-D352E85F2566}" type="pres">
      <dgm:prSet presAssocID="{81526420-074D-3B48-973D-DC41BEB56AAD}" presName="desTx" presStyleLbl="alignAccFollowNode1" presStyleIdx="0" presStyleCnt="3">
        <dgm:presLayoutVars>
          <dgm:bulletEnabled val="1"/>
        </dgm:presLayoutVars>
      </dgm:prSet>
      <dgm:spPr/>
      <dgm:t>
        <a:bodyPr/>
        <a:lstStyle/>
        <a:p>
          <a:endParaRPr lang="zh-TW" altLang="en-US"/>
        </a:p>
      </dgm:t>
    </dgm:pt>
    <dgm:pt modelId="{B6029085-B5E2-A24E-B0DD-162352A51235}" type="pres">
      <dgm:prSet presAssocID="{0380D617-0B5E-DC47-A22A-1C305E3FD07F}" presName="space" presStyleCnt="0"/>
      <dgm:spPr/>
    </dgm:pt>
    <dgm:pt modelId="{291698B2-1063-6A45-9ECB-099B761B35CD}" type="pres">
      <dgm:prSet presAssocID="{A078BB73-1EF7-6644-A6E8-B1785CA775CE}" presName="composite" presStyleCnt="0"/>
      <dgm:spPr/>
    </dgm:pt>
    <dgm:pt modelId="{B00F8B34-BC55-9746-A9E8-393D9DF69967}" type="pres">
      <dgm:prSet presAssocID="{A078BB73-1EF7-6644-A6E8-B1785CA775CE}" presName="parTx" presStyleLbl="alignNode1" presStyleIdx="1" presStyleCnt="3" custScaleY="65040">
        <dgm:presLayoutVars>
          <dgm:chMax val="0"/>
          <dgm:chPref val="0"/>
          <dgm:bulletEnabled val="1"/>
        </dgm:presLayoutVars>
      </dgm:prSet>
      <dgm:spPr/>
      <dgm:t>
        <a:bodyPr/>
        <a:lstStyle/>
        <a:p>
          <a:endParaRPr lang="zh-TW" altLang="en-US"/>
        </a:p>
      </dgm:t>
    </dgm:pt>
    <dgm:pt modelId="{8200DAB8-CC69-4E4E-848D-F333FFAE1FC4}" type="pres">
      <dgm:prSet presAssocID="{A078BB73-1EF7-6644-A6E8-B1785CA775CE}" presName="desTx" presStyleLbl="alignAccFollowNode1" presStyleIdx="1" presStyleCnt="3">
        <dgm:presLayoutVars>
          <dgm:bulletEnabled val="1"/>
        </dgm:presLayoutVars>
      </dgm:prSet>
      <dgm:spPr/>
      <dgm:t>
        <a:bodyPr/>
        <a:lstStyle/>
        <a:p>
          <a:endParaRPr lang="zh-TW" altLang="en-US"/>
        </a:p>
      </dgm:t>
    </dgm:pt>
    <dgm:pt modelId="{DF8C2812-088C-0144-B0F2-1B2DEA9DF609}" type="pres">
      <dgm:prSet presAssocID="{0351361C-0852-444F-8A0E-3D4E692F80B2}" presName="space" presStyleCnt="0"/>
      <dgm:spPr/>
    </dgm:pt>
    <dgm:pt modelId="{E4C3A82F-E703-BE4E-AC50-AB1161395BB4}" type="pres">
      <dgm:prSet presAssocID="{B94A70BA-B4BD-C64C-AABA-A2222E3EE31B}" presName="composite" presStyleCnt="0"/>
      <dgm:spPr/>
    </dgm:pt>
    <dgm:pt modelId="{DD539D03-2540-3742-93DA-0F77BA6BFE3D}" type="pres">
      <dgm:prSet presAssocID="{B94A70BA-B4BD-C64C-AABA-A2222E3EE31B}" presName="parTx" presStyleLbl="alignNode1" presStyleIdx="2" presStyleCnt="3" custScaleY="65040">
        <dgm:presLayoutVars>
          <dgm:chMax val="0"/>
          <dgm:chPref val="0"/>
          <dgm:bulletEnabled val="1"/>
        </dgm:presLayoutVars>
      </dgm:prSet>
      <dgm:spPr/>
      <dgm:t>
        <a:bodyPr/>
        <a:lstStyle/>
        <a:p>
          <a:endParaRPr lang="zh-TW" altLang="en-US"/>
        </a:p>
      </dgm:t>
    </dgm:pt>
    <dgm:pt modelId="{87692605-2373-444C-B781-EA6269A6108B}" type="pres">
      <dgm:prSet presAssocID="{B94A70BA-B4BD-C64C-AABA-A2222E3EE31B}" presName="desTx" presStyleLbl="alignAccFollowNode1" presStyleIdx="2" presStyleCnt="3">
        <dgm:presLayoutVars>
          <dgm:bulletEnabled val="1"/>
        </dgm:presLayoutVars>
      </dgm:prSet>
      <dgm:spPr/>
      <dgm:t>
        <a:bodyPr/>
        <a:lstStyle/>
        <a:p>
          <a:endParaRPr lang="zh-TW" altLang="en-US"/>
        </a:p>
      </dgm:t>
    </dgm:pt>
  </dgm:ptLst>
  <dgm:cxnLst>
    <dgm:cxn modelId="{D220F4EA-7EB9-C74A-8868-CFEEAA861798}" type="presOf" srcId="{753B75D1-A563-40D4-B06D-35D73B4AC46E}" destId="{ADCB92E7-AEF9-A144-8479-D352E85F2566}" srcOrd="0" destOrd="0" presId="urn:microsoft.com/office/officeart/2005/8/layout/hList1"/>
    <dgm:cxn modelId="{9F82BEE6-D677-CC48-91D2-AF2DAD203523}" type="presOf" srcId="{A4D77491-9F36-40B6-9224-342099BE2ED6}" destId="{270638AC-13D0-1045-BB3E-90A94B9EFC1C}" srcOrd="0" destOrd="0" presId="urn:microsoft.com/office/officeart/2005/8/layout/hList1"/>
    <dgm:cxn modelId="{738677C6-7A44-4EAF-9A9A-C7D1A0DB1695}" srcId="{81526420-074D-3B48-973D-DC41BEB56AAD}" destId="{753B75D1-A563-40D4-B06D-35D73B4AC46E}" srcOrd="0" destOrd="0" parTransId="{FFC409A5-BFFB-46BB-9E75-909C7822E676}" sibTransId="{3478B98B-2A6B-4716-A095-E0077EF0EFFB}"/>
    <dgm:cxn modelId="{DCEFE871-9B57-2143-8DD1-87141A2163D4}" type="presOf" srcId="{FD0E87C8-8A70-486B-867F-24693958CC4B}" destId="{8200DAB8-CC69-4E4E-848D-F333FFAE1FC4}" srcOrd="0" destOrd="0" presId="urn:microsoft.com/office/officeart/2005/8/layout/hList1"/>
    <dgm:cxn modelId="{C648DD6F-B6F4-C740-B1C4-66958EFDD923}" type="presOf" srcId="{B94A70BA-B4BD-C64C-AABA-A2222E3EE31B}" destId="{DD539D03-2540-3742-93DA-0F77BA6BFE3D}" srcOrd="0" destOrd="0" presId="urn:microsoft.com/office/officeart/2005/8/layout/hList1"/>
    <dgm:cxn modelId="{E63EEA5D-F94C-6949-B50C-918CFE4BBA60}" type="presOf" srcId="{8EB70B9E-CB24-4B02-94D3-455B7E739B0D}" destId="{87692605-2373-444C-B781-EA6269A6108B}" srcOrd="0" destOrd="0" presId="urn:microsoft.com/office/officeart/2005/8/layout/hList1"/>
    <dgm:cxn modelId="{32B8AFF8-FC7F-1444-AE37-F28E8ABCBBC3}" type="presOf" srcId="{81526420-074D-3B48-973D-DC41BEB56AAD}" destId="{9BDCF6FD-C2DA-984E-B3E5-52F65F52D24B}" srcOrd="0" destOrd="0" presId="urn:microsoft.com/office/officeart/2005/8/layout/hList1"/>
    <dgm:cxn modelId="{AFB8C761-3777-421C-8AA6-F7D06F4EFF75}" srcId="{A078BB73-1EF7-6644-A6E8-B1785CA775CE}" destId="{FD0E87C8-8A70-486B-867F-24693958CC4B}" srcOrd="0" destOrd="0" parTransId="{54B1B606-382D-4FF7-B48F-79898AB28ED4}" sibTransId="{11259B0D-0AC2-4433-9475-7771D8BD2C2C}"/>
    <dgm:cxn modelId="{311BB84E-085C-A142-AD35-9BA3E63BBA17}" srcId="{A4D77491-9F36-40B6-9224-342099BE2ED6}" destId="{A078BB73-1EF7-6644-A6E8-B1785CA775CE}" srcOrd="1" destOrd="0" parTransId="{94BF808B-CC0A-7E49-AA11-B7AF1B9F4BEF}" sibTransId="{0351361C-0852-444F-8A0E-3D4E692F80B2}"/>
    <dgm:cxn modelId="{DA03DEE5-5237-2E49-85A8-9D1910FB516F}" srcId="{A4D77491-9F36-40B6-9224-342099BE2ED6}" destId="{81526420-074D-3B48-973D-DC41BEB56AAD}" srcOrd="0" destOrd="0" parTransId="{D663F373-63BA-6F43-8F3A-916E6717FDDE}" sibTransId="{0380D617-0B5E-DC47-A22A-1C305E3FD07F}"/>
    <dgm:cxn modelId="{D367A531-FA8A-6C4C-BA91-2671DF43F14B}" type="presOf" srcId="{A078BB73-1EF7-6644-A6E8-B1785CA775CE}" destId="{B00F8B34-BC55-9746-A9E8-393D9DF69967}" srcOrd="0" destOrd="0" presId="urn:microsoft.com/office/officeart/2005/8/layout/hList1"/>
    <dgm:cxn modelId="{D8609E41-AEDE-4A48-B67A-735651B86FAB}" srcId="{B94A70BA-B4BD-C64C-AABA-A2222E3EE31B}" destId="{8EB70B9E-CB24-4B02-94D3-455B7E739B0D}" srcOrd="0" destOrd="0" parTransId="{A3799CB7-07E2-414C-B7A9-234E2BE55B38}" sibTransId="{90F71408-3FC5-404B-BDBA-F142191C9E49}"/>
    <dgm:cxn modelId="{BD614710-3497-D34D-BA67-3FFD8CE06C17}" srcId="{A4D77491-9F36-40B6-9224-342099BE2ED6}" destId="{B94A70BA-B4BD-C64C-AABA-A2222E3EE31B}" srcOrd="2" destOrd="0" parTransId="{17662C98-9374-0F40-B38D-BD64BF2E9A72}" sibTransId="{EDD558B2-08EC-354A-A697-3EC49188D653}"/>
    <dgm:cxn modelId="{583746E6-788A-244F-9971-4729871EDE3A}" type="presParOf" srcId="{270638AC-13D0-1045-BB3E-90A94B9EFC1C}" destId="{BC25A4E4-595A-AB48-82BC-19BEDB1FF411}" srcOrd="0" destOrd="0" presId="urn:microsoft.com/office/officeart/2005/8/layout/hList1"/>
    <dgm:cxn modelId="{AC09E132-7104-544C-81E0-535415160C90}" type="presParOf" srcId="{BC25A4E4-595A-AB48-82BC-19BEDB1FF411}" destId="{9BDCF6FD-C2DA-984E-B3E5-52F65F52D24B}" srcOrd="0" destOrd="0" presId="urn:microsoft.com/office/officeart/2005/8/layout/hList1"/>
    <dgm:cxn modelId="{C342D927-8CF1-6D48-A570-3B0CBDFFC900}" type="presParOf" srcId="{BC25A4E4-595A-AB48-82BC-19BEDB1FF411}" destId="{ADCB92E7-AEF9-A144-8479-D352E85F2566}" srcOrd="1" destOrd="0" presId="urn:microsoft.com/office/officeart/2005/8/layout/hList1"/>
    <dgm:cxn modelId="{C62A9F2F-BDE0-2847-9B9F-7A3803B0EFEE}" type="presParOf" srcId="{270638AC-13D0-1045-BB3E-90A94B9EFC1C}" destId="{B6029085-B5E2-A24E-B0DD-162352A51235}" srcOrd="1" destOrd="0" presId="urn:microsoft.com/office/officeart/2005/8/layout/hList1"/>
    <dgm:cxn modelId="{93FB1B61-CECA-C443-8857-8DEBA4221FE2}" type="presParOf" srcId="{270638AC-13D0-1045-BB3E-90A94B9EFC1C}" destId="{291698B2-1063-6A45-9ECB-099B761B35CD}" srcOrd="2" destOrd="0" presId="urn:microsoft.com/office/officeart/2005/8/layout/hList1"/>
    <dgm:cxn modelId="{ACB41484-22C2-A94E-BF30-F28043AF6D2F}" type="presParOf" srcId="{291698B2-1063-6A45-9ECB-099B761B35CD}" destId="{B00F8B34-BC55-9746-A9E8-393D9DF69967}" srcOrd="0" destOrd="0" presId="urn:microsoft.com/office/officeart/2005/8/layout/hList1"/>
    <dgm:cxn modelId="{C6866E92-8445-6C45-82A0-9A3D13F0A9F1}" type="presParOf" srcId="{291698B2-1063-6A45-9ECB-099B761B35CD}" destId="{8200DAB8-CC69-4E4E-848D-F333FFAE1FC4}" srcOrd="1" destOrd="0" presId="urn:microsoft.com/office/officeart/2005/8/layout/hList1"/>
    <dgm:cxn modelId="{59914E5F-6FAF-DC4D-9F4D-38388C41BB65}" type="presParOf" srcId="{270638AC-13D0-1045-BB3E-90A94B9EFC1C}" destId="{DF8C2812-088C-0144-B0F2-1B2DEA9DF609}" srcOrd="3" destOrd="0" presId="urn:microsoft.com/office/officeart/2005/8/layout/hList1"/>
    <dgm:cxn modelId="{F8885DDB-AE48-064E-A809-9FD4B3644438}" type="presParOf" srcId="{270638AC-13D0-1045-BB3E-90A94B9EFC1C}" destId="{E4C3A82F-E703-BE4E-AC50-AB1161395BB4}" srcOrd="4" destOrd="0" presId="urn:microsoft.com/office/officeart/2005/8/layout/hList1"/>
    <dgm:cxn modelId="{9F2FF1E5-53B0-7449-86E5-11383FD54E69}" type="presParOf" srcId="{E4C3A82F-E703-BE4E-AC50-AB1161395BB4}" destId="{DD539D03-2540-3742-93DA-0F77BA6BFE3D}" srcOrd="0" destOrd="0" presId="urn:microsoft.com/office/officeart/2005/8/layout/hList1"/>
    <dgm:cxn modelId="{08403321-6065-7E4E-AE39-5D00BAEF1CEE}" type="presParOf" srcId="{E4C3A82F-E703-BE4E-AC50-AB1161395BB4}" destId="{87692605-2373-444C-B781-EA6269A610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7A93B9-6B66-497D-95BB-C02FE17803EA}"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zh-TW" altLang="en-US"/>
        </a:p>
      </dgm:t>
    </dgm:pt>
    <dgm:pt modelId="{AE7FB187-431B-4564-B829-4EE8B8CAB92D}">
      <dgm:prSet phldrT="[文字]"/>
      <dgm:spPr/>
      <dgm:t>
        <a:bodyPr/>
        <a:lstStyle/>
        <a:p>
          <a:r>
            <a:rPr lang="zh-TW" dirty="0" smtClean="0">
              <a:solidFill>
                <a:schemeClr val="tx1"/>
              </a:solidFill>
            </a:rPr>
            <a:t>教師提問</a:t>
          </a:r>
          <a:endParaRPr lang="zh-TW" altLang="en-US" dirty="0">
            <a:solidFill>
              <a:schemeClr val="tx1"/>
            </a:solidFill>
          </a:endParaRPr>
        </a:p>
      </dgm:t>
    </dgm:pt>
    <dgm:pt modelId="{59F2C6A8-31DD-4055-91A4-64F9F32A9DDE}" type="parTrans" cxnId="{0A2FFBF3-BCC0-472C-9ED8-B482CD0579D3}">
      <dgm:prSet/>
      <dgm:spPr/>
      <dgm:t>
        <a:bodyPr/>
        <a:lstStyle/>
        <a:p>
          <a:endParaRPr lang="zh-TW" altLang="en-US"/>
        </a:p>
      </dgm:t>
    </dgm:pt>
    <dgm:pt modelId="{4DCE63D4-7961-4ABB-B175-3F460009E456}" type="sibTrans" cxnId="{0A2FFBF3-BCC0-472C-9ED8-B482CD0579D3}">
      <dgm:prSet/>
      <dgm:spPr/>
      <dgm:t>
        <a:bodyPr/>
        <a:lstStyle/>
        <a:p>
          <a:endParaRPr lang="zh-TW" altLang="en-US"/>
        </a:p>
      </dgm:t>
    </dgm:pt>
    <dgm:pt modelId="{B8D7DFEE-F6D2-459E-95F6-E47483AAB550}">
      <dgm:prSet phldrT="[文字]" custT="1"/>
      <dgm:spPr/>
      <dgm:t>
        <a:bodyPr/>
        <a:lstStyle/>
        <a:p>
          <a:r>
            <a:rPr lang="zh-TW" altLang="en-US" sz="1600" dirty="0" smtClean="0"/>
            <a:t>朋友來安平，會介紹朋友去吃什麼在地有名的小吃？豆花、蜜餞、香腸。</a:t>
          </a:r>
          <a:endParaRPr lang="zh-TW" altLang="en-US" sz="1600" dirty="0"/>
        </a:p>
      </dgm:t>
    </dgm:pt>
    <dgm:pt modelId="{1ABC17EB-A526-4719-AD19-D4602B48CBCE}" type="parTrans" cxnId="{C80E22C5-473C-4DFF-B57B-BE8711CACE72}">
      <dgm:prSet/>
      <dgm:spPr/>
      <dgm:t>
        <a:bodyPr/>
        <a:lstStyle/>
        <a:p>
          <a:endParaRPr lang="zh-TW" altLang="en-US"/>
        </a:p>
      </dgm:t>
    </dgm:pt>
    <dgm:pt modelId="{1000858D-45B9-4B52-9C42-F222680BF88F}" type="sibTrans" cxnId="{C80E22C5-473C-4DFF-B57B-BE8711CACE72}">
      <dgm:prSet/>
      <dgm:spPr/>
      <dgm:t>
        <a:bodyPr/>
        <a:lstStyle/>
        <a:p>
          <a:endParaRPr lang="zh-TW" altLang="en-US"/>
        </a:p>
      </dgm:t>
    </dgm:pt>
    <dgm:pt modelId="{EB2DC81A-65F2-41FF-9D30-22F0F97EAFEB}">
      <dgm:prSet phldrT="[文字]"/>
      <dgm:spPr/>
      <dgm:t>
        <a:bodyPr/>
        <a:lstStyle/>
        <a:p>
          <a:r>
            <a:rPr lang="zh-TW" dirty="0" smtClean="0">
              <a:solidFill>
                <a:schemeClr val="tx1"/>
              </a:solidFill>
            </a:rPr>
            <a:t>分組討論與報告</a:t>
          </a:r>
          <a:endParaRPr lang="zh-TW" altLang="en-US" dirty="0">
            <a:solidFill>
              <a:schemeClr val="tx1"/>
            </a:solidFill>
          </a:endParaRPr>
        </a:p>
      </dgm:t>
    </dgm:pt>
    <dgm:pt modelId="{18F9389E-0664-4931-B703-ED8A35868DBF}" type="parTrans" cxnId="{DB9AC14E-13A0-4364-A74A-09A83A2EF6F3}">
      <dgm:prSet/>
      <dgm:spPr/>
      <dgm:t>
        <a:bodyPr/>
        <a:lstStyle/>
        <a:p>
          <a:endParaRPr lang="zh-TW" altLang="en-US"/>
        </a:p>
      </dgm:t>
    </dgm:pt>
    <dgm:pt modelId="{0BCE4534-D627-4911-B3B9-AA79B38FC90D}" type="sibTrans" cxnId="{DB9AC14E-13A0-4364-A74A-09A83A2EF6F3}">
      <dgm:prSet/>
      <dgm:spPr/>
      <dgm:t>
        <a:bodyPr/>
        <a:lstStyle/>
        <a:p>
          <a:endParaRPr lang="zh-TW" altLang="en-US"/>
        </a:p>
      </dgm:t>
    </dgm:pt>
    <dgm:pt modelId="{52A91393-3481-45C3-BC4D-28B398DF06D4}">
      <dgm:prSet phldrT="[文字]" custT="1"/>
      <dgm:spPr/>
      <dgm:t>
        <a:bodyPr/>
        <a:lstStyle/>
        <a:p>
          <a:r>
            <a:rPr lang="zh-TW" altLang="en-US" sz="1600" dirty="0" smtClean="0"/>
            <a:t>有誰知道剛才所提到的東西分別可以選讀農業群的什麼科？</a:t>
          </a:r>
          <a:endParaRPr lang="zh-TW" altLang="en-US" sz="1600" dirty="0"/>
        </a:p>
      </dgm:t>
    </dgm:pt>
    <dgm:pt modelId="{EE0DE28B-2B73-4B22-9F92-45BC237D2C9A}" type="parTrans" cxnId="{9EBC35C7-7949-46AD-8B8A-D6DEB721462B}">
      <dgm:prSet/>
      <dgm:spPr/>
      <dgm:t>
        <a:bodyPr/>
        <a:lstStyle/>
        <a:p>
          <a:endParaRPr lang="zh-TW" altLang="en-US"/>
        </a:p>
      </dgm:t>
    </dgm:pt>
    <dgm:pt modelId="{22245E31-196D-40DE-932C-6883C386C707}" type="sibTrans" cxnId="{9EBC35C7-7949-46AD-8B8A-D6DEB721462B}">
      <dgm:prSet/>
      <dgm:spPr/>
      <dgm:t>
        <a:bodyPr/>
        <a:lstStyle/>
        <a:p>
          <a:endParaRPr lang="zh-TW" altLang="en-US"/>
        </a:p>
      </dgm:t>
    </dgm:pt>
    <dgm:pt modelId="{9144B481-2A53-49E6-BE46-22F316DE46A7}">
      <dgm:prSet phldrT="[文字]"/>
      <dgm:spPr/>
      <dgm:t>
        <a:bodyPr/>
        <a:lstStyle/>
        <a:p>
          <a:r>
            <a:rPr lang="zh-TW" altLang="en-US" dirty="0" smtClean="0">
              <a:solidFill>
                <a:schemeClr val="tx1"/>
              </a:solidFill>
            </a:rPr>
            <a:t>教師總結</a:t>
          </a:r>
          <a:endParaRPr lang="zh-TW" altLang="en-US" dirty="0">
            <a:solidFill>
              <a:schemeClr val="tx1"/>
            </a:solidFill>
          </a:endParaRPr>
        </a:p>
      </dgm:t>
    </dgm:pt>
    <dgm:pt modelId="{4FC2208F-5AE9-4641-8856-E275FF571B6D}" type="parTrans" cxnId="{63C176B7-01B2-4A78-B639-99DFE9B34C91}">
      <dgm:prSet/>
      <dgm:spPr/>
      <dgm:t>
        <a:bodyPr/>
        <a:lstStyle/>
        <a:p>
          <a:endParaRPr lang="zh-TW" altLang="en-US"/>
        </a:p>
      </dgm:t>
    </dgm:pt>
    <dgm:pt modelId="{1E5D9011-B3AD-4904-AD03-A17AA2A6E0FD}" type="sibTrans" cxnId="{63C176B7-01B2-4A78-B639-99DFE9B34C91}">
      <dgm:prSet/>
      <dgm:spPr/>
      <dgm:t>
        <a:bodyPr/>
        <a:lstStyle/>
        <a:p>
          <a:endParaRPr lang="zh-TW" altLang="en-US"/>
        </a:p>
      </dgm:t>
    </dgm:pt>
    <dgm:pt modelId="{94847617-E978-429F-90FB-B39919B0D232}">
      <dgm:prSet phldrT="[文字]" custT="1"/>
      <dgm:spPr/>
      <dgm:t>
        <a:bodyPr/>
        <a:lstStyle/>
        <a:p>
          <a:r>
            <a:rPr lang="zh-TW" altLang="en-US" sz="1600" dirty="0" smtClean="0"/>
            <a:t>結合</a:t>
          </a:r>
          <a:r>
            <a:rPr lang="en-US" sz="1600" dirty="0" smtClean="0"/>
            <a:t>12</a:t>
          </a:r>
          <a:r>
            <a:rPr lang="zh-TW" sz="1600" dirty="0" smtClean="0"/>
            <a:t>年國民基本教育技職教育宣導方案之宣導手冊</a:t>
          </a:r>
          <a:r>
            <a:rPr lang="zh-TW" altLang="en-US" sz="1600" dirty="0" smtClean="0"/>
            <a:t>設計學習單</a:t>
          </a:r>
          <a:endParaRPr lang="zh-TW" altLang="en-US" sz="1600" dirty="0"/>
        </a:p>
      </dgm:t>
    </dgm:pt>
    <dgm:pt modelId="{CFF4A25E-E402-48DC-83C2-2D008C319062}" type="parTrans" cxnId="{D0F6A043-3963-49C1-89A1-B6BD746FA0EC}">
      <dgm:prSet/>
      <dgm:spPr/>
      <dgm:t>
        <a:bodyPr/>
        <a:lstStyle/>
        <a:p>
          <a:endParaRPr lang="zh-TW" altLang="en-US"/>
        </a:p>
      </dgm:t>
    </dgm:pt>
    <dgm:pt modelId="{26A7192F-07B3-4E3A-B877-5DCD9E3C4AA7}" type="sibTrans" cxnId="{D0F6A043-3963-49C1-89A1-B6BD746FA0EC}">
      <dgm:prSet/>
      <dgm:spPr/>
      <dgm:t>
        <a:bodyPr/>
        <a:lstStyle/>
        <a:p>
          <a:endParaRPr lang="zh-TW" altLang="en-US"/>
        </a:p>
      </dgm:t>
    </dgm:pt>
    <dgm:pt modelId="{150643B0-8259-454C-AA34-242363334305}">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1600" dirty="0" smtClean="0"/>
            <a:t>教師說明職科選擇內容</a:t>
          </a:r>
          <a:endParaRPr lang="zh-TW" altLang="en-US" sz="1600" dirty="0"/>
        </a:p>
      </dgm:t>
    </dgm:pt>
    <dgm:pt modelId="{4637D633-B42F-4682-935C-56F5A858B547}" type="parTrans" cxnId="{F15D9C41-A969-4AE3-A05A-D6A5A9E4885D}">
      <dgm:prSet/>
      <dgm:spPr/>
      <dgm:t>
        <a:bodyPr/>
        <a:lstStyle/>
        <a:p>
          <a:endParaRPr lang="zh-TW" altLang="en-US"/>
        </a:p>
      </dgm:t>
    </dgm:pt>
    <dgm:pt modelId="{0E7C6326-1D2C-4CBD-93D8-3DA1AB7DA77F}" type="sibTrans" cxnId="{F15D9C41-A969-4AE3-A05A-D6A5A9E4885D}">
      <dgm:prSet/>
      <dgm:spPr/>
      <dgm:t>
        <a:bodyPr/>
        <a:lstStyle/>
        <a:p>
          <a:endParaRPr lang="zh-TW" altLang="en-US"/>
        </a:p>
      </dgm:t>
    </dgm:pt>
    <dgm:pt modelId="{C283BE4F-2C9C-4AED-AAA7-F7105DFE6983}">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zh-TW" sz="1600" dirty="0" smtClean="0"/>
            <a:t>帶領學生填寫生涯輔導紀錄冊</a:t>
          </a:r>
          <a:r>
            <a:rPr lang="en-US" altLang="zh-TW" sz="1600" dirty="0" err="1" smtClean="0"/>
            <a:t>P14</a:t>
          </a:r>
          <a:r>
            <a:rPr lang="en-US" altLang="zh-TW" sz="1600" dirty="0" smtClean="0"/>
            <a:t>-15</a:t>
          </a:r>
          <a:r>
            <a:rPr lang="zh-TW" altLang="zh-TW" sz="1600" dirty="0" smtClean="0"/>
            <a:t>的農業試探</a:t>
          </a:r>
          <a:endParaRPr lang="zh-TW" altLang="en-US" sz="1600" dirty="0" smtClean="0"/>
        </a:p>
      </dgm:t>
    </dgm:pt>
    <dgm:pt modelId="{6CDD9F1C-B2AC-4FE6-8927-2C18F6B39FA7}" type="parTrans" cxnId="{F1B8A9AE-9B2E-44BA-A84C-20B625E52614}">
      <dgm:prSet/>
      <dgm:spPr/>
      <dgm:t>
        <a:bodyPr/>
        <a:lstStyle/>
        <a:p>
          <a:endParaRPr lang="zh-TW" altLang="en-US"/>
        </a:p>
      </dgm:t>
    </dgm:pt>
    <dgm:pt modelId="{9439EC8F-E06B-47FB-BFCA-AAD4DE885AE4}" type="sibTrans" cxnId="{F1B8A9AE-9B2E-44BA-A84C-20B625E52614}">
      <dgm:prSet/>
      <dgm:spPr/>
      <dgm:t>
        <a:bodyPr/>
        <a:lstStyle/>
        <a:p>
          <a:endParaRPr lang="zh-TW" altLang="en-US"/>
        </a:p>
      </dgm:t>
    </dgm:pt>
    <dgm:pt modelId="{7232B2CF-28C9-48A4-BD99-6BA7733B38C4}">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1600" dirty="0" smtClean="0"/>
            <a:t>完成農業群紀錄的同學交回給教師檢查手冊</a:t>
          </a:r>
        </a:p>
      </dgm:t>
    </dgm:pt>
    <dgm:pt modelId="{9869145B-B6B8-47A1-BE34-661B02CC1D51}" type="parTrans" cxnId="{BDEE6E6A-4FFA-414D-88F6-CC46663B5A69}">
      <dgm:prSet/>
      <dgm:spPr/>
      <dgm:t>
        <a:bodyPr/>
        <a:lstStyle/>
        <a:p>
          <a:endParaRPr lang="zh-TW" altLang="en-US"/>
        </a:p>
      </dgm:t>
    </dgm:pt>
    <dgm:pt modelId="{57F1EDE6-F2E0-4E0C-8CB1-616D542B9277}" type="sibTrans" cxnId="{BDEE6E6A-4FFA-414D-88F6-CC46663B5A69}">
      <dgm:prSet/>
      <dgm:spPr/>
      <dgm:t>
        <a:bodyPr/>
        <a:lstStyle/>
        <a:p>
          <a:endParaRPr lang="zh-TW" altLang="en-US"/>
        </a:p>
      </dgm:t>
    </dgm:pt>
    <dgm:pt modelId="{ED8C1BD9-96E3-416F-A977-16ADB813B164}">
      <dgm:prSet phldrT="[文字]" custT="1"/>
      <dgm:spPr/>
      <dgm:t>
        <a:bodyPr/>
        <a:lstStyle/>
        <a:p>
          <a:r>
            <a:rPr lang="zh-TW" altLang="en-US" sz="1600" dirty="0" smtClean="0"/>
            <a:t>這些小吃與何種職業科群有關？</a:t>
          </a:r>
          <a:r>
            <a:rPr lang="zh-TW" sz="1600" dirty="0" smtClean="0"/>
            <a:t>商業</a:t>
          </a:r>
          <a:r>
            <a:rPr lang="en-US" sz="1600" dirty="0" smtClean="0"/>
            <a:t>/</a:t>
          </a:r>
          <a:r>
            <a:rPr lang="zh-TW" sz="1600" dirty="0" smtClean="0"/>
            <a:t>農業</a:t>
          </a:r>
          <a:r>
            <a:rPr lang="en-US" sz="1600" dirty="0" smtClean="0"/>
            <a:t>/</a:t>
          </a:r>
          <a:r>
            <a:rPr lang="zh-TW" sz="1600" dirty="0" smtClean="0"/>
            <a:t>工業</a:t>
          </a:r>
          <a:endParaRPr lang="zh-TW" altLang="en-US" sz="1600" dirty="0"/>
        </a:p>
      </dgm:t>
    </dgm:pt>
    <dgm:pt modelId="{27D35DD4-B49C-41C3-8CC2-5142C7B8791D}" type="sibTrans" cxnId="{6CE5FCFB-AA6C-4436-893E-D67ED192DC78}">
      <dgm:prSet/>
      <dgm:spPr/>
      <dgm:t>
        <a:bodyPr/>
        <a:lstStyle/>
        <a:p>
          <a:endParaRPr lang="zh-TW" altLang="en-US"/>
        </a:p>
      </dgm:t>
    </dgm:pt>
    <dgm:pt modelId="{E0E56A4E-3844-419F-9C2A-ABF3D8FA2B0B}" type="parTrans" cxnId="{6CE5FCFB-AA6C-4436-893E-D67ED192DC78}">
      <dgm:prSet/>
      <dgm:spPr/>
      <dgm:t>
        <a:bodyPr/>
        <a:lstStyle/>
        <a:p>
          <a:endParaRPr lang="zh-TW" altLang="en-US"/>
        </a:p>
      </dgm:t>
    </dgm:pt>
    <dgm:pt modelId="{E20DEC8E-4E64-4BD9-BA7D-DEE989BA50AF}">
      <dgm:prSet phldrT="[文字]" custT="1"/>
      <dgm:spPr/>
      <dgm:t>
        <a:bodyPr/>
        <a:lstStyle/>
        <a:p>
          <a:r>
            <a:rPr lang="zh-TW" altLang="en-US" sz="1600" dirty="0" smtClean="0"/>
            <a:t>豆花、蜜餞、香腸都是加工製成品，這些製作品的原料分別是什麼？</a:t>
          </a:r>
          <a:endParaRPr lang="zh-TW" altLang="en-US" sz="1600" dirty="0"/>
        </a:p>
      </dgm:t>
    </dgm:pt>
    <dgm:pt modelId="{F73E5552-5BAB-4607-AA6D-9076C13E8900}" type="sibTrans" cxnId="{77841D5A-A6CF-44FC-B52D-297F8D6156DA}">
      <dgm:prSet/>
      <dgm:spPr/>
      <dgm:t>
        <a:bodyPr/>
        <a:lstStyle/>
        <a:p>
          <a:endParaRPr lang="zh-TW" altLang="en-US"/>
        </a:p>
      </dgm:t>
    </dgm:pt>
    <dgm:pt modelId="{9140DB40-6FB1-47B2-8796-ACF399A0BE86}" type="parTrans" cxnId="{77841D5A-A6CF-44FC-B52D-297F8D6156DA}">
      <dgm:prSet/>
      <dgm:spPr/>
      <dgm:t>
        <a:bodyPr/>
        <a:lstStyle/>
        <a:p>
          <a:endParaRPr lang="zh-TW" altLang="en-US"/>
        </a:p>
      </dgm:t>
    </dgm:pt>
    <dgm:pt modelId="{F7F0EB85-C4F6-4C2A-A1AD-90B72F2E4FD5}" type="pres">
      <dgm:prSet presAssocID="{477A93B9-6B66-497D-95BB-C02FE17803EA}" presName="linearFlow" presStyleCnt="0">
        <dgm:presLayoutVars>
          <dgm:dir/>
          <dgm:animLvl val="lvl"/>
          <dgm:resizeHandles val="exact"/>
        </dgm:presLayoutVars>
      </dgm:prSet>
      <dgm:spPr/>
      <dgm:t>
        <a:bodyPr/>
        <a:lstStyle/>
        <a:p>
          <a:endParaRPr lang="zh-TW" altLang="en-US"/>
        </a:p>
      </dgm:t>
    </dgm:pt>
    <dgm:pt modelId="{372E6D61-4FAA-4EDD-8FF4-4AE7036E790E}" type="pres">
      <dgm:prSet presAssocID="{AE7FB187-431B-4564-B829-4EE8B8CAB92D}" presName="composite" presStyleCnt="0"/>
      <dgm:spPr/>
    </dgm:pt>
    <dgm:pt modelId="{21190AF0-8216-42CC-8CD5-8D48D0784677}" type="pres">
      <dgm:prSet presAssocID="{AE7FB187-431B-4564-B829-4EE8B8CAB92D}" presName="parentText" presStyleLbl="alignNode1" presStyleIdx="0" presStyleCnt="3">
        <dgm:presLayoutVars>
          <dgm:chMax val="1"/>
          <dgm:bulletEnabled val="1"/>
        </dgm:presLayoutVars>
      </dgm:prSet>
      <dgm:spPr/>
      <dgm:t>
        <a:bodyPr/>
        <a:lstStyle/>
        <a:p>
          <a:endParaRPr lang="zh-TW" altLang="en-US"/>
        </a:p>
      </dgm:t>
    </dgm:pt>
    <dgm:pt modelId="{27037C35-DB07-4461-B2E5-92D4BC5B5770}" type="pres">
      <dgm:prSet presAssocID="{AE7FB187-431B-4564-B829-4EE8B8CAB92D}" presName="descendantText" presStyleLbl="alignAcc1" presStyleIdx="0" presStyleCnt="3">
        <dgm:presLayoutVars>
          <dgm:bulletEnabled val="1"/>
        </dgm:presLayoutVars>
      </dgm:prSet>
      <dgm:spPr/>
      <dgm:t>
        <a:bodyPr/>
        <a:lstStyle/>
        <a:p>
          <a:endParaRPr lang="zh-TW" altLang="en-US"/>
        </a:p>
      </dgm:t>
    </dgm:pt>
    <dgm:pt modelId="{A91FD5E7-477C-482E-87AA-CEF8CAA95248}" type="pres">
      <dgm:prSet presAssocID="{4DCE63D4-7961-4ABB-B175-3F460009E456}" presName="sp" presStyleCnt="0"/>
      <dgm:spPr/>
    </dgm:pt>
    <dgm:pt modelId="{1E3A3E94-51D4-400C-AAD2-450C1B7B6334}" type="pres">
      <dgm:prSet presAssocID="{EB2DC81A-65F2-41FF-9D30-22F0F97EAFEB}" presName="composite" presStyleCnt="0"/>
      <dgm:spPr/>
    </dgm:pt>
    <dgm:pt modelId="{F62A494C-BF22-4400-B0DA-61DE73DBC11B}" type="pres">
      <dgm:prSet presAssocID="{EB2DC81A-65F2-41FF-9D30-22F0F97EAFEB}" presName="parentText" presStyleLbl="alignNode1" presStyleIdx="1" presStyleCnt="3" custLinFactNeighborX="0" custLinFactNeighborY="897">
        <dgm:presLayoutVars>
          <dgm:chMax val="1"/>
          <dgm:bulletEnabled val="1"/>
        </dgm:presLayoutVars>
      </dgm:prSet>
      <dgm:spPr/>
      <dgm:t>
        <a:bodyPr/>
        <a:lstStyle/>
        <a:p>
          <a:endParaRPr lang="zh-TW" altLang="en-US"/>
        </a:p>
      </dgm:t>
    </dgm:pt>
    <dgm:pt modelId="{AB6B73E7-4864-4604-9E77-FAC444975467}" type="pres">
      <dgm:prSet presAssocID="{EB2DC81A-65F2-41FF-9D30-22F0F97EAFEB}" presName="descendantText" presStyleLbl="alignAcc1" presStyleIdx="1" presStyleCnt="3">
        <dgm:presLayoutVars>
          <dgm:bulletEnabled val="1"/>
        </dgm:presLayoutVars>
      </dgm:prSet>
      <dgm:spPr/>
      <dgm:t>
        <a:bodyPr/>
        <a:lstStyle/>
        <a:p>
          <a:endParaRPr lang="zh-TW" altLang="en-US"/>
        </a:p>
      </dgm:t>
    </dgm:pt>
    <dgm:pt modelId="{2677474B-2BA6-4899-BBC3-BA37E0E9B559}" type="pres">
      <dgm:prSet presAssocID="{0BCE4534-D627-4911-B3B9-AA79B38FC90D}" presName="sp" presStyleCnt="0"/>
      <dgm:spPr/>
    </dgm:pt>
    <dgm:pt modelId="{93D61989-5386-4C8C-8283-C9652B5BCAFE}" type="pres">
      <dgm:prSet presAssocID="{9144B481-2A53-49E6-BE46-22F316DE46A7}" presName="composite" presStyleCnt="0"/>
      <dgm:spPr/>
    </dgm:pt>
    <dgm:pt modelId="{7771A40A-46E4-4779-8845-0A6F19252533}" type="pres">
      <dgm:prSet presAssocID="{9144B481-2A53-49E6-BE46-22F316DE46A7}" presName="parentText" presStyleLbl="alignNode1" presStyleIdx="2" presStyleCnt="3">
        <dgm:presLayoutVars>
          <dgm:chMax val="1"/>
          <dgm:bulletEnabled val="1"/>
        </dgm:presLayoutVars>
      </dgm:prSet>
      <dgm:spPr/>
      <dgm:t>
        <a:bodyPr/>
        <a:lstStyle/>
        <a:p>
          <a:endParaRPr lang="zh-TW" altLang="en-US"/>
        </a:p>
      </dgm:t>
    </dgm:pt>
    <dgm:pt modelId="{E918279B-82A1-4C6A-99A8-94887AD770D2}" type="pres">
      <dgm:prSet presAssocID="{9144B481-2A53-49E6-BE46-22F316DE46A7}" presName="descendantText" presStyleLbl="alignAcc1" presStyleIdx="2" presStyleCnt="3">
        <dgm:presLayoutVars>
          <dgm:bulletEnabled val="1"/>
        </dgm:presLayoutVars>
      </dgm:prSet>
      <dgm:spPr/>
      <dgm:t>
        <a:bodyPr/>
        <a:lstStyle/>
        <a:p>
          <a:endParaRPr lang="zh-TW" altLang="en-US"/>
        </a:p>
      </dgm:t>
    </dgm:pt>
  </dgm:ptLst>
  <dgm:cxnLst>
    <dgm:cxn modelId="{BAE59A98-F2BB-4926-B3BC-9ECA480F0907}" type="presOf" srcId="{AE7FB187-431B-4564-B829-4EE8B8CAB92D}" destId="{21190AF0-8216-42CC-8CD5-8D48D0784677}" srcOrd="0" destOrd="0" presId="urn:microsoft.com/office/officeart/2005/8/layout/chevron2"/>
    <dgm:cxn modelId="{02E4DC3F-79DA-4750-A298-AF92B5A18ACD}" type="presOf" srcId="{C283BE4F-2C9C-4AED-AAA7-F7105DFE6983}" destId="{E918279B-82A1-4C6A-99A8-94887AD770D2}" srcOrd="0" destOrd="1" presId="urn:microsoft.com/office/officeart/2005/8/layout/chevron2"/>
    <dgm:cxn modelId="{F15D9C41-A969-4AE3-A05A-D6A5A9E4885D}" srcId="{9144B481-2A53-49E6-BE46-22F316DE46A7}" destId="{150643B0-8259-454C-AA34-242363334305}" srcOrd="0" destOrd="0" parTransId="{4637D633-B42F-4682-935C-56F5A858B547}" sibTransId="{0E7C6326-1D2C-4CBD-93D8-3DA1AB7DA77F}"/>
    <dgm:cxn modelId="{C80E22C5-473C-4DFF-B57B-BE8711CACE72}" srcId="{AE7FB187-431B-4564-B829-4EE8B8CAB92D}" destId="{B8D7DFEE-F6D2-459E-95F6-E47483AAB550}" srcOrd="0" destOrd="0" parTransId="{1ABC17EB-A526-4719-AD19-D4602B48CBCE}" sibTransId="{1000858D-45B9-4B52-9C42-F222680BF88F}"/>
    <dgm:cxn modelId="{CD07F8DE-8338-4855-9733-4135797737C9}" type="presOf" srcId="{E20DEC8E-4E64-4BD9-BA7D-DEE989BA50AF}" destId="{27037C35-DB07-4461-B2E5-92D4BC5B5770}" srcOrd="0" destOrd="1" presId="urn:microsoft.com/office/officeart/2005/8/layout/chevron2"/>
    <dgm:cxn modelId="{F58BBE1E-52BB-45CA-B92F-DC5A7A53AE1F}" type="presOf" srcId="{B8D7DFEE-F6D2-459E-95F6-E47483AAB550}" destId="{27037C35-DB07-4461-B2E5-92D4BC5B5770}" srcOrd="0" destOrd="0" presId="urn:microsoft.com/office/officeart/2005/8/layout/chevron2"/>
    <dgm:cxn modelId="{1E46F9A6-76FC-444B-B734-22B0F8A25D6A}" type="presOf" srcId="{7232B2CF-28C9-48A4-BD99-6BA7733B38C4}" destId="{E918279B-82A1-4C6A-99A8-94887AD770D2}" srcOrd="0" destOrd="2" presId="urn:microsoft.com/office/officeart/2005/8/layout/chevron2"/>
    <dgm:cxn modelId="{9EBC35C7-7949-46AD-8B8A-D6DEB721462B}" srcId="{EB2DC81A-65F2-41FF-9D30-22F0F97EAFEB}" destId="{52A91393-3481-45C3-BC4D-28B398DF06D4}" srcOrd="0" destOrd="0" parTransId="{EE0DE28B-2B73-4B22-9F92-45BC237D2C9A}" sibTransId="{22245E31-196D-40DE-932C-6883C386C707}"/>
    <dgm:cxn modelId="{D0F6A043-3963-49C1-89A1-B6BD746FA0EC}" srcId="{EB2DC81A-65F2-41FF-9D30-22F0F97EAFEB}" destId="{94847617-E978-429F-90FB-B39919B0D232}" srcOrd="1" destOrd="0" parTransId="{CFF4A25E-E402-48DC-83C2-2D008C319062}" sibTransId="{26A7192F-07B3-4E3A-B877-5DCD9E3C4AA7}"/>
    <dgm:cxn modelId="{63C176B7-01B2-4A78-B639-99DFE9B34C91}" srcId="{477A93B9-6B66-497D-95BB-C02FE17803EA}" destId="{9144B481-2A53-49E6-BE46-22F316DE46A7}" srcOrd="2" destOrd="0" parTransId="{4FC2208F-5AE9-4641-8856-E275FF571B6D}" sibTransId="{1E5D9011-B3AD-4904-AD03-A17AA2A6E0FD}"/>
    <dgm:cxn modelId="{6CE5FCFB-AA6C-4436-893E-D67ED192DC78}" srcId="{AE7FB187-431B-4564-B829-4EE8B8CAB92D}" destId="{ED8C1BD9-96E3-416F-A977-16ADB813B164}" srcOrd="2" destOrd="0" parTransId="{E0E56A4E-3844-419F-9C2A-ABF3D8FA2B0B}" sibTransId="{27D35DD4-B49C-41C3-8CC2-5142C7B8791D}"/>
    <dgm:cxn modelId="{BDEE6E6A-4FFA-414D-88F6-CC46663B5A69}" srcId="{9144B481-2A53-49E6-BE46-22F316DE46A7}" destId="{7232B2CF-28C9-48A4-BD99-6BA7733B38C4}" srcOrd="2" destOrd="0" parTransId="{9869145B-B6B8-47A1-BE34-661B02CC1D51}" sibTransId="{57F1EDE6-F2E0-4E0C-8CB1-616D542B9277}"/>
    <dgm:cxn modelId="{DB9AC14E-13A0-4364-A74A-09A83A2EF6F3}" srcId="{477A93B9-6B66-497D-95BB-C02FE17803EA}" destId="{EB2DC81A-65F2-41FF-9D30-22F0F97EAFEB}" srcOrd="1" destOrd="0" parTransId="{18F9389E-0664-4931-B703-ED8A35868DBF}" sibTransId="{0BCE4534-D627-4911-B3B9-AA79B38FC90D}"/>
    <dgm:cxn modelId="{F1B8A9AE-9B2E-44BA-A84C-20B625E52614}" srcId="{9144B481-2A53-49E6-BE46-22F316DE46A7}" destId="{C283BE4F-2C9C-4AED-AAA7-F7105DFE6983}" srcOrd="1" destOrd="0" parTransId="{6CDD9F1C-B2AC-4FE6-8927-2C18F6B39FA7}" sibTransId="{9439EC8F-E06B-47FB-BFCA-AAD4DE885AE4}"/>
    <dgm:cxn modelId="{0A2FFBF3-BCC0-472C-9ED8-B482CD0579D3}" srcId="{477A93B9-6B66-497D-95BB-C02FE17803EA}" destId="{AE7FB187-431B-4564-B829-4EE8B8CAB92D}" srcOrd="0" destOrd="0" parTransId="{59F2C6A8-31DD-4055-91A4-64F9F32A9DDE}" sibTransId="{4DCE63D4-7961-4ABB-B175-3F460009E456}"/>
    <dgm:cxn modelId="{0D8CEF56-E581-40F3-B28C-DB87E929C982}" type="presOf" srcId="{477A93B9-6B66-497D-95BB-C02FE17803EA}" destId="{F7F0EB85-C4F6-4C2A-A1AD-90B72F2E4FD5}" srcOrd="0" destOrd="0" presId="urn:microsoft.com/office/officeart/2005/8/layout/chevron2"/>
    <dgm:cxn modelId="{54DE00F0-C690-4D48-9925-94727C3A39DC}" type="presOf" srcId="{EB2DC81A-65F2-41FF-9D30-22F0F97EAFEB}" destId="{F62A494C-BF22-4400-B0DA-61DE73DBC11B}" srcOrd="0" destOrd="0" presId="urn:microsoft.com/office/officeart/2005/8/layout/chevron2"/>
    <dgm:cxn modelId="{4ED5F6A2-3E8D-4077-9DEF-B863CB3D6A9E}" type="presOf" srcId="{ED8C1BD9-96E3-416F-A977-16ADB813B164}" destId="{27037C35-DB07-4461-B2E5-92D4BC5B5770}" srcOrd="0" destOrd="2" presId="urn:microsoft.com/office/officeart/2005/8/layout/chevron2"/>
    <dgm:cxn modelId="{F7CC0AB2-F99F-418D-9CFB-3BB39FA74734}" type="presOf" srcId="{150643B0-8259-454C-AA34-242363334305}" destId="{E918279B-82A1-4C6A-99A8-94887AD770D2}" srcOrd="0" destOrd="0" presId="urn:microsoft.com/office/officeart/2005/8/layout/chevron2"/>
    <dgm:cxn modelId="{64CF2CE1-2F21-4CF2-BA41-487C2209BF9A}" type="presOf" srcId="{9144B481-2A53-49E6-BE46-22F316DE46A7}" destId="{7771A40A-46E4-4779-8845-0A6F19252533}" srcOrd="0" destOrd="0" presId="urn:microsoft.com/office/officeart/2005/8/layout/chevron2"/>
    <dgm:cxn modelId="{77841D5A-A6CF-44FC-B52D-297F8D6156DA}" srcId="{AE7FB187-431B-4564-B829-4EE8B8CAB92D}" destId="{E20DEC8E-4E64-4BD9-BA7D-DEE989BA50AF}" srcOrd="1" destOrd="0" parTransId="{9140DB40-6FB1-47B2-8796-ACF399A0BE86}" sibTransId="{F73E5552-5BAB-4607-AA6D-9076C13E8900}"/>
    <dgm:cxn modelId="{DB6EC314-B3EE-4134-893A-0825E987EB98}" type="presOf" srcId="{52A91393-3481-45C3-BC4D-28B398DF06D4}" destId="{AB6B73E7-4864-4604-9E77-FAC444975467}" srcOrd="0" destOrd="0" presId="urn:microsoft.com/office/officeart/2005/8/layout/chevron2"/>
    <dgm:cxn modelId="{6B572137-DBDF-4435-B1D6-ADF8CE7D2CBC}" type="presOf" srcId="{94847617-E978-429F-90FB-B39919B0D232}" destId="{AB6B73E7-4864-4604-9E77-FAC444975467}" srcOrd="0" destOrd="1" presId="urn:microsoft.com/office/officeart/2005/8/layout/chevron2"/>
    <dgm:cxn modelId="{C09FC169-B4CC-48EE-A628-4C3D1B7EB331}" type="presParOf" srcId="{F7F0EB85-C4F6-4C2A-A1AD-90B72F2E4FD5}" destId="{372E6D61-4FAA-4EDD-8FF4-4AE7036E790E}" srcOrd="0" destOrd="0" presId="urn:microsoft.com/office/officeart/2005/8/layout/chevron2"/>
    <dgm:cxn modelId="{96403503-0DC1-4FDF-8525-680F74E1A143}" type="presParOf" srcId="{372E6D61-4FAA-4EDD-8FF4-4AE7036E790E}" destId="{21190AF0-8216-42CC-8CD5-8D48D0784677}" srcOrd="0" destOrd="0" presId="urn:microsoft.com/office/officeart/2005/8/layout/chevron2"/>
    <dgm:cxn modelId="{8CEE39D4-74E2-4225-969A-0BE890C8C1F9}" type="presParOf" srcId="{372E6D61-4FAA-4EDD-8FF4-4AE7036E790E}" destId="{27037C35-DB07-4461-B2E5-92D4BC5B5770}" srcOrd="1" destOrd="0" presId="urn:microsoft.com/office/officeart/2005/8/layout/chevron2"/>
    <dgm:cxn modelId="{B12454F6-CBC4-4FAC-A01F-DF0828B690C8}" type="presParOf" srcId="{F7F0EB85-C4F6-4C2A-A1AD-90B72F2E4FD5}" destId="{A91FD5E7-477C-482E-87AA-CEF8CAA95248}" srcOrd="1" destOrd="0" presId="urn:microsoft.com/office/officeart/2005/8/layout/chevron2"/>
    <dgm:cxn modelId="{40FA41DF-C9BA-40E5-B8BE-34EF40345E91}" type="presParOf" srcId="{F7F0EB85-C4F6-4C2A-A1AD-90B72F2E4FD5}" destId="{1E3A3E94-51D4-400C-AAD2-450C1B7B6334}" srcOrd="2" destOrd="0" presId="urn:microsoft.com/office/officeart/2005/8/layout/chevron2"/>
    <dgm:cxn modelId="{684FF63C-9481-42D3-8967-BBE92A1E58B1}" type="presParOf" srcId="{1E3A3E94-51D4-400C-AAD2-450C1B7B6334}" destId="{F62A494C-BF22-4400-B0DA-61DE73DBC11B}" srcOrd="0" destOrd="0" presId="urn:microsoft.com/office/officeart/2005/8/layout/chevron2"/>
    <dgm:cxn modelId="{4EC9B64E-849A-4CC3-A79A-586ACAFC7636}" type="presParOf" srcId="{1E3A3E94-51D4-400C-AAD2-450C1B7B6334}" destId="{AB6B73E7-4864-4604-9E77-FAC444975467}" srcOrd="1" destOrd="0" presId="urn:microsoft.com/office/officeart/2005/8/layout/chevron2"/>
    <dgm:cxn modelId="{38CE7AAB-CA37-4727-923D-AD634696FFCB}" type="presParOf" srcId="{F7F0EB85-C4F6-4C2A-A1AD-90B72F2E4FD5}" destId="{2677474B-2BA6-4899-BBC3-BA37E0E9B559}" srcOrd="3" destOrd="0" presId="urn:microsoft.com/office/officeart/2005/8/layout/chevron2"/>
    <dgm:cxn modelId="{2D63D326-17DA-4423-A029-6A7D0DE988C4}" type="presParOf" srcId="{F7F0EB85-C4F6-4C2A-A1AD-90B72F2E4FD5}" destId="{93D61989-5386-4C8C-8283-C9652B5BCAFE}" srcOrd="4" destOrd="0" presId="urn:microsoft.com/office/officeart/2005/8/layout/chevron2"/>
    <dgm:cxn modelId="{F99C4B8D-A511-4B42-812F-3247E67A3FDD}" type="presParOf" srcId="{93D61989-5386-4C8C-8283-C9652B5BCAFE}" destId="{7771A40A-46E4-4779-8845-0A6F19252533}" srcOrd="0" destOrd="0" presId="urn:microsoft.com/office/officeart/2005/8/layout/chevron2"/>
    <dgm:cxn modelId="{9BDDC405-6EE9-4312-B0C8-B4C002A689B3}" type="presParOf" srcId="{93D61989-5386-4C8C-8283-C9652B5BCAFE}" destId="{E918279B-82A1-4C6A-99A8-94887AD770D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7A93B9-6B66-497D-95BB-C02FE17803EA}"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zh-TW" altLang="en-US"/>
        </a:p>
      </dgm:t>
    </dgm:pt>
    <dgm:pt modelId="{AE7FB187-431B-4564-B829-4EE8B8CAB92D}">
      <dgm:prSet phldrT="[文字]"/>
      <dgm:spPr/>
      <dgm:t>
        <a:bodyPr/>
        <a:lstStyle/>
        <a:p>
          <a:r>
            <a:rPr lang="zh-TW" dirty="0" smtClean="0">
              <a:solidFill>
                <a:schemeClr val="tx1"/>
              </a:solidFill>
            </a:rPr>
            <a:t>教師提問</a:t>
          </a:r>
          <a:endParaRPr lang="zh-TW" altLang="en-US" dirty="0">
            <a:solidFill>
              <a:schemeClr val="tx1"/>
            </a:solidFill>
          </a:endParaRPr>
        </a:p>
      </dgm:t>
    </dgm:pt>
    <dgm:pt modelId="{59F2C6A8-31DD-4055-91A4-64F9F32A9DDE}" type="parTrans" cxnId="{0A2FFBF3-BCC0-472C-9ED8-B482CD0579D3}">
      <dgm:prSet/>
      <dgm:spPr/>
      <dgm:t>
        <a:bodyPr/>
        <a:lstStyle/>
        <a:p>
          <a:endParaRPr lang="zh-TW" altLang="en-US"/>
        </a:p>
      </dgm:t>
    </dgm:pt>
    <dgm:pt modelId="{4DCE63D4-7961-4ABB-B175-3F460009E456}" type="sibTrans" cxnId="{0A2FFBF3-BCC0-472C-9ED8-B482CD0579D3}">
      <dgm:prSet/>
      <dgm:spPr/>
      <dgm:t>
        <a:bodyPr/>
        <a:lstStyle/>
        <a:p>
          <a:endParaRPr lang="zh-TW" altLang="en-US"/>
        </a:p>
      </dgm:t>
    </dgm:pt>
    <dgm:pt modelId="{B8D7DFEE-F6D2-459E-95F6-E47483AAB550}">
      <dgm:prSet phldrT="[文字]" custT="1"/>
      <dgm:spPr/>
      <dgm:t>
        <a:bodyPr/>
        <a:lstStyle/>
        <a:p>
          <a:r>
            <a:rPr lang="zh-TW" sz="1800" dirty="0" smtClean="0"/>
            <a:t>除了上節說過這些農業工作，還有什麼也可以說是農業的相關工作？</a:t>
          </a:r>
          <a:endParaRPr lang="zh-TW" altLang="en-US" sz="1800" dirty="0"/>
        </a:p>
      </dgm:t>
    </dgm:pt>
    <dgm:pt modelId="{1ABC17EB-A526-4719-AD19-D4602B48CBCE}" type="parTrans" cxnId="{C80E22C5-473C-4DFF-B57B-BE8711CACE72}">
      <dgm:prSet/>
      <dgm:spPr/>
      <dgm:t>
        <a:bodyPr/>
        <a:lstStyle/>
        <a:p>
          <a:endParaRPr lang="zh-TW" altLang="en-US"/>
        </a:p>
      </dgm:t>
    </dgm:pt>
    <dgm:pt modelId="{1000858D-45B9-4B52-9C42-F222680BF88F}" type="sibTrans" cxnId="{C80E22C5-473C-4DFF-B57B-BE8711CACE72}">
      <dgm:prSet/>
      <dgm:spPr/>
      <dgm:t>
        <a:bodyPr/>
        <a:lstStyle/>
        <a:p>
          <a:endParaRPr lang="zh-TW" altLang="en-US"/>
        </a:p>
      </dgm:t>
    </dgm:pt>
    <dgm:pt modelId="{EB2DC81A-65F2-41FF-9D30-22F0F97EAFEB}">
      <dgm:prSet phldrT="[文字]"/>
      <dgm:spPr/>
      <dgm:t>
        <a:bodyPr/>
        <a:lstStyle/>
        <a:p>
          <a:r>
            <a:rPr lang="zh-TW" altLang="en-US" dirty="0" smtClean="0">
              <a:solidFill>
                <a:schemeClr val="tx1"/>
              </a:solidFill>
            </a:rPr>
            <a:t>蔬菜卡活動</a:t>
          </a:r>
          <a:endParaRPr lang="zh-TW" altLang="en-US" dirty="0">
            <a:solidFill>
              <a:schemeClr val="tx1"/>
            </a:solidFill>
          </a:endParaRPr>
        </a:p>
      </dgm:t>
    </dgm:pt>
    <dgm:pt modelId="{18F9389E-0664-4931-B703-ED8A35868DBF}" type="parTrans" cxnId="{DB9AC14E-13A0-4364-A74A-09A83A2EF6F3}">
      <dgm:prSet/>
      <dgm:spPr/>
      <dgm:t>
        <a:bodyPr/>
        <a:lstStyle/>
        <a:p>
          <a:endParaRPr lang="zh-TW" altLang="en-US"/>
        </a:p>
      </dgm:t>
    </dgm:pt>
    <dgm:pt modelId="{0BCE4534-D627-4911-B3B9-AA79B38FC90D}" type="sibTrans" cxnId="{DB9AC14E-13A0-4364-A74A-09A83A2EF6F3}">
      <dgm:prSet/>
      <dgm:spPr/>
      <dgm:t>
        <a:bodyPr/>
        <a:lstStyle/>
        <a:p>
          <a:endParaRPr lang="zh-TW" altLang="en-US"/>
        </a:p>
      </dgm:t>
    </dgm:pt>
    <dgm:pt modelId="{52A91393-3481-45C3-BC4D-28B398DF06D4}">
      <dgm:prSet phldrT="[文字]"/>
      <dgm:spPr/>
      <dgm:t>
        <a:bodyPr/>
        <a:lstStyle/>
        <a:p>
          <a:r>
            <a:rPr lang="zh-TW" dirty="0" smtClean="0"/>
            <a:t>我們可以嘗試</a:t>
          </a:r>
          <a:r>
            <a:rPr lang="zh-TW" altLang="en-US" dirty="0" smtClean="0"/>
            <a:t>在校園中</a:t>
          </a:r>
          <a:r>
            <a:rPr lang="zh-TW" dirty="0" smtClean="0"/>
            <a:t>種植</a:t>
          </a:r>
          <a:r>
            <a:rPr lang="zh-TW" altLang="en-US" dirty="0" smtClean="0"/>
            <a:t>什麼樣的</a:t>
          </a:r>
          <a:r>
            <a:rPr lang="zh-TW" dirty="0" smtClean="0"/>
            <a:t>蔬菜？</a:t>
          </a:r>
          <a:endParaRPr lang="zh-TW" altLang="en-US" dirty="0"/>
        </a:p>
      </dgm:t>
    </dgm:pt>
    <dgm:pt modelId="{EE0DE28B-2B73-4B22-9F92-45BC237D2C9A}" type="parTrans" cxnId="{9EBC35C7-7949-46AD-8B8A-D6DEB721462B}">
      <dgm:prSet/>
      <dgm:spPr/>
      <dgm:t>
        <a:bodyPr/>
        <a:lstStyle/>
        <a:p>
          <a:endParaRPr lang="zh-TW" altLang="en-US"/>
        </a:p>
      </dgm:t>
    </dgm:pt>
    <dgm:pt modelId="{22245E31-196D-40DE-932C-6883C386C707}" type="sibTrans" cxnId="{9EBC35C7-7949-46AD-8B8A-D6DEB721462B}">
      <dgm:prSet/>
      <dgm:spPr/>
      <dgm:t>
        <a:bodyPr/>
        <a:lstStyle/>
        <a:p>
          <a:endParaRPr lang="zh-TW" altLang="en-US"/>
        </a:p>
      </dgm:t>
    </dgm:pt>
    <dgm:pt modelId="{9144B481-2A53-49E6-BE46-22F316DE46A7}">
      <dgm:prSet phldrT="[文字]"/>
      <dgm:spPr/>
      <dgm:t>
        <a:bodyPr/>
        <a:lstStyle/>
        <a:p>
          <a:r>
            <a:rPr lang="zh-TW" altLang="en-US" dirty="0" smtClean="0">
              <a:solidFill>
                <a:schemeClr val="tx1"/>
              </a:solidFill>
            </a:rPr>
            <a:t>全班投票</a:t>
          </a:r>
          <a:endParaRPr lang="zh-TW" altLang="en-US" dirty="0">
            <a:solidFill>
              <a:schemeClr val="tx1"/>
            </a:solidFill>
          </a:endParaRPr>
        </a:p>
      </dgm:t>
    </dgm:pt>
    <dgm:pt modelId="{4FC2208F-5AE9-4641-8856-E275FF571B6D}" type="parTrans" cxnId="{63C176B7-01B2-4A78-B639-99DFE9B34C91}">
      <dgm:prSet/>
      <dgm:spPr/>
      <dgm:t>
        <a:bodyPr/>
        <a:lstStyle/>
        <a:p>
          <a:endParaRPr lang="zh-TW" altLang="en-US"/>
        </a:p>
      </dgm:t>
    </dgm:pt>
    <dgm:pt modelId="{1E5D9011-B3AD-4904-AD03-A17AA2A6E0FD}" type="sibTrans" cxnId="{63C176B7-01B2-4A78-B639-99DFE9B34C91}">
      <dgm:prSet/>
      <dgm:spPr/>
      <dgm:t>
        <a:bodyPr/>
        <a:lstStyle/>
        <a:p>
          <a:endParaRPr lang="zh-TW" altLang="en-US"/>
        </a:p>
      </dgm:t>
    </dgm:pt>
    <dgm:pt modelId="{150643B0-8259-454C-AA34-242363334305}">
      <dgm:prSet phldrT="[文字]"/>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dirty="0" smtClean="0"/>
            <a:t> </a:t>
          </a:r>
          <a:r>
            <a:rPr lang="zh-TW" dirty="0" smtClean="0"/>
            <a:t>教師再重複說明一下各組的蔬菜，並說明規則。</a:t>
          </a:r>
          <a:endParaRPr lang="zh-TW" altLang="en-US" dirty="0"/>
        </a:p>
      </dgm:t>
    </dgm:pt>
    <dgm:pt modelId="{4637D633-B42F-4682-935C-56F5A858B547}" type="parTrans" cxnId="{F15D9C41-A969-4AE3-A05A-D6A5A9E4885D}">
      <dgm:prSet/>
      <dgm:spPr/>
      <dgm:t>
        <a:bodyPr/>
        <a:lstStyle/>
        <a:p>
          <a:endParaRPr lang="zh-TW" altLang="en-US"/>
        </a:p>
      </dgm:t>
    </dgm:pt>
    <dgm:pt modelId="{0E7C6326-1D2C-4CBD-93D8-3DA1AB7DA77F}" type="sibTrans" cxnId="{F15D9C41-A969-4AE3-A05A-D6A5A9E4885D}">
      <dgm:prSet/>
      <dgm:spPr/>
      <dgm:t>
        <a:bodyPr/>
        <a:lstStyle/>
        <a:p>
          <a:endParaRPr lang="zh-TW" altLang="en-US"/>
        </a:p>
      </dgm:t>
    </dgm:pt>
    <dgm:pt modelId="{31E2EF61-C460-496D-8DB1-2DB47E38B70A}">
      <dgm:prSet phldrT="[文字]" custT="1"/>
      <dgm:spPr/>
      <dgm:t>
        <a:bodyPr/>
        <a:lstStyle/>
        <a:p>
          <a:r>
            <a:rPr lang="zh-TW" sz="1800" dirty="0" smtClean="0"/>
            <a:t>平常都除了特地去參訪過，有同學曾經接觸過農業的工作體驗嗎？</a:t>
          </a:r>
          <a:endParaRPr lang="zh-TW" altLang="en-US" sz="1800" dirty="0"/>
        </a:p>
      </dgm:t>
    </dgm:pt>
    <dgm:pt modelId="{18B003BA-4B12-4C60-B82E-C6E8E83B8EBB}" type="parTrans" cxnId="{E6E9791E-D450-4FC4-8B46-BECD2B984EB5}">
      <dgm:prSet/>
      <dgm:spPr/>
      <dgm:t>
        <a:bodyPr/>
        <a:lstStyle/>
        <a:p>
          <a:endParaRPr lang="zh-TW" altLang="en-US"/>
        </a:p>
      </dgm:t>
    </dgm:pt>
    <dgm:pt modelId="{925F9894-EFB7-491B-B1E1-B06C40D37BDF}" type="sibTrans" cxnId="{E6E9791E-D450-4FC4-8B46-BECD2B984EB5}">
      <dgm:prSet/>
      <dgm:spPr/>
      <dgm:t>
        <a:bodyPr/>
        <a:lstStyle/>
        <a:p>
          <a:endParaRPr lang="zh-TW" altLang="en-US"/>
        </a:p>
      </dgm:t>
    </dgm:pt>
    <dgm:pt modelId="{A6C74CFE-41F1-43AF-87B8-61E224347B41}">
      <dgm:prSet phldrT="[文字]" custT="1"/>
      <dgm:spPr/>
      <dgm:t>
        <a:bodyPr/>
        <a:lstStyle/>
        <a:p>
          <a:r>
            <a:rPr lang="zh-TW" sz="1800" dirty="0" smtClean="0"/>
            <a:t>體驗過或聽過的農業工作裡那個令你</a:t>
          </a:r>
          <a:r>
            <a:rPr lang="zh-TW" altLang="en-US" sz="1800" dirty="0" smtClean="0"/>
            <a:t>印象</a:t>
          </a:r>
          <a:r>
            <a:rPr lang="zh-TW" sz="1800" dirty="0" smtClean="0"/>
            <a:t>深刻</a:t>
          </a:r>
          <a:r>
            <a:rPr lang="zh-TW" altLang="en-US" sz="1800" dirty="0" smtClean="0"/>
            <a:t>？</a:t>
          </a:r>
          <a:endParaRPr lang="zh-TW" altLang="en-US" sz="1800" dirty="0"/>
        </a:p>
      </dgm:t>
    </dgm:pt>
    <dgm:pt modelId="{C9511DA0-7E43-4B38-88D3-01FF79BEDD0A}" type="parTrans" cxnId="{29EEB935-F092-4DD3-957A-4E0E3805BA1F}">
      <dgm:prSet/>
      <dgm:spPr/>
      <dgm:t>
        <a:bodyPr/>
        <a:lstStyle/>
        <a:p>
          <a:endParaRPr lang="zh-TW" altLang="en-US"/>
        </a:p>
      </dgm:t>
    </dgm:pt>
    <dgm:pt modelId="{2705E90F-25D8-43B0-8CC4-C7B558FCEE8B}" type="sibTrans" cxnId="{29EEB935-F092-4DD3-957A-4E0E3805BA1F}">
      <dgm:prSet/>
      <dgm:spPr/>
      <dgm:t>
        <a:bodyPr/>
        <a:lstStyle/>
        <a:p>
          <a:endParaRPr lang="zh-TW" altLang="en-US"/>
        </a:p>
      </dgm:t>
    </dgm:pt>
    <dgm:pt modelId="{FF88F8D6-239F-4931-BAD1-D5E12320E416}">
      <dgm:prSet phldrT="[文字]"/>
      <dgm:spPr/>
      <dgm:t>
        <a:bodyPr/>
        <a:lstStyle/>
        <a:p>
          <a:r>
            <a:rPr lang="zh-TW" dirty="0" smtClean="0"/>
            <a:t>教師提供蔬菜卡讓學生進行討論</a:t>
          </a:r>
          <a:endParaRPr lang="zh-TW" altLang="en-US" dirty="0"/>
        </a:p>
      </dgm:t>
    </dgm:pt>
    <dgm:pt modelId="{397C7CF9-6BCD-42A8-8FCD-6DE5873AE190}" type="parTrans" cxnId="{5C282A66-A6DB-496D-B077-E11273C90D7E}">
      <dgm:prSet/>
      <dgm:spPr/>
      <dgm:t>
        <a:bodyPr/>
        <a:lstStyle/>
        <a:p>
          <a:endParaRPr lang="zh-TW" altLang="en-US"/>
        </a:p>
      </dgm:t>
    </dgm:pt>
    <dgm:pt modelId="{03E7B444-81F8-4631-93AE-B6F8EDD04D28}" type="sibTrans" cxnId="{5C282A66-A6DB-496D-B077-E11273C90D7E}">
      <dgm:prSet/>
      <dgm:spPr/>
      <dgm:t>
        <a:bodyPr/>
        <a:lstStyle/>
        <a:p>
          <a:endParaRPr lang="zh-TW" altLang="en-US"/>
        </a:p>
      </dgm:t>
    </dgm:pt>
    <dgm:pt modelId="{926C0E4D-0C05-4DA1-B1DD-AAECEFFECBFC}">
      <dgm:prSet/>
      <dgm:spPr/>
      <dgm:t>
        <a:bodyPr/>
        <a:lstStyle/>
        <a:p>
          <a:r>
            <a:rPr lang="zh-TW" dirty="0" smtClean="0"/>
            <a:t>分組討論何種蔬菜及原因</a:t>
          </a:r>
          <a:endParaRPr lang="zh-TW" dirty="0"/>
        </a:p>
      </dgm:t>
    </dgm:pt>
    <dgm:pt modelId="{F6F2BC56-2AEA-4D00-815A-795A53DD5545}" type="parTrans" cxnId="{F14763C8-EE5B-45EB-BFCD-B5E564EEEACA}">
      <dgm:prSet/>
      <dgm:spPr/>
      <dgm:t>
        <a:bodyPr/>
        <a:lstStyle/>
        <a:p>
          <a:endParaRPr lang="zh-TW" altLang="en-US"/>
        </a:p>
      </dgm:t>
    </dgm:pt>
    <dgm:pt modelId="{361CFDDF-62F6-4FA3-B3B6-E27E772AAB03}" type="sibTrans" cxnId="{F14763C8-EE5B-45EB-BFCD-B5E564EEEACA}">
      <dgm:prSet/>
      <dgm:spPr/>
      <dgm:t>
        <a:bodyPr/>
        <a:lstStyle/>
        <a:p>
          <a:endParaRPr lang="zh-TW" altLang="en-US"/>
        </a:p>
      </dgm:t>
    </dgm:pt>
    <dgm:pt modelId="{A6D59027-94A0-4E63-85CF-D1807CE49D6B}">
      <dgm:prSet/>
      <dgm:spPr/>
      <dgm:t>
        <a:bodyPr/>
        <a:lstStyle/>
        <a:p>
          <a:r>
            <a:rPr lang="zh-TW" altLang="en-US" dirty="0" smtClean="0">
              <a:solidFill>
                <a:schemeClr val="tx1"/>
              </a:solidFill>
            </a:rPr>
            <a:t>課後作業</a:t>
          </a:r>
          <a:endParaRPr lang="zh-TW" altLang="en-US" dirty="0">
            <a:solidFill>
              <a:schemeClr val="tx1"/>
            </a:solidFill>
          </a:endParaRPr>
        </a:p>
      </dgm:t>
    </dgm:pt>
    <dgm:pt modelId="{AFCB9C11-FCD4-4679-8EA0-26B96634FB9E}" type="parTrans" cxnId="{864B1173-84E6-41DA-AC28-B9AE630DF210}">
      <dgm:prSet/>
      <dgm:spPr/>
      <dgm:t>
        <a:bodyPr/>
        <a:lstStyle/>
        <a:p>
          <a:endParaRPr lang="zh-TW" altLang="en-US"/>
        </a:p>
      </dgm:t>
    </dgm:pt>
    <dgm:pt modelId="{D64D1926-B231-411F-BB22-75F34466350A}" type="sibTrans" cxnId="{864B1173-84E6-41DA-AC28-B9AE630DF210}">
      <dgm:prSet/>
      <dgm:spPr/>
      <dgm:t>
        <a:bodyPr/>
        <a:lstStyle/>
        <a:p>
          <a:endParaRPr lang="zh-TW" altLang="en-US"/>
        </a:p>
      </dgm:t>
    </dgm:pt>
    <dgm:pt modelId="{02AB9F78-1E36-4FA5-ACEA-2AF7B29C613B}">
      <dgm:prSet/>
      <dgm:spPr/>
      <dgm:t>
        <a:bodyPr/>
        <a:lstStyle/>
        <a:p>
          <a:r>
            <a:rPr lang="zh-TW" dirty="0" smtClean="0"/>
            <a:t>由輔導股長帶領全班一人二票的方式來進行選擇。</a:t>
          </a:r>
          <a:endParaRPr lang="zh-TW" dirty="0"/>
        </a:p>
      </dgm:t>
    </dgm:pt>
    <dgm:pt modelId="{F581E3FA-1CD5-418B-8DD6-BE6C9282D519}" type="parTrans" cxnId="{3DC885D9-7A15-4D68-BE8E-DE4427ACDAA8}">
      <dgm:prSet/>
      <dgm:spPr/>
      <dgm:t>
        <a:bodyPr/>
        <a:lstStyle/>
        <a:p>
          <a:endParaRPr lang="zh-TW" altLang="en-US"/>
        </a:p>
      </dgm:t>
    </dgm:pt>
    <dgm:pt modelId="{56A29C1C-AED3-4D93-AE45-DF319520F8A9}" type="sibTrans" cxnId="{3DC885D9-7A15-4D68-BE8E-DE4427ACDAA8}">
      <dgm:prSet/>
      <dgm:spPr/>
      <dgm:t>
        <a:bodyPr/>
        <a:lstStyle/>
        <a:p>
          <a:endParaRPr lang="zh-TW" altLang="en-US"/>
        </a:p>
      </dgm:t>
    </dgm:pt>
    <dgm:pt modelId="{1A594C7F-3E5E-4998-8AC2-564FCDF65B0B}">
      <dgm:prSet/>
      <dgm:spPr/>
      <dgm:t>
        <a:bodyPr/>
        <a:lstStyle/>
        <a:p>
          <a:r>
            <a:rPr lang="zh-TW" dirty="0" smtClean="0"/>
            <a:t>教師依照結果向全班公佈。</a:t>
          </a:r>
          <a:endParaRPr lang="zh-TW" dirty="0"/>
        </a:p>
      </dgm:t>
    </dgm:pt>
    <dgm:pt modelId="{CEA89E2D-0879-4B50-A73A-4442AA7205E0}" type="parTrans" cxnId="{EEC07A55-B4E8-4B42-9CB1-FE98E18EDB06}">
      <dgm:prSet/>
      <dgm:spPr/>
      <dgm:t>
        <a:bodyPr/>
        <a:lstStyle/>
        <a:p>
          <a:endParaRPr lang="zh-TW" altLang="en-US"/>
        </a:p>
      </dgm:t>
    </dgm:pt>
    <dgm:pt modelId="{2C5AD9E4-B408-427D-A70F-6F0A65CBEC00}" type="sibTrans" cxnId="{EEC07A55-B4E8-4B42-9CB1-FE98E18EDB06}">
      <dgm:prSet/>
      <dgm:spPr/>
      <dgm:t>
        <a:bodyPr/>
        <a:lstStyle/>
        <a:p>
          <a:endParaRPr lang="zh-TW" altLang="en-US"/>
        </a:p>
      </dgm:t>
    </dgm:pt>
    <dgm:pt modelId="{C3F164AA-9E96-47B2-9335-DEBCAF358175}">
      <dgm:prSet/>
      <dgm:spPr/>
      <dgm:t>
        <a:bodyPr/>
        <a:lstStyle/>
        <a:p>
          <a:r>
            <a:rPr lang="zh-TW" dirty="0" smtClean="0"/>
            <a:t>發下學習單，讓同學先行上網查詢或回家請教家人種子菜價、種植的過程及所需器材。</a:t>
          </a:r>
          <a:endParaRPr lang="zh-TW" altLang="en-US" dirty="0"/>
        </a:p>
      </dgm:t>
    </dgm:pt>
    <dgm:pt modelId="{6AA9B2BD-D6E1-4F18-8C7B-2A9916321D14}" type="parTrans" cxnId="{94E5FF6C-0DCD-4075-AF2F-028F945D0325}">
      <dgm:prSet/>
      <dgm:spPr/>
      <dgm:t>
        <a:bodyPr/>
        <a:lstStyle/>
        <a:p>
          <a:endParaRPr lang="zh-TW" altLang="en-US"/>
        </a:p>
      </dgm:t>
    </dgm:pt>
    <dgm:pt modelId="{B5ADA6D9-9698-4909-900D-7F50F77C9C12}" type="sibTrans" cxnId="{94E5FF6C-0DCD-4075-AF2F-028F945D0325}">
      <dgm:prSet/>
      <dgm:spPr/>
      <dgm:t>
        <a:bodyPr/>
        <a:lstStyle/>
        <a:p>
          <a:endParaRPr lang="zh-TW" altLang="en-US"/>
        </a:p>
      </dgm:t>
    </dgm:pt>
    <dgm:pt modelId="{03F56169-0D01-4226-9350-7F2CC034DAF1}">
      <dgm:prSet/>
      <dgm:spPr/>
      <dgm:t>
        <a:bodyPr/>
        <a:lstStyle/>
        <a:p>
          <a:r>
            <a:rPr lang="zh-TW" smtClean="0"/>
            <a:t>告知時間於二天後交回此項作業。</a:t>
          </a:r>
          <a:endParaRPr lang="zh-TW" altLang="en-US"/>
        </a:p>
      </dgm:t>
    </dgm:pt>
    <dgm:pt modelId="{EA372AF8-8A0E-47CD-A102-E298C20CBD88}" type="parTrans" cxnId="{394936DB-FD25-486B-B28B-250AB03EF963}">
      <dgm:prSet/>
      <dgm:spPr/>
      <dgm:t>
        <a:bodyPr/>
        <a:lstStyle/>
        <a:p>
          <a:endParaRPr lang="zh-TW" altLang="en-US"/>
        </a:p>
      </dgm:t>
    </dgm:pt>
    <dgm:pt modelId="{89493BF6-E144-4AF6-98B0-DA98EFEDFCF9}" type="sibTrans" cxnId="{394936DB-FD25-486B-B28B-250AB03EF963}">
      <dgm:prSet/>
      <dgm:spPr/>
      <dgm:t>
        <a:bodyPr/>
        <a:lstStyle/>
        <a:p>
          <a:endParaRPr lang="zh-TW" altLang="en-US"/>
        </a:p>
      </dgm:t>
    </dgm:pt>
    <dgm:pt modelId="{F7F0EB85-C4F6-4C2A-A1AD-90B72F2E4FD5}" type="pres">
      <dgm:prSet presAssocID="{477A93B9-6B66-497D-95BB-C02FE17803EA}" presName="linearFlow" presStyleCnt="0">
        <dgm:presLayoutVars>
          <dgm:dir/>
          <dgm:animLvl val="lvl"/>
          <dgm:resizeHandles val="exact"/>
        </dgm:presLayoutVars>
      </dgm:prSet>
      <dgm:spPr/>
      <dgm:t>
        <a:bodyPr/>
        <a:lstStyle/>
        <a:p>
          <a:endParaRPr lang="zh-TW" altLang="en-US"/>
        </a:p>
      </dgm:t>
    </dgm:pt>
    <dgm:pt modelId="{372E6D61-4FAA-4EDD-8FF4-4AE7036E790E}" type="pres">
      <dgm:prSet presAssocID="{AE7FB187-431B-4564-B829-4EE8B8CAB92D}" presName="composite" presStyleCnt="0"/>
      <dgm:spPr/>
    </dgm:pt>
    <dgm:pt modelId="{21190AF0-8216-42CC-8CD5-8D48D0784677}" type="pres">
      <dgm:prSet presAssocID="{AE7FB187-431B-4564-B829-4EE8B8CAB92D}" presName="parentText" presStyleLbl="alignNode1" presStyleIdx="0" presStyleCnt="4">
        <dgm:presLayoutVars>
          <dgm:chMax val="1"/>
          <dgm:bulletEnabled val="1"/>
        </dgm:presLayoutVars>
      </dgm:prSet>
      <dgm:spPr/>
      <dgm:t>
        <a:bodyPr/>
        <a:lstStyle/>
        <a:p>
          <a:endParaRPr lang="zh-TW" altLang="en-US"/>
        </a:p>
      </dgm:t>
    </dgm:pt>
    <dgm:pt modelId="{27037C35-DB07-4461-B2E5-92D4BC5B5770}" type="pres">
      <dgm:prSet presAssocID="{AE7FB187-431B-4564-B829-4EE8B8CAB92D}" presName="descendantText" presStyleLbl="alignAcc1" presStyleIdx="0" presStyleCnt="4" custLinFactNeighborX="1417" custLinFactNeighborY="-161">
        <dgm:presLayoutVars>
          <dgm:bulletEnabled val="1"/>
        </dgm:presLayoutVars>
      </dgm:prSet>
      <dgm:spPr/>
      <dgm:t>
        <a:bodyPr/>
        <a:lstStyle/>
        <a:p>
          <a:endParaRPr lang="zh-TW" altLang="en-US"/>
        </a:p>
      </dgm:t>
    </dgm:pt>
    <dgm:pt modelId="{A91FD5E7-477C-482E-87AA-CEF8CAA95248}" type="pres">
      <dgm:prSet presAssocID="{4DCE63D4-7961-4ABB-B175-3F460009E456}" presName="sp" presStyleCnt="0"/>
      <dgm:spPr/>
    </dgm:pt>
    <dgm:pt modelId="{1E3A3E94-51D4-400C-AAD2-450C1B7B6334}" type="pres">
      <dgm:prSet presAssocID="{EB2DC81A-65F2-41FF-9D30-22F0F97EAFEB}" presName="composite" presStyleCnt="0"/>
      <dgm:spPr/>
    </dgm:pt>
    <dgm:pt modelId="{F62A494C-BF22-4400-B0DA-61DE73DBC11B}" type="pres">
      <dgm:prSet presAssocID="{EB2DC81A-65F2-41FF-9D30-22F0F97EAFEB}" presName="parentText" presStyleLbl="alignNode1" presStyleIdx="1" presStyleCnt="4" custLinFactNeighborX="0" custLinFactNeighborY="897">
        <dgm:presLayoutVars>
          <dgm:chMax val="1"/>
          <dgm:bulletEnabled val="1"/>
        </dgm:presLayoutVars>
      </dgm:prSet>
      <dgm:spPr/>
      <dgm:t>
        <a:bodyPr/>
        <a:lstStyle/>
        <a:p>
          <a:endParaRPr lang="zh-TW" altLang="en-US"/>
        </a:p>
      </dgm:t>
    </dgm:pt>
    <dgm:pt modelId="{AB6B73E7-4864-4604-9E77-FAC444975467}" type="pres">
      <dgm:prSet presAssocID="{EB2DC81A-65F2-41FF-9D30-22F0F97EAFEB}" presName="descendantText" presStyleLbl="alignAcc1" presStyleIdx="1" presStyleCnt="4">
        <dgm:presLayoutVars>
          <dgm:bulletEnabled val="1"/>
        </dgm:presLayoutVars>
      </dgm:prSet>
      <dgm:spPr/>
      <dgm:t>
        <a:bodyPr/>
        <a:lstStyle/>
        <a:p>
          <a:endParaRPr lang="zh-TW" altLang="en-US"/>
        </a:p>
      </dgm:t>
    </dgm:pt>
    <dgm:pt modelId="{2677474B-2BA6-4899-BBC3-BA37E0E9B559}" type="pres">
      <dgm:prSet presAssocID="{0BCE4534-D627-4911-B3B9-AA79B38FC90D}" presName="sp" presStyleCnt="0"/>
      <dgm:spPr/>
    </dgm:pt>
    <dgm:pt modelId="{93D61989-5386-4C8C-8283-C9652B5BCAFE}" type="pres">
      <dgm:prSet presAssocID="{9144B481-2A53-49E6-BE46-22F316DE46A7}" presName="composite" presStyleCnt="0"/>
      <dgm:spPr/>
    </dgm:pt>
    <dgm:pt modelId="{7771A40A-46E4-4779-8845-0A6F19252533}" type="pres">
      <dgm:prSet presAssocID="{9144B481-2A53-49E6-BE46-22F316DE46A7}" presName="parentText" presStyleLbl="alignNode1" presStyleIdx="2" presStyleCnt="4">
        <dgm:presLayoutVars>
          <dgm:chMax val="1"/>
          <dgm:bulletEnabled val="1"/>
        </dgm:presLayoutVars>
      </dgm:prSet>
      <dgm:spPr/>
      <dgm:t>
        <a:bodyPr/>
        <a:lstStyle/>
        <a:p>
          <a:endParaRPr lang="zh-TW" altLang="en-US"/>
        </a:p>
      </dgm:t>
    </dgm:pt>
    <dgm:pt modelId="{E918279B-82A1-4C6A-99A8-94887AD770D2}" type="pres">
      <dgm:prSet presAssocID="{9144B481-2A53-49E6-BE46-22F316DE46A7}" presName="descendantText" presStyleLbl="alignAcc1" presStyleIdx="2" presStyleCnt="4">
        <dgm:presLayoutVars>
          <dgm:bulletEnabled val="1"/>
        </dgm:presLayoutVars>
      </dgm:prSet>
      <dgm:spPr/>
      <dgm:t>
        <a:bodyPr/>
        <a:lstStyle/>
        <a:p>
          <a:endParaRPr lang="zh-TW" altLang="en-US"/>
        </a:p>
      </dgm:t>
    </dgm:pt>
    <dgm:pt modelId="{6A4B31EC-10D7-4BFD-83DE-B5FB18C5AB5C}" type="pres">
      <dgm:prSet presAssocID="{1E5D9011-B3AD-4904-AD03-A17AA2A6E0FD}" presName="sp" presStyleCnt="0"/>
      <dgm:spPr/>
    </dgm:pt>
    <dgm:pt modelId="{9A40A41C-EE97-46BD-A7C6-1BE18A2C02B0}" type="pres">
      <dgm:prSet presAssocID="{A6D59027-94A0-4E63-85CF-D1807CE49D6B}" presName="composite" presStyleCnt="0"/>
      <dgm:spPr/>
    </dgm:pt>
    <dgm:pt modelId="{8E23451A-5E26-4C40-92A9-F250D4B24BB6}" type="pres">
      <dgm:prSet presAssocID="{A6D59027-94A0-4E63-85CF-D1807CE49D6B}" presName="parentText" presStyleLbl="alignNode1" presStyleIdx="3" presStyleCnt="4">
        <dgm:presLayoutVars>
          <dgm:chMax val="1"/>
          <dgm:bulletEnabled val="1"/>
        </dgm:presLayoutVars>
      </dgm:prSet>
      <dgm:spPr/>
      <dgm:t>
        <a:bodyPr/>
        <a:lstStyle/>
        <a:p>
          <a:endParaRPr lang="zh-TW" altLang="en-US"/>
        </a:p>
      </dgm:t>
    </dgm:pt>
    <dgm:pt modelId="{EA258924-5079-47AC-89EF-767FAE40B62B}" type="pres">
      <dgm:prSet presAssocID="{A6D59027-94A0-4E63-85CF-D1807CE49D6B}" presName="descendantText" presStyleLbl="alignAcc1" presStyleIdx="3" presStyleCnt="4">
        <dgm:presLayoutVars>
          <dgm:bulletEnabled val="1"/>
        </dgm:presLayoutVars>
      </dgm:prSet>
      <dgm:spPr/>
      <dgm:t>
        <a:bodyPr/>
        <a:lstStyle/>
        <a:p>
          <a:endParaRPr lang="zh-TW" altLang="en-US"/>
        </a:p>
      </dgm:t>
    </dgm:pt>
  </dgm:ptLst>
  <dgm:cxnLst>
    <dgm:cxn modelId="{B7BD8BF1-C900-483B-8907-4C1A07568E41}" type="presOf" srcId="{A6C74CFE-41F1-43AF-87B8-61E224347B41}" destId="{27037C35-DB07-4461-B2E5-92D4BC5B5770}" srcOrd="0" destOrd="2" presId="urn:microsoft.com/office/officeart/2005/8/layout/chevron2"/>
    <dgm:cxn modelId="{63C176B7-01B2-4A78-B639-99DFE9B34C91}" srcId="{477A93B9-6B66-497D-95BB-C02FE17803EA}" destId="{9144B481-2A53-49E6-BE46-22F316DE46A7}" srcOrd="2" destOrd="0" parTransId="{4FC2208F-5AE9-4641-8856-E275FF571B6D}" sibTransId="{1E5D9011-B3AD-4904-AD03-A17AA2A6E0FD}"/>
    <dgm:cxn modelId="{9DEB5A1C-76CB-4DEB-BFC4-D32D61FDE2D2}" type="presOf" srcId="{52A91393-3481-45C3-BC4D-28B398DF06D4}" destId="{AB6B73E7-4864-4604-9E77-FAC444975467}" srcOrd="0" destOrd="0" presId="urn:microsoft.com/office/officeart/2005/8/layout/chevron2"/>
    <dgm:cxn modelId="{A5EBF0D6-0DC5-4336-8589-0588F45F0F3D}" type="presOf" srcId="{AE7FB187-431B-4564-B829-4EE8B8CAB92D}" destId="{21190AF0-8216-42CC-8CD5-8D48D0784677}" srcOrd="0" destOrd="0" presId="urn:microsoft.com/office/officeart/2005/8/layout/chevron2"/>
    <dgm:cxn modelId="{AFD8A6B3-D7AB-4ABF-8347-41DAACDB5BAD}" type="presOf" srcId="{EB2DC81A-65F2-41FF-9D30-22F0F97EAFEB}" destId="{F62A494C-BF22-4400-B0DA-61DE73DBC11B}" srcOrd="0" destOrd="0" presId="urn:microsoft.com/office/officeart/2005/8/layout/chevron2"/>
    <dgm:cxn modelId="{F15D9C41-A969-4AE3-A05A-D6A5A9E4885D}" srcId="{9144B481-2A53-49E6-BE46-22F316DE46A7}" destId="{150643B0-8259-454C-AA34-242363334305}" srcOrd="0" destOrd="0" parTransId="{4637D633-B42F-4682-935C-56F5A858B547}" sibTransId="{0E7C6326-1D2C-4CBD-93D8-3DA1AB7DA77F}"/>
    <dgm:cxn modelId="{2116FD06-6032-4AD5-8AD9-3AD7CE71300E}" type="presOf" srcId="{477A93B9-6B66-497D-95BB-C02FE17803EA}" destId="{F7F0EB85-C4F6-4C2A-A1AD-90B72F2E4FD5}" srcOrd="0" destOrd="0" presId="urn:microsoft.com/office/officeart/2005/8/layout/chevron2"/>
    <dgm:cxn modelId="{CA9341BF-5914-4A23-906B-D719FA26F192}" type="presOf" srcId="{FF88F8D6-239F-4931-BAD1-D5E12320E416}" destId="{AB6B73E7-4864-4604-9E77-FAC444975467}" srcOrd="0" destOrd="1" presId="urn:microsoft.com/office/officeart/2005/8/layout/chevron2"/>
    <dgm:cxn modelId="{C80E22C5-473C-4DFF-B57B-BE8711CACE72}" srcId="{AE7FB187-431B-4564-B829-4EE8B8CAB92D}" destId="{B8D7DFEE-F6D2-459E-95F6-E47483AAB550}" srcOrd="0" destOrd="0" parTransId="{1ABC17EB-A526-4719-AD19-D4602B48CBCE}" sibTransId="{1000858D-45B9-4B52-9C42-F222680BF88F}"/>
    <dgm:cxn modelId="{29EEB935-F092-4DD3-957A-4E0E3805BA1F}" srcId="{AE7FB187-431B-4564-B829-4EE8B8CAB92D}" destId="{A6C74CFE-41F1-43AF-87B8-61E224347B41}" srcOrd="2" destOrd="0" parTransId="{C9511DA0-7E43-4B38-88D3-01FF79BEDD0A}" sibTransId="{2705E90F-25D8-43B0-8CC4-C7B558FCEE8B}"/>
    <dgm:cxn modelId="{DB9AC14E-13A0-4364-A74A-09A83A2EF6F3}" srcId="{477A93B9-6B66-497D-95BB-C02FE17803EA}" destId="{EB2DC81A-65F2-41FF-9D30-22F0F97EAFEB}" srcOrd="1" destOrd="0" parTransId="{18F9389E-0664-4931-B703-ED8A35868DBF}" sibTransId="{0BCE4534-D627-4911-B3B9-AA79B38FC90D}"/>
    <dgm:cxn modelId="{394936DB-FD25-486B-B28B-250AB03EF963}" srcId="{A6D59027-94A0-4E63-85CF-D1807CE49D6B}" destId="{03F56169-0D01-4226-9350-7F2CC034DAF1}" srcOrd="1" destOrd="0" parTransId="{EA372AF8-8A0E-47CD-A102-E298C20CBD88}" sibTransId="{89493BF6-E144-4AF6-98B0-DA98EFEDFCF9}"/>
    <dgm:cxn modelId="{E6E9791E-D450-4FC4-8B46-BECD2B984EB5}" srcId="{AE7FB187-431B-4564-B829-4EE8B8CAB92D}" destId="{31E2EF61-C460-496D-8DB1-2DB47E38B70A}" srcOrd="1" destOrd="0" parTransId="{18B003BA-4B12-4C60-B82E-C6E8E83B8EBB}" sibTransId="{925F9894-EFB7-491B-B1E1-B06C40D37BDF}"/>
    <dgm:cxn modelId="{94E5FF6C-0DCD-4075-AF2F-028F945D0325}" srcId="{A6D59027-94A0-4E63-85CF-D1807CE49D6B}" destId="{C3F164AA-9E96-47B2-9335-DEBCAF358175}" srcOrd="0" destOrd="0" parTransId="{6AA9B2BD-D6E1-4F18-8C7B-2A9916321D14}" sibTransId="{B5ADA6D9-9698-4909-900D-7F50F77C9C12}"/>
    <dgm:cxn modelId="{864B1173-84E6-41DA-AC28-B9AE630DF210}" srcId="{477A93B9-6B66-497D-95BB-C02FE17803EA}" destId="{A6D59027-94A0-4E63-85CF-D1807CE49D6B}" srcOrd="3" destOrd="0" parTransId="{AFCB9C11-FCD4-4679-8EA0-26B96634FB9E}" sibTransId="{D64D1926-B231-411F-BB22-75F34466350A}"/>
    <dgm:cxn modelId="{0A2FFBF3-BCC0-472C-9ED8-B482CD0579D3}" srcId="{477A93B9-6B66-497D-95BB-C02FE17803EA}" destId="{AE7FB187-431B-4564-B829-4EE8B8CAB92D}" srcOrd="0" destOrd="0" parTransId="{59F2C6A8-31DD-4055-91A4-64F9F32A9DDE}" sibTransId="{4DCE63D4-7961-4ABB-B175-3F460009E456}"/>
    <dgm:cxn modelId="{7AAC0B49-C385-426D-B19C-8664A3D5D4F3}" type="presOf" srcId="{31E2EF61-C460-496D-8DB1-2DB47E38B70A}" destId="{27037C35-DB07-4461-B2E5-92D4BC5B5770}" srcOrd="0" destOrd="1" presId="urn:microsoft.com/office/officeart/2005/8/layout/chevron2"/>
    <dgm:cxn modelId="{EEC07A55-B4E8-4B42-9CB1-FE98E18EDB06}" srcId="{9144B481-2A53-49E6-BE46-22F316DE46A7}" destId="{1A594C7F-3E5E-4998-8AC2-564FCDF65B0B}" srcOrd="2" destOrd="0" parTransId="{CEA89E2D-0879-4B50-A73A-4442AA7205E0}" sibTransId="{2C5AD9E4-B408-427D-A70F-6F0A65CBEC00}"/>
    <dgm:cxn modelId="{D62B1793-937A-474E-8CDB-63D146F50534}" type="presOf" srcId="{B8D7DFEE-F6D2-459E-95F6-E47483AAB550}" destId="{27037C35-DB07-4461-B2E5-92D4BC5B5770}" srcOrd="0" destOrd="0" presId="urn:microsoft.com/office/officeart/2005/8/layout/chevron2"/>
    <dgm:cxn modelId="{F14763C8-EE5B-45EB-BFCD-B5E564EEEACA}" srcId="{EB2DC81A-65F2-41FF-9D30-22F0F97EAFEB}" destId="{926C0E4D-0C05-4DA1-B1DD-AAECEFFECBFC}" srcOrd="2" destOrd="0" parTransId="{F6F2BC56-2AEA-4D00-815A-795A53DD5545}" sibTransId="{361CFDDF-62F6-4FA3-B3B6-E27E772AAB03}"/>
    <dgm:cxn modelId="{122523E2-270B-4233-969A-A107171D8701}" type="presOf" srcId="{A6D59027-94A0-4E63-85CF-D1807CE49D6B}" destId="{8E23451A-5E26-4C40-92A9-F250D4B24BB6}" srcOrd="0" destOrd="0" presId="urn:microsoft.com/office/officeart/2005/8/layout/chevron2"/>
    <dgm:cxn modelId="{5C282A66-A6DB-496D-B077-E11273C90D7E}" srcId="{EB2DC81A-65F2-41FF-9D30-22F0F97EAFEB}" destId="{FF88F8D6-239F-4931-BAD1-D5E12320E416}" srcOrd="1" destOrd="0" parTransId="{397C7CF9-6BCD-42A8-8FCD-6DE5873AE190}" sibTransId="{03E7B444-81F8-4631-93AE-B6F8EDD04D28}"/>
    <dgm:cxn modelId="{F2BA22B8-2583-43C2-BB70-173F8F64EE56}" type="presOf" srcId="{02AB9F78-1E36-4FA5-ACEA-2AF7B29C613B}" destId="{E918279B-82A1-4C6A-99A8-94887AD770D2}" srcOrd="0" destOrd="1" presId="urn:microsoft.com/office/officeart/2005/8/layout/chevron2"/>
    <dgm:cxn modelId="{FA53B98E-8769-45A0-AED1-43CBE0CE951A}" type="presOf" srcId="{03F56169-0D01-4226-9350-7F2CC034DAF1}" destId="{EA258924-5079-47AC-89EF-767FAE40B62B}" srcOrd="0" destOrd="1" presId="urn:microsoft.com/office/officeart/2005/8/layout/chevron2"/>
    <dgm:cxn modelId="{E0E0C9B9-74FA-4C75-97AA-DDB5DB4750CE}" type="presOf" srcId="{1A594C7F-3E5E-4998-8AC2-564FCDF65B0B}" destId="{E918279B-82A1-4C6A-99A8-94887AD770D2}" srcOrd="0" destOrd="2" presId="urn:microsoft.com/office/officeart/2005/8/layout/chevron2"/>
    <dgm:cxn modelId="{0D8AB7B3-621C-41DF-B3D8-91F4B18C9BD6}" type="presOf" srcId="{926C0E4D-0C05-4DA1-B1DD-AAECEFFECBFC}" destId="{AB6B73E7-4864-4604-9E77-FAC444975467}" srcOrd="0" destOrd="2" presId="urn:microsoft.com/office/officeart/2005/8/layout/chevron2"/>
    <dgm:cxn modelId="{35C7A3F3-5AC5-4392-AEBA-FF0155B5E9B6}" type="presOf" srcId="{9144B481-2A53-49E6-BE46-22F316DE46A7}" destId="{7771A40A-46E4-4779-8845-0A6F19252533}" srcOrd="0" destOrd="0" presId="urn:microsoft.com/office/officeart/2005/8/layout/chevron2"/>
    <dgm:cxn modelId="{3DC885D9-7A15-4D68-BE8E-DE4427ACDAA8}" srcId="{9144B481-2A53-49E6-BE46-22F316DE46A7}" destId="{02AB9F78-1E36-4FA5-ACEA-2AF7B29C613B}" srcOrd="1" destOrd="0" parTransId="{F581E3FA-1CD5-418B-8DD6-BE6C9282D519}" sibTransId="{56A29C1C-AED3-4D93-AE45-DF319520F8A9}"/>
    <dgm:cxn modelId="{91AC7F13-7966-4C5D-826A-72C6E3124123}" type="presOf" srcId="{150643B0-8259-454C-AA34-242363334305}" destId="{E918279B-82A1-4C6A-99A8-94887AD770D2}" srcOrd="0" destOrd="0" presId="urn:microsoft.com/office/officeart/2005/8/layout/chevron2"/>
    <dgm:cxn modelId="{9EBC35C7-7949-46AD-8B8A-D6DEB721462B}" srcId="{EB2DC81A-65F2-41FF-9D30-22F0F97EAFEB}" destId="{52A91393-3481-45C3-BC4D-28B398DF06D4}" srcOrd="0" destOrd="0" parTransId="{EE0DE28B-2B73-4B22-9F92-45BC237D2C9A}" sibTransId="{22245E31-196D-40DE-932C-6883C386C707}"/>
    <dgm:cxn modelId="{F5B77F50-A7FC-4757-9406-970D9C5AF004}" type="presOf" srcId="{C3F164AA-9E96-47B2-9335-DEBCAF358175}" destId="{EA258924-5079-47AC-89EF-767FAE40B62B}" srcOrd="0" destOrd="0" presId="urn:microsoft.com/office/officeart/2005/8/layout/chevron2"/>
    <dgm:cxn modelId="{EDBE57D5-6F1E-4F50-84AB-6BABE6702595}" type="presParOf" srcId="{F7F0EB85-C4F6-4C2A-A1AD-90B72F2E4FD5}" destId="{372E6D61-4FAA-4EDD-8FF4-4AE7036E790E}" srcOrd="0" destOrd="0" presId="urn:microsoft.com/office/officeart/2005/8/layout/chevron2"/>
    <dgm:cxn modelId="{26AEF8FD-3B81-4793-9AFF-100F601926F4}" type="presParOf" srcId="{372E6D61-4FAA-4EDD-8FF4-4AE7036E790E}" destId="{21190AF0-8216-42CC-8CD5-8D48D0784677}" srcOrd="0" destOrd="0" presId="urn:microsoft.com/office/officeart/2005/8/layout/chevron2"/>
    <dgm:cxn modelId="{9290294E-D4E2-43F9-BCAF-180864F619C1}" type="presParOf" srcId="{372E6D61-4FAA-4EDD-8FF4-4AE7036E790E}" destId="{27037C35-DB07-4461-B2E5-92D4BC5B5770}" srcOrd="1" destOrd="0" presId="urn:microsoft.com/office/officeart/2005/8/layout/chevron2"/>
    <dgm:cxn modelId="{8E83B37C-2D5E-46C6-99FF-452A0A6F8460}" type="presParOf" srcId="{F7F0EB85-C4F6-4C2A-A1AD-90B72F2E4FD5}" destId="{A91FD5E7-477C-482E-87AA-CEF8CAA95248}" srcOrd="1" destOrd="0" presId="urn:microsoft.com/office/officeart/2005/8/layout/chevron2"/>
    <dgm:cxn modelId="{CB712019-D338-4797-87BC-1F0DD60ABADD}" type="presParOf" srcId="{F7F0EB85-C4F6-4C2A-A1AD-90B72F2E4FD5}" destId="{1E3A3E94-51D4-400C-AAD2-450C1B7B6334}" srcOrd="2" destOrd="0" presId="urn:microsoft.com/office/officeart/2005/8/layout/chevron2"/>
    <dgm:cxn modelId="{41F71BAE-9361-423E-92E0-3FAF38AAE7DC}" type="presParOf" srcId="{1E3A3E94-51D4-400C-AAD2-450C1B7B6334}" destId="{F62A494C-BF22-4400-B0DA-61DE73DBC11B}" srcOrd="0" destOrd="0" presId="urn:microsoft.com/office/officeart/2005/8/layout/chevron2"/>
    <dgm:cxn modelId="{1B414459-9211-421C-B558-3F5C0702CA00}" type="presParOf" srcId="{1E3A3E94-51D4-400C-AAD2-450C1B7B6334}" destId="{AB6B73E7-4864-4604-9E77-FAC444975467}" srcOrd="1" destOrd="0" presId="urn:microsoft.com/office/officeart/2005/8/layout/chevron2"/>
    <dgm:cxn modelId="{BDFA9C72-06AF-4E5E-8074-236F15116CA3}" type="presParOf" srcId="{F7F0EB85-C4F6-4C2A-A1AD-90B72F2E4FD5}" destId="{2677474B-2BA6-4899-BBC3-BA37E0E9B559}" srcOrd="3" destOrd="0" presId="urn:microsoft.com/office/officeart/2005/8/layout/chevron2"/>
    <dgm:cxn modelId="{532AC9F7-0494-4720-AD22-A3203B7B25C3}" type="presParOf" srcId="{F7F0EB85-C4F6-4C2A-A1AD-90B72F2E4FD5}" destId="{93D61989-5386-4C8C-8283-C9652B5BCAFE}" srcOrd="4" destOrd="0" presId="urn:microsoft.com/office/officeart/2005/8/layout/chevron2"/>
    <dgm:cxn modelId="{41399E0B-9369-4488-AF54-92923A49DDA8}" type="presParOf" srcId="{93D61989-5386-4C8C-8283-C9652B5BCAFE}" destId="{7771A40A-46E4-4779-8845-0A6F19252533}" srcOrd="0" destOrd="0" presId="urn:microsoft.com/office/officeart/2005/8/layout/chevron2"/>
    <dgm:cxn modelId="{B4F2993D-5751-4595-8851-FBAC6AA214C6}" type="presParOf" srcId="{93D61989-5386-4C8C-8283-C9652B5BCAFE}" destId="{E918279B-82A1-4C6A-99A8-94887AD770D2}" srcOrd="1" destOrd="0" presId="urn:microsoft.com/office/officeart/2005/8/layout/chevron2"/>
    <dgm:cxn modelId="{3E9FAAF8-9588-4039-A195-9D78CE2AAD6E}" type="presParOf" srcId="{F7F0EB85-C4F6-4C2A-A1AD-90B72F2E4FD5}" destId="{6A4B31EC-10D7-4BFD-83DE-B5FB18C5AB5C}" srcOrd="5" destOrd="0" presId="urn:microsoft.com/office/officeart/2005/8/layout/chevron2"/>
    <dgm:cxn modelId="{C4D7161D-F5F0-4C63-92B1-C52CEA095ABD}" type="presParOf" srcId="{F7F0EB85-C4F6-4C2A-A1AD-90B72F2E4FD5}" destId="{9A40A41C-EE97-46BD-A7C6-1BE18A2C02B0}" srcOrd="6" destOrd="0" presId="urn:microsoft.com/office/officeart/2005/8/layout/chevron2"/>
    <dgm:cxn modelId="{2A939F8B-EC49-491F-8D49-905CA6D71873}" type="presParOf" srcId="{9A40A41C-EE97-46BD-A7C6-1BE18A2C02B0}" destId="{8E23451A-5E26-4C40-92A9-F250D4B24BB6}" srcOrd="0" destOrd="0" presId="urn:microsoft.com/office/officeart/2005/8/layout/chevron2"/>
    <dgm:cxn modelId="{31BB6C2C-7B88-46BB-A90B-85D1B2EB36D8}" type="presParOf" srcId="{9A40A41C-EE97-46BD-A7C6-1BE18A2C02B0}" destId="{EA258924-5079-47AC-89EF-767FAE40B62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77A93B9-6B66-497D-95BB-C02FE17803EA}"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zh-TW" altLang="en-US"/>
        </a:p>
      </dgm:t>
    </dgm:pt>
    <dgm:pt modelId="{AE7FB187-431B-4564-B829-4EE8B8CAB92D}">
      <dgm:prSet phldrT="[文字]"/>
      <dgm:spPr/>
      <dgm:t>
        <a:bodyPr/>
        <a:lstStyle/>
        <a:p>
          <a:r>
            <a:rPr lang="zh-TW" dirty="0" smtClean="0">
              <a:solidFill>
                <a:schemeClr val="tx1"/>
              </a:solidFill>
            </a:rPr>
            <a:t>教師提問</a:t>
          </a:r>
          <a:endParaRPr lang="zh-TW" altLang="en-US" dirty="0">
            <a:solidFill>
              <a:schemeClr val="tx1"/>
            </a:solidFill>
          </a:endParaRPr>
        </a:p>
      </dgm:t>
    </dgm:pt>
    <dgm:pt modelId="{59F2C6A8-31DD-4055-91A4-64F9F32A9DDE}" type="parTrans" cxnId="{0A2FFBF3-BCC0-472C-9ED8-B482CD0579D3}">
      <dgm:prSet/>
      <dgm:spPr/>
      <dgm:t>
        <a:bodyPr/>
        <a:lstStyle/>
        <a:p>
          <a:endParaRPr lang="zh-TW" altLang="en-US"/>
        </a:p>
      </dgm:t>
    </dgm:pt>
    <dgm:pt modelId="{4DCE63D4-7961-4ABB-B175-3F460009E456}" type="sibTrans" cxnId="{0A2FFBF3-BCC0-472C-9ED8-B482CD0579D3}">
      <dgm:prSet/>
      <dgm:spPr/>
      <dgm:t>
        <a:bodyPr/>
        <a:lstStyle/>
        <a:p>
          <a:endParaRPr lang="zh-TW" altLang="en-US"/>
        </a:p>
      </dgm:t>
    </dgm:pt>
    <dgm:pt modelId="{B8D7DFEE-F6D2-459E-95F6-E47483AAB550}">
      <dgm:prSet phldrT="[文字]" custT="1"/>
      <dgm:spPr/>
      <dgm:t>
        <a:bodyPr/>
        <a:lstStyle/>
        <a:p>
          <a:r>
            <a:rPr lang="en-US" altLang="zh-TW" sz="1800" dirty="0" smtClean="0"/>
            <a:t>111</a:t>
          </a:r>
          <a:r>
            <a:rPr lang="x-none" sz="1800" dirty="0" smtClean="0"/>
            <a:t>詢問同學查到的種子菜價是多少錢？請各組組長報價。</a:t>
          </a:r>
          <a:endParaRPr lang="zh-TW" altLang="en-US" sz="1800" dirty="0"/>
        </a:p>
      </dgm:t>
    </dgm:pt>
    <dgm:pt modelId="{1ABC17EB-A526-4719-AD19-D4602B48CBCE}" type="parTrans" cxnId="{C80E22C5-473C-4DFF-B57B-BE8711CACE72}">
      <dgm:prSet/>
      <dgm:spPr/>
      <dgm:t>
        <a:bodyPr/>
        <a:lstStyle/>
        <a:p>
          <a:endParaRPr lang="zh-TW" altLang="en-US"/>
        </a:p>
      </dgm:t>
    </dgm:pt>
    <dgm:pt modelId="{1000858D-45B9-4B52-9C42-F222680BF88F}" type="sibTrans" cxnId="{C80E22C5-473C-4DFF-B57B-BE8711CACE72}">
      <dgm:prSet/>
      <dgm:spPr/>
      <dgm:t>
        <a:bodyPr/>
        <a:lstStyle/>
        <a:p>
          <a:endParaRPr lang="zh-TW" altLang="en-US"/>
        </a:p>
      </dgm:t>
    </dgm:pt>
    <dgm:pt modelId="{EB2DC81A-65F2-41FF-9D30-22F0F97EAFEB}">
      <dgm:prSet phldrT="[文字]"/>
      <dgm:spPr/>
      <dgm:t>
        <a:bodyPr/>
        <a:lstStyle/>
        <a:p>
          <a:r>
            <a:rPr lang="zh-TW" altLang="en-US" dirty="0" smtClean="0">
              <a:solidFill>
                <a:schemeClr val="tx1"/>
              </a:solidFill>
            </a:rPr>
            <a:t>農佬達人</a:t>
          </a:r>
          <a:endParaRPr lang="zh-TW" altLang="en-US" dirty="0">
            <a:solidFill>
              <a:schemeClr val="tx1"/>
            </a:solidFill>
          </a:endParaRPr>
        </a:p>
      </dgm:t>
    </dgm:pt>
    <dgm:pt modelId="{18F9389E-0664-4931-B703-ED8A35868DBF}" type="parTrans" cxnId="{DB9AC14E-13A0-4364-A74A-09A83A2EF6F3}">
      <dgm:prSet/>
      <dgm:spPr/>
      <dgm:t>
        <a:bodyPr/>
        <a:lstStyle/>
        <a:p>
          <a:endParaRPr lang="zh-TW" altLang="en-US"/>
        </a:p>
      </dgm:t>
    </dgm:pt>
    <dgm:pt modelId="{0BCE4534-D627-4911-B3B9-AA79B38FC90D}" type="sibTrans" cxnId="{DB9AC14E-13A0-4364-A74A-09A83A2EF6F3}">
      <dgm:prSet/>
      <dgm:spPr/>
      <dgm:t>
        <a:bodyPr/>
        <a:lstStyle/>
        <a:p>
          <a:endParaRPr lang="zh-TW" altLang="en-US"/>
        </a:p>
      </dgm:t>
    </dgm:pt>
    <dgm:pt modelId="{52A91393-3481-45C3-BC4D-28B398DF06D4}">
      <dgm:prSet phldrT="[文字]" custT="1"/>
      <dgm:spPr/>
      <dgm:t>
        <a:bodyPr/>
        <a:lstStyle/>
        <a:p>
          <a:r>
            <a:rPr lang="zh-TW" sz="1800" dirty="0" smtClean="0"/>
            <a:t>教師介紹快樂的農佬達人：埔羌頭林媽媽，並提醒學生可以在過程中多向農佬詢問農事工作的經歷、能力及進入的緣起</a:t>
          </a:r>
          <a:r>
            <a:rPr lang="en-US" sz="1800" dirty="0" smtClean="0"/>
            <a:t>…</a:t>
          </a:r>
          <a:endParaRPr lang="zh-TW" altLang="en-US" sz="1800" dirty="0"/>
        </a:p>
      </dgm:t>
    </dgm:pt>
    <dgm:pt modelId="{EE0DE28B-2B73-4B22-9F92-45BC237D2C9A}" type="parTrans" cxnId="{9EBC35C7-7949-46AD-8B8A-D6DEB721462B}">
      <dgm:prSet/>
      <dgm:spPr/>
      <dgm:t>
        <a:bodyPr/>
        <a:lstStyle/>
        <a:p>
          <a:endParaRPr lang="zh-TW" altLang="en-US"/>
        </a:p>
      </dgm:t>
    </dgm:pt>
    <dgm:pt modelId="{22245E31-196D-40DE-932C-6883C386C707}" type="sibTrans" cxnId="{9EBC35C7-7949-46AD-8B8A-D6DEB721462B}">
      <dgm:prSet/>
      <dgm:spPr/>
      <dgm:t>
        <a:bodyPr/>
        <a:lstStyle/>
        <a:p>
          <a:endParaRPr lang="zh-TW" altLang="en-US"/>
        </a:p>
      </dgm:t>
    </dgm:pt>
    <dgm:pt modelId="{9144B481-2A53-49E6-BE46-22F316DE46A7}">
      <dgm:prSet phldrT="[文字]"/>
      <dgm:spPr/>
      <dgm:t>
        <a:bodyPr/>
        <a:lstStyle/>
        <a:p>
          <a:r>
            <a:rPr lang="zh-TW" altLang="en-US" dirty="0" smtClean="0">
              <a:solidFill>
                <a:schemeClr val="tx1"/>
              </a:solidFill>
            </a:rPr>
            <a:t>植栽體驗趣</a:t>
          </a:r>
          <a:endParaRPr lang="zh-TW" altLang="en-US" dirty="0">
            <a:solidFill>
              <a:schemeClr val="tx1"/>
            </a:solidFill>
          </a:endParaRPr>
        </a:p>
      </dgm:t>
    </dgm:pt>
    <dgm:pt modelId="{4FC2208F-5AE9-4641-8856-E275FF571B6D}" type="parTrans" cxnId="{63C176B7-01B2-4A78-B639-99DFE9B34C91}">
      <dgm:prSet/>
      <dgm:spPr/>
      <dgm:t>
        <a:bodyPr/>
        <a:lstStyle/>
        <a:p>
          <a:endParaRPr lang="zh-TW" altLang="en-US"/>
        </a:p>
      </dgm:t>
    </dgm:pt>
    <dgm:pt modelId="{1E5D9011-B3AD-4904-AD03-A17AA2A6E0FD}" type="sibTrans" cxnId="{63C176B7-01B2-4A78-B639-99DFE9B34C91}">
      <dgm:prSet/>
      <dgm:spPr/>
      <dgm:t>
        <a:bodyPr/>
        <a:lstStyle/>
        <a:p>
          <a:endParaRPr lang="zh-TW" altLang="en-US"/>
        </a:p>
      </dgm:t>
    </dgm:pt>
    <dgm:pt modelId="{150643B0-8259-454C-AA34-242363334305}">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1800" dirty="0" smtClean="0"/>
            <a:t>由</a:t>
          </a:r>
          <a:r>
            <a:rPr lang="zh-TW" sz="1800" dirty="0" smtClean="0"/>
            <a:t>快樂農佬帶領學生至</a:t>
          </a:r>
          <a:r>
            <a:rPr lang="zh-TW" altLang="en-US" sz="1800" dirty="0" smtClean="0"/>
            <a:t>學校指定地點進行體驗活動</a:t>
          </a:r>
          <a:endParaRPr lang="zh-TW" altLang="en-US" sz="1800" dirty="0"/>
        </a:p>
      </dgm:t>
    </dgm:pt>
    <dgm:pt modelId="{4637D633-B42F-4682-935C-56F5A858B547}" type="parTrans" cxnId="{F15D9C41-A969-4AE3-A05A-D6A5A9E4885D}">
      <dgm:prSet/>
      <dgm:spPr/>
      <dgm:t>
        <a:bodyPr/>
        <a:lstStyle/>
        <a:p>
          <a:endParaRPr lang="zh-TW" altLang="en-US"/>
        </a:p>
      </dgm:t>
    </dgm:pt>
    <dgm:pt modelId="{0E7C6326-1D2C-4CBD-93D8-3DA1AB7DA77F}" type="sibTrans" cxnId="{F15D9C41-A969-4AE3-A05A-D6A5A9E4885D}">
      <dgm:prSet/>
      <dgm:spPr/>
      <dgm:t>
        <a:bodyPr/>
        <a:lstStyle/>
        <a:p>
          <a:endParaRPr lang="zh-TW" altLang="en-US"/>
        </a:p>
      </dgm:t>
    </dgm:pt>
    <dgm:pt modelId="{A6D59027-94A0-4E63-85CF-D1807CE49D6B}">
      <dgm:prSet/>
      <dgm:spPr/>
      <dgm:t>
        <a:bodyPr/>
        <a:lstStyle/>
        <a:p>
          <a:r>
            <a:rPr lang="zh-TW" altLang="en-US" dirty="0" smtClean="0">
              <a:solidFill>
                <a:schemeClr val="tx1"/>
              </a:solidFill>
            </a:rPr>
            <a:t>反思引導</a:t>
          </a:r>
          <a:endParaRPr lang="zh-TW" altLang="en-US" dirty="0">
            <a:solidFill>
              <a:schemeClr val="tx1"/>
            </a:solidFill>
          </a:endParaRPr>
        </a:p>
      </dgm:t>
    </dgm:pt>
    <dgm:pt modelId="{AFCB9C11-FCD4-4679-8EA0-26B96634FB9E}" type="parTrans" cxnId="{864B1173-84E6-41DA-AC28-B9AE630DF210}">
      <dgm:prSet/>
      <dgm:spPr/>
      <dgm:t>
        <a:bodyPr/>
        <a:lstStyle/>
        <a:p>
          <a:endParaRPr lang="zh-TW" altLang="en-US"/>
        </a:p>
      </dgm:t>
    </dgm:pt>
    <dgm:pt modelId="{D64D1926-B231-411F-BB22-75F34466350A}" type="sibTrans" cxnId="{864B1173-84E6-41DA-AC28-B9AE630DF210}">
      <dgm:prSet/>
      <dgm:spPr/>
      <dgm:t>
        <a:bodyPr/>
        <a:lstStyle/>
        <a:p>
          <a:endParaRPr lang="zh-TW" altLang="en-US"/>
        </a:p>
      </dgm:t>
    </dgm:pt>
    <dgm:pt modelId="{C3F164AA-9E96-47B2-9335-DEBCAF358175}">
      <dgm:prSet/>
      <dgm:spPr/>
      <dgm:t>
        <a:bodyPr/>
        <a:lstStyle/>
        <a:p>
          <a:endParaRPr lang="zh-TW" altLang="en-US" sz="1200" dirty="0"/>
        </a:p>
      </dgm:t>
    </dgm:pt>
    <dgm:pt modelId="{6AA9B2BD-D6E1-4F18-8C7B-2A9916321D14}" type="parTrans" cxnId="{94E5FF6C-0DCD-4075-AF2F-028F945D0325}">
      <dgm:prSet/>
      <dgm:spPr/>
      <dgm:t>
        <a:bodyPr/>
        <a:lstStyle/>
        <a:p>
          <a:endParaRPr lang="zh-TW" altLang="en-US"/>
        </a:p>
      </dgm:t>
    </dgm:pt>
    <dgm:pt modelId="{B5ADA6D9-9698-4909-900D-7F50F77C9C12}" type="sibTrans" cxnId="{94E5FF6C-0DCD-4075-AF2F-028F945D0325}">
      <dgm:prSet/>
      <dgm:spPr/>
      <dgm:t>
        <a:bodyPr/>
        <a:lstStyle/>
        <a:p>
          <a:endParaRPr lang="zh-TW" altLang="en-US"/>
        </a:p>
      </dgm:t>
    </dgm:pt>
    <dgm:pt modelId="{0803F664-365A-4720-924F-FDC7C645395B}">
      <dgm:prSet custT="1"/>
      <dgm:spPr/>
      <dgm:t>
        <a:bodyPr/>
        <a:lstStyle/>
        <a:p>
          <a:r>
            <a:rPr lang="x-none" sz="1800" dirty="0" smtClean="0"/>
            <a:t>在種植時侯，會需要那些物品？請各組接力回答。</a:t>
          </a:r>
          <a:endParaRPr lang="zh-TW" sz="1800" dirty="0"/>
        </a:p>
      </dgm:t>
    </dgm:pt>
    <dgm:pt modelId="{F8636374-4055-4E54-9D6B-A407880D4E6F}" type="parTrans" cxnId="{EDCF51C1-7E8D-45DC-A839-9EA1D3076B66}">
      <dgm:prSet/>
      <dgm:spPr/>
      <dgm:t>
        <a:bodyPr/>
        <a:lstStyle/>
        <a:p>
          <a:endParaRPr lang="zh-TW" altLang="en-US"/>
        </a:p>
      </dgm:t>
    </dgm:pt>
    <dgm:pt modelId="{40AEE7B8-1D5A-472B-A344-593DF920DB27}" type="sibTrans" cxnId="{EDCF51C1-7E8D-45DC-A839-9EA1D3076B66}">
      <dgm:prSet/>
      <dgm:spPr/>
      <dgm:t>
        <a:bodyPr/>
        <a:lstStyle/>
        <a:p>
          <a:endParaRPr lang="zh-TW" altLang="en-US"/>
        </a:p>
      </dgm:t>
    </dgm:pt>
    <dgm:pt modelId="{B82E438D-AF98-43BA-A064-2FD5D3257D40}">
      <dgm:prSet custT="1"/>
      <dgm:spPr/>
      <dgm:t>
        <a:bodyPr/>
        <a:lstStyle/>
        <a:p>
          <a:r>
            <a:rPr lang="x-none" sz="1800" dirty="0" smtClean="0"/>
            <a:t>種植的過程可以分成幾個步驟，分別是什麼？</a:t>
          </a:r>
          <a:endParaRPr lang="zh-TW" sz="1800" dirty="0"/>
        </a:p>
      </dgm:t>
    </dgm:pt>
    <dgm:pt modelId="{EC52F4A3-F614-431C-8199-F8B196000D3E}" type="parTrans" cxnId="{C0AA76CE-F104-4CE0-B4FC-296F8F13B295}">
      <dgm:prSet/>
      <dgm:spPr/>
      <dgm:t>
        <a:bodyPr/>
        <a:lstStyle/>
        <a:p>
          <a:endParaRPr lang="zh-TW" altLang="en-US"/>
        </a:p>
      </dgm:t>
    </dgm:pt>
    <dgm:pt modelId="{0ED8B8BD-D02F-4F1B-8959-9A68918B6276}" type="sibTrans" cxnId="{C0AA76CE-F104-4CE0-B4FC-296F8F13B295}">
      <dgm:prSet/>
      <dgm:spPr/>
      <dgm:t>
        <a:bodyPr/>
        <a:lstStyle/>
        <a:p>
          <a:endParaRPr lang="zh-TW" altLang="en-US"/>
        </a:p>
      </dgm:t>
    </dgm:pt>
    <dgm:pt modelId="{757BE200-60D8-4B21-8029-BD0E05CDB33D}">
      <dgm:prSet custT="1"/>
      <dgm:spPr/>
      <dgm:t>
        <a:bodyPr/>
        <a:lstStyle/>
        <a:p>
          <a:r>
            <a:rPr lang="x-none" sz="1800" dirty="0" smtClean="0"/>
            <a:t>詢問學生的接觸土地的感覺？</a:t>
          </a:r>
          <a:endParaRPr lang="zh-TW" sz="1800" dirty="0"/>
        </a:p>
      </dgm:t>
    </dgm:pt>
    <dgm:pt modelId="{EAD5B8F2-52C2-48F8-ACD9-76B90B2EEA3E}" type="parTrans" cxnId="{289315EA-05FA-4A89-B571-4DE6C34C95F9}">
      <dgm:prSet/>
      <dgm:spPr/>
      <dgm:t>
        <a:bodyPr/>
        <a:lstStyle/>
        <a:p>
          <a:endParaRPr lang="zh-TW" altLang="en-US"/>
        </a:p>
      </dgm:t>
    </dgm:pt>
    <dgm:pt modelId="{197CA7B7-DB54-4606-AB9C-3B544BBDF842}" type="sibTrans" cxnId="{289315EA-05FA-4A89-B571-4DE6C34C95F9}">
      <dgm:prSet/>
      <dgm:spPr/>
      <dgm:t>
        <a:bodyPr/>
        <a:lstStyle/>
        <a:p>
          <a:endParaRPr lang="zh-TW" altLang="en-US"/>
        </a:p>
      </dgm:t>
    </dgm:pt>
    <dgm:pt modelId="{581E58CE-26B8-4BE4-B68C-28235D73D0EB}">
      <dgm:prSet custT="1"/>
      <dgm:spPr/>
      <dgm:t>
        <a:bodyPr/>
        <a:lstStyle/>
        <a:p>
          <a:r>
            <a:rPr lang="x-none" sz="1800" dirty="0" smtClean="0"/>
            <a:t>今日進行的工作裡那個部分是愉快</a:t>
          </a:r>
          <a:r>
            <a:rPr lang="zh-TW" altLang="en-US" sz="1800" dirty="0" smtClean="0"/>
            <a:t>的，或是</a:t>
          </a:r>
          <a:r>
            <a:rPr lang="x-none" sz="1800" dirty="0" smtClean="0"/>
            <a:t>不舒服的? 為什麼？</a:t>
          </a:r>
          <a:endParaRPr lang="zh-TW" sz="1800" dirty="0"/>
        </a:p>
      </dgm:t>
    </dgm:pt>
    <dgm:pt modelId="{53BA80C9-94C9-43E8-8063-8B9CA571ABB1}" type="parTrans" cxnId="{32A9628F-E60B-4FCC-BCD9-674E2B75C753}">
      <dgm:prSet/>
      <dgm:spPr/>
    </dgm:pt>
    <dgm:pt modelId="{DAFB5379-5B68-4903-B657-7785C05A7A01}" type="sibTrans" cxnId="{32A9628F-E60B-4FCC-BCD9-674E2B75C753}">
      <dgm:prSet/>
      <dgm:spPr/>
    </dgm:pt>
    <dgm:pt modelId="{25179714-0FAC-4877-9E39-D272C5C98CF7}">
      <dgm:prSet/>
      <dgm:spPr/>
      <dgm:t>
        <a:bodyPr/>
        <a:lstStyle/>
        <a:p>
          <a:endParaRPr lang="zh-TW" altLang="en-US" sz="1200" dirty="0"/>
        </a:p>
      </dgm:t>
    </dgm:pt>
    <dgm:pt modelId="{0702864E-E5F4-4BD8-8F2D-98BBDBCF95EB}" type="parTrans" cxnId="{41ECDA06-A045-4D51-B750-7C98EC49C806}">
      <dgm:prSet/>
      <dgm:spPr/>
    </dgm:pt>
    <dgm:pt modelId="{6407A31C-CA93-466A-A968-952586FED59A}" type="sibTrans" cxnId="{41ECDA06-A045-4D51-B750-7C98EC49C806}">
      <dgm:prSet/>
      <dgm:spPr/>
    </dgm:pt>
    <dgm:pt modelId="{BFFD904E-C2C0-40F6-A319-03A76BD6D216}">
      <dgm:prSet custT="1"/>
      <dgm:spPr/>
      <dgm:t>
        <a:bodyPr/>
        <a:lstStyle/>
        <a:p>
          <a:r>
            <a:rPr lang="x-none" sz="1800" dirty="0" smtClean="0"/>
            <a:t>今天學到的經驗、態度裡，覺得可以如何應用在日常生活裡？</a:t>
          </a:r>
          <a:endParaRPr lang="zh-TW" sz="1800" dirty="0"/>
        </a:p>
      </dgm:t>
    </dgm:pt>
    <dgm:pt modelId="{82F78F73-105F-4652-B908-66C1E6DA464C}" type="parTrans" cxnId="{4C396F36-D0EE-42DA-8D23-6FCC33F2ADBE}">
      <dgm:prSet/>
      <dgm:spPr/>
    </dgm:pt>
    <dgm:pt modelId="{93D19E94-8066-448E-8FD1-D04771690F46}" type="sibTrans" cxnId="{4C396F36-D0EE-42DA-8D23-6FCC33F2ADBE}">
      <dgm:prSet/>
      <dgm:spPr/>
    </dgm:pt>
    <dgm:pt modelId="{F7F0EB85-C4F6-4C2A-A1AD-90B72F2E4FD5}" type="pres">
      <dgm:prSet presAssocID="{477A93B9-6B66-497D-95BB-C02FE17803EA}" presName="linearFlow" presStyleCnt="0">
        <dgm:presLayoutVars>
          <dgm:dir/>
          <dgm:animLvl val="lvl"/>
          <dgm:resizeHandles val="exact"/>
        </dgm:presLayoutVars>
      </dgm:prSet>
      <dgm:spPr/>
      <dgm:t>
        <a:bodyPr/>
        <a:lstStyle/>
        <a:p>
          <a:endParaRPr lang="zh-TW" altLang="en-US"/>
        </a:p>
      </dgm:t>
    </dgm:pt>
    <dgm:pt modelId="{372E6D61-4FAA-4EDD-8FF4-4AE7036E790E}" type="pres">
      <dgm:prSet presAssocID="{AE7FB187-431B-4564-B829-4EE8B8CAB92D}" presName="composite" presStyleCnt="0"/>
      <dgm:spPr/>
    </dgm:pt>
    <dgm:pt modelId="{21190AF0-8216-42CC-8CD5-8D48D0784677}" type="pres">
      <dgm:prSet presAssocID="{AE7FB187-431B-4564-B829-4EE8B8CAB92D}" presName="parentText" presStyleLbl="alignNode1" presStyleIdx="0" presStyleCnt="4">
        <dgm:presLayoutVars>
          <dgm:chMax val="1"/>
          <dgm:bulletEnabled val="1"/>
        </dgm:presLayoutVars>
      </dgm:prSet>
      <dgm:spPr/>
      <dgm:t>
        <a:bodyPr/>
        <a:lstStyle/>
        <a:p>
          <a:endParaRPr lang="zh-TW" altLang="en-US"/>
        </a:p>
      </dgm:t>
    </dgm:pt>
    <dgm:pt modelId="{27037C35-DB07-4461-B2E5-92D4BC5B5770}" type="pres">
      <dgm:prSet presAssocID="{AE7FB187-431B-4564-B829-4EE8B8CAB92D}" presName="descendantText" presStyleLbl="alignAcc1" presStyleIdx="0" presStyleCnt="4" custLinFactNeighborX="1417" custLinFactNeighborY="-161">
        <dgm:presLayoutVars>
          <dgm:bulletEnabled val="1"/>
        </dgm:presLayoutVars>
      </dgm:prSet>
      <dgm:spPr/>
      <dgm:t>
        <a:bodyPr/>
        <a:lstStyle/>
        <a:p>
          <a:endParaRPr lang="zh-TW" altLang="en-US"/>
        </a:p>
      </dgm:t>
    </dgm:pt>
    <dgm:pt modelId="{A91FD5E7-477C-482E-87AA-CEF8CAA95248}" type="pres">
      <dgm:prSet presAssocID="{4DCE63D4-7961-4ABB-B175-3F460009E456}" presName="sp" presStyleCnt="0"/>
      <dgm:spPr/>
    </dgm:pt>
    <dgm:pt modelId="{1E3A3E94-51D4-400C-AAD2-450C1B7B6334}" type="pres">
      <dgm:prSet presAssocID="{EB2DC81A-65F2-41FF-9D30-22F0F97EAFEB}" presName="composite" presStyleCnt="0"/>
      <dgm:spPr/>
    </dgm:pt>
    <dgm:pt modelId="{F62A494C-BF22-4400-B0DA-61DE73DBC11B}" type="pres">
      <dgm:prSet presAssocID="{EB2DC81A-65F2-41FF-9D30-22F0F97EAFEB}" presName="parentText" presStyleLbl="alignNode1" presStyleIdx="1" presStyleCnt="4" custLinFactNeighborX="0" custLinFactNeighborY="897">
        <dgm:presLayoutVars>
          <dgm:chMax val="1"/>
          <dgm:bulletEnabled val="1"/>
        </dgm:presLayoutVars>
      </dgm:prSet>
      <dgm:spPr/>
      <dgm:t>
        <a:bodyPr/>
        <a:lstStyle/>
        <a:p>
          <a:endParaRPr lang="zh-TW" altLang="en-US"/>
        </a:p>
      </dgm:t>
    </dgm:pt>
    <dgm:pt modelId="{AB6B73E7-4864-4604-9E77-FAC444975467}" type="pres">
      <dgm:prSet presAssocID="{EB2DC81A-65F2-41FF-9D30-22F0F97EAFEB}" presName="descendantText" presStyleLbl="alignAcc1" presStyleIdx="1" presStyleCnt="4">
        <dgm:presLayoutVars>
          <dgm:bulletEnabled val="1"/>
        </dgm:presLayoutVars>
      </dgm:prSet>
      <dgm:spPr/>
      <dgm:t>
        <a:bodyPr/>
        <a:lstStyle/>
        <a:p>
          <a:endParaRPr lang="zh-TW" altLang="en-US"/>
        </a:p>
      </dgm:t>
    </dgm:pt>
    <dgm:pt modelId="{2677474B-2BA6-4899-BBC3-BA37E0E9B559}" type="pres">
      <dgm:prSet presAssocID="{0BCE4534-D627-4911-B3B9-AA79B38FC90D}" presName="sp" presStyleCnt="0"/>
      <dgm:spPr/>
    </dgm:pt>
    <dgm:pt modelId="{93D61989-5386-4C8C-8283-C9652B5BCAFE}" type="pres">
      <dgm:prSet presAssocID="{9144B481-2A53-49E6-BE46-22F316DE46A7}" presName="composite" presStyleCnt="0"/>
      <dgm:spPr/>
    </dgm:pt>
    <dgm:pt modelId="{7771A40A-46E4-4779-8845-0A6F19252533}" type="pres">
      <dgm:prSet presAssocID="{9144B481-2A53-49E6-BE46-22F316DE46A7}" presName="parentText" presStyleLbl="alignNode1" presStyleIdx="2" presStyleCnt="4">
        <dgm:presLayoutVars>
          <dgm:chMax val="1"/>
          <dgm:bulletEnabled val="1"/>
        </dgm:presLayoutVars>
      </dgm:prSet>
      <dgm:spPr/>
      <dgm:t>
        <a:bodyPr/>
        <a:lstStyle/>
        <a:p>
          <a:endParaRPr lang="zh-TW" altLang="en-US"/>
        </a:p>
      </dgm:t>
    </dgm:pt>
    <dgm:pt modelId="{E918279B-82A1-4C6A-99A8-94887AD770D2}" type="pres">
      <dgm:prSet presAssocID="{9144B481-2A53-49E6-BE46-22F316DE46A7}" presName="descendantText" presStyleLbl="alignAcc1" presStyleIdx="2" presStyleCnt="4">
        <dgm:presLayoutVars>
          <dgm:bulletEnabled val="1"/>
        </dgm:presLayoutVars>
      </dgm:prSet>
      <dgm:spPr/>
      <dgm:t>
        <a:bodyPr/>
        <a:lstStyle/>
        <a:p>
          <a:endParaRPr lang="zh-TW" altLang="en-US"/>
        </a:p>
      </dgm:t>
    </dgm:pt>
    <dgm:pt modelId="{6A4B31EC-10D7-4BFD-83DE-B5FB18C5AB5C}" type="pres">
      <dgm:prSet presAssocID="{1E5D9011-B3AD-4904-AD03-A17AA2A6E0FD}" presName="sp" presStyleCnt="0"/>
      <dgm:spPr/>
    </dgm:pt>
    <dgm:pt modelId="{9A40A41C-EE97-46BD-A7C6-1BE18A2C02B0}" type="pres">
      <dgm:prSet presAssocID="{A6D59027-94A0-4E63-85CF-D1807CE49D6B}" presName="composite" presStyleCnt="0"/>
      <dgm:spPr/>
    </dgm:pt>
    <dgm:pt modelId="{8E23451A-5E26-4C40-92A9-F250D4B24BB6}" type="pres">
      <dgm:prSet presAssocID="{A6D59027-94A0-4E63-85CF-D1807CE49D6B}" presName="parentText" presStyleLbl="alignNode1" presStyleIdx="3" presStyleCnt="4">
        <dgm:presLayoutVars>
          <dgm:chMax val="1"/>
          <dgm:bulletEnabled val="1"/>
        </dgm:presLayoutVars>
      </dgm:prSet>
      <dgm:spPr/>
      <dgm:t>
        <a:bodyPr/>
        <a:lstStyle/>
        <a:p>
          <a:endParaRPr lang="zh-TW" altLang="en-US"/>
        </a:p>
      </dgm:t>
    </dgm:pt>
    <dgm:pt modelId="{EA258924-5079-47AC-89EF-767FAE40B62B}" type="pres">
      <dgm:prSet presAssocID="{A6D59027-94A0-4E63-85CF-D1807CE49D6B}" presName="descendantText" presStyleLbl="alignAcc1" presStyleIdx="3" presStyleCnt="4">
        <dgm:presLayoutVars>
          <dgm:bulletEnabled val="1"/>
        </dgm:presLayoutVars>
      </dgm:prSet>
      <dgm:spPr/>
      <dgm:t>
        <a:bodyPr/>
        <a:lstStyle/>
        <a:p>
          <a:endParaRPr lang="zh-TW" altLang="en-US"/>
        </a:p>
      </dgm:t>
    </dgm:pt>
  </dgm:ptLst>
  <dgm:cxnLst>
    <dgm:cxn modelId="{468DCE16-96E6-4EA3-8D16-61096481ACA1}" type="presOf" srcId="{150643B0-8259-454C-AA34-242363334305}" destId="{E918279B-82A1-4C6A-99A8-94887AD770D2}" srcOrd="0" destOrd="0" presId="urn:microsoft.com/office/officeart/2005/8/layout/chevron2"/>
    <dgm:cxn modelId="{F15D9C41-A969-4AE3-A05A-D6A5A9E4885D}" srcId="{9144B481-2A53-49E6-BE46-22F316DE46A7}" destId="{150643B0-8259-454C-AA34-242363334305}" srcOrd="0" destOrd="0" parTransId="{4637D633-B42F-4682-935C-56F5A858B547}" sibTransId="{0E7C6326-1D2C-4CBD-93D8-3DA1AB7DA77F}"/>
    <dgm:cxn modelId="{C80E22C5-473C-4DFF-B57B-BE8711CACE72}" srcId="{AE7FB187-431B-4564-B829-4EE8B8CAB92D}" destId="{B8D7DFEE-F6D2-459E-95F6-E47483AAB550}" srcOrd="0" destOrd="0" parTransId="{1ABC17EB-A526-4719-AD19-D4602B48CBCE}" sibTransId="{1000858D-45B9-4B52-9C42-F222680BF88F}"/>
    <dgm:cxn modelId="{32A9628F-E60B-4FCC-BCD9-674E2B75C753}" srcId="{A6D59027-94A0-4E63-85CF-D1807CE49D6B}" destId="{581E58CE-26B8-4BE4-B68C-28235D73D0EB}" srcOrd="2" destOrd="0" parTransId="{53BA80C9-94C9-43E8-8063-8B9CA571ABB1}" sibTransId="{DAFB5379-5B68-4903-B657-7785C05A7A01}"/>
    <dgm:cxn modelId="{0BBFA55E-BBB4-4EE1-A047-0AD0DFD37204}" type="presOf" srcId="{0803F664-365A-4720-924F-FDC7C645395B}" destId="{27037C35-DB07-4461-B2E5-92D4BC5B5770}" srcOrd="0" destOrd="1" presId="urn:microsoft.com/office/officeart/2005/8/layout/chevron2"/>
    <dgm:cxn modelId="{4C396F36-D0EE-42DA-8D23-6FCC33F2ADBE}" srcId="{A6D59027-94A0-4E63-85CF-D1807CE49D6B}" destId="{BFFD904E-C2C0-40F6-A319-03A76BD6D216}" srcOrd="3" destOrd="0" parTransId="{82F78F73-105F-4652-B908-66C1E6DA464C}" sibTransId="{93D19E94-8066-448E-8FD1-D04771690F46}"/>
    <dgm:cxn modelId="{31FFE186-55DA-493C-BD41-7801F4966F25}" type="presOf" srcId="{EB2DC81A-65F2-41FF-9D30-22F0F97EAFEB}" destId="{F62A494C-BF22-4400-B0DA-61DE73DBC11B}" srcOrd="0" destOrd="0" presId="urn:microsoft.com/office/officeart/2005/8/layout/chevron2"/>
    <dgm:cxn modelId="{9EBC35C7-7949-46AD-8B8A-D6DEB721462B}" srcId="{EB2DC81A-65F2-41FF-9D30-22F0F97EAFEB}" destId="{52A91393-3481-45C3-BC4D-28B398DF06D4}" srcOrd="0" destOrd="0" parTransId="{EE0DE28B-2B73-4B22-9F92-45BC237D2C9A}" sibTransId="{22245E31-196D-40DE-932C-6883C386C707}"/>
    <dgm:cxn modelId="{63C176B7-01B2-4A78-B639-99DFE9B34C91}" srcId="{477A93B9-6B66-497D-95BB-C02FE17803EA}" destId="{9144B481-2A53-49E6-BE46-22F316DE46A7}" srcOrd="2" destOrd="0" parTransId="{4FC2208F-5AE9-4641-8856-E275FF571B6D}" sibTransId="{1E5D9011-B3AD-4904-AD03-A17AA2A6E0FD}"/>
    <dgm:cxn modelId="{41DD8C3A-AB7E-4010-9214-2414495FF86A}" type="presOf" srcId="{C3F164AA-9E96-47B2-9335-DEBCAF358175}" destId="{EA258924-5079-47AC-89EF-767FAE40B62B}" srcOrd="0" destOrd="0" presId="urn:microsoft.com/office/officeart/2005/8/layout/chevron2"/>
    <dgm:cxn modelId="{37DEC228-C9E7-4735-BCDC-7EACF6EBB2F8}" type="presOf" srcId="{25179714-0FAC-4877-9E39-D272C5C98CF7}" destId="{EA258924-5079-47AC-89EF-767FAE40B62B}" srcOrd="0" destOrd="4" presId="urn:microsoft.com/office/officeart/2005/8/layout/chevron2"/>
    <dgm:cxn modelId="{792C6D7A-5697-4398-A4B6-157BC441BF9A}" type="presOf" srcId="{B82E438D-AF98-43BA-A064-2FD5D3257D40}" destId="{27037C35-DB07-4461-B2E5-92D4BC5B5770}" srcOrd="0" destOrd="2" presId="urn:microsoft.com/office/officeart/2005/8/layout/chevron2"/>
    <dgm:cxn modelId="{C0AA76CE-F104-4CE0-B4FC-296F8F13B295}" srcId="{AE7FB187-431B-4564-B829-4EE8B8CAB92D}" destId="{B82E438D-AF98-43BA-A064-2FD5D3257D40}" srcOrd="2" destOrd="0" parTransId="{EC52F4A3-F614-431C-8199-F8B196000D3E}" sibTransId="{0ED8B8BD-D02F-4F1B-8959-9A68918B6276}"/>
    <dgm:cxn modelId="{4FD08324-8DB6-4AED-8F0C-E04EBBA8B7AA}" type="presOf" srcId="{B8D7DFEE-F6D2-459E-95F6-E47483AAB550}" destId="{27037C35-DB07-4461-B2E5-92D4BC5B5770}" srcOrd="0" destOrd="0" presId="urn:microsoft.com/office/officeart/2005/8/layout/chevron2"/>
    <dgm:cxn modelId="{DB9AC14E-13A0-4364-A74A-09A83A2EF6F3}" srcId="{477A93B9-6B66-497D-95BB-C02FE17803EA}" destId="{EB2DC81A-65F2-41FF-9D30-22F0F97EAFEB}" srcOrd="1" destOrd="0" parTransId="{18F9389E-0664-4931-B703-ED8A35868DBF}" sibTransId="{0BCE4534-D627-4911-B3B9-AA79B38FC90D}"/>
    <dgm:cxn modelId="{FCD9A955-98E7-46D1-9324-C18DE2D29D5C}" type="presOf" srcId="{477A93B9-6B66-497D-95BB-C02FE17803EA}" destId="{F7F0EB85-C4F6-4C2A-A1AD-90B72F2E4FD5}" srcOrd="0" destOrd="0" presId="urn:microsoft.com/office/officeart/2005/8/layout/chevron2"/>
    <dgm:cxn modelId="{94E5FF6C-0DCD-4075-AF2F-028F945D0325}" srcId="{A6D59027-94A0-4E63-85CF-D1807CE49D6B}" destId="{C3F164AA-9E96-47B2-9335-DEBCAF358175}" srcOrd="0" destOrd="0" parTransId="{6AA9B2BD-D6E1-4F18-8C7B-2A9916321D14}" sibTransId="{B5ADA6D9-9698-4909-900D-7F50F77C9C12}"/>
    <dgm:cxn modelId="{6E95EB56-E5AD-438D-BCD6-D4B536F47D3E}" type="presOf" srcId="{A6D59027-94A0-4E63-85CF-D1807CE49D6B}" destId="{8E23451A-5E26-4C40-92A9-F250D4B24BB6}" srcOrd="0" destOrd="0" presId="urn:microsoft.com/office/officeart/2005/8/layout/chevron2"/>
    <dgm:cxn modelId="{0A2FFBF3-BCC0-472C-9ED8-B482CD0579D3}" srcId="{477A93B9-6B66-497D-95BB-C02FE17803EA}" destId="{AE7FB187-431B-4564-B829-4EE8B8CAB92D}" srcOrd="0" destOrd="0" parTransId="{59F2C6A8-31DD-4055-91A4-64F9F32A9DDE}" sibTransId="{4DCE63D4-7961-4ABB-B175-3F460009E456}"/>
    <dgm:cxn modelId="{98DA4245-57A3-41B7-9914-647E8FEFE4BF}" type="presOf" srcId="{BFFD904E-C2C0-40F6-A319-03A76BD6D216}" destId="{EA258924-5079-47AC-89EF-767FAE40B62B}" srcOrd="0" destOrd="3" presId="urn:microsoft.com/office/officeart/2005/8/layout/chevron2"/>
    <dgm:cxn modelId="{E0D78EFD-446F-4713-85AA-BCD1C419BE61}" type="presOf" srcId="{581E58CE-26B8-4BE4-B68C-28235D73D0EB}" destId="{EA258924-5079-47AC-89EF-767FAE40B62B}" srcOrd="0" destOrd="2" presId="urn:microsoft.com/office/officeart/2005/8/layout/chevron2"/>
    <dgm:cxn modelId="{289315EA-05FA-4A89-B571-4DE6C34C95F9}" srcId="{A6D59027-94A0-4E63-85CF-D1807CE49D6B}" destId="{757BE200-60D8-4B21-8029-BD0E05CDB33D}" srcOrd="1" destOrd="0" parTransId="{EAD5B8F2-52C2-48F8-ACD9-76B90B2EEA3E}" sibTransId="{197CA7B7-DB54-4606-AB9C-3B544BBDF842}"/>
    <dgm:cxn modelId="{F79020A7-C868-4A9A-A004-832E2EC1B448}" type="presOf" srcId="{52A91393-3481-45C3-BC4D-28B398DF06D4}" destId="{AB6B73E7-4864-4604-9E77-FAC444975467}" srcOrd="0" destOrd="0" presId="urn:microsoft.com/office/officeart/2005/8/layout/chevron2"/>
    <dgm:cxn modelId="{00A165C4-7A78-4B5E-8D1A-AE166FB7D8F7}" type="presOf" srcId="{9144B481-2A53-49E6-BE46-22F316DE46A7}" destId="{7771A40A-46E4-4779-8845-0A6F19252533}" srcOrd="0" destOrd="0" presId="urn:microsoft.com/office/officeart/2005/8/layout/chevron2"/>
    <dgm:cxn modelId="{41ECDA06-A045-4D51-B750-7C98EC49C806}" srcId="{A6D59027-94A0-4E63-85CF-D1807CE49D6B}" destId="{25179714-0FAC-4877-9E39-D272C5C98CF7}" srcOrd="4" destOrd="0" parTransId="{0702864E-E5F4-4BD8-8F2D-98BBDBCF95EB}" sibTransId="{6407A31C-CA93-466A-A968-952586FED59A}"/>
    <dgm:cxn modelId="{EDCF51C1-7E8D-45DC-A839-9EA1D3076B66}" srcId="{AE7FB187-431B-4564-B829-4EE8B8CAB92D}" destId="{0803F664-365A-4720-924F-FDC7C645395B}" srcOrd="1" destOrd="0" parTransId="{F8636374-4055-4E54-9D6B-A407880D4E6F}" sibTransId="{40AEE7B8-1D5A-472B-A344-593DF920DB27}"/>
    <dgm:cxn modelId="{D590122A-03F8-47B0-BABE-9ECEAD08B958}" type="presOf" srcId="{AE7FB187-431B-4564-B829-4EE8B8CAB92D}" destId="{21190AF0-8216-42CC-8CD5-8D48D0784677}" srcOrd="0" destOrd="0" presId="urn:microsoft.com/office/officeart/2005/8/layout/chevron2"/>
    <dgm:cxn modelId="{864B1173-84E6-41DA-AC28-B9AE630DF210}" srcId="{477A93B9-6B66-497D-95BB-C02FE17803EA}" destId="{A6D59027-94A0-4E63-85CF-D1807CE49D6B}" srcOrd="3" destOrd="0" parTransId="{AFCB9C11-FCD4-4679-8EA0-26B96634FB9E}" sibTransId="{D64D1926-B231-411F-BB22-75F34466350A}"/>
    <dgm:cxn modelId="{B27F71EC-2E32-41A4-9733-0CDA2F338F75}" type="presOf" srcId="{757BE200-60D8-4B21-8029-BD0E05CDB33D}" destId="{EA258924-5079-47AC-89EF-767FAE40B62B}" srcOrd="0" destOrd="1" presId="urn:microsoft.com/office/officeart/2005/8/layout/chevron2"/>
    <dgm:cxn modelId="{84BFF700-DC68-48D7-A0B6-FAC2399E6E77}" type="presParOf" srcId="{F7F0EB85-C4F6-4C2A-A1AD-90B72F2E4FD5}" destId="{372E6D61-4FAA-4EDD-8FF4-4AE7036E790E}" srcOrd="0" destOrd="0" presId="urn:microsoft.com/office/officeart/2005/8/layout/chevron2"/>
    <dgm:cxn modelId="{214D13C1-2801-45DA-BEE6-6987C5B94C5F}" type="presParOf" srcId="{372E6D61-4FAA-4EDD-8FF4-4AE7036E790E}" destId="{21190AF0-8216-42CC-8CD5-8D48D0784677}" srcOrd="0" destOrd="0" presId="urn:microsoft.com/office/officeart/2005/8/layout/chevron2"/>
    <dgm:cxn modelId="{8B0ED058-8BF3-4B81-90D5-AD98A2628413}" type="presParOf" srcId="{372E6D61-4FAA-4EDD-8FF4-4AE7036E790E}" destId="{27037C35-DB07-4461-B2E5-92D4BC5B5770}" srcOrd="1" destOrd="0" presId="urn:microsoft.com/office/officeart/2005/8/layout/chevron2"/>
    <dgm:cxn modelId="{1CE007B5-A2D9-4EEE-9D3B-F81153EA3FD4}" type="presParOf" srcId="{F7F0EB85-C4F6-4C2A-A1AD-90B72F2E4FD5}" destId="{A91FD5E7-477C-482E-87AA-CEF8CAA95248}" srcOrd="1" destOrd="0" presId="urn:microsoft.com/office/officeart/2005/8/layout/chevron2"/>
    <dgm:cxn modelId="{45010DD3-5E5C-48EF-8ADA-BBF01989CCA5}" type="presParOf" srcId="{F7F0EB85-C4F6-4C2A-A1AD-90B72F2E4FD5}" destId="{1E3A3E94-51D4-400C-AAD2-450C1B7B6334}" srcOrd="2" destOrd="0" presId="urn:microsoft.com/office/officeart/2005/8/layout/chevron2"/>
    <dgm:cxn modelId="{77BC9D2C-B5A8-4CE3-BBB6-1B37125B39E4}" type="presParOf" srcId="{1E3A3E94-51D4-400C-AAD2-450C1B7B6334}" destId="{F62A494C-BF22-4400-B0DA-61DE73DBC11B}" srcOrd="0" destOrd="0" presId="urn:microsoft.com/office/officeart/2005/8/layout/chevron2"/>
    <dgm:cxn modelId="{011232CE-1043-4FB3-948D-39CFFCF621E0}" type="presParOf" srcId="{1E3A3E94-51D4-400C-AAD2-450C1B7B6334}" destId="{AB6B73E7-4864-4604-9E77-FAC444975467}" srcOrd="1" destOrd="0" presId="urn:microsoft.com/office/officeart/2005/8/layout/chevron2"/>
    <dgm:cxn modelId="{2924658B-4E3D-4C37-950A-EC49EC52CD19}" type="presParOf" srcId="{F7F0EB85-C4F6-4C2A-A1AD-90B72F2E4FD5}" destId="{2677474B-2BA6-4899-BBC3-BA37E0E9B559}" srcOrd="3" destOrd="0" presId="urn:microsoft.com/office/officeart/2005/8/layout/chevron2"/>
    <dgm:cxn modelId="{E9CBA036-38EB-47CC-8185-8EEEC7BC8E1C}" type="presParOf" srcId="{F7F0EB85-C4F6-4C2A-A1AD-90B72F2E4FD5}" destId="{93D61989-5386-4C8C-8283-C9652B5BCAFE}" srcOrd="4" destOrd="0" presId="urn:microsoft.com/office/officeart/2005/8/layout/chevron2"/>
    <dgm:cxn modelId="{A37B5C23-A224-464E-9E1A-958A3C635751}" type="presParOf" srcId="{93D61989-5386-4C8C-8283-C9652B5BCAFE}" destId="{7771A40A-46E4-4779-8845-0A6F19252533}" srcOrd="0" destOrd="0" presId="urn:microsoft.com/office/officeart/2005/8/layout/chevron2"/>
    <dgm:cxn modelId="{E83644C4-3C08-4323-A234-02588335FAB2}" type="presParOf" srcId="{93D61989-5386-4C8C-8283-C9652B5BCAFE}" destId="{E918279B-82A1-4C6A-99A8-94887AD770D2}" srcOrd="1" destOrd="0" presId="urn:microsoft.com/office/officeart/2005/8/layout/chevron2"/>
    <dgm:cxn modelId="{0A789CFF-F338-472D-8EBC-0C703F6F4595}" type="presParOf" srcId="{F7F0EB85-C4F6-4C2A-A1AD-90B72F2E4FD5}" destId="{6A4B31EC-10D7-4BFD-83DE-B5FB18C5AB5C}" srcOrd="5" destOrd="0" presId="urn:microsoft.com/office/officeart/2005/8/layout/chevron2"/>
    <dgm:cxn modelId="{9D54EB6C-4B89-47BF-AF67-F29CEE7891DD}" type="presParOf" srcId="{F7F0EB85-C4F6-4C2A-A1AD-90B72F2E4FD5}" destId="{9A40A41C-EE97-46BD-A7C6-1BE18A2C02B0}" srcOrd="6" destOrd="0" presId="urn:microsoft.com/office/officeart/2005/8/layout/chevron2"/>
    <dgm:cxn modelId="{17F148F0-98DE-4329-8C24-7CC062F42923}" type="presParOf" srcId="{9A40A41C-EE97-46BD-A7C6-1BE18A2C02B0}" destId="{8E23451A-5E26-4C40-92A9-F250D4B24BB6}" srcOrd="0" destOrd="0" presId="urn:microsoft.com/office/officeart/2005/8/layout/chevron2"/>
    <dgm:cxn modelId="{B9612D9B-29FB-40B4-A776-3D7F09B4C76F}" type="presParOf" srcId="{9A40A41C-EE97-46BD-A7C6-1BE18A2C02B0}" destId="{EA258924-5079-47AC-89EF-767FAE40B62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77A93B9-6B66-497D-95BB-C02FE17803EA}"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zh-TW" altLang="en-US"/>
        </a:p>
      </dgm:t>
    </dgm:pt>
    <dgm:pt modelId="{AE7FB187-431B-4564-B829-4EE8B8CAB92D}">
      <dgm:prSet phldrT="[文字]"/>
      <dgm:spPr/>
      <dgm:t>
        <a:bodyPr/>
        <a:lstStyle/>
        <a:p>
          <a:r>
            <a:rPr lang="zh-TW" altLang="en-US" dirty="0" smtClean="0">
              <a:solidFill>
                <a:schemeClr val="tx1"/>
              </a:solidFill>
            </a:rPr>
            <a:t>前往蔬菜科技工廠參觀</a:t>
          </a:r>
          <a:endParaRPr lang="zh-TW" altLang="en-US" dirty="0">
            <a:solidFill>
              <a:schemeClr val="tx1"/>
            </a:solidFill>
          </a:endParaRPr>
        </a:p>
      </dgm:t>
    </dgm:pt>
    <dgm:pt modelId="{59F2C6A8-31DD-4055-91A4-64F9F32A9DDE}" type="parTrans" cxnId="{0A2FFBF3-BCC0-472C-9ED8-B482CD0579D3}">
      <dgm:prSet/>
      <dgm:spPr/>
      <dgm:t>
        <a:bodyPr/>
        <a:lstStyle/>
        <a:p>
          <a:endParaRPr lang="zh-TW" altLang="en-US"/>
        </a:p>
      </dgm:t>
    </dgm:pt>
    <dgm:pt modelId="{4DCE63D4-7961-4ABB-B175-3F460009E456}" type="sibTrans" cxnId="{0A2FFBF3-BCC0-472C-9ED8-B482CD0579D3}">
      <dgm:prSet/>
      <dgm:spPr/>
      <dgm:t>
        <a:bodyPr/>
        <a:lstStyle/>
        <a:p>
          <a:endParaRPr lang="zh-TW" altLang="en-US"/>
        </a:p>
      </dgm:t>
    </dgm:pt>
    <dgm:pt modelId="{B8D7DFEE-F6D2-459E-95F6-E47483AAB550}">
      <dgm:prSet phldrT="[文字]" custT="1"/>
      <dgm:spPr/>
      <dgm:t>
        <a:bodyPr/>
        <a:lstStyle/>
        <a:p>
          <a:r>
            <a:rPr lang="x-none" sz="1800" dirty="0" smtClean="0"/>
            <a:t>搭車前往至科技蔬菜工廠進行參觀，在參觀的路上進行相關提醒</a:t>
          </a:r>
          <a:endParaRPr lang="zh-TW" altLang="en-US" sz="1800" dirty="0"/>
        </a:p>
      </dgm:t>
    </dgm:pt>
    <dgm:pt modelId="{1ABC17EB-A526-4719-AD19-D4602B48CBCE}" type="parTrans" cxnId="{C80E22C5-473C-4DFF-B57B-BE8711CACE72}">
      <dgm:prSet/>
      <dgm:spPr/>
      <dgm:t>
        <a:bodyPr/>
        <a:lstStyle/>
        <a:p>
          <a:endParaRPr lang="zh-TW" altLang="en-US"/>
        </a:p>
      </dgm:t>
    </dgm:pt>
    <dgm:pt modelId="{1000858D-45B9-4B52-9C42-F222680BF88F}" type="sibTrans" cxnId="{C80E22C5-473C-4DFF-B57B-BE8711CACE72}">
      <dgm:prSet/>
      <dgm:spPr/>
      <dgm:t>
        <a:bodyPr/>
        <a:lstStyle/>
        <a:p>
          <a:endParaRPr lang="zh-TW" altLang="en-US"/>
        </a:p>
      </dgm:t>
    </dgm:pt>
    <dgm:pt modelId="{9144B481-2A53-49E6-BE46-22F316DE46A7}">
      <dgm:prSet phldrT="[文字]"/>
      <dgm:spPr/>
      <dgm:t>
        <a:bodyPr/>
        <a:lstStyle/>
        <a:p>
          <a:r>
            <a:rPr lang="zh-TW" altLang="en-US" dirty="0" smtClean="0">
              <a:solidFill>
                <a:schemeClr val="tx1"/>
              </a:solidFill>
            </a:rPr>
            <a:t>參觀時</a:t>
          </a:r>
          <a:endParaRPr lang="zh-TW" altLang="en-US" dirty="0">
            <a:solidFill>
              <a:schemeClr val="tx1"/>
            </a:solidFill>
          </a:endParaRPr>
        </a:p>
      </dgm:t>
    </dgm:pt>
    <dgm:pt modelId="{4FC2208F-5AE9-4641-8856-E275FF571B6D}" type="parTrans" cxnId="{63C176B7-01B2-4A78-B639-99DFE9B34C91}">
      <dgm:prSet/>
      <dgm:spPr/>
      <dgm:t>
        <a:bodyPr/>
        <a:lstStyle/>
        <a:p>
          <a:endParaRPr lang="zh-TW" altLang="en-US"/>
        </a:p>
      </dgm:t>
    </dgm:pt>
    <dgm:pt modelId="{1E5D9011-B3AD-4904-AD03-A17AA2A6E0FD}" type="sibTrans" cxnId="{63C176B7-01B2-4A78-B639-99DFE9B34C91}">
      <dgm:prSet/>
      <dgm:spPr/>
      <dgm:t>
        <a:bodyPr/>
        <a:lstStyle/>
        <a:p>
          <a:endParaRPr lang="zh-TW" altLang="en-US"/>
        </a:p>
      </dgm:t>
    </dgm:pt>
    <dgm:pt modelId="{150643B0-8259-454C-AA34-242363334305}">
      <dgm:prSet phldrT="[文字]"/>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dirty="0" smtClean="0"/>
            <a:t> </a:t>
          </a:r>
          <a:r>
            <a:rPr lang="x-none" dirty="0" smtClean="0"/>
            <a:t>請學生紀錄影片當中的重要五句話或五件事。</a:t>
          </a:r>
          <a:endParaRPr lang="zh-TW" altLang="en-US" dirty="0"/>
        </a:p>
      </dgm:t>
    </dgm:pt>
    <dgm:pt modelId="{4637D633-B42F-4682-935C-56F5A858B547}" type="parTrans" cxnId="{F15D9C41-A969-4AE3-A05A-D6A5A9E4885D}">
      <dgm:prSet/>
      <dgm:spPr/>
      <dgm:t>
        <a:bodyPr/>
        <a:lstStyle/>
        <a:p>
          <a:endParaRPr lang="zh-TW" altLang="en-US"/>
        </a:p>
      </dgm:t>
    </dgm:pt>
    <dgm:pt modelId="{0E7C6326-1D2C-4CBD-93D8-3DA1AB7DA77F}" type="sibTrans" cxnId="{F15D9C41-A969-4AE3-A05A-D6A5A9E4885D}">
      <dgm:prSet/>
      <dgm:spPr/>
      <dgm:t>
        <a:bodyPr/>
        <a:lstStyle/>
        <a:p>
          <a:endParaRPr lang="zh-TW" altLang="en-US"/>
        </a:p>
      </dgm:t>
    </dgm:pt>
    <dgm:pt modelId="{A6D59027-94A0-4E63-85CF-D1807CE49D6B}">
      <dgm:prSet/>
      <dgm:spPr/>
      <dgm:t>
        <a:bodyPr/>
        <a:lstStyle/>
        <a:p>
          <a:r>
            <a:rPr lang="zh-TW" altLang="en-US" dirty="0" smtClean="0">
              <a:solidFill>
                <a:schemeClr val="tx1"/>
              </a:solidFill>
            </a:rPr>
            <a:t>回程歸納</a:t>
          </a:r>
          <a:endParaRPr lang="zh-TW" altLang="en-US" dirty="0">
            <a:solidFill>
              <a:schemeClr val="tx1"/>
            </a:solidFill>
          </a:endParaRPr>
        </a:p>
      </dgm:t>
    </dgm:pt>
    <dgm:pt modelId="{AFCB9C11-FCD4-4679-8EA0-26B96634FB9E}" type="parTrans" cxnId="{864B1173-84E6-41DA-AC28-B9AE630DF210}">
      <dgm:prSet/>
      <dgm:spPr/>
      <dgm:t>
        <a:bodyPr/>
        <a:lstStyle/>
        <a:p>
          <a:endParaRPr lang="zh-TW" altLang="en-US"/>
        </a:p>
      </dgm:t>
    </dgm:pt>
    <dgm:pt modelId="{D64D1926-B231-411F-BB22-75F34466350A}" type="sibTrans" cxnId="{864B1173-84E6-41DA-AC28-B9AE630DF210}">
      <dgm:prSet/>
      <dgm:spPr/>
      <dgm:t>
        <a:bodyPr/>
        <a:lstStyle/>
        <a:p>
          <a:endParaRPr lang="zh-TW" altLang="en-US"/>
        </a:p>
      </dgm:t>
    </dgm:pt>
    <dgm:pt modelId="{C3F164AA-9E96-47B2-9335-DEBCAF358175}">
      <dgm:prSet/>
      <dgm:spPr/>
      <dgm:t>
        <a:bodyPr/>
        <a:lstStyle/>
        <a:p>
          <a:r>
            <a:rPr lang="x-none" dirty="0" smtClean="0"/>
            <a:t>參觀完之後，對這間或從事此工作的人有什麼看法？</a:t>
          </a:r>
          <a:endParaRPr lang="zh-TW" altLang="en-US" dirty="0"/>
        </a:p>
      </dgm:t>
    </dgm:pt>
    <dgm:pt modelId="{6AA9B2BD-D6E1-4F18-8C7B-2A9916321D14}" type="parTrans" cxnId="{94E5FF6C-0DCD-4075-AF2F-028F945D0325}">
      <dgm:prSet/>
      <dgm:spPr/>
      <dgm:t>
        <a:bodyPr/>
        <a:lstStyle/>
        <a:p>
          <a:endParaRPr lang="zh-TW" altLang="en-US"/>
        </a:p>
      </dgm:t>
    </dgm:pt>
    <dgm:pt modelId="{B5ADA6D9-9698-4909-900D-7F50F77C9C12}" type="sibTrans" cxnId="{94E5FF6C-0DCD-4075-AF2F-028F945D0325}">
      <dgm:prSet/>
      <dgm:spPr/>
      <dgm:t>
        <a:bodyPr/>
        <a:lstStyle/>
        <a:p>
          <a:endParaRPr lang="zh-TW" altLang="en-US"/>
        </a:p>
      </dgm:t>
    </dgm:pt>
    <dgm:pt modelId="{86F841DE-3D19-4A3E-9F5E-F12738CCAB63}">
      <dgm:prSet phldrT="[文字]" custT="1"/>
      <dgm:spPr/>
      <dgm:t>
        <a:bodyPr/>
        <a:lstStyle/>
        <a:p>
          <a:r>
            <a:rPr lang="x-none" sz="1800" dirty="0" smtClean="0"/>
            <a:t>發下學習單(附件三)，並說明學習單的內容。</a:t>
          </a:r>
          <a:endParaRPr lang="zh-TW" altLang="en-US" sz="1800" dirty="0"/>
        </a:p>
      </dgm:t>
    </dgm:pt>
    <dgm:pt modelId="{3BF4AB64-03DA-4988-B65E-CAC0DE8E85AF}" type="parTrans" cxnId="{57A268CA-7D54-4E76-8E35-6E9EAB742731}">
      <dgm:prSet/>
      <dgm:spPr/>
      <dgm:t>
        <a:bodyPr/>
        <a:lstStyle/>
        <a:p>
          <a:endParaRPr lang="zh-TW" altLang="en-US"/>
        </a:p>
      </dgm:t>
    </dgm:pt>
    <dgm:pt modelId="{0692D34C-509C-49A8-8C6D-5FB0035575F5}" type="sibTrans" cxnId="{57A268CA-7D54-4E76-8E35-6E9EAB742731}">
      <dgm:prSet/>
      <dgm:spPr/>
      <dgm:t>
        <a:bodyPr/>
        <a:lstStyle/>
        <a:p>
          <a:endParaRPr lang="zh-TW" altLang="en-US"/>
        </a:p>
      </dgm:t>
    </dgm:pt>
    <dgm:pt modelId="{16409B6C-1DA6-408B-804B-91414FD35FCF}">
      <dgm:prSet phldrT="[文字]" custT="1"/>
      <dgm:spPr/>
      <dgm:t>
        <a:bodyPr/>
        <a:lstStyle/>
        <a:p>
          <a:r>
            <a:rPr lang="x-none" dirty="0" smtClean="0"/>
            <a:t>觀賞”50黃金青農”小短片 五分鐘</a:t>
          </a:r>
          <a:endParaRPr lang="zh-TW" altLang="en-US" sz="1800" dirty="0"/>
        </a:p>
      </dgm:t>
    </dgm:pt>
    <dgm:pt modelId="{DDF2384F-DFC4-400B-93E1-63B2E9BD1E1D}" type="parTrans" cxnId="{B0979079-3079-4EC2-84FA-AC71360DBCE0}">
      <dgm:prSet/>
      <dgm:spPr/>
      <dgm:t>
        <a:bodyPr/>
        <a:lstStyle/>
        <a:p>
          <a:endParaRPr lang="zh-TW" altLang="en-US"/>
        </a:p>
      </dgm:t>
    </dgm:pt>
    <dgm:pt modelId="{D3A7C56D-F646-41F9-A7A1-49D1B8066D32}" type="sibTrans" cxnId="{B0979079-3079-4EC2-84FA-AC71360DBCE0}">
      <dgm:prSet/>
      <dgm:spPr/>
      <dgm:t>
        <a:bodyPr/>
        <a:lstStyle/>
        <a:p>
          <a:endParaRPr lang="zh-TW" altLang="en-US"/>
        </a:p>
      </dgm:t>
    </dgm:pt>
    <dgm:pt modelId="{B1200BFE-00B1-4538-8DD3-6E768CD1C00E}">
      <dgm:prSet phldrT="[文字]"/>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dirty="0" smtClean="0"/>
            <a:t> </a:t>
          </a:r>
          <a:r>
            <a:rPr lang="x-none" dirty="0" smtClean="0"/>
            <a:t>到工廠聆聽簡報，提醒學生要隨手紀錄。</a:t>
          </a:r>
          <a:endParaRPr lang="zh-TW" altLang="en-US" dirty="0"/>
        </a:p>
      </dgm:t>
    </dgm:pt>
    <dgm:pt modelId="{BEC7BB46-2B08-4AD5-B3D7-5AAD29D25B81}" type="parTrans" cxnId="{0FD4145D-4052-4483-9C7E-C2954E6387BB}">
      <dgm:prSet/>
      <dgm:spPr/>
      <dgm:t>
        <a:bodyPr/>
        <a:lstStyle/>
        <a:p>
          <a:endParaRPr lang="zh-TW" altLang="en-US"/>
        </a:p>
      </dgm:t>
    </dgm:pt>
    <dgm:pt modelId="{D7722537-F09C-465F-A2EC-E7322717D9F0}" type="sibTrans" cxnId="{0FD4145D-4052-4483-9C7E-C2954E6387BB}">
      <dgm:prSet/>
      <dgm:spPr/>
      <dgm:t>
        <a:bodyPr/>
        <a:lstStyle/>
        <a:p>
          <a:endParaRPr lang="zh-TW" altLang="en-US"/>
        </a:p>
      </dgm:t>
    </dgm:pt>
    <dgm:pt modelId="{0D202A6D-DD68-4E19-A5F4-1C76359AFE01}">
      <dgm:prSet phldrT="[文字]"/>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dirty="0" smtClean="0"/>
            <a:t> </a:t>
          </a:r>
          <a:r>
            <a:rPr lang="x-none" dirty="0" smtClean="0"/>
            <a:t>進行互動Q&amp;A。</a:t>
          </a:r>
          <a:endParaRPr lang="zh-TW" altLang="en-US" dirty="0"/>
        </a:p>
      </dgm:t>
    </dgm:pt>
    <dgm:pt modelId="{C59C6206-B8B7-4F2A-A892-CE9C2CE7ED7D}" type="parTrans" cxnId="{7EB0E167-3622-41EC-BC3C-1CD783F4453D}">
      <dgm:prSet/>
      <dgm:spPr/>
      <dgm:t>
        <a:bodyPr/>
        <a:lstStyle/>
        <a:p>
          <a:endParaRPr lang="zh-TW" altLang="en-US"/>
        </a:p>
      </dgm:t>
    </dgm:pt>
    <dgm:pt modelId="{C1AD2E48-5D0D-475E-8AA5-192BD150D647}" type="sibTrans" cxnId="{7EB0E167-3622-41EC-BC3C-1CD783F4453D}">
      <dgm:prSet/>
      <dgm:spPr/>
      <dgm:t>
        <a:bodyPr/>
        <a:lstStyle/>
        <a:p>
          <a:endParaRPr lang="zh-TW" altLang="en-US"/>
        </a:p>
      </dgm:t>
    </dgm:pt>
    <dgm:pt modelId="{0652E319-0C14-4FA9-93DA-A4D79C729EC4}">
      <dgm:prSet/>
      <dgm:spPr/>
      <dgm:t>
        <a:bodyPr/>
        <a:lstStyle/>
        <a:p>
          <a:r>
            <a:rPr lang="zh-TW" altLang="en-US" dirty="0" smtClean="0">
              <a:solidFill>
                <a:schemeClr val="tx1"/>
              </a:solidFill>
            </a:rPr>
            <a:t>下次作業預告</a:t>
          </a:r>
          <a:endParaRPr lang="zh-TW" altLang="en-US" dirty="0">
            <a:solidFill>
              <a:schemeClr val="tx1"/>
            </a:solidFill>
          </a:endParaRPr>
        </a:p>
      </dgm:t>
    </dgm:pt>
    <dgm:pt modelId="{45AD09B1-559C-4821-A0AB-13AB96B77C42}" type="parTrans" cxnId="{E58E2FBC-82C1-4C16-9E93-B541107D9F18}">
      <dgm:prSet/>
      <dgm:spPr/>
      <dgm:t>
        <a:bodyPr/>
        <a:lstStyle/>
        <a:p>
          <a:endParaRPr lang="zh-TW" altLang="en-US"/>
        </a:p>
      </dgm:t>
    </dgm:pt>
    <dgm:pt modelId="{AE1E2767-D423-46DA-8285-F0147FD9CBB3}" type="sibTrans" cxnId="{E58E2FBC-82C1-4C16-9E93-B541107D9F18}">
      <dgm:prSet/>
      <dgm:spPr/>
      <dgm:t>
        <a:bodyPr/>
        <a:lstStyle/>
        <a:p>
          <a:endParaRPr lang="zh-TW" altLang="en-US"/>
        </a:p>
      </dgm:t>
    </dgm:pt>
    <dgm:pt modelId="{E1A40AB4-6EC3-45C8-B93D-B9C36A7791E2}">
      <dgm:prSet/>
      <dgm:spPr/>
      <dgm:t>
        <a:bodyPr/>
        <a:lstStyle/>
        <a:p>
          <a:r>
            <a:rPr lang="zh-TW" dirty="0" smtClean="0"/>
            <a:t>未來如果可以，你想在此間工廠擔任什麼職務？為什麼</a:t>
          </a:r>
          <a:r>
            <a:rPr lang="zh-TW" altLang="en-US" dirty="0" smtClean="0"/>
            <a:t>？</a:t>
          </a:r>
          <a:endParaRPr lang="zh-TW" altLang="en-US" dirty="0"/>
        </a:p>
      </dgm:t>
    </dgm:pt>
    <dgm:pt modelId="{033A767A-5AEC-4A53-86E2-AAFEB1533BA1}" type="parTrans" cxnId="{59567CF7-BBB4-4895-BEFE-8B0F80FF4451}">
      <dgm:prSet/>
      <dgm:spPr/>
      <dgm:t>
        <a:bodyPr/>
        <a:lstStyle/>
        <a:p>
          <a:endParaRPr lang="zh-TW" altLang="en-US"/>
        </a:p>
      </dgm:t>
    </dgm:pt>
    <dgm:pt modelId="{1846412F-2068-475A-B40C-75A257368D00}" type="sibTrans" cxnId="{59567CF7-BBB4-4895-BEFE-8B0F80FF4451}">
      <dgm:prSet/>
      <dgm:spPr/>
      <dgm:t>
        <a:bodyPr/>
        <a:lstStyle/>
        <a:p>
          <a:endParaRPr lang="zh-TW" altLang="en-US"/>
        </a:p>
      </dgm:t>
    </dgm:pt>
    <dgm:pt modelId="{2C9E73DE-941E-4A05-982E-B999F0A6E64E}">
      <dgm:prSet/>
      <dgm:spPr/>
      <dgm:t>
        <a:bodyPr/>
        <a:lstStyle/>
        <a:p>
          <a:r>
            <a:rPr lang="x-none" dirty="0" smtClean="0"/>
            <a:t>剛剛參觀的科技蔬菜工廠，種植方式？來程時我們所觀賞50黃金青農的使用方式屬於何種種植方式？</a:t>
          </a:r>
          <a:endParaRPr lang="zh-TW" altLang="en-US" dirty="0"/>
        </a:p>
      </dgm:t>
    </dgm:pt>
    <dgm:pt modelId="{4FBE8383-4D2E-479B-931C-F865A66F87BF}" type="parTrans" cxnId="{412EF79C-7E67-4784-924D-7708DA9C36E7}">
      <dgm:prSet/>
      <dgm:spPr/>
      <dgm:t>
        <a:bodyPr/>
        <a:lstStyle/>
        <a:p>
          <a:endParaRPr lang="zh-TW" altLang="en-US"/>
        </a:p>
      </dgm:t>
    </dgm:pt>
    <dgm:pt modelId="{AAC33E66-9BD7-4854-8C45-B525B58C57D9}" type="sibTrans" cxnId="{412EF79C-7E67-4784-924D-7708DA9C36E7}">
      <dgm:prSet/>
      <dgm:spPr/>
      <dgm:t>
        <a:bodyPr/>
        <a:lstStyle/>
        <a:p>
          <a:endParaRPr lang="zh-TW" altLang="en-US"/>
        </a:p>
      </dgm:t>
    </dgm:pt>
    <dgm:pt modelId="{837331B0-D830-4BC3-A097-BD7E826E96D8}">
      <dgm:prSet/>
      <dgm:spPr/>
      <dgm:t>
        <a:bodyPr/>
        <a:lstStyle/>
        <a:p>
          <a:r>
            <a:rPr lang="zh-TW" altLang="en-US" dirty="0" smtClean="0"/>
            <a:t>影片中提到的原始農業經濟的缺點是甚麼？</a:t>
          </a:r>
          <a:endParaRPr lang="zh-TW" altLang="en-US" dirty="0"/>
        </a:p>
      </dgm:t>
    </dgm:pt>
    <dgm:pt modelId="{12D10FE3-8D66-4499-BF8F-38F38828F446}" type="parTrans" cxnId="{DD527C8D-0A94-4C7E-A1D0-F7B32862C398}">
      <dgm:prSet/>
      <dgm:spPr/>
      <dgm:t>
        <a:bodyPr/>
        <a:lstStyle/>
        <a:p>
          <a:endParaRPr lang="zh-TW" altLang="en-US"/>
        </a:p>
      </dgm:t>
    </dgm:pt>
    <dgm:pt modelId="{384C4846-4288-4619-AF18-CD4FF110AD70}" type="sibTrans" cxnId="{DD527C8D-0A94-4C7E-A1D0-F7B32862C398}">
      <dgm:prSet/>
      <dgm:spPr/>
      <dgm:t>
        <a:bodyPr/>
        <a:lstStyle/>
        <a:p>
          <a:endParaRPr lang="zh-TW" altLang="en-US"/>
        </a:p>
      </dgm:t>
    </dgm:pt>
    <dgm:pt modelId="{9CBED14B-2B41-4FEC-9006-8E89FD0192B8}">
      <dgm:prSet/>
      <dgm:spPr/>
      <dgm:t>
        <a:bodyPr/>
        <a:lstStyle/>
        <a:p>
          <a:r>
            <a:rPr lang="zh-TW" dirty="0" smtClean="0"/>
            <a:t>在這些農物的原型當中，什麼是一般常見到且我們也能在教室內做到的加工品？</a:t>
          </a:r>
          <a:endParaRPr lang="zh-TW" altLang="en-US" dirty="0"/>
        </a:p>
      </dgm:t>
    </dgm:pt>
    <dgm:pt modelId="{CC328DEB-04AE-4907-84D0-9F5A766F36C5}" type="parTrans" cxnId="{23B626BE-9216-4517-BAFD-37C5A4FF5B43}">
      <dgm:prSet/>
      <dgm:spPr/>
      <dgm:t>
        <a:bodyPr/>
        <a:lstStyle/>
        <a:p>
          <a:endParaRPr lang="zh-TW" altLang="en-US"/>
        </a:p>
      </dgm:t>
    </dgm:pt>
    <dgm:pt modelId="{994F4CA0-1238-4C4E-A54D-476765937EA9}" type="sibTrans" cxnId="{23B626BE-9216-4517-BAFD-37C5A4FF5B43}">
      <dgm:prSet/>
      <dgm:spPr/>
      <dgm:t>
        <a:bodyPr/>
        <a:lstStyle/>
        <a:p>
          <a:endParaRPr lang="zh-TW" altLang="en-US"/>
        </a:p>
      </dgm:t>
    </dgm:pt>
    <dgm:pt modelId="{4C52B3A1-CE78-4F6F-93C7-0E221D9F868E}">
      <dgm:prSet/>
      <dgm:spPr/>
      <dgm:t>
        <a:bodyPr/>
        <a:lstStyle/>
        <a:p>
          <a:r>
            <a:rPr lang="zh-TW" altLang="en-US" dirty="0" smtClean="0"/>
            <a:t>預告下次果醬製作的注意事項</a:t>
          </a:r>
          <a:endParaRPr lang="zh-TW" altLang="en-US" dirty="0"/>
        </a:p>
      </dgm:t>
    </dgm:pt>
    <dgm:pt modelId="{2D1074BD-7DC8-40CF-9E10-85A58BB32362}" type="parTrans" cxnId="{5BCDFB28-EED3-4CA4-BA65-7D725D2FB56E}">
      <dgm:prSet/>
      <dgm:spPr/>
      <dgm:t>
        <a:bodyPr/>
        <a:lstStyle/>
        <a:p>
          <a:endParaRPr lang="zh-TW" altLang="en-US"/>
        </a:p>
      </dgm:t>
    </dgm:pt>
    <dgm:pt modelId="{5DF12F8B-23E5-4850-BCFA-B79C4005525A}" type="sibTrans" cxnId="{5BCDFB28-EED3-4CA4-BA65-7D725D2FB56E}">
      <dgm:prSet/>
      <dgm:spPr/>
      <dgm:t>
        <a:bodyPr/>
        <a:lstStyle/>
        <a:p>
          <a:endParaRPr lang="zh-TW" altLang="en-US"/>
        </a:p>
      </dgm:t>
    </dgm:pt>
    <dgm:pt modelId="{F7F0EB85-C4F6-4C2A-A1AD-90B72F2E4FD5}" type="pres">
      <dgm:prSet presAssocID="{477A93B9-6B66-497D-95BB-C02FE17803EA}" presName="linearFlow" presStyleCnt="0">
        <dgm:presLayoutVars>
          <dgm:dir/>
          <dgm:animLvl val="lvl"/>
          <dgm:resizeHandles val="exact"/>
        </dgm:presLayoutVars>
      </dgm:prSet>
      <dgm:spPr/>
      <dgm:t>
        <a:bodyPr/>
        <a:lstStyle/>
        <a:p>
          <a:endParaRPr lang="zh-TW" altLang="en-US"/>
        </a:p>
      </dgm:t>
    </dgm:pt>
    <dgm:pt modelId="{372E6D61-4FAA-4EDD-8FF4-4AE7036E790E}" type="pres">
      <dgm:prSet presAssocID="{AE7FB187-431B-4564-B829-4EE8B8CAB92D}" presName="composite" presStyleCnt="0"/>
      <dgm:spPr/>
    </dgm:pt>
    <dgm:pt modelId="{21190AF0-8216-42CC-8CD5-8D48D0784677}" type="pres">
      <dgm:prSet presAssocID="{AE7FB187-431B-4564-B829-4EE8B8CAB92D}" presName="parentText" presStyleLbl="alignNode1" presStyleIdx="0" presStyleCnt="4">
        <dgm:presLayoutVars>
          <dgm:chMax val="1"/>
          <dgm:bulletEnabled val="1"/>
        </dgm:presLayoutVars>
      </dgm:prSet>
      <dgm:spPr/>
      <dgm:t>
        <a:bodyPr/>
        <a:lstStyle/>
        <a:p>
          <a:endParaRPr lang="zh-TW" altLang="en-US"/>
        </a:p>
      </dgm:t>
    </dgm:pt>
    <dgm:pt modelId="{27037C35-DB07-4461-B2E5-92D4BC5B5770}" type="pres">
      <dgm:prSet presAssocID="{AE7FB187-431B-4564-B829-4EE8B8CAB92D}" presName="descendantText" presStyleLbl="alignAcc1" presStyleIdx="0" presStyleCnt="4" custLinFactNeighborX="1417" custLinFactNeighborY="-161">
        <dgm:presLayoutVars>
          <dgm:bulletEnabled val="1"/>
        </dgm:presLayoutVars>
      </dgm:prSet>
      <dgm:spPr/>
      <dgm:t>
        <a:bodyPr/>
        <a:lstStyle/>
        <a:p>
          <a:endParaRPr lang="zh-TW" altLang="en-US"/>
        </a:p>
      </dgm:t>
    </dgm:pt>
    <dgm:pt modelId="{A91FD5E7-477C-482E-87AA-CEF8CAA95248}" type="pres">
      <dgm:prSet presAssocID="{4DCE63D4-7961-4ABB-B175-3F460009E456}" presName="sp" presStyleCnt="0"/>
      <dgm:spPr/>
    </dgm:pt>
    <dgm:pt modelId="{93D61989-5386-4C8C-8283-C9652B5BCAFE}" type="pres">
      <dgm:prSet presAssocID="{9144B481-2A53-49E6-BE46-22F316DE46A7}" presName="composite" presStyleCnt="0"/>
      <dgm:spPr/>
    </dgm:pt>
    <dgm:pt modelId="{7771A40A-46E4-4779-8845-0A6F19252533}" type="pres">
      <dgm:prSet presAssocID="{9144B481-2A53-49E6-BE46-22F316DE46A7}" presName="parentText" presStyleLbl="alignNode1" presStyleIdx="1" presStyleCnt="4">
        <dgm:presLayoutVars>
          <dgm:chMax val="1"/>
          <dgm:bulletEnabled val="1"/>
        </dgm:presLayoutVars>
      </dgm:prSet>
      <dgm:spPr/>
      <dgm:t>
        <a:bodyPr/>
        <a:lstStyle/>
        <a:p>
          <a:endParaRPr lang="zh-TW" altLang="en-US"/>
        </a:p>
      </dgm:t>
    </dgm:pt>
    <dgm:pt modelId="{E918279B-82A1-4C6A-99A8-94887AD770D2}" type="pres">
      <dgm:prSet presAssocID="{9144B481-2A53-49E6-BE46-22F316DE46A7}" presName="descendantText" presStyleLbl="alignAcc1" presStyleIdx="1" presStyleCnt="4">
        <dgm:presLayoutVars>
          <dgm:bulletEnabled val="1"/>
        </dgm:presLayoutVars>
      </dgm:prSet>
      <dgm:spPr/>
      <dgm:t>
        <a:bodyPr/>
        <a:lstStyle/>
        <a:p>
          <a:endParaRPr lang="zh-TW" altLang="en-US"/>
        </a:p>
      </dgm:t>
    </dgm:pt>
    <dgm:pt modelId="{6A4B31EC-10D7-4BFD-83DE-B5FB18C5AB5C}" type="pres">
      <dgm:prSet presAssocID="{1E5D9011-B3AD-4904-AD03-A17AA2A6E0FD}" presName="sp" presStyleCnt="0"/>
      <dgm:spPr/>
    </dgm:pt>
    <dgm:pt modelId="{9A40A41C-EE97-46BD-A7C6-1BE18A2C02B0}" type="pres">
      <dgm:prSet presAssocID="{A6D59027-94A0-4E63-85CF-D1807CE49D6B}" presName="composite" presStyleCnt="0"/>
      <dgm:spPr/>
    </dgm:pt>
    <dgm:pt modelId="{8E23451A-5E26-4C40-92A9-F250D4B24BB6}" type="pres">
      <dgm:prSet presAssocID="{A6D59027-94A0-4E63-85CF-D1807CE49D6B}" presName="parentText" presStyleLbl="alignNode1" presStyleIdx="2" presStyleCnt="4">
        <dgm:presLayoutVars>
          <dgm:chMax val="1"/>
          <dgm:bulletEnabled val="1"/>
        </dgm:presLayoutVars>
      </dgm:prSet>
      <dgm:spPr/>
      <dgm:t>
        <a:bodyPr/>
        <a:lstStyle/>
        <a:p>
          <a:endParaRPr lang="zh-TW" altLang="en-US"/>
        </a:p>
      </dgm:t>
    </dgm:pt>
    <dgm:pt modelId="{EA258924-5079-47AC-89EF-767FAE40B62B}" type="pres">
      <dgm:prSet presAssocID="{A6D59027-94A0-4E63-85CF-D1807CE49D6B}" presName="descendantText" presStyleLbl="alignAcc1" presStyleIdx="2" presStyleCnt="4">
        <dgm:presLayoutVars>
          <dgm:bulletEnabled val="1"/>
        </dgm:presLayoutVars>
      </dgm:prSet>
      <dgm:spPr/>
      <dgm:t>
        <a:bodyPr/>
        <a:lstStyle/>
        <a:p>
          <a:endParaRPr lang="zh-TW" altLang="en-US"/>
        </a:p>
      </dgm:t>
    </dgm:pt>
    <dgm:pt modelId="{9F26DF2D-1BEF-4D23-9237-280A6415C3C3}" type="pres">
      <dgm:prSet presAssocID="{D64D1926-B231-411F-BB22-75F34466350A}" presName="sp" presStyleCnt="0"/>
      <dgm:spPr/>
    </dgm:pt>
    <dgm:pt modelId="{F3216686-D5E6-42EC-84CD-0B621269D887}" type="pres">
      <dgm:prSet presAssocID="{0652E319-0C14-4FA9-93DA-A4D79C729EC4}" presName="composite" presStyleCnt="0"/>
      <dgm:spPr/>
    </dgm:pt>
    <dgm:pt modelId="{C3532881-9398-45A4-95AD-1A26FBF85178}" type="pres">
      <dgm:prSet presAssocID="{0652E319-0C14-4FA9-93DA-A4D79C729EC4}" presName="parentText" presStyleLbl="alignNode1" presStyleIdx="3" presStyleCnt="4">
        <dgm:presLayoutVars>
          <dgm:chMax val="1"/>
          <dgm:bulletEnabled val="1"/>
        </dgm:presLayoutVars>
      </dgm:prSet>
      <dgm:spPr/>
      <dgm:t>
        <a:bodyPr/>
        <a:lstStyle/>
        <a:p>
          <a:endParaRPr lang="zh-TW" altLang="en-US"/>
        </a:p>
      </dgm:t>
    </dgm:pt>
    <dgm:pt modelId="{AEC94763-595D-4889-9213-BD9C773B7159}" type="pres">
      <dgm:prSet presAssocID="{0652E319-0C14-4FA9-93DA-A4D79C729EC4}" presName="descendantText" presStyleLbl="alignAcc1" presStyleIdx="3" presStyleCnt="4">
        <dgm:presLayoutVars>
          <dgm:bulletEnabled val="1"/>
        </dgm:presLayoutVars>
      </dgm:prSet>
      <dgm:spPr/>
      <dgm:t>
        <a:bodyPr/>
        <a:lstStyle/>
        <a:p>
          <a:endParaRPr lang="zh-TW" altLang="en-US"/>
        </a:p>
      </dgm:t>
    </dgm:pt>
  </dgm:ptLst>
  <dgm:cxnLst>
    <dgm:cxn modelId="{DC6EE662-C1FE-43FF-B7CA-68D06CDE9179}" type="presOf" srcId="{9144B481-2A53-49E6-BE46-22F316DE46A7}" destId="{7771A40A-46E4-4779-8845-0A6F19252533}" srcOrd="0" destOrd="0" presId="urn:microsoft.com/office/officeart/2005/8/layout/chevron2"/>
    <dgm:cxn modelId="{63C176B7-01B2-4A78-B639-99DFE9B34C91}" srcId="{477A93B9-6B66-497D-95BB-C02FE17803EA}" destId="{9144B481-2A53-49E6-BE46-22F316DE46A7}" srcOrd="1" destOrd="0" parTransId="{4FC2208F-5AE9-4641-8856-E275FF571B6D}" sibTransId="{1E5D9011-B3AD-4904-AD03-A17AA2A6E0FD}"/>
    <dgm:cxn modelId="{B0979079-3079-4EC2-84FA-AC71360DBCE0}" srcId="{AE7FB187-431B-4564-B829-4EE8B8CAB92D}" destId="{16409B6C-1DA6-408B-804B-91414FD35FCF}" srcOrd="2" destOrd="0" parTransId="{DDF2384F-DFC4-400B-93E1-63B2E9BD1E1D}" sibTransId="{D3A7C56D-F646-41F9-A7A1-49D1B8066D32}"/>
    <dgm:cxn modelId="{DD527C8D-0A94-4C7E-A1D0-F7B32862C398}" srcId="{0652E319-0C14-4FA9-93DA-A4D79C729EC4}" destId="{837331B0-D830-4BC3-A097-BD7E826E96D8}" srcOrd="0" destOrd="0" parTransId="{12D10FE3-8D66-4499-BF8F-38F38828F446}" sibTransId="{384C4846-4288-4619-AF18-CD4FF110AD70}"/>
    <dgm:cxn modelId="{7EB0E167-3622-41EC-BC3C-1CD783F4453D}" srcId="{9144B481-2A53-49E6-BE46-22F316DE46A7}" destId="{0D202A6D-DD68-4E19-A5F4-1C76359AFE01}" srcOrd="2" destOrd="0" parTransId="{C59C6206-B8B7-4F2A-A892-CE9C2CE7ED7D}" sibTransId="{C1AD2E48-5D0D-475E-8AA5-192BD150D647}"/>
    <dgm:cxn modelId="{73606162-4C5A-418C-B9AE-6F4349220B71}" type="presOf" srcId="{AE7FB187-431B-4564-B829-4EE8B8CAB92D}" destId="{21190AF0-8216-42CC-8CD5-8D48D0784677}" srcOrd="0" destOrd="0" presId="urn:microsoft.com/office/officeart/2005/8/layout/chevron2"/>
    <dgm:cxn modelId="{AD8B9341-8411-4304-BF96-53A718704E63}" type="presOf" srcId="{837331B0-D830-4BC3-A097-BD7E826E96D8}" destId="{AEC94763-595D-4889-9213-BD9C773B7159}" srcOrd="0" destOrd="0" presId="urn:microsoft.com/office/officeart/2005/8/layout/chevron2"/>
    <dgm:cxn modelId="{E58E2FBC-82C1-4C16-9E93-B541107D9F18}" srcId="{477A93B9-6B66-497D-95BB-C02FE17803EA}" destId="{0652E319-0C14-4FA9-93DA-A4D79C729EC4}" srcOrd="3" destOrd="0" parTransId="{45AD09B1-559C-4821-A0AB-13AB96B77C42}" sibTransId="{AE1E2767-D423-46DA-8285-F0147FD9CBB3}"/>
    <dgm:cxn modelId="{F15D9C41-A969-4AE3-A05A-D6A5A9E4885D}" srcId="{9144B481-2A53-49E6-BE46-22F316DE46A7}" destId="{150643B0-8259-454C-AA34-242363334305}" srcOrd="0" destOrd="0" parTransId="{4637D633-B42F-4682-935C-56F5A858B547}" sibTransId="{0E7C6326-1D2C-4CBD-93D8-3DA1AB7DA77F}"/>
    <dgm:cxn modelId="{DAAACF2A-DC9E-40D1-8356-7AD893CC4234}" type="presOf" srcId="{A6D59027-94A0-4E63-85CF-D1807CE49D6B}" destId="{8E23451A-5E26-4C40-92A9-F250D4B24BB6}" srcOrd="0" destOrd="0" presId="urn:microsoft.com/office/officeart/2005/8/layout/chevron2"/>
    <dgm:cxn modelId="{9830E17E-95D4-4B92-AAE6-0BBCF34A5ED4}" type="presOf" srcId="{9CBED14B-2B41-4FEC-9006-8E89FD0192B8}" destId="{AEC94763-595D-4889-9213-BD9C773B7159}" srcOrd="0" destOrd="1" presId="urn:microsoft.com/office/officeart/2005/8/layout/chevron2"/>
    <dgm:cxn modelId="{8B4F16DA-4FA2-43F3-9FFA-E63D65BD1BD7}" type="presOf" srcId="{0652E319-0C14-4FA9-93DA-A4D79C729EC4}" destId="{C3532881-9398-45A4-95AD-1A26FBF85178}" srcOrd="0" destOrd="0" presId="urn:microsoft.com/office/officeart/2005/8/layout/chevron2"/>
    <dgm:cxn modelId="{4457EB35-8049-4327-A284-81A8925B5F61}" type="presOf" srcId="{2C9E73DE-941E-4A05-982E-B999F0A6E64E}" destId="{EA258924-5079-47AC-89EF-767FAE40B62B}" srcOrd="0" destOrd="2" presId="urn:microsoft.com/office/officeart/2005/8/layout/chevron2"/>
    <dgm:cxn modelId="{C80E22C5-473C-4DFF-B57B-BE8711CACE72}" srcId="{AE7FB187-431B-4564-B829-4EE8B8CAB92D}" destId="{B8D7DFEE-F6D2-459E-95F6-E47483AAB550}" srcOrd="0" destOrd="0" parTransId="{1ABC17EB-A526-4719-AD19-D4602B48CBCE}" sibTransId="{1000858D-45B9-4B52-9C42-F222680BF88F}"/>
    <dgm:cxn modelId="{FB3F585F-ABCC-49F2-A743-32D04D5706DE}" type="presOf" srcId="{16409B6C-1DA6-408B-804B-91414FD35FCF}" destId="{27037C35-DB07-4461-B2E5-92D4BC5B5770}" srcOrd="0" destOrd="2" presId="urn:microsoft.com/office/officeart/2005/8/layout/chevron2"/>
    <dgm:cxn modelId="{94E5FF6C-0DCD-4075-AF2F-028F945D0325}" srcId="{A6D59027-94A0-4E63-85CF-D1807CE49D6B}" destId="{C3F164AA-9E96-47B2-9335-DEBCAF358175}" srcOrd="0" destOrd="0" parTransId="{6AA9B2BD-D6E1-4F18-8C7B-2A9916321D14}" sibTransId="{B5ADA6D9-9698-4909-900D-7F50F77C9C12}"/>
    <dgm:cxn modelId="{864B1173-84E6-41DA-AC28-B9AE630DF210}" srcId="{477A93B9-6B66-497D-95BB-C02FE17803EA}" destId="{A6D59027-94A0-4E63-85CF-D1807CE49D6B}" srcOrd="2" destOrd="0" parTransId="{AFCB9C11-FCD4-4679-8EA0-26B96634FB9E}" sibTransId="{D64D1926-B231-411F-BB22-75F34466350A}"/>
    <dgm:cxn modelId="{A7A02429-4490-4C52-AC36-EB6BBDA511B1}" type="presOf" srcId="{150643B0-8259-454C-AA34-242363334305}" destId="{E918279B-82A1-4C6A-99A8-94887AD770D2}" srcOrd="0" destOrd="0" presId="urn:microsoft.com/office/officeart/2005/8/layout/chevron2"/>
    <dgm:cxn modelId="{5BCDFB28-EED3-4CA4-BA65-7D725D2FB56E}" srcId="{0652E319-0C14-4FA9-93DA-A4D79C729EC4}" destId="{4C52B3A1-CE78-4F6F-93C7-0E221D9F868E}" srcOrd="2" destOrd="0" parTransId="{2D1074BD-7DC8-40CF-9E10-85A58BB32362}" sibTransId="{5DF12F8B-23E5-4850-BCFA-B79C4005525A}"/>
    <dgm:cxn modelId="{0A2FFBF3-BCC0-472C-9ED8-B482CD0579D3}" srcId="{477A93B9-6B66-497D-95BB-C02FE17803EA}" destId="{AE7FB187-431B-4564-B829-4EE8B8CAB92D}" srcOrd="0" destOrd="0" parTransId="{59F2C6A8-31DD-4055-91A4-64F9F32A9DDE}" sibTransId="{4DCE63D4-7961-4ABB-B175-3F460009E456}"/>
    <dgm:cxn modelId="{75E36014-133F-4623-B8DC-FD671ADEE24B}" type="presOf" srcId="{477A93B9-6B66-497D-95BB-C02FE17803EA}" destId="{F7F0EB85-C4F6-4C2A-A1AD-90B72F2E4FD5}" srcOrd="0" destOrd="0" presId="urn:microsoft.com/office/officeart/2005/8/layout/chevron2"/>
    <dgm:cxn modelId="{FD1A3BDB-32A5-483C-8FE6-0B8735581886}" type="presOf" srcId="{0D202A6D-DD68-4E19-A5F4-1C76359AFE01}" destId="{E918279B-82A1-4C6A-99A8-94887AD770D2}" srcOrd="0" destOrd="2" presId="urn:microsoft.com/office/officeart/2005/8/layout/chevron2"/>
    <dgm:cxn modelId="{4EBB5CE9-942C-4E8F-81C6-026585C5DA39}" type="presOf" srcId="{B1200BFE-00B1-4538-8DD3-6E768CD1C00E}" destId="{E918279B-82A1-4C6A-99A8-94887AD770D2}" srcOrd="0" destOrd="1" presId="urn:microsoft.com/office/officeart/2005/8/layout/chevron2"/>
    <dgm:cxn modelId="{0FD4145D-4052-4483-9C7E-C2954E6387BB}" srcId="{9144B481-2A53-49E6-BE46-22F316DE46A7}" destId="{B1200BFE-00B1-4538-8DD3-6E768CD1C00E}" srcOrd="1" destOrd="0" parTransId="{BEC7BB46-2B08-4AD5-B3D7-5AAD29D25B81}" sibTransId="{D7722537-F09C-465F-A2EC-E7322717D9F0}"/>
    <dgm:cxn modelId="{4ECBAE01-AC41-497D-B617-7017FAA84C1E}" type="presOf" srcId="{86F841DE-3D19-4A3E-9F5E-F12738CCAB63}" destId="{27037C35-DB07-4461-B2E5-92D4BC5B5770}" srcOrd="0" destOrd="1" presId="urn:microsoft.com/office/officeart/2005/8/layout/chevron2"/>
    <dgm:cxn modelId="{57A268CA-7D54-4E76-8E35-6E9EAB742731}" srcId="{AE7FB187-431B-4564-B829-4EE8B8CAB92D}" destId="{86F841DE-3D19-4A3E-9F5E-F12738CCAB63}" srcOrd="1" destOrd="0" parTransId="{3BF4AB64-03DA-4988-B65E-CAC0DE8E85AF}" sibTransId="{0692D34C-509C-49A8-8C6D-5FB0035575F5}"/>
    <dgm:cxn modelId="{412EF79C-7E67-4784-924D-7708DA9C36E7}" srcId="{A6D59027-94A0-4E63-85CF-D1807CE49D6B}" destId="{2C9E73DE-941E-4A05-982E-B999F0A6E64E}" srcOrd="2" destOrd="0" parTransId="{4FBE8383-4D2E-479B-931C-F865A66F87BF}" sibTransId="{AAC33E66-9BD7-4854-8C45-B525B58C57D9}"/>
    <dgm:cxn modelId="{3E30ABFF-A155-45D0-A6F9-94F6A52E008D}" type="presOf" srcId="{C3F164AA-9E96-47B2-9335-DEBCAF358175}" destId="{EA258924-5079-47AC-89EF-767FAE40B62B}" srcOrd="0" destOrd="0" presId="urn:microsoft.com/office/officeart/2005/8/layout/chevron2"/>
    <dgm:cxn modelId="{63816635-C690-4704-8120-B3C11CC49F65}" type="presOf" srcId="{4C52B3A1-CE78-4F6F-93C7-0E221D9F868E}" destId="{AEC94763-595D-4889-9213-BD9C773B7159}" srcOrd="0" destOrd="2" presId="urn:microsoft.com/office/officeart/2005/8/layout/chevron2"/>
    <dgm:cxn modelId="{59567CF7-BBB4-4895-BEFE-8B0F80FF4451}" srcId="{A6D59027-94A0-4E63-85CF-D1807CE49D6B}" destId="{E1A40AB4-6EC3-45C8-B93D-B9C36A7791E2}" srcOrd="1" destOrd="0" parTransId="{033A767A-5AEC-4A53-86E2-AAFEB1533BA1}" sibTransId="{1846412F-2068-475A-B40C-75A257368D00}"/>
    <dgm:cxn modelId="{E6E95840-0A2C-4C5E-ACE2-ECF8281C0FB9}" type="presOf" srcId="{E1A40AB4-6EC3-45C8-B93D-B9C36A7791E2}" destId="{EA258924-5079-47AC-89EF-767FAE40B62B}" srcOrd="0" destOrd="1" presId="urn:microsoft.com/office/officeart/2005/8/layout/chevron2"/>
    <dgm:cxn modelId="{23B626BE-9216-4517-BAFD-37C5A4FF5B43}" srcId="{0652E319-0C14-4FA9-93DA-A4D79C729EC4}" destId="{9CBED14B-2B41-4FEC-9006-8E89FD0192B8}" srcOrd="1" destOrd="0" parTransId="{CC328DEB-04AE-4907-84D0-9F5A766F36C5}" sibTransId="{994F4CA0-1238-4C4E-A54D-476765937EA9}"/>
    <dgm:cxn modelId="{01782FBA-63AC-44F4-99C1-DF00810B8737}" type="presOf" srcId="{B8D7DFEE-F6D2-459E-95F6-E47483AAB550}" destId="{27037C35-DB07-4461-B2E5-92D4BC5B5770}" srcOrd="0" destOrd="0" presId="urn:microsoft.com/office/officeart/2005/8/layout/chevron2"/>
    <dgm:cxn modelId="{95C520B0-990D-47BD-8A6B-89234614FC12}" type="presParOf" srcId="{F7F0EB85-C4F6-4C2A-A1AD-90B72F2E4FD5}" destId="{372E6D61-4FAA-4EDD-8FF4-4AE7036E790E}" srcOrd="0" destOrd="0" presId="urn:microsoft.com/office/officeart/2005/8/layout/chevron2"/>
    <dgm:cxn modelId="{78321B01-E7B8-48E9-87AD-6E279B0A6B0A}" type="presParOf" srcId="{372E6D61-4FAA-4EDD-8FF4-4AE7036E790E}" destId="{21190AF0-8216-42CC-8CD5-8D48D0784677}" srcOrd="0" destOrd="0" presId="urn:microsoft.com/office/officeart/2005/8/layout/chevron2"/>
    <dgm:cxn modelId="{FD2A292A-AB6C-40E1-A8E7-6C0CCB4899F2}" type="presParOf" srcId="{372E6D61-4FAA-4EDD-8FF4-4AE7036E790E}" destId="{27037C35-DB07-4461-B2E5-92D4BC5B5770}" srcOrd="1" destOrd="0" presId="urn:microsoft.com/office/officeart/2005/8/layout/chevron2"/>
    <dgm:cxn modelId="{4AA7890E-A20E-4E1D-B95B-1047FF8B128B}" type="presParOf" srcId="{F7F0EB85-C4F6-4C2A-A1AD-90B72F2E4FD5}" destId="{A91FD5E7-477C-482E-87AA-CEF8CAA95248}" srcOrd="1" destOrd="0" presId="urn:microsoft.com/office/officeart/2005/8/layout/chevron2"/>
    <dgm:cxn modelId="{D557E4C0-D5B6-4FC2-B43D-671AB5059F54}" type="presParOf" srcId="{F7F0EB85-C4F6-4C2A-A1AD-90B72F2E4FD5}" destId="{93D61989-5386-4C8C-8283-C9652B5BCAFE}" srcOrd="2" destOrd="0" presId="urn:microsoft.com/office/officeart/2005/8/layout/chevron2"/>
    <dgm:cxn modelId="{BD62FCF1-56E0-44D5-AB43-CA164F16C158}" type="presParOf" srcId="{93D61989-5386-4C8C-8283-C9652B5BCAFE}" destId="{7771A40A-46E4-4779-8845-0A6F19252533}" srcOrd="0" destOrd="0" presId="urn:microsoft.com/office/officeart/2005/8/layout/chevron2"/>
    <dgm:cxn modelId="{2143D075-0E88-4CF2-AD72-13C17F97A65A}" type="presParOf" srcId="{93D61989-5386-4C8C-8283-C9652B5BCAFE}" destId="{E918279B-82A1-4C6A-99A8-94887AD770D2}" srcOrd="1" destOrd="0" presId="urn:microsoft.com/office/officeart/2005/8/layout/chevron2"/>
    <dgm:cxn modelId="{A513F8DF-5121-4A45-8A3B-FE86D27732C7}" type="presParOf" srcId="{F7F0EB85-C4F6-4C2A-A1AD-90B72F2E4FD5}" destId="{6A4B31EC-10D7-4BFD-83DE-B5FB18C5AB5C}" srcOrd="3" destOrd="0" presId="urn:microsoft.com/office/officeart/2005/8/layout/chevron2"/>
    <dgm:cxn modelId="{99167D24-5AA1-4315-A0E7-C41504646525}" type="presParOf" srcId="{F7F0EB85-C4F6-4C2A-A1AD-90B72F2E4FD5}" destId="{9A40A41C-EE97-46BD-A7C6-1BE18A2C02B0}" srcOrd="4" destOrd="0" presId="urn:microsoft.com/office/officeart/2005/8/layout/chevron2"/>
    <dgm:cxn modelId="{CD405769-B163-4F79-A990-44A86609C48F}" type="presParOf" srcId="{9A40A41C-EE97-46BD-A7C6-1BE18A2C02B0}" destId="{8E23451A-5E26-4C40-92A9-F250D4B24BB6}" srcOrd="0" destOrd="0" presId="urn:microsoft.com/office/officeart/2005/8/layout/chevron2"/>
    <dgm:cxn modelId="{F6161540-9B80-4625-8B52-BAC6CFDF777A}" type="presParOf" srcId="{9A40A41C-EE97-46BD-A7C6-1BE18A2C02B0}" destId="{EA258924-5079-47AC-89EF-767FAE40B62B}" srcOrd="1" destOrd="0" presId="urn:microsoft.com/office/officeart/2005/8/layout/chevron2"/>
    <dgm:cxn modelId="{46FA7F1F-2313-4ED3-8DAE-BD24C238994B}" type="presParOf" srcId="{F7F0EB85-C4F6-4C2A-A1AD-90B72F2E4FD5}" destId="{9F26DF2D-1BEF-4D23-9237-280A6415C3C3}" srcOrd="5" destOrd="0" presId="urn:microsoft.com/office/officeart/2005/8/layout/chevron2"/>
    <dgm:cxn modelId="{EC6D7BFA-3137-424B-8C3D-5FED64435C4A}" type="presParOf" srcId="{F7F0EB85-C4F6-4C2A-A1AD-90B72F2E4FD5}" destId="{F3216686-D5E6-42EC-84CD-0B621269D887}" srcOrd="6" destOrd="0" presId="urn:microsoft.com/office/officeart/2005/8/layout/chevron2"/>
    <dgm:cxn modelId="{08705DF9-98D4-48B7-B40A-1D5F7F20336C}" type="presParOf" srcId="{F3216686-D5E6-42EC-84CD-0B621269D887}" destId="{C3532881-9398-45A4-95AD-1A26FBF85178}" srcOrd="0" destOrd="0" presId="urn:microsoft.com/office/officeart/2005/8/layout/chevron2"/>
    <dgm:cxn modelId="{23D785FC-E1A7-46ED-AB6C-CA3133F47BF4}" type="presParOf" srcId="{F3216686-D5E6-42EC-84CD-0B621269D887}" destId="{AEC94763-595D-4889-9213-BD9C773B715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77A93B9-6B66-497D-95BB-C02FE17803EA}"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zh-TW" altLang="en-US"/>
        </a:p>
      </dgm:t>
    </dgm:pt>
    <dgm:pt modelId="{AE7FB187-431B-4564-B829-4EE8B8CAB92D}">
      <dgm:prSet phldrT="[文字]"/>
      <dgm:spPr/>
      <dgm:t>
        <a:bodyPr/>
        <a:lstStyle/>
        <a:p>
          <a:r>
            <a:rPr lang="zh-TW" altLang="en-US" dirty="0" smtClean="0">
              <a:solidFill>
                <a:schemeClr val="tx1"/>
              </a:solidFill>
            </a:rPr>
            <a:t>果醬女孩的故事</a:t>
          </a:r>
          <a:endParaRPr lang="zh-TW" altLang="en-US" dirty="0">
            <a:solidFill>
              <a:schemeClr val="tx1"/>
            </a:solidFill>
          </a:endParaRPr>
        </a:p>
      </dgm:t>
    </dgm:pt>
    <dgm:pt modelId="{59F2C6A8-31DD-4055-91A4-64F9F32A9DDE}" type="parTrans" cxnId="{0A2FFBF3-BCC0-472C-9ED8-B482CD0579D3}">
      <dgm:prSet/>
      <dgm:spPr/>
      <dgm:t>
        <a:bodyPr/>
        <a:lstStyle/>
        <a:p>
          <a:endParaRPr lang="zh-TW" altLang="en-US"/>
        </a:p>
      </dgm:t>
    </dgm:pt>
    <dgm:pt modelId="{4DCE63D4-7961-4ABB-B175-3F460009E456}" type="sibTrans" cxnId="{0A2FFBF3-BCC0-472C-9ED8-B482CD0579D3}">
      <dgm:prSet/>
      <dgm:spPr/>
      <dgm:t>
        <a:bodyPr/>
        <a:lstStyle/>
        <a:p>
          <a:endParaRPr lang="zh-TW" altLang="en-US"/>
        </a:p>
      </dgm:t>
    </dgm:pt>
    <dgm:pt modelId="{B8D7DFEE-F6D2-459E-95F6-E47483AAB550}">
      <dgm:prSet phldrT="[文字]" custT="1"/>
      <dgm:spPr/>
      <dgm:t>
        <a:bodyPr/>
        <a:lstStyle/>
        <a:p>
          <a:r>
            <a:rPr lang="x-none" sz="1400" dirty="0" smtClean="0"/>
            <a:t>之前的課程時我們提過，要保存食物、延長使用期限可以善用什麼方式？加工。</a:t>
          </a:r>
          <a:endParaRPr lang="zh-TW" altLang="en-US" sz="1400" dirty="0"/>
        </a:p>
      </dgm:t>
    </dgm:pt>
    <dgm:pt modelId="{1ABC17EB-A526-4719-AD19-D4602B48CBCE}" type="parTrans" cxnId="{C80E22C5-473C-4DFF-B57B-BE8711CACE72}">
      <dgm:prSet/>
      <dgm:spPr/>
      <dgm:t>
        <a:bodyPr/>
        <a:lstStyle/>
        <a:p>
          <a:endParaRPr lang="zh-TW" altLang="en-US"/>
        </a:p>
      </dgm:t>
    </dgm:pt>
    <dgm:pt modelId="{1000858D-45B9-4B52-9C42-F222680BF88F}" type="sibTrans" cxnId="{C80E22C5-473C-4DFF-B57B-BE8711CACE72}">
      <dgm:prSet/>
      <dgm:spPr/>
      <dgm:t>
        <a:bodyPr/>
        <a:lstStyle/>
        <a:p>
          <a:endParaRPr lang="zh-TW" altLang="en-US"/>
        </a:p>
      </dgm:t>
    </dgm:pt>
    <dgm:pt modelId="{9144B481-2A53-49E6-BE46-22F316DE46A7}">
      <dgm:prSet phldrT="[文字]"/>
      <dgm:spPr/>
      <dgm:t>
        <a:bodyPr/>
        <a:lstStyle/>
        <a:p>
          <a:r>
            <a:rPr lang="zh-TW" altLang="en-US" dirty="0" smtClean="0">
              <a:solidFill>
                <a:schemeClr val="tx1"/>
              </a:solidFill>
            </a:rPr>
            <a:t>果醬食譜製作介紹</a:t>
          </a:r>
          <a:endParaRPr lang="zh-TW" altLang="en-US" dirty="0">
            <a:solidFill>
              <a:schemeClr val="tx1"/>
            </a:solidFill>
          </a:endParaRPr>
        </a:p>
      </dgm:t>
    </dgm:pt>
    <dgm:pt modelId="{4FC2208F-5AE9-4641-8856-E275FF571B6D}" type="parTrans" cxnId="{63C176B7-01B2-4A78-B639-99DFE9B34C91}">
      <dgm:prSet/>
      <dgm:spPr/>
      <dgm:t>
        <a:bodyPr/>
        <a:lstStyle/>
        <a:p>
          <a:endParaRPr lang="zh-TW" altLang="en-US"/>
        </a:p>
      </dgm:t>
    </dgm:pt>
    <dgm:pt modelId="{1E5D9011-B3AD-4904-AD03-A17AA2A6E0FD}" type="sibTrans" cxnId="{63C176B7-01B2-4A78-B639-99DFE9B34C91}">
      <dgm:prSet/>
      <dgm:spPr/>
      <dgm:t>
        <a:bodyPr/>
        <a:lstStyle/>
        <a:p>
          <a:endParaRPr lang="zh-TW" altLang="en-US"/>
        </a:p>
      </dgm:t>
    </dgm:pt>
    <dgm:pt modelId="{150643B0-8259-454C-AA34-242363334305}">
      <dgm:prSet phldrT="[文字]"/>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x-none" dirty="0" smtClean="0"/>
            <a:t>說明果醬的食譜與實作方法，請同學紀錄在學習單。</a:t>
          </a:r>
          <a:endParaRPr lang="zh-TW" altLang="en-US" dirty="0"/>
        </a:p>
      </dgm:t>
    </dgm:pt>
    <dgm:pt modelId="{4637D633-B42F-4682-935C-56F5A858B547}" type="parTrans" cxnId="{F15D9C41-A969-4AE3-A05A-D6A5A9E4885D}">
      <dgm:prSet/>
      <dgm:spPr/>
      <dgm:t>
        <a:bodyPr/>
        <a:lstStyle/>
        <a:p>
          <a:endParaRPr lang="zh-TW" altLang="en-US"/>
        </a:p>
      </dgm:t>
    </dgm:pt>
    <dgm:pt modelId="{0E7C6326-1D2C-4CBD-93D8-3DA1AB7DA77F}" type="sibTrans" cxnId="{F15D9C41-A969-4AE3-A05A-D6A5A9E4885D}">
      <dgm:prSet/>
      <dgm:spPr/>
      <dgm:t>
        <a:bodyPr/>
        <a:lstStyle/>
        <a:p>
          <a:endParaRPr lang="zh-TW" altLang="en-US"/>
        </a:p>
      </dgm:t>
    </dgm:pt>
    <dgm:pt modelId="{A6D59027-94A0-4E63-85CF-D1807CE49D6B}">
      <dgm:prSet/>
      <dgm:spPr/>
      <dgm:t>
        <a:bodyPr/>
        <a:lstStyle/>
        <a:p>
          <a:r>
            <a:rPr lang="zh-TW" altLang="en-US" dirty="0" smtClean="0">
              <a:solidFill>
                <a:schemeClr val="tx1"/>
              </a:solidFill>
            </a:rPr>
            <a:t>果醬實作</a:t>
          </a:r>
          <a:endParaRPr lang="zh-TW" altLang="en-US" dirty="0">
            <a:solidFill>
              <a:schemeClr val="tx1"/>
            </a:solidFill>
          </a:endParaRPr>
        </a:p>
      </dgm:t>
    </dgm:pt>
    <dgm:pt modelId="{AFCB9C11-FCD4-4679-8EA0-26B96634FB9E}" type="parTrans" cxnId="{864B1173-84E6-41DA-AC28-B9AE630DF210}">
      <dgm:prSet/>
      <dgm:spPr/>
      <dgm:t>
        <a:bodyPr/>
        <a:lstStyle/>
        <a:p>
          <a:endParaRPr lang="zh-TW" altLang="en-US"/>
        </a:p>
      </dgm:t>
    </dgm:pt>
    <dgm:pt modelId="{D64D1926-B231-411F-BB22-75F34466350A}" type="sibTrans" cxnId="{864B1173-84E6-41DA-AC28-B9AE630DF210}">
      <dgm:prSet/>
      <dgm:spPr/>
      <dgm:t>
        <a:bodyPr/>
        <a:lstStyle/>
        <a:p>
          <a:endParaRPr lang="zh-TW" altLang="en-US"/>
        </a:p>
      </dgm:t>
    </dgm:pt>
    <dgm:pt modelId="{C3F164AA-9E96-47B2-9335-DEBCAF358175}">
      <dgm:prSet/>
      <dgm:spPr/>
      <dgm:t>
        <a:bodyPr/>
        <a:lstStyle/>
        <a:p>
          <a:r>
            <a:rPr lang="zh-TW" altLang="en-US" dirty="0" smtClean="0"/>
            <a:t>事前準備工作確認</a:t>
          </a:r>
          <a:endParaRPr lang="zh-TW" altLang="en-US" dirty="0"/>
        </a:p>
      </dgm:t>
    </dgm:pt>
    <dgm:pt modelId="{6AA9B2BD-D6E1-4F18-8C7B-2A9916321D14}" type="parTrans" cxnId="{94E5FF6C-0DCD-4075-AF2F-028F945D0325}">
      <dgm:prSet/>
      <dgm:spPr/>
      <dgm:t>
        <a:bodyPr/>
        <a:lstStyle/>
        <a:p>
          <a:endParaRPr lang="zh-TW" altLang="en-US"/>
        </a:p>
      </dgm:t>
    </dgm:pt>
    <dgm:pt modelId="{B5ADA6D9-9698-4909-900D-7F50F77C9C12}" type="sibTrans" cxnId="{94E5FF6C-0DCD-4075-AF2F-028F945D0325}">
      <dgm:prSet/>
      <dgm:spPr/>
      <dgm:t>
        <a:bodyPr/>
        <a:lstStyle/>
        <a:p>
          <a:endParaRPr lang="zh-TW" altLang="en-US"/>
        </a:p>
      </dgm:t>
    </dgm:pt>
    <dgm:pt modelId="{0652E319-0C14-4FA9-93DA-A4D79C729EC4}">
      <dgm:prSet/>
      <dgm:spPr/>
      <dgm:t>
        <a:bodyPr/>
        <a:lstStyle/>
        <a:p>
          <a:r>
            <a:rPr lang="zh-TW" altLang="en-US" dirty="0" smtClean="0">
              <a:solidFill>
                <a:schemeClr val="tx1"/>
              </a:solidFill>
            </a:rPr>
            <a:t>統整時間</a:t>
          </a:r>
          <a:endParaRPr lang="zh-TW" altLang="en-US" dirty="0">
            <a:solidFill>
              <a:schemeClr val="tx1"/>
            </a:solidFill>
          </a:endParaRPr>
        </a:p>
      </dgm:t>
    </dgm:pt>
    <dgm:pt modelId="{45AD09B1-559C-4821-A0AB-13AB96B77C42}" type="parTrans" cxnId="{E58E2FBC-82C1-4C16-9E93-B541107D9F18}">
      <dgm:prSet/>
      <dgm:spPr/>
      <dgm:t>
        <a:bodyPr/>
        <a:lstStyle/>
        <a:p>
          <a:endParaRPr lang="zh-TW" altLang="en-US"/>
        </a:p>
      </dgm:t>
    </dgm:pt>
    <dgm:pt modelId="{AE1E2767-D423-46DA-8285-F0147FD9CBB3}" type="sibTrans" cxnId="{E58E2FBC-82C1-4C16-9E93-B541107D9F18}">
      <dgm:prSet/>
      <dgm:spPr/>
      <dgm:t>
        <a:bodyPr/>
        <a:lstStyle/>
        <a:p>
          <a:endParaRPr lang="zh-TW" altLang="en-US"/>
        </a:p>
      </dgm:t>
    </dgm:pt>
    <dgm:pt modelId="{837331B0-D830-4BC3-A097-BD7E826E96D8}">
      <dgm:prSet custT="1"/>
      <dgm:spPr/>
      <dgm:t>
        <a:bodyPr/>
        <a:lstStyle/>
        <a:p>
          <a:r>
            <a:rPr lang="x-none" sz="1400" dirty="0" smtClean="0"/>
            <a:t>請學生拿出自己果醬女孩的學習單。</a:t>
          </a:r>
          <a:endParaRPr lang="zh-TW" altLang="en-US" sz="1400" dirty="0"/>
        </a:p>
      </dgm:t>
    </dgm:pt>
    <dgm:pt modelId="{12D10FE3-8D66-4499-BF8F-38F38828F446}" type="parTrans" cxnId="{DD527C8D-0A94-4C7E-A1D0-F7B32862C398}">
      <dgm:prSet/>
      <dgm:spPr/>
      <dgm:t>
        <a:bodyPr/>
        <a:lstStyle/>
        <a:p>
          <a:endParaRPr lang="zh-TW" altLang="en-US"/>
        </a:p>
      </dgm:t>
    </dgm:pt>
    <dgm:pt modelId="{384C4846-4288-4619-AF18-CD4FF110AD70}" type="sibTrans" cxnId="{DD527C8D-0A94-4C7E-A1D0-F7B32862C398}">
      <dgm:prSet/>
      <dgm:spPr/>
      <dgm:t>
        <a:bodyPr/>
        <a:lstStyle/>
        <a:p>
          <a:endParaRPr lang="zh-TW" altLang="en-US"/>
        </a:p>
      </dgm:t>
    </dgm:pt>
    <dgm:pt modelId="{16649AFC-57FC-4B49-BAF6-2C9FA63D3F0B}">
      <dgm:prSet custT="1"/>
      <dgm:spPr/>
      <dgm:t>
        <a:bodyPr/>
        <a:lstStyle/>
        <a:p>
          <a:r>
            <a:rPr lang="x-none" sz="1400" dirty="0" smtClean="0"/>
            <a:t>大臺南近年來以水果加工方式竄起的達人是什麼，有誰知道？果醬女孩～陳沛蓉</a:t>
          </a:r>
          <a:endParaRPr lang="zh-TW" sz="1400" dirty="0"/>
        </a:p>
      </dgm:t>
    </dgm:pt>
    <dgm:pt modelId="{830AD847-E58D-4D66-ADD7-186810857088}" type="parTrans" cxnId="{D49CE067-CAA5-4CB7-BC74-AE2796AB5FE1}">
      <dgm:prSet/>
      <dgm:spPr/>
      <dgm:t>
        <a:bodyPr/>
        <a:lstStyle/>
        <a:p>
          <a:endParaRPr lang="zh-TW" altLang="en-US"/>
        </a:p>
      </dgm:t>
    </dgm:pt>
    <dgm:pt modelId="{DCC7A874-32A2-42D2-91CB-C3771FC7D77A}" type="sibTrans" cxnId="{D49CE067-CAA5-4CB7-BC74-AE2796AB5FE1}">
      <dgm:prSet/>
      <dgm:spPr/>
      <dgm:t>
        <a:bodyPr/>
        <a:lstStyle/>
        <a:p>
          <a:endParaRPr lang="zh-TW" altLang="en-US"/>
        </a:p>
      </dgm:t>
    </dgm:pt>
    <dgm:pt modelId="{A3776104-C4E6-4421-8129-481FD3F785C9}">
      <dgm:prSet custT="1"/>
      <dgm:spPr/>
      <dgm:t>
        <a:bodyPr/>
        <a:lstStyle/>
        <a:p>
          <a:r>
            <a:rPr lang="x-none" sz="1400" dirty="0" smtClean="0"/>
            <a:t>教師利用簡報介紹臺南在地的達人故事：果醬女孩與男孩的故事。</a:t>
          </a:r>
          <a:endParaRPr lang="zh-TW" sz="1400" dirty="0"/>
        </a:p>
      </dgm:t>
    </dgm:pt>
    <dgm:pt modelId="{2FC7576D-14BA-4608-BAE2-554D409BDF49}" type="parTrans" cxnId="{FFF08247-CE0A-4A5E-A9C6-1DA7E8F8EEF7}">
      <dgm:prSet/>
      <dgm:spPr/>
      <dgm:t>
        <a:bodyPr/>
        <a:lstStyle/>
        <a:p>
          <a:endParaRPr lang="zh-TW" altLang="en-US"/>
        </a:p>
      </dgm:t>
    </dgm:pt>
    <dgm:pt modelId="{B12196E6-1AB6-4865-8638-53C9CAC328CD}" type="sibTrans" cxnId="{FFF08247-CE0A-4A5E-A9C6-1DA7E8F8EEF7}">
      <dgm:prSet/>
      <dgm:spPr/>
      <dgm:t>
        <a:bodyPr/>
        <a:lstStyle/>
        <a:p>
          <a:endParaRPr lang="zh-TW" altLang="en-US"/>
        </a:p>
      </dgm:t>
    </dgm:pt>
    <dgm:pt modelId="{293E7DE1-C3AF-4C6B-9C12-30397CA95046}">
      <dgm:prSet phldrT="[文字]"/>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dirty="0" smtClean="0"/>
            <a:t>請學生票選代表在預算內</a:t>
          </a:r>
          <a:r>
            <a:rPr lang="en-US" dirty="0" smtClean="0"/>
            <a:t>(</a:t>
          </a:r>
          <a:r>
            <a:rPr lang="zh-TW" dirty="0" smtClean="0"/>
            <a:t>每人材料費</a:t>
          </a:r>
          <a:r>
            <a:rPr lang="en-US" dirty="0" smtClean="0"/>
            <a:t>100</a:t>
          </a:r>
          <a:r>
            <a:rPr lang="zh-TW" dirty="0" smtClean="0"/>
            <a:t>元</a:t>
          </a:r>
          <a:r>
            <a:rPr lang="en-US" dirty="0" smtClean="0"/>
            <a:t>)</a:t>
          </a:r>
          <a:r>
            <a:rPr lang="zh-TW" dirty="0" smtClean="0"/>
            <a:t>跟在地果農聯絡跟訂購，請他在下次上課時送當季的水果來</a:t>
          </a:r>
          <a:endParaRPr lang="zh-TW" altLang="en-US" dirty="0"/>
        </a:p>
      </dgm:t>
    </dgm:pt>
    <dgm:pt modelId="{8C781B03-7142-4212-BA2A-3CB944D47693}" type="parTrans" cxnId="{39A063FC-0A05-459C-8691-41FB8DCCEBA7}">
      <dgm:prSet/>
      <dgm:spPr/>
      <dgm:t>
        <a:bodyPr/>
        <a:lstStyle/>
        <a:p>
          <a:endParaRPr lang="zh-TW" altLang="en-US"/>
        </a:p>
      </dgm:t>
    </dgm:pt>
    <dgm:pt modelId="{324BAA14-BCF7-4E8A-A74D-C92E6A9E0615}" type="sibTrans" cxnId="{39A063FC-0A05-459C-8691-41FB8DCCEBA7}">
      <dgm:prSet/>
      <dgm:spPr/>
      <dgm:t>
        <a:bodyPr/>
        <a:lstStyle/>
        <a:p>
          <a:endParaRPr lang="zh-TW" altLang="en-US"/>
        </a:p>
      </dgm:t>
    </dgm:pt>
    <dgm:pt modelId="{C253EB38-9A33-4AE1-9DA5-DD89291CE525}">
      <dgm:prSet/>
      <dgm:spPr/>
      <dgm:t>
        <a:bodyPr/>
        <a:lstStyle/>
        <a:p>
          <a:r>
            <a:rPr lang="zh-TW" altLang="en-US" dirty="0" smtClean="0"/>
            <a:t>帶領學生進行實作</a:t>
          </a:r>
          <a:endParaRPr lang="zh-TW" altLang="en-US" dirty="0"/>
        </a:p>
      </dgm:t>
    </dgm:pt>
    <dgm:pt modelId="{48B7D3D3-4E2C-490B-A74C-A0A0A9BC3A74}" type="parTrans" cxnId="{149BFF37-22E9-4A08-878A-0B36C531C12D}">
      <dgm:prSet/>
      <dgm:spPr/>
    </dgm:pt>
    <dgm:pt modelId="{F1D5E475-29D2-45B4-9895-D29EFD5BEB69}" type="sibTrans" cxnId="{149BFF37-22E9-4A08-878A-0B36C531C12D}">
      <dgm:prSet/>
      <dgm:spPr/>
    </dgm:pt>
    <dgm:pt modelId="{5E9BE291-9043-4BE6-B527-B2D515018119}">
      <dgm:prSet/>
      <dgm:spPr/>
      <dgm:t>
        <a:bodyPr/>
        <a:lstStyle/>
        <a:p>
          <a:r>
            <a:rPr lang="zh-TW" altLang="en-US" dirty="0" smtClean="0"/>
            <a:t>善後清洗工作</a:t>
          </a:r>
          <a:endParaRPr lang="zh-TW" altLang="en-US" dirty="0"/>
        </a:p>
      </dgm:t>
    </dgm:pt>
    <dgm:pt modelId="{0F4A2FBB-BBB2-40BD-A33A-EF99A7391653}" type="parTrans" cxnId="{812DB597-F54F-430A-A21A-6AE0B8D90022}">
      <dgm:prSet/>
      <dgm:spPr/>
    </dgm:pt>
    <dgm:pt modelId="{5CC2A62C-011A-4D35-94F5-DC06963E355F}" type="sibTrans" cxnId="{812DB597-F54F-430A-A21A-6AE0B8D90022}">
      <dgm:prSet/>
      <dgm:spPr/>
    </dgm:pt>
    <dgm:pt modelId="{327C4D0E-277E-4716-980A-774AB48A7319}">
      <dgm:prSet custT="1"/>
      <dgm:spPr/>
      <dgm:t>
        <a:bodyPr/>
        <a:lstStyle/>
        <a:p>
          <a:r>
            <a:rPr lang="x-none" sz="1400" dirty="0" smtClean="0"/>
            <a:t>請學生想想在果醬女、男孩的生涯故事以及自己在實際製作的過程當中，覺得自己感到興趣或覺得自己的優勢能力（專長）分別在那些部分。</a:t>
          </a:r>
          <a:endParaRPr lang="zh-TW" sz="1400" dirty="0"/>
        </a:p>
      </dgm:t>
    </dgm:pt>
    <dgm:pt modelId="{155F01AD-DAF2-4FF8-90C8-93780EE6EA98}" type="parTrans" cxnId="{43183045-2DEE-4892-846E-74F0DBE2E7BB}">
      <dgm:prSet/>
      <dgm:spPr/>
      <dgm:t>
        <a:bodyPr/>
        <a:lstStyle/>
        <a:p>
          <a:endParaRPr lang="zh-TW" altLang="en-US"/>
        </a:p>
      </dgm:t>
    </dgm:pt>
    <dgm:pt modelId="{8BB141E6-AED2-41E4-8772-8EA48655AE43}" type="sibTrans" cxnId="{43183045-2DEE-4892-846E-74F0DBE2E7BB}">
      <dgm:prSet/>
      <dgm:spPr/>
      <dgm:t>
        <a:bodyPr/>
        <a:lstStyle/>
        <a:p>
          <a:endParaRPr lang="zh-TW" altLang="en-US"/>
        </a:p>
      </dgm:t>
    </dgm:pt>
    <dgm:pt modelId="{489D7963-A2CC-4E48-8206-66DC1785AEDF}">
      <dgm:prSet custT="1"/>
      <dgm:spPr/>
      <dgm:t>
        <a:bodyPr/>
        <a:lstStyle/>
        <a:p>
          <a:r>
            <a:rPr lang="zh-TW" altLang="en-US" sz="1400" dirty="0" smtClean="0"/>
            <a:t>現在就請同學們動手寫下來，留下一個學習紀錄</a:t>
          </a:r>
          <a:r>
            <a:rPr lang="zh-TW" altLang="en-US" sz="1200" dirty="0" smtClean="0"/>
            <a:t>。</a:t>
          </a:r>
          <a:endParaRPr lang="zh-TW" altLang="en-US" sz="1200" dirty="0"/>
        </a:p>
      </dgm:t>
    </dgm:pt>
    <dgm:pt modelId="{B0B99329-B5F7-4562-8DF5-DE2A295510F5}" type="parTrans" cxnId="{A2A12FA6-B865-42EB-8F41-EEBE96461498}">
      <dgm:prSet/>
      <dgm:spPr/>
      <dgm:t>
        <a:bodyPr/>
        <a:lstStyle/>
        <a:p>
          <a:endParaRPr lang="zh-TW" altLang="en-US"/>
        </a:p>
      </dgm:t>
    </dgm:pt>
    <dgm:pt modelId="{7EE30BF8-B45F-471A-AECF-AD13D7EABAAF}" type="sibTrans" cxnId="{A2A12FA6-B865-42EB-8F41-EEBE96461498}">
      <dgm:prSet/>
      <dgm:spPr/>
      <dgm:t>
        <a:bodyPr/>
        <a:lstStyle/>
        <a:p>
          <a:endParaRPr lang="zh-TW" altLang="en-US"/>
        </a:p>
      </dgm:t>
    </dgm:pt>
    <dgm:pt modelId="{F7F0EB85-C4F6-4C2A-A1AD-90B72F2E4FD5}" type="pres">
      <dgm:prSet presAssocID="{477A93B9-6B66-497D-95BB-C02FE17803EA}" presName="linearFlow" presStyleCnt="0">
        <dgm:presLayoutVars>
          <dgm:dir/>
          <dgm:animLvl val="lvl"/>
          <dgm:resizeHandles val="exact"/>
        </dgm:presLayoutVars>
      </dgm:prSet>
      <dgm:spPr/>
      <dgm:t>
        <a:bodyPr/>
        <a:lstStyle/>
        <a:p>
          <a:endParaRPr lang="zh-TW" altLang="en-US"/>
        </a:p>
      </dgm:t>
    </dgm:pt>
    <dgm:pt modelId="{372E6D61-4FAA-4EDD-8FF4-4AE7036E790E}" type="pres">
      <dgm:prSet presAssocID="{AE7FB187-431B-4564-B829-4EE8B8CAB92D}" presName="composite" presStyleCnt="0"/>
      <dgm:spPr/>
    </dgm:pt>
    <dgm:pt modelId="{21190AF0-8216-42CC-8CD5-8D48D0784677}" type="pres">
      <dgm:prSet presAssocID="{AE7FB187-431B-4564-B829-4EE8B8CAB92D}" presName="parentText" presStyleLbl="alignNode1" presStyleIdx="0" presStyleCnt="4">
        <dgm:presLayoutVars>
          <dgm:chMax val="1"/>
          <dgm:bulletEnabled val="1"/>
        </dgm:presLayoutVars>
      </dgm:prSet>
      <dgm:spPr/>
      <dgm:t>
        <a:bodyPr/>
        <a:lstStyle/>
        <a:p>
          <a:endParaRPr lang="zh-TW" altLang="en-US"/>
        </a:p>
      </dgm:t>
    </dgm:pt>
    <dgm:pt modelId="{27037C35-DB07-4461-B2E5-92D4BC5B5770}" type="pres">
      <dgm:prSet presAssocID="{AE7FB187-431B-4564-B829-4EE8B8CAB92D}" presName="descendantText" presStyleLbl="alignAcc1" presStyleIdx="0" presStyleCnt="4" custLinFactNeighborX="1417" custLinFactNeighborY="-161">
        <dgm:presLayoutVars>
          <dgm:bulletEnabled val="1"/>
        </dgm:presLayoutVars>
      </dgm:prSet>
      <dgm:spPr/>
      <dgm:t>
        <a:bodyPr/>
        <a:lstStyle/>
        <a:p>
          <a:endParaRPr lang="zh-TW" altLang="en-US"/>
        </a:p>
      </dgm:t>
    </dgm:pt>
    <dgm:pt modelId="{A91FD5E7-477C-482E-87AA-CEF8CAA95248}" type="pres">
      <dgm:prSet presAssocID="{4DCE63D4-7961-4ABB-B175-3F460009E456}" presName="sp" presStyleCnt="0"/>
      <dgm:spPr/>
    </dgm:pt>
    <dgm:pt modelId="{93D61989-5386-4C8C-8283-C9652B5BCAFE}" type="pres">
      <dgm:prSet presAssocID="{9144B481-2A53-49E6-BE46-22F316DE46A7}" presName="composite" presStyleCnt="0"/>
      <dgm:spPr/>
    </dgm:pt>
    <dgm:pt modelId="{7771A40A-46E4-4779-8845-0A6F19252533}" type="pres">
      <dgm:prSet presAssocID="{9144B481-2A53-49E6-BE46-22F316DE46A7}" presName="parentText" presStyleLbl="alignNode1" presStyleIdx="1" presStyleCnt="4">
        <dgm:presLayoutVars>
          <dgm:chMax val="1"/>
          <dgm:bulletEnabled val="1"/>
        </dgm:presLayoutVars>
      </dgm:prSet>
      <dgm:spPr/>
      <dgm:t>
        <a:bodyPr/>
        <a:lstStyle/>
        <a:p>
          <a:endParaRPr lang="zh-TW" altLang="en-US"/>
        </a:p>
      </dgm:t>
    </dgm:pt>
    <dgm:pt modelId="{E918279B-82A1-4C6A-99A8-94887AD770D2}" type="pres">
      <dgm:prSet presAssocID="{9144B481-2A53-49E6-BE46-22F316DE46A7}" presName="descendantText" presStyleLbl="alignAcc1" presStyleIdx="1" presStyleCnt="4">
        <dgm:presLayoutVars>
          <dgm:bulletEnabled val="1"/>
        </dgm:presLayoutVars>
      </dgm:prSet>
      <dgm:spPr/>
      <dgm:t>
        <a:bodyPr/>
        <a:lstStyle/>
        <a:p>
          <a:endParaRPr lang="zh-TW" altLang="en-US"/>
        </a:p>
      </dgm:t>
    </dgm:pt>
    <dgm:pt modelId="{6A4B31EC-10D7-4BFD-83DE-B5FB18C5AB5C}" type="pres">
      <dgm:prSet presAssocID="{1E5D9011-B3AD-4904-AD03-A17AA2A6E0FD}" presName="sp" presStyleCnt="0"/>
      <dgm:spPr/>
    </dgm:pt>
    <dgm:pt modelId="{9A40A41C-EE97-46BD-A7C6-1BE18A2C02B0}" type="pres">
      <dgm:prSet presAssocID="{A6D59027-94A0-4E63-85CF-D1807CE49D6B}" presName="composite" presStyleCnt="0"/>
      <dgm:spPr/>
    </dgm:pt>
    <dgm:pt modelId="{8E23451A-5E26-4C40-92A9-F250D4B24BB6}" type="pres">
      <dgm:prSet presAssocID="{A6D59027-94A0-4E63-85CF-D1807CE49D6B}" presName="parentText" presStyleLbl="alignNode1" presStyleIdx="2" presStyleCnt="4">
        <dgm:presLayoutVars>
          <dgm:chMax val="1"/>
          <dgm:bulletEnabled val="1"/>
        </dgm:presLayoutVars>
      </dgm:prSet>
      <dgm:spPr/>
      <dgm:t>
        <a:bodyPr/>
        <a:lstStyle/>
        <a:p>
          <a:endParaRPr lang="zh-TW" altLang="en-US"/>
        </a:p>
      </dgm:t>
    </dgm:pt>
    <dgm:pt modelId="{EA258924-5079-47AC-89EF-767FAE40B62B}" type="pres">
      <dgm:prSet presAssocID="{A6D59027-94A0-4E63-85CF-D1807CE49D6B}" presName="descendantText" presStyleLbl="alignAcc1" presStyleIdx="2" presStyleCnt="4">
        <dgm:presLayoutVars>
          <dgm:bulletEnabled val="1"/>
        </dgm:presLayoutVars>
      </dgm:prSet>
      <dgm:spPr/>
      <dgm:t>
        <a:bodyPr/>
        <a:lstStyle/>
        <a:p>
          <a:endParaRPr lang="zh-TW" altLang="en-US"/>
        </a:p>
      </dgm:t>
    </dgm:pt>
    <dgm:pt modelId="{9F26DF2D-1BEF-4D23-9237-280A6415C3C3}" type="pres">
      <dgm:prSet presAssocID="{D64D1926-B231-411F-BB22-75F34466350A}" presName="sp" presStyleCnt="0"/>
      <dgm:spPr/>
    </dgm:pt>
    <dgm:pt modelId="{F3216686-D5E6-42EC-84CD-0B621269D887}" type="pres">
      <dgm:prSet presAssocID="{0652E319-0C14-4FA9-93DA-A4D79C729EC4}" presName="composite" presStyleCnt="0"/>
      <dgm:spPr/>
    </dgm:pt>
    <dgm:pt modelId="{C3532881-9398-45A4-95AD-1A26FBF85178}" type="pres">
      <dgm:prSet presAssocID="{0652E319-0C14-4FA9-93DA-A4D79C729EC4}" presName="parentText" presStyleLbl="alignNode1" presStyleIdx="3" presStyleCnt="4">
        <dgm:presLayoutVars>
          <dgm:chMax val="1"/>
          <dgm:bulletEnabled val="1"/>
        </dgm:presLayoutVars>
      </dgm:prSet>
      <dgm:spPr/>
      <dgm:t>
        <a:bodyPr/>
        <a:lstStyle/>
        <a:p>
          <a:endParaRPr lang="zh-TW" altLang="en-US"/>
        </a:p>
      </dgm:t>
    </dgm:pt>
    <dgm:pt modelId="{AEC94763-595D-4889-9213-BD9C773B7159}" type="pres">
      <dgm:prSet presAssocID="{0652E319-0C14-4FA9-93DA-A4D79C729EC4}" presName="descendantText" presStyleLbl="alignAcc1" presStyleIdx="3" presStyleCnt="4">
        <dgm:presLayoutVars>
          <dgm:bulletEnabled val="1"/>
        </dgm:presLayoutVars>
      </dgm:prSet>
      <dgm:spPr/>
      <dgm:t>
        <a:bodyPr/>
        <a:lstStyle/>
        <a:p>
          <a:endParaRPr lang="zh-TW" altLang="en-US"/>
        </a:p>
      </dgm:t>
    </dgm:pt>
  </dgm:ptLst>
  <dgm:cxnLst>
    <dgm:cxn modelId="{DD527C8D-0A94-4C7E-A1D0-F7B32862C398}" srcId="{0652E319-0C14-4FA9-93DA-A4D79C729EC4}" destId="{837331B0-D830-4BC3-A097-BD7E826E96D8}" srcOrd="0" destOrd="0" parTransId="{12D10FE3-8D66-4499-BF8F-38F38828F446}" sibTransId="{384C4846-4288-4619-AF18-CD4FF110AD70}"/>
    <dgm:cxn modelId="{D49CE067-CAA5-4CB7-BC74-AE2796AB5FE1}" srcId="{AE7FB187-431B-4564-B829-4EE8B8CAB92D}" destId="{16649AFC-57FC-4B49-BAF6-2C9FA63D3F0B}" srcOrd="1" destOrd="0" parTransId="{830AD847-E58D-4D66-ADD7-186810857088}" sibTransId="{DCC7A874-32A2-42D2-91CB-C3771FC7D77A}"/>
    <dgm:cxn modelId="{C7489C1B-5870-4F3B-8307-7A93FD5E817C}" type="presOf" srcId="{C3F164AA-9E96-47B2-9335-DEBCAF358175}" destId="{EA258924-5079-47AC-89EF-767FAE40B62B}" srcOrd="0" destOrd="0" presId="urn:microsoft.com/office/officeart/2005/8/layout/chevron2"/>
    <dgm:cxn modelId="{F15D9C41-A969-4AE3-A05A-D6A5A9E4885D}" srcId="{9144B481-2A53-49E6-BE46-22F316DE46A7}" destId="{150643B0-8259-454C-AA34-242363334305}" srcOrd="0" destOrd="0" parTransId="{4637D633-B42F-4682-935C-56F5A858B547}" sibTransId="{0E7C6326-1D2C-4CBD-93D8-3DA1AB7DA77F}"/>
    <dgm:cxn modelId="{2076D702-65C8-4BB6-80D5-67A51C1819EE}" type="presOf" srcId="{9144B481-2A53-49E6-BE46-22F316DE46A7}" destId="{7771A40A-46E4-4779-8845-0A6F19252533}" srcOrd="0" destOrd="0" presId="urn:microsoft.com/office/officeart/2005/8/layout/chevron2"/>
    <dgm:cxn modelId="{C80E22C5-473C-4DFF-B57B-BE8711CACE72}" srcId="{AE7FB187-431B-4564-B829-4EE8B8CAB92D}" destId="{B8D7DFEE-F6D2-459E-95F6-E47483AAB550}" srcOrd="0" destOrd="0" parTransId="{1ABC17EB-A526-4719-AD19-D4602B48CBCE}" sibTransId="{1000858D-45B9-4B52-9C42-F222680BF88F}"/>
    <dgm:cxn modelId="{149BFF37-22E9-4A08-878A-0B36C531C12D}" srcId="{A6D59027-94A0-4E63-85CF-D1807CE49D6B}" destId="{C253EB38-9A33-4AE1-9DA5-DD89291CE525}" srcOrd="1" destOrd="0" parTransId="{48B7D3D3-4E2C-490B-A74C-A0A0A9BC3A74}" sibTransId="{F1D5E475-29D2-45B4-9895-D29EFD5BEB69}"/>
    <dgm:cxn modelId="{43183045-2DEE-4892-846E-74F0DBE2E7BB}" srcId="{0652E319-0C14-4FA9-93DA-A4D79C729EC4}" destId="{327C4D0E-277E-4716-980A-774AB48A7319}" srcOrd="1" destOrd="0" parTransId="{155F01AD-DAF2-4FF8-90C8-93780EE6EA98}" sibTransId="{8BB141E6-AED2-41E4-8772-8EA48655AE43}"/>
    <dgm:cxn modelId="{E9B1470F-F655-4406-823A-40DF8114E0BA}" type="presOf" srcId="{837331B0-D830-4BC3-A097-BD7E826E96D8}" destId="{AEC94763-595D-4889-9213-BD9C773B7159}" srcOrd="0" destOrd="0" presId="urn:microsoft.com/office/officeart/2005/8/layout/chevron2"/>
    <dgm:cxn modelId="{C6DCB934-8ED6-4429-8C18-4049BD71C614}" type="presOf" srcId="{150643B0-8259-454C-AA34-242363334305}" destId="{E918279B-82A1-4C6A-99A8-94887AD770D2}" srcOrd="0" destOrd="0" presId="urn:microsoft.com/office/officeart/2005/8/layout/chevron2"/>
    <dgm:cxn modelId="{812DB597-F54F-430A-A21A-6AE0B8D90022}" srcId="{A6D59027-94A0-4E63-85CF-D1807CE49D6B}" destId="{5E9BE291-9043-4BE6-B527-B2D515018119}" srcOrd="2" destOrd="0" parTransId="{0F4A2FBB-BBB2-40BD-A33A-EF99A7391653}" sibTransId="{5CC2A62C-011A-4D35-94F5-DC06963E355F}"/>
    <dgm:cxn modelId="{5C892795-66E8-4C51-802B-D28EA8AE6646}" type="presOf" srcId="{B8D7DFEE-F6D2-459E-95F6-E47483AAB550}" destId="{27037C35-DB07-4461-B2E5-92D4BC5B5770}" srcOrd="0" destOrd="0" presId="urn:microsoft.com/office/officeart/2005/8/layout/chevron2"/>
    <dgm:cxn modelId="{63C176B7-01B2-4A78-B639-99DFE9B34C91}" srcId="{477A93B9-6B66-497D-95BB-C02FE17803EA}" destId="{9144B481-2A53-49E6-BE46-22F316DE46A7}" srcOrd="1" destOrd="0" parTransId="{4FC2208F-5AE9-4641-8856-E275FF571B6D}" sibTransId="{1E5D9011-B3AD-4904-AD03-A17AA2A6E0FD}"/>
    <dgm:cxn modelId="{7DCDFD61-1F9E-4540-A5C2-20E22C9D1F39}" type="presOf" srcId="{293E7DE1-C3AF-4C6B-9C12-30397CA95046}" destId="{E918279B-82A1-4C6A-99A8-94887AD770D2}" srcOrd="0" destOrd="1" presId="urn:microsoft.com/office/officeart/2005/8/layout/chevron2"/>
    <dgm:cxn modelId="{1F8B8511-102F-447E-96CF-72E387958157}" type="presOf" srcId="{0652E319-0C14-4FA9-93DA-A4D79C729EC4}" destId="{C3532881-9398-45A4-95AD-1A26FBF85178}" srcOrd="0" destOrd="0" presId="urn:microsoft.com/office/officeart/2005/8/layout/chevron2"/>
    <dgm:cxn modelId="{94E5FF6C-0DCD-4075-AF2F-028F945D0325}" srcId="{A6D59027-94A0-4E63-85CF-D1807CE49D6B}" destId="{C3F164AA-9E96-47B2-9335-DEBCAF358175}" srcOrd="0" destOrd="0" parTransId="{6AA9B2BD-D6E1-4F18-8C7B-2A9916321D14}" sibTransId="{B5ADA6D9-9698-4909-900D-7F50F77C9C12}"/>
    <dgm:cxn modelId="{0A2FFBF3-BCC0-472C-9ED8-B482CD0579D3}" srcId="{477A93B9-6B66-497D-95BB-C02FE17803EA}" destId="{AE7FB187-431B-4564-B829-4EE8B8CAB92D}" srcOrd="0" destOrd="0" parTransId="{59F2C6A8-31DD-4055-91A4-64F9F32A9DDE}" sibTransId="{4DCE63D4-7961-4ABB-B175-3F460009E456}"/>
    <dgm:cxn modelId="{FFF08247-CE0A-4A5E-A9C6-1DA7E8F8EEF7}" srcId="{AE7FB187-431B-4564-B829-4EE8B8CAB92D}" destId="{A3776104-C4E6-4421-8129-481FD3F785C9}" srcOrd="2" destOrd="0" parTransId="{2FC7576D-14BA-4608-BAE2-554D409BDF49}" sibTransId="{B12196E6-1AB6-4865-8638-53C9CAC328CD}"/>
    <dgm:cxn modelId="{A2A12FA6-B865-42EB-8F41-EEBE96461498}" srcId="{0652E319-0C14-4FA9-93DA-A4D79C729EC4}" destId="{489D7963-A2CC-4E48-8206-66DC1785AEDF}" srcOrd="2" destOrd="0" parTransId="{B0B99329-B5F7-4562-8DF5-DE2A295510F5}" sibTransId="{7EE30BF8-B45F-471A-AECF-AD13D7EABAAF}"/>
    <dgm:cxn modelId="{80FCF185-D848-4114-B767-F4A46DC260AC}" type="presOf" srcId="{5E9BE291-9043-4BE6-B527-B2D515018119}" destId="{EA258924-5079-47AC-89EF-767FAE40B62B}" srcOrd="0" destOrd="2" presId="urn:microsoft.com/office/officeart/2005/8/layout/chevron2"/>
    <dgm:cxn modelId="{39A063FC-0A05-459C-8691-41FB8DCCEBA7}" srcId="{9144B481-2A53-49E6-BE46-22F316DE46A7}" destId="{293E7DE1-C3AF-4C6B-9C12-30397CA95046}" srcOrd="1" destOrd="0" parTransId="{8C781B03-7142-4212-BA2A-3CB944D47693}" sibTransId="{324BAA14-BCF7-4E8A-A74D-C92E6A9E0615}"/>
    <dgm:cxn modelId="{CAC195B3-21C5-42BB-B2FB-FFAFCACB57A6}" type="presOf" srcId="{A6D59027-94A0-4E63-85CF-D1807CE49D6B}" destId="{8E23451A-5E26-4C40-92A9-F250D4B24BB6}" srcOrd="0" destOrd="0" presId="urn:microsoft.com/office/officeart/2005/8/layout/chevron2"/>
    <dgm:cxn modelId="{387C8FB3-424D-49A7-9450-E4E94AFDA07A}" type="presOf" srcId="{C253EB38-9A33-4AE1-9DA5-DD89291CE525}" destId="{EA258924-5079-47AC-89EF-767FAE40B62B}" srcOrd="0" destOrd="1" presId="urn:microsoft.com/office/officeart/2005/8/layout/chevron2"/>
    <dgm:cxn modelId="{77C64E00-2F42-4FBA-B231-0CBB35B936D1}" type="presOf" srcId="{477A93B9-6B66-497D-95BB-C02FE17803EA}" destId="{F7F0EB85-C4F6-4C2A-A1AD-90B72F2E4FD5}" srcOrd="0" destOrd="0" presId="urn:microsoft.com/office/officeart/2005/8/layout/chevron2"/>
    <dgm:cxn modelId="{1B2E836C-8EEF-46F9-94B9-4787E64C5443}" type="presOf" srcId="{489D7963-A2CC-4E48-8206-66DC1785AEDF}" destId="{AEC94763-595D-4889-9213-BD9C773B7159}" srcOrd="0" destOrd="2" presId="urn:microsoft.com/office/officeart/2005/8/layout/chevron2"/>
    <dgm:cxn modelId="{D9C366A1-A36A-42F0-A12A-81D20C463EE8}" type="presOf" srcId="{AE7FB187-431B-4564-B829-4EE8B8CAB92D}" destId="{21190AF0-8216-42CC-8CD5-8D48D0784677}" srcOrd="0" destOrd="0" presId="urn:microsoft.com/office/officeart/2005/8/layout/chevron2"/>
    <dgm:cxn modelId="{5341624A-165F-40D3-A0AA-30E14C6BAD83}" type="presOf" srcId="{327C4D0E-277E-4716-980A-774AB48A7319}" destId="{AEC94763-595D-4889-9213-BD9C773B7159}" srcOrd="0" destOrd="1" presId="urn:microsoft.com/office/officeart/2005/8/layout/chevron2"/>
    <dgm:cxn modelId="{E58E2FBC-82C1-4C16-9E93-B541107D9F18}" srcId="{477A93B9-6B66-497D-95BB-C02FE17803EA}" destId="{0652E319-0C14-4FA9-93DA-A4D79C729EC4}" srcOrd="3" destOrd="0" parTransId="{45AD09B1-559C-4821-A0AB-13AB96B77C42}" sibTransId="{AE1E2767-D423-46DA-8285-F0147FD9CBB3}"/>
    <dgm:cxn modelId="{FD21592D-BB62-4A67-9030-1BFC91E02ACA}" type="presOf" srcId="{16649AFC-57FC-4B49-BAF6-2C9FA63D3F0B}" destId="{27037C35-DB07-4461-B2E5-92D4BC5B5770}" srcOrd="0" destOrd="1" presId="urn:microsoft.com/office/officeart/2005/8/layout/chevron2"/>
    <dgm:cxn modelId="{864B1173-84E6-41DA-AC28-B9AE630DF210}" srcId="{477A93B9-6B66-497D-95BB-C02FE17803EA}" destId="{A6D59027-94A0-4E63-85CF-D1807CE49D6B}" srcOrd="2" destOrd="0" parTransId="{AFCB9C11-FCD4-4679-8EA0-26B96634FB9E}" sibTransId="{D64D1926-B231-411F-BB22-75F34466350A}"/>
    <dgm:cxn modelId="{3039FADF-6EE5-4EBE-81C5-2EB871DF25D5}" type="presOf" srcId="{A3776104-C4E6-4421-8129-481FD3F785C9}" destId="{27037C35-DB07-4461-B2E5-92D4BC5B5770}" srcOrd="0" destOrd="2" presId="urn:microsoft.com/office/officeart/2005/8/layout/chevron2"/>
    <dgm:cxn modelId="{640F5562-62D2-41D4-8CFD-7F2B4828E273}" type="presParOf" srcId="{F7F0EB85-C4F6-4C2A-A1AD-90B72F2E4FD5}" destId="{372E6D61-4FAA-4EDD-8FF4-4AE7036E790E}" srcOrd="0" destOrd="0" presId="urn:microsoft.com/office/officeart/2005/8/layout/chevron2"/>
    <dgm:cxn modelId="{3172C34F-7BC8-4031-BC3C-63E7165C82BC}" type="presParOf" srcId="{372E6D61-4FAA-4EDD-8FF4-4AE7036E790E}" destId="{21190AF0-8216-42CC-8CD5-8D48D0784677}" srcOrd="0" destOrd="0" presId="urn:microsoft.com/office/officeart/2005/8/layout/chevron2"/>
    <dgm:cxn modelId="{64281844-11E8-40CE-A0A7-5B28CA95CE6C}" type="presParOf" srcId="{372E6D61-4FAA-4EDD-8FF4-4AE7036E790E}" destId="{27037C35-DB07-4461-B2E5-92D4BC5B5770}" srcOrd="1" destOrd="0" presId="urn:microsoft.com/office/officeart/2005/8/layout/chevron2"/>
    <dgm:cxn modelId="{0F73E669-4371-4CEB-8E49-18FE13B5E923}" type="presParOf" srcId="{F7F0EB85-C4F6-4C2A-A1AD-90B72F2E4FD5}" destId="{A91FD5E7-477C-482E-87AA-CEF8CAA95248}" srcOrd="1" destOrd="0" presId="urn:microsoft.com/office/officeart/2005/8/layout/chevron2"/>
    <dgm:cxn modelId="{CE5A54FB-4A25-494C-B18A-5E4C3B5BDF28}" type="presParOf" srcId="{F7F0EB85-C4F6-4C2A-A1AD-90B72F2E4FD5}" destId="{93D61989-5386-4C8C-8283-C9652B5BCAFE}" srcOrd="2" destOrd="0" presId="urn:microsoft.com/office/officeart/2005/8/layout/chevron2"/>
    <dgm:cxn modelId="{44674CDB-10C5-4057-B19F-83D2F8938777}" type="presParOf" srcId="{93D61989-5386-4C8C-8283-C9652B5BCAFE}" destId="{7771A40A-46E4-4779-8845-0A6F19252533}" srcOrd="0" destOrd="0" presId="urn:microsoft.com/office/officeart/2005/8/layout/chevron2"/>
    <dgm:cxn modelId="{C4D6CA29-1680-4B9D-A99F-836D4B286DBC}" type="presParOf" srcId="{93D61989-5386-4C8C-8283-C9652B5BCAFE}" destId="{E918279B-82A1-4C6A-99A8-94887AD770D2}" srcOrd="1" destOrd="0" presId="urn:microsoft.com/office/officeart/2005/8/layout/chevron2"/>
    <dgm:cxn modelId="{31796BB0-A287-4327-9BCC-6878E5799C89}" type="presParOf" srcId="{F7F0EB85-C4F6-4C2A-A1AD-90B72F2E4FD5}" destId="{6A4B31EC-10D7-4BFD-83DE-B5FB18C5AB5C}" srcOrd="3" destOrd="0" presId="urn:microsoft.com/office/officeart/2005/8/layout/chevron2"/>
    <dgm:cxn modelId="{9A0F28FB-F04C-4AFD-97A2-F53D1A2ADA3E}" type="presParOf" srcId="{F7F0EB85-C4F6-4C2A-A1AD-90B72F2E4FD5}" destId="{9A40A41C-EE97-46BD-A7C6-1BE18A2C02B0}" srcOrd="4" destOrd="0" presId="urn:microsoft.com/office/officeart/2005/8/layout/chevron2"/>
    <dgm:cxn modelId="{562F6AC1-7EFC-4B75-BDCC-C718F5510455}" type="presParOf" srcId="{9A40A41C-EE97-46BD-A7C6-1BE18A2C02B0}" destId="{8E23451A-5E26-4C40-92A9-F250D4B24BB6}" srcOrd="0" destOrd="0" presId="urn:microsoft.com/office/officeart/2005/8/layout/chevron2"/>
    <dgm:cxn modelId="{351C865E-590D-4778-8014-CA21C395FE1D}" type="presParOf" srcId="{9A40A41C-EE97-46BD-A7C6-1BE18A2C02B0}" destId="{EA258924-5079-47AC-89EF-767FAE40B62B}" srcOrd="1" destOrd="0" presId="urn:microsoft.com/office/officeart/2005/8/layout/chevron2"/>
    <dgm:cxn modelId="{26D235A1-E0A2-45CA-A32F-EFB34FD470BB}" type="presParOf" srcId="{F7F0EB85-C4F6-4C2A-A1AD-90B72F2E4FD5}" destId="{9F26DF2D-1BEF-4D23-9237-280A6415C3C3}" srcOrd="5" destOrd="0" presId="urn:microsoft.com/office/officeart/2005/8/layout/chevron2"/>
    <dgm:cxn modelId="{929E7145-EDE2-47AD-BA3D-DF8602C5E60D}" type="presParOf" srcId="{F7F0EB85-C4F6-4C2A-A1AD-90B72F2E4FD5}" destId="{F3216686-D5E6-42EC-84CD-0B621269D887}" srcOrd="6" destOrd="0" presId="urn:microsoft.com/office/officeart/2005/8/layout/chevron2"/>
    <dgm:cxn modelId="{F6FCC90E-2C40-48FA-A48D-2AD58483CBE8}" type="presParOf" srcId="{F3216686-D5E6-42EC-84CD-0B621269D887}" destId="{C3532881-9398-45A4-95AD-1A26FBF85178}" srcOrd="0" destOrd="0" presId="urn:microsoft.com/office/officeart/2005/8/layout/chevron2"/>
    <dgm:cxn modelId="{BEE3AD58-06C7-4780-9C61-E22D1B9D0EB4}" type="presParOf" srcId="{F3216686-D5E6-42EC-84CD-0B621269D887}" destId="{AEC94763-595D-4889-9213-BD9C773B715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77A93B9-6B66-497D-95BB-C02FE17803EA}"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zh-TW" altLang="en-US"/>
        </a:p>
      </dgm:t>
    </dgm:pt>
    <dgm:pt modelId="{AE7FB187-431B-4564-B829-4EE8B8CAB92D}">
      <dgm:prSet phldrT="[文字]"/>
      <dgm:spPr/>
      <dgm:t>
        <a:bodyPr/>
        <a:lstStyle/>
        <a:p>
          <a:r>
            <a:rPr lang="zh-TW" altLang="en-US" dirty="0" smtClean="0">
              <a:solidFill>
                <a:schemeClr val="tx1"/>
              </a:solidFill>
            </a:rPr>
            <a:t>教師提問</a:t>
          </a:r>
          <a:endParaRPr lang="zh-TW" altLang="en-US" dirty="0">
            <a:solidFill>
              <a:schemeClr val="tx1"/>
            </a:solidFill>
          </a:endParaRPr>
        </a:p>
      </dgm:t>
    </dgm:pt>
    <dgm:pt modelId="{59F2C6A8-31DD-4055-91A4-64F9F32A9DDE}" type="parTrans" cxnId="{0A2FFBF3-BCC0-472C-9ED8-B482CD0579D3}">
      <dgm:prSet/>
      <dgm:spPr/>
      <dgm:t>
        <a:bodyPr/>
        <a:lstStyle/>
        <a:p>
          <a:endParaRPr lang="zh-TW" altLang="en-US"/>
        </a:p>
      </dgm:t>
    </dgm:pt>
    <dgm:pt modelId="{4DCE63D4-7961-4ABB-B175-3F460009E456}" type="sibTrans" cxnId="{0A2FFBF3-BCC0-472C-9ED8-B482CD0579D3}">
      <dgm:prSet/>
      <dgm:spPr/>
      <dgm:t>
        <a:bodyPr/>
        <a:lstStyle/>
        <a:p>
          <a:endParaRPr lang="zh-TW" altLang="en-US"/>
        </a:p>
      </dgm:t>
    </dgm:pt>
    <dgm:pt modelId="{B8D7DFEE-F6D2-459E-95F6-E47483AAB550}">
      <dgm:prSet phldrT="[文字]" custT="1"/>
      <dgm:spPr/>
      <dgm:t>
        <a:bodyPr/>
        <a:lstStyle/>
        <a:p>
          <a:r>
            <a:rPr lang="x-none" sz="1400" dirty="0" smtClean="0"/>
            <a:t>從之前到現在，我們總了上了十節課，同學們覺得印象最深刻的部分是什麼？那些內容？</a:t>
          </a:r>
          <a:endParaRPr lang="zh-TW" altLang="en-US" sz="1400" dirty="0"/>
        </a:p>
      </dgm:t>
    </dgm:pt>
    <dgm:pt modelId="{1ABC17EB-A526-4719-AD19-D4602B48CBCE}" type="parTrans" cxnId="{C80E22C5-473C-4DFF-B57B-BE8711CACE72}">
      <dgm:prSet/>
      <dgm:spPr/>
      <dgm:t>
        <a:bodyPr/>
        <a:lstStyle/>
        <a:p>
          <a:endParaRPr lang="zh-TW" altLang="en-US"/>
        </a:p>
      </dgm:t>
    </dgm:pt>
    <dgm:pt modelId="{1000858D-45B9-4B52-9C42-F222680BF88F}" type="sibTrans" cxnId="{C80E22C5-473C-4DFF-B57B-BE8711CACE72}">
      <dgm:prSet/>
      <dgm:spPr/>
      <dgm:t>
        <a:bodyPr/>
        <a:lstStyle/>
        <a:p>
          <a:endParaRPr lang="zh-TW" altLang="en-US"/>
        </a:p>
      </dgm:t>
    </dgm:pt>
    <dgm:pt modelId="{9144B481-2A53-49E6-BE46-22F316DE46A7}">
      <dgm:prSet phldrT="[文字]"/>
      <dgm:spPr/>
      <dgm:t>
        <a:bodyPr/>
        <a:lstStyle/>
        <a:p>
          <a:r>
            <a:rPr lang="zh-TW" altLang="en-US" dirty="0" smtClean="0">
              <a:solidFill>
                <a:schemeClr val="tx1"/>
              </a:solidFill>
            </a:rPr>
            <a:t>學習回顧</a:t>
          </a:r>
          <a:endParaRPr lang="zh-TW" altLang="en-US" dirty="0">
            <a:solidFill>
              <a:schemeClr val="tx1"/>
            </a:solidFill>
          </a:endParaRPr>
        </a:p>
      </dgm:t>
    </dgm:pt>
    <dgm:pt modelId="{4FC2208F-5AE9-4641-8856-E275FF571B6D}" type="parTrans" cxnId="{63C176B7-01B2-4A78-B639-99DFE9B34C91}">
      <dgm:prSet/>
      <dgm:spPr/>
      <dgm:t>
        <a:bodyPr/>
        <a:lstStyle/>
        <a:p>
          <a:endParaRPr lang="zh-TW" altLang="en-US"/>
        </a:p>
      </dgm:t>
    </dgm:pt>
    <dgm:pt modelId="{1E5D9011-B3AD-4904-AD03-A17AA2A6E0FD}" type="sibTrans" cxnId="{63C176B7-01B2-4A78-B639-99DFE9B34C91}">
      <dgm:prSet/>
      <dgm:spPr/>
      <dgm:t>
        <a:bodyPr/>
        <a:lstStyle/>
        <a:p>
          <a:endParaRPr lang="zh-TW" altLang="en-US"/>
        </a:p>
      </dgm:t>
    </dgm:pt>
    <dgm:pt modelId="{150643B0-8259-454C-AA34-242363334305}">
      <dgm:prSet phldrT="[文字]"/>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dirty="0" smtClean="0"/>
            <a:t> 教師帶領學生依序完成學習單</a:t>
          </a:r>
          <a:endParaRPr lang="zh-TW" altLang="en-US" dirty="0"/>
        </a:p>
      </dgm:t>
    </dgm:pt>
    <dgm:pt modelId="{4637D633-B42F-4682-935C-56F5A858B547}" type="parTrans" cxnId="{F15D9C41-A969-4AE3-A05A-D6A5A9E4885D}">
      <dgm:prSet/>
      <dgm:spPr/>
      <dgm:t>
        <a:bodyPr/>
        <a:lstStyle/>
        <a:p>
          <a:endParaRPr lang="zh-TW" altLang="en-US"/>
        </a:p>
      </dgm:t>
    </dgm:pt>
    <dgm:pt modelId="{0E7C6326-1D2C-4CBD-93D8-3DA1AB7DA77F}" type="sibTrans" cxnId="{F15D9C41-A969-4AE3-A05A-D6A5A9E4885D}">
      <dgm:prSet/>
      <dgm:spPr/>
      <dgm:t>
        <a:bodyPr/>
        <a:lstStyle/>
        <a:p>
          <a:endParaRPr lang="zh-TW" altLang="en-US"/>
        </a:p>
      </dgm:t>
    </dgm:pt>
    <dgm:pt modelId="{A6D59027-94A0-4E63-85CF-D1807CE49D6B}">
      <dgm:prSet/>
      <dgm:spPr/>
      <dgm:t>
        <a:bodyPr/>
        <a:lstStyle/>
        <a:p>
          <a:r>
            <a:rPr lang="zh-TW" altLang="en-US" dirty="0" smtClean="0">
              <a:solidFill>
                <a:schemeClr val="tx1"/>
              </a:solidFill>
            </a:rPr>
            <a:t>分享</a:t>
          </a:r>
          <a:endParaRPr lang="zh-TW" altLang="en-US" dirty="0">
            <a:solidFill>
              <a:schemeClr val="tx1"/>
            </a:solidFill>
          </a:endParaRPr>
        </a:p>
      </dgm:t>
    </dgm:pt>
    <dgm:pt modelId="{AFCB9C11-FCD4-4679-8EA0-26B96634FB9E}" type="parTrans" cxnId="{864B1173-84E6-41DA-AC28-B9AE630DF210}">
      <dgm:prSet/>
      <dgm:spPr/>
      <dgm:t>
        <a:bodyPr/>
        <a:lstStyle/>
        <a:p>
          <a:endParaRPr lang="zh-TW" altLang="en-US"/>
        </a:p>
      </dgm:t>
    </dgm:pt>
    <dgm:pt modelId="{D64D1926-B231-411F-BB22-75F34466350A}" type="sibTrans" cxnId="{864B1173-84E6-41DA-AC28-B9AE630DF210}">
      <dgm:prSet/>
      <dgm:spPr/>
      <dgm:t>
        <a:bodyPr/>
        <a:lstStyle/>
        <a:p>
          <a:endParaRPr lang="zh-TW" altLang="en-US"/>
        </a:p>
      </dgm:t>
    </dgm:pt>
    <dgm:pt modelId="{C3F164AA-9E96-47B2-9335-DEBCAF358175}">
      <dgm:prSet/>
      <dgm:spPr/>
      <dgm:t>
        <a:bodyPr/>
        <a:lstStyle/>
        <a:p>
          <a:r>
            <a:rPr lang="x-none" dirty="0" smtClean="0"/>
            <a:t>請學生完成的學生，主動找二位同學，分別向他們分享自己在九宮格中的答案，尤其是第八格及第九格的部分，並請同學予以複誦、正向回饋及簽上自己的名字。</a:t>
          </a:r>
          <a:endParaRPr lang="zh-TW" altLang="en-US" dirty="0"/>
        </a:p>
      </dgm:t>
    </dgm:pt>
    <dgm:pt modelId="{6AA9B2BD-D6E1-4F18-8C7B-2A9916321D14}" type="parTrans" cxnId="{94E5FF6C-0DCD-4075-AF2F-028F945D0325}">
      <dgm:prSet/>
      <dgm:spPr/>
      <dgm:t>
        <a:bodyPr/>
        <a:lstStyle/>
        <a:p>
          <a:endParaRPr lang="zh-TW" altLang="en-US"/>
        </a:p>
      </dgm:t>
    </dgm:pt>
    <dgm:pt modelId="{B5ADA6D9-9698-4909-900D-7F50F77C9C12}" type="sibTrans" cxnId="{94E5FF6C-0DCD-4075-AF2F-028F945D0325}">
      <dgm:prSet/>
      <dgm:spPr/>
      <dgm:t>
        <a:bodyPr/>
        <a:lstStyle/>
        <a:p>
          <a:endParaRPr lang="zh-TW" altLang="en-US"/>
        </a:p>
      </dgm:t>
    </dgm:pt>
    <dgm:pt modelId="{0652E319-0C14-4FA9-93DA-A4D79C729EC4}">
      <dgm:prSet/>
      <dgm:spPr/>
      <dgm:t>
        <a:bodyPr/>
        <a:lstStyle/>
        <a:p>
          <a:r>
            <a:rPr lang="zh-TW" altLang="en-US" dirty="0" smtClean="0">
              <a:solidFill>
                <a:schemeClr val="tx1"/>
              </a:solidFill>
            </a:rPr>
            <a:t>統整時間</a:t>
          </a:r>
          <a:endParaRPr lang="zh-TW" altLang="en-US" dirty="0">
            <a:solidFill>
              <a:schemeClr val="tx1"/>
            </a:solidFill>
          </a:endParaRPr>
        </a:p>
      </dgm:t>
    </dgm:pt>
    <dgm:pt modelId="{45AD09B1-559C-4821-A0AB-13AB96B77C42}" type="parTrans" cxnId="{E58E2FBC-82C1-4C16-9E93-B541107D9F18}">
      <dgm:prSet/>
      <dgm:spPr/>
      <dgm:t>
        <a:bodyPr/>
        <a:lstStyle/>
        <a:p>
          <a:endParaRPr lang="zh-TW" altLang="en-US"/>
        </a:p>
      </dgm:t>
    </dgm:pt>
    <dgm:pt modelId="{AE1E2767-D423-46DA-8285-F0147FD9CBB3}" type="sibTrans" cxnId="{E58E2FBC-82C1-4C16-9E93-B541107D9F18}">
      <dgm:prSet/>
      <dgm:spPr/>
      <dgm:t>
        <a:bodyPr/>
        <a:lstStyle/>
        <a:p>
          <a:endParaRPr lang="zh-TW" altLang="en-US"/>
        </a:p>
      </dgm:t>
    </dgm:pt>
    <dgm:pt modelId="{837331B0-D830-4BC3-A097-BD7E826E96D8}">
      <dgm:prSet custT="1"/>
      <dgm:spPr/>
      <dgm:t>
        <a:bodyPr/>
        <a:lstStyle/>
        <a:p>
          <a:r>
            <a:rPr lang="zh-TW" altLang="en-US" sz="1400" dirty="0" smtClean="0"/>
            <a:t>教師帶領學生，回憶整個課程，並再次撰寫</a:t>
          </a:r>
          <a:r>
            <a:rPr lang="x-none" sz="1400" dirty="0" smtClean="0"/>
            <a:t>生涯</a:t>
          </a:r>
          <a:r>
            <a:rPr lang="zh-TW" altLang="en-US" sz="1400" dirty="0" smtClean="0"/>
            <a:t>輔導手冊第</a:t>
          </a:r>
          <a:r>
            <a:rPr lang="en-US" altLang="zh-TW" sz="1400" dirty="0" smtClean="0"/>
            <a:t>14</a:t>
          </a:r>
          <a:r>
            <a:rPr lang="zh-TW" altLang="en-US" sz="1400" dirty="0" smtClean="0"/>
            <a:t>頁</a:t>
          </a:r>
          <a:r>
            <a:rPr lang="x-none" sz="1400" dirty="0" smtClean="0"/>
            <a:t>的農業群部分。</a:t>
          </a:r>
          <a:endParaRPr lang="zh-TW" altLang="en-US" sz="1400" dirty="0"/>
        </a:p>
      </dgm:t>
    </dgm:pt>
    <dgm:pt modelId="{12D10FE3-8D66-4499-BF8F-38F38828F446}" type="parTrans" cxnId="{DD527C8D-0A94-4C7E-A1D0-F7B32862C398}">
      <dgm:prSet/>
      <dgm:spPr/>
      <dgm:t>
        <a:bodyPr/>
        <a:lstStyle/>
        <a:p>
          <a:endParaRPr lang="zh-TW" altLang="en-US"/>
        </a:p>
      </dgm:t>
    </dgm:pt>
    <dgm:pt modelId="{384C4846-4288-4619-AF18-CD4FF110AD70}" type="sibTrans" cxnId="{DD527C8D-0A94-4C7E-A1D0-F7B32862C398}">
      <dgm:prSet/>
      <dgm:spPr/>
      <dgm:t>
        <a:bodyPr/>
        <a:lstStyle/>
        <a:p>
          <a:endParaRPr lang="zh-TW" altLang="en-US"/>
        </a:p>
      </dgm:t>
    </dgm:pt>
    <dgm:pt modelId="{2E01EF6D-B623-4853-AFEC-C2C1A9D5079D}">
      <dgm:prSet custT="1"/>
      <dgm:spPr/>
      <dgm:t>
        <a:bodyPr/>
        <a:lstStyle/>
        <a:p>
          <a:r>
            <a:rPr lang="x-none" sz="1400" dirty="0" smtClean="0"/>
            <a:t>現在我們來看看班上的同學大部分比較喜歡的部分是什麼？以及為什麼？</a:t>
          </a:r>
          <a:endParaRPr lang="zh-TW" sz="1400" dirty="0"/>
        </a:p>
      </dgm:t>
    </dgm:pt>
    <dgm:pt modelId="{3DF76484-BAA4-48D6-BD2A-C3A7ADA5D0CC}" type="parTrans" cxnId="{A329EC29-4D62-468E-A452-A69AFD2EF474}">
      <dgm:prSet/>
      <dgm:spPr/>
      <dgm:t>
        <a:bodyPr/>
        <a:lstStyle/>
        <a:p>
          <a:endParaRPr lang="zh-TW" altLang="en-US"/>
        </a:p>
      </dgm:t>
    </dgm:pt>
    <dgm:pt modelId="{37B1F4E9-FD63-40A1-9844-290F10A32E60}" type="sibTrans" cxnId="{A329EC29-4D62-468E-A452-A69AFD2EF474}">
      <dgm:prSet/>
      <dgm:spPr/>
      <dgm:t>
        <a:bodyPr/>
        <a:lstStyle/>
        <a:p>
          <a:endParaRPr lang="zh-TW" altLang="en-US"/>
        </a:p>
      </dgm:t>
    </dgm:pt>
    <dgm:pt modelId="{55B1DE3E-EAB4-4F46-B845-00075184A1F9}">
      <dgm:prSet custT="1"/>
      <dgm:spPr/>
      <dgm:t>
        <a:bodyPr/>
        <a:lstStyle/>
        <a:p>
          <a:r>
            <a:rPr lang="x-none" sz="1400" dirty="0" smtClean="0"/>
            <a:t>小結：看來大部分的同學，都能在課程之中展現出自己的興趣與專長。</a:t>
          </a:r>
          <a:endParaRPr lang="zh-TW" sz="1400" dirty="0"/>
        </a:p>
      </dgm:t>
    </dgm:pt>
    <dgm:pt modelId="{91FDAFB1-EE2D-4061-9593-D1F5BD8DE7A9}" type="parTrans" cxnId="{119236AA-0EAB-4D58-883F-A7867A0F203B}">
      <dgm:prSet/>
      <dgm:spPr/>
      <dgm:t>
        <a:bodyPr/>
        <a:lstStyle/>
        <a:p>
          <a:endParaRPr lang="zh-TW" altLang="en-US"/>
        </a:p>
      </dgm:t>
    </dgm:pt>
    <dgm:pt modelId="{378C2216-4A37-492E-B359-3958C5FC49B2}" type="sibTrans" cxnId="{119236AA-0EAB-4D58-883F-A7867A0F203B}">
      <dgm:prSet/>
      <dgm:spPr/>
      <dgm:t>
        <a:bodyPr/>
        <a:lstStyle/>
        <a:p>
          <a:endParaRPr lang="zh-TW" altLang="en-US"/>
        </a:p>
      </dgm:t>
    </dgm:pt>
    <dgm:pt modelId="{5AB9668E-C798-4C9B-9E35-20B67A995E79}">
      <dgm:prSet custT="1"/>
      <dgm:spPr/>
      <dgm:t>
        <a:bodyPr/>
        <a:lstStyle/>
        <a:p>
          <a:r>
            <a:rPr lang="x-none" sz="1400" dirty="0" smtClean="0"/>
            <a:t>結語：希望這次的農業主題課程能夠在同學有個全新的感受，更能瞭解農業的發展趨勢，而在未來畢業時的進路抉擇上予以考量。</a:t>
          </a:r>
          <a:endParaRPr lang="zh-TW" sz="1400" dirty="0"/>
        </a:p>
      </dgm:t>
    </dgm:pt>
    <dgm:pt modelId="{B95D53D7-5D42-4B5A-B517-220B3D100394}" type="parTrans" cxnId="{820A33B8-69CA-4898-9205-11AF80BBA0BE}">
      <dgm:prSet/>
      <dgm:spPr/>
      <dgm:t>
        <a:bodyPr/>
        <a:lstStyle/>
        <a:p>
          <a:endParaRPr lang="zh-TW" altLang="en-US"/>
        </a:p>
      </dgm:t>
    </dgm:pt>
    <dgm:pt modelId="{8D9AB19A-E853-4D62-926F-6DBC659C39C8}" type="sibTrans" cxnId="{820A33B8-69CA-4898-9205-11AF80BBA0BE}">
      <dgm:prSet/>
      <dgm:spPr/>
      <dgm:t>
        <a:bodyPr/>
        <a:lstStyle/>
        <a:p>
          <a:endParaRPr lang="zh-TW" altLang="en-US"/>
        </a:p>
      </dgm:t>
    </dgm:pt>
    <dgm:pt modelId="{F7F0EB85-C4F6-4C2A-A1AD-90B72F2E4FD5}" type="pres">
      <dgm:prSet presAssocID="{477A93B9-6B66-497D-95BB-C02FE17803EA}" presName="linearFlow" presStyleCnt="0">
        <dgm:presLayoutVars>
          <dgm:dir/>
          <dgm:animLvl val="lvl"/>
          <dgm:resizeHandles val="exact"/>
        </dgm:presLayoutVars>
      </dgm:prSet>
      <dgm:spPr/>
      <dgm:t>
        <a:bodyPr/>
        <a:lstStyle/>
        <a:p>
          <a:endParaRPr lang="zh-TW" altLang="en-US"/>
        </a:p>
      </dgm:t>
    </dgm:pt>
    <dgm:pt modelId="{372E6D61-4FAA-4EDD-8FF4-4AE7036E790E}" type="pres">
      <dgm:prSet presAssocID="{AE7FB187-431B-4564-B829-4EE8B8CAB92D}" presName="composite" presStyleCnt="0"/>
      <dgm:spPr/>
    </dgm:pt>
    <dgm:pt modelId="{21190AF0-8216-42CC-8CD5-8D48D0784677}" type="pres">
      <dgm:prSet presAssocID="{AE7FB187-431B-4564-B829-4EE8B8CAB92D}" presName="parentText" presStyleLbl="alignNode1" presStyleIdx="0" presStyleCnt="4">
        <dgm:presLayoutVars>
          <dgm:chMax val="1"/>
          <dgm:bulletEnabled val="1"/>
        </dgm:presLayoutVars>
      </dgm:prSet>
      <dgm:spPr/>
      <dgm:t>
        <a:bodyPr/>
        <a:lstStyle/>
        <a:p>
          <a:endParaRPr lang="zh-TW" altLang="en-US"/>
        </a:p>
      </dgm:t>
    </dgm:pt>
    <dgm:pt modelId="{27037C35-DB07-4461-B2E5-92D4BC5B5770}" type="pres">
      <dgm:prSet presAssocID="{AE7FB187-431B-4564-B829-4EE8B8CAB92D}" presName="descendantText" presStyleLbl="alignAcc1" presStyleIdx="0" presStyleCnt="4" custLinFactNeighborX="1417" custLinFactNeighborY="-161">
        <dgm:presLayoutVars>
          <dgm:bulletEnabled val="1"/>
        </dgm:presLayoutVars>
      </dgm:prSet>
      <dgm:spPr/>
      <dgm:t>
        <a:bodyPr/>
        <a:lstStyle/>
        <a:p>
          <a:endParaRPr lang="zh-TW" altLang="en-US"/>
        </a:p>
      </dgm:t>
    </dgm:pt>
    <dgm:pt modelId="{A91FD5E7-477C-482E-87AA-CEF8CAA95248}" type="pres">
      <dgm:prSet presAssocID="{4DCE63D4-7961-4ABB-B175-3F460009E456}" presName="sp" presStyleCnt="0"/>
      <dgm:spPr/>
    </dgm:pt>
    <dgm:pt modelId="{93D61989-5386-4C8C-8283-C9652B5BCAFE}" type="pres">
      <dgm:prSet presAssocID="{9144B481-2A53-49E6-BE46-22F316DE46A7}" presName="composite" presStyleCnt="0"/>
      <dgm:spPr/>
    </dgm:pt>
    <dgm:pt modelId="{7771A40A-46E4-4779-8845-0A6F19252533}" type="pres">
      <dgm:prSet presAssocID="{9144B481-2A53-49E6-BE46-22F316DE46A7}" presName="parentText" presStyleLbl="alignNode1" presStyleIdx="1" presStyleCnt="4">
        <dgm:presLayoutVars>
          <dgm:chMax val="1"/>
          <dgm:bulletEnabled val="1"/>
        </dgm:presLayoutVars>
      </dgm:prSet>
      <dgm:spPr/>
      <dgm:t>
        <a:bodyPr/>
        <a:lstStyle/>
        <a:p>
          <a:endParaRPr lang="zh-TW" altLang="en-US"/>
        </a:p>
      </dgm:t>
    </dgm:pt>
    <dgm:pt modelId="{E918279B-82A1-4C6A-99A8-94887AD770D2}" type="pres">
      <dgm:prSet presAssocID="{9144B481-2A53-49E6-BE46-22F316DE46A7}" presName="descendantText" presStyleLbl="alignAcc1" presStyleIdx="1" presStyleCnt="4">
        <dgm:presLayoutVars>
          <dgm:bulletEnabled val="1"/>
        </dgm:presLayoutVars>
      </dgm:prSet>
      <dgm:spPr/>
      <dgm:t>
        <a:bodyPr/>
        <a:lstStyle/>
        <a:p>
          <a:endParaRPr lang="zh-TW" altLang="en-US"/>
        </a:p>
      </dgm:t>
    </dgm:pt>
    <dgm:pt modelId="{6A4B31EC-10D7-4BFD-83DE-B5FB18C5AB5C}" type="pres">
      <dgm:prSet presAssocID="{1E5D9011-B3AD-4904-AD03-A17AA2A6E0FD}" presName="sp" presStyleCnt="0"/>
      <dgm:spPr/>
    </dgm:pt>
    <dgm:pt modelId="{9A40A41C-EE97-46BD-A7C6-1BE18A2C02B0}" type="pres">
      <dgm:prSet presAssocID="{A6D59027-94A0-4E63-85CF-D1807CE49D6B}" presName="composite" presStyleCnt="0"/>
      <dgm:spPr/>
    </dgm:pt>
    <dgm:pt modelId="{8E23451A-5E26-4C40-92A9-F250D4B24BB6}" type="pres">
      <dgm:prSet presAssocID="{A6D59027-94A0-4E63-85CF-D1807CE49D6B}" presName="parentText" presStyleLbl="alignNode1" presStyleIdx="2" presStyleCnt="4">
        <dgm:presLayoutVars>
          <dgm:chMax val="1"/>
          <dgm:bulletEnabled val="1"/>
        </dgm:presLayoutVars>
      </dgm:prSet>
      <dgm:spPr/>
      <dgm:t>
        <a:bodyPr/>
        <a:lstStyle/>
        <a:p>
          <a:endParaRPr lang="zh-TW" altLang="en-US"/>
        </a:p>
      </dgm:t>
    </dgm:pt>
    <dgm:pt modelId="{EA258924-5079-47AC-89EF-767FAE40B62B}" type="pres">
      <dgm:prSet presAssocID="{A6D59027-94A0-4E63-85CF-D1807CE49D6B}" presName="descendantText" presStyleLbl="alignAcc1" presStyleIdx="2" presStyleCnt="4">
        <dgm:presLayoutVars>
          <dgm:bulletEnabled val="1"/>
        </dgm:presLayoutVars>
      </dgm:prSet>
      <dgm:spPr/>
      <dgm:t>
        <a:bodyPr/>
        <a:lstStyle/>
        <a:p>
          <a:endParaRPr lang="zh-TW" altLang="en-US"/>
        </a:p>
      </dgm:t>
    </dgm:pt>
    <dgm:pt modelId="{9F26DF2D-1BEF-4D23-9237-280A6415C3C3}" type="pres">
      <dgm:prSet presAssocID="{D64D1926-B231-411F-BB22-75F34466350A}" presName="sp" presStyleCnt="0"/>
      <dgm:spPr/>
    </dgm:pt>
    <dgm:pt modelId="{F3216686-D5E6-42EC-84CD-0B621269D887}" type="pres">
      <dgm:prSet presAssocID="{0652E319-0C14-4FA9-93DA-A4D79C729EC4}" presName="composite" presStyleCnt="0"/>
      <dgm:spPr/>
    </dgm:pt>
    <dgm:pt modelId="{C3532881-9398-45A4-95AD-1A26FBF85178}" type="pres">
      <dgm:prSet presAssocID="{0652E319-0C14-4FA9-93DA-A4D79C729EC4}" presName="parentText" presStyleLbl="alignNode1" presStyleIdx="3" presStyleCnt="4">
        <dgm:presLayoutVars>
          <dgm:chMax val="1"/>
          <dgm:bulletEnabled val="1"/>
        </dgm:presLayoutVars>
      </dgm:prSet>
      <dgm:spPr/>
      <dgm:t>
        <a:bodyPr/>
        <a:lstStyle/>
        <a:p>
          <a:endParaRPr lang="zh-TW" altLang="en-US"/>
        </a:p>
      </dgm:t>
    </dgm:pt>
    <dgm:pt modelId="{AEC94763-595D-4889-9213-BD9C773B7159}" type="pres">
      <dgm:prSet presAssocID="{0652E319-0C14-4FA9-93DA-A4D79C729EC4}" presName="descendantText" presStyleLbl="alignAcc1" presStyleIdx="3" presStyleCnt="4">
        <dgm:presLayoutVars>
          <dgm:bulletEnabled val="1"/>
        </dgm:presLayoutVars>
      </dgm:prSet>
      <dgm:spPr/>
      <dgm:t>
        <a:bodyPr/>
        <a:lstStyle/>
        <a:p>
          <a:endParaRPr lang="zh-TW" altLang="en-US"/>
        </a:p>
      </dgm:t>
    </dgm:pt>
  </dgm:ptLst>
  <dgm:cxnLst>
    <dgm:cxn modelId="{DD527C8D-0A94-4C7E-A1D0-F7B32862C398}" srcId="{0652E319-0C14-4FA9-93DA-A4D79C729EC4}" destId="{837331B0-D830-4BC3-A097-BD7E826E96D8}" srcOrd="0" destOrd="0" parTransId="{12D10FE3-8D66-4499-BF8F-38F38828F446}" sibTransId="{384C4846-4288-4619-AF18-CD4FF110AD70}"/>
    <dgm:cxn modelId="{E889403D-D83D-4915-B7E9-FA9049A30358}" type="presOf" srcId="{837331B0-D830-4BC3-A097-BD7E826E96D8}" destId="{AEC94763-595D-4889-9213-BD9C773B7159}" srcOrd="0" destOrd="0" presId="urn:microsoft.com/office/officeart/2005/8/layout/chevron2"/>
    <dgm:cxn modelId="{F15D9C41-A969-4AE3-A05A-D6A5A9E4885D}" srcId="{9144B481-2A53-49E6-BE46-22F316DE46A7}" destId="{150643B0-8259-454C-AA34-242363334305}" srcOrd="0" destOrd="0" parTransId="{4637D633-B42F-4682-935C-56F5A858B547}" sibTransId="{0E7C6326-1D2C-4CBD-93D8-3DA1AB7DA77F}"/>
    <dgm:cxn modelId="{78C112B8-6227-4639-9083-3730B4662718}" type="presOf" srcId="{A6D59027-94A0-4E63-85CF-D1807CE49D6B}" destId="{8E23451A-5E26-4C40-92A9-F250D4B24BB6}" srcOrd="0" destOrd="0" presId="urn:microsoft.com/office/officeart/2005/8/layout/chevron2"/>
    <dgm:cxn modelId="{C80E22C5-473C-4DFF-B57B-BE8711CACE72}" srcId="{AE7FB187-431B-4564-B829-4EE8B8CAB92D}" destId="{B8D7DFEE-F6D2-459E-95F6-E47483AAB550}" srcOrd="0" destOrd="0" parTransId="{1ABC17EB-A526-4719-AD19-D4602B48CBCE}" sibTransId="{1000858D-45B9-4B52-9C42-F222680BF88F}"/>
    <dgm:cxn modelId="{98CDA0CF-270B-48DB-A391-E5D9594FE1BF}" type="presOf" srcId="{2E01EF6D-B623-4853-AFEC-C2C1A9D5079D}" destId="{27037C35-DB07-4461-B2E5-92D4BC5B5770}" srcOrd="0" destOrd="1" presId="urn:microsoft.com/office/officeart/2005/8/layout/chevron2"/>
    <dgm:cxn modelId="{ADCCEE98-D274-4565-95E8-F44CE66BEAC0}" type="presOf" srcId="{150643B0-8259-454C-AA34-242363334305}" destId="{E918279B-82A1-4C6A-99A8-94887AD770D2}" srcOrd="0" destOrd="0" presId="urn:microsoft.com/office/officeart/2005/8/layout/chevron2"/>
    <dgm:cxn modelId="{D580730F-9EDB-48C1-8034-32452DD057FD}" type="presOf" srcId="{AE7FB187-431B-4564-B829-4EE8B8CAB92D}" destId="{21190AF0-8216-42CC-8CD5-8D48D0784677}" srcOrd="0" destOrd="0" presId="urn:microsoft.com/office/officeart/2005/8/layout/chevron2"/>
    <dgm:cxn modelId="{27458C71-1C8C-4C13-860C-E84DD55BBD0F}" type="presOf" srcId="{55B1DE3E-EAB4-4F46-B845-00075184A1F9}" destId="{27037C35-DB07-4461-B2E5-92D4BC5B5770}" srcOrd="0" destOrd="2" presId="urn:microsoft.com/office/officeart/2005/8/layout/chevron2"/>
    <dgm:cxn modelId="{98A986DA-9A6C-4E0A-AC46-14579C7D5FA3}" type="presOf" srcId="{B8D7DFEE-F6D2-459E-95F6-E47483AAB550}" destId="{27037C35-DB07-4461-B2E5-92D4BC5B5770}" srcOrd="0" destOrd="0" presId="urn:microsoft.com/office/officeart/2005/8/layout/chevron2"/>
    <dgm:cxn modelId="{63C176B7-01B2-4A78-B639-99DFE9B34C91}" srcId="{477A93B9-6B66-497D-95BB-C02FE17803EA}" destId="{9144B481-2A53-49E6-BE46-22F316DE46A7}" srcOrd="1" destOrd="0" parTransId="{4FC2208F-5AE9-4641-8856-E275FF571B6D}" sibTransId="{1E5D9011-B3AD-4904-AD03-A17AA2A6E0FD}"/>
    <dgm:cxn modelId="{E84AB27E-BF67-4E9B-9630-261DF0B80B3E}" type="presOf" srcId="{9144B481-2A53-49E6-BE46-22F316DE46A7}" destId="{7771A40A-46E4-4779-8845-0A6F19252533}" srcOrd="0" destOrd="0" presId="urn:microsoft.com/office/officeart/2005/8/layout/chevron2"/>
    <dgm:cxn modelId="{8BDD21B6-4028-4362-9964-F22D035A433E}" type="presOf" srcId="{477A93B9-6B66-497D-95BB-C02FE17803EA}" destId="{F7F0EB85-C4F6-4C2A-A1AD-90B72F2E4FD5}" srcOrd="0" destOrd="0" presId="urn:microsoft.com/office/officeart/2005/8/layout/chevron2"/>
    <dgm:cxn modelId="{94E5FF6C-0DCD-4075-AF2F-028F945D0325}" srcId="{A6D59027-94A0-4E63-85CF-D1807CE49D6B}" destId="{C3F164AA-9E96-47B2-9335-DEBCAF358175}" srcOrd="0" destOrd="0" parTransId="{6AA9B2BD-D6E1-4F18-8C7B-2A9916321D14}" sibTransId="{B5ADA6D9-9698-4909-900D-7F50F77C9C12}"/>
    <dgm:cxn modelId="{A329EC29-4D62-468E-A452-A69AFD2EF474}" srcId="{AE7FB187-431B-4564-B829-4EE8B8CAB92D}" destId="{2E01EF6D-B623-4853-AFEC-C2C1A9D5079D}" srcOrd="1" destOrd="0" parTransId="{3DF76484-BAA4-48D6-BD2A-C3A7ADA5D0CC}" sibTransId="{37B1F4E9-FD63-40A1-9844-290F10A32E60}"/>
    <dgm:cxn modelId="{0A2FFBF3-BCC0-472C-9ED8-B482CD0579D3}" srcId="{477A93B9-6B66-497D-95BB-C02FE17803EA}" destId="{AE7FB187-431B-4564-B829-4EE8B8CAB92D}" srcOrd="0" destOrd="0" parTransId="{59F2C6A8-31DD-4055-91A4-64F9F32A9DDE}" sibTransId="{4DCE63D4-7961-4ABB-B175-3F460009E456}"/>
    <dgm:cxn modelId="{820A33B8-69CA-4898-9205-11AF80BBA0BE}" srcId="{0652E319-0C14-4FA9-93DA-A4D79C729EC4}" destId="{5AB9668E-C798-4C9B-9E35-20B67A995E79}" srcOrd="1" destOrd="0" parTransId="{B95D53D7-5D42-4B5A-B517-220B3D100394}" sibTransId="{8D9AB19A-E853-4D62-926F-6DBC659C39C8}"/>
    <dgm:cxn modelId="{DBB6ECBF-A282-4550-8A56-ACB895EAF0AD}" type="presOf" srcId="{0652E319-0C14-4FA9-93DA-A4D79C729EC4}" destId="{C3532881-9398-45A4-95AD-1A26FBF85178}" srcOrd="0" destOrd="0" presId="urn:microsoft.com/office/officeart/2005/8/layout/chevron2"/>
    <dgm:cxn modelId="{542C272C-D6D1-4D94-B43C-8430FC380D74}" type="presOf" srcId="{C3F164AA-9E96-47B2-9335-DEBCAF358175}" destId="{EA258924-5079-47AC-89EF-767FAE40B62B}" srcOrd="0" destOrd="0" presId="urn:microsoft.com/office/officeart/2005/8/layout/chevron2"/>
    <dgm:cxn modelId="{9899F80E-4329-4DBD-9AD4-72640FF582CA}" type="presOf" srcId="{5AB9668E-C798-4C9B-9E35-20B67A995E79}" destId="{AEC94763-595D-4889-9213-BD9C773B7159}" srcOrd="0" destOrd="1" presId="urn:microsoft.com/office/officeart/2005/8/layout/chevron2"/>
    <dgm:cxn modelId="{E58E2FBC-82C1-4C16-9E93-B541107D9F18}" srcId="{477A93B9-6B66-497D-95BB-C02FE17803EA}" destId="{0652E319-0C14-4FA9-93DA-A4D79C729EC4}" srcOrd="3" destOrd="0" parTransId="{45AD09B1-559C-4821-A0AB-13AB96B77C42}" sibTransId="{AE1E2767-D423-46DA-8285-F0147FD9CBB3}"/>
    <dgm:cxn modelId="{119236AA-0EAB-4D58-883F-A7867A0F203B}" srcId="{AE7FB187-431B-4564-B829-4EE8B8CAB92D}" destId="{55B1DE3E-EAB4-4F46-B845-00075184A1F9}" srcOrd="2" destOrd="0" parTransId="{91FDAFB1-EE2D-4061-9593-D1F5BD8DE7A9}" sibTransId="{378C2216-4A37-492E-B359-3958C5FC49B2}"/>
    <dgm:cxn modelId="{864B1173-84E6-41DA-AC28-B9AE630DF210}" srcId="{477A93B9-6B66-497D-95BB-C02FE17803EA}" destId="{A6D59027-94A0-4E63-85CF-D1807CE49D6B}" srcOrd="2" destOrd="0" parTransId="{AFCB9C11-FCD4-4679-8EA0-26B96634FB9E}" sibTransId="{D64D1926-B231-411F-BB22-75F34466350A}"/>
    <dgm:cxn modelId="{128EB6DC-AB1F-4693-AA8E-C35C7D84FD03}" type="presParOf" srcId="{F7F0EB85-C4F6-4C2A-A1AD-90B72F2E4FD5}" destId="{372E6D61-4FAA-4EDD-8FF4-4AE7036E790E}" srcOrd="0" destOrd="0" presId="urn:microsoft.com/office/officeart/2005/8/layout/chevron2"/>
    <dgm:cxn modelId="{1879F746-7B03-4021-A155-8A0D06E7EF8E}" type="presParOf" srcId="{372E6D61-4FAA-4EDD-8FF4-4AE7036E790E}" destId="{21190AF0-8216-42CC-8CD5-8D48D0784677}" srcOrd="0" destOrd="0" presId="urn:microsoft.com/office/officeart/2005/8/layout/chevron2"/>
    <dgm:cxn modelId="{5121498A-6CD1-4A55-B77C-482A8681F8FA}" type="presParOf" srcId="{372E6D61-4FAA-4EDD-8FF4-4AE7036E790E}" destId="{27037C35-DB07-4461-B2E5-92D4BC5B5770}" srcOrd="1" destOrd="0" presId="urn:microsoft.com/office/officeart/2005/8/layout/chevron2"/>
    <dgm:cxn modelId="{81F7E111-B874-4185-8ED8-F20445CAC618}" type="presParOf" srcId="{F7F0EB85-C4F6-4C2A-A1AD-90B72F2E4FD5}" destId="{A91FD5E7-477C-482E-87AA-CEF8CAA95248}" srcOrd="1" destOrd="0" presId="urn:microsoft.com/office/officeart/2005/8/layout/chevron2"/>
    <dgm:cxn modelId="{CBE32A87-6AD9-4836-B0B3-AC6881318CC9}" type="presParOf" srcId="{F7F0EB85-C4F6-4C2A-A1AD-90B72F2E4FD5}" destId="{93D61989-5386-4C8C-8283-C9652B5BCAFE}" srcOrd="2" destOrd="0" presId="urn:microsoft.com/office/officeart/2005/8/layout/chevron2"/>
    <dgm:cxn modelId="{77FCBB21-A363-4BCC-9F03-F1F1F9087E1C}" type="presParOf" srcId="{93D61989-5386-4C8C-8283-C9652B5BCAFE}" destId="{7771A40A-46E4-4779-8845-0A6F19252533}" srcOrd="0" destOrd="0" presId="urn:microsoft.com/office/officeart/2005/8/layout/chevron2"/>
    <dgm:cxn modelId="{AFEFD4BF-BEB1-44D0-B402-DC8EDF4925CD}" type="presParOf" srcId="{93D61989-5386-4C8C-8283-C9652B5BCAFE}" destId="{E918279B-82A1-4C6A-99A8-94887AD770D2}" srcOrd="1" destOrd="0" presId="urn:microsoft.com/office/officeart/2005/8/layout/chevron2"/>
    <dgm:cxn modelId="{BA420AAB-1BA5-4B4C-AE2E-2B2FE8B21F74}" type="presParOf" srcId="{F7F0EB85-C4F6-4C2A-A1AD-90B72F2E4FD5}" destId="{6A4B31EC-10D7-4BFD-83DE-B5FB18C5AB5C}" srcOrd="3" destOrd="0" presId="urn:microsoft.com/office/officeart/2005/8/layout/chevron2"/>
    <dgm:cxn modelId="{75836BBF-9160-4894-98E1-D1CF1FA0A3E8}" type="presParOf" srcId="{F7F0EB85-C4F6-4C2A-A1AD-90B72F2E4FD5}" destId="{9A40A41C-EE97-46BD-A7C6-1BE18A2C02B0}" srcOrd="4" destOrd="0" presId="urn:microsoft.com/office/officeart/2005/8/layout/chevron2"/>
    <dgm:cxn modelId="{DFCBA70C-F189-4073-85CD-1FB4E6237E3F}" type="presParOf" srcId="{9A40A41C-EE97-46BD-A7C6-1BE18A2C02B0}" destId="{8E23451A-5E26-4C40-92A9-F250D4B24BB6}" srcOrd="0" destOrd="0" presId="urn:microsoft.com/office/officeart/2005/8/layout/chevron2"/>
    <dgm:cxn modelId="{32B8B135-3E32-453D-8CE1-0AA7D3596DBF}" type="presParOf" srcId="{9A40A41C-EE97-46BD-A7C6-1BE18A2C02B0}" destId="{EA258924-5079-47AC-89EF-767FAE40B62B}" srcOrd="1" destOrd="0" presId="urn:microsoft.com/office/officeart/2005/8/layout/chevron2"/>
    <dgm:cxn modelId="{9B8D7EFB-EF32-40E1-91B0-50213112844D}" type="presParOf" srcId="{F7F0EB85-C4F6-4C2A-A1AD-90B72F2E4FD5}" destId="{9F26DF2D-1BEF-4D23-9237-280A6415C3C3}" srcOrd="5" destOrd="0" presId="urn:microsoft.com/office/officeart/2005/8/layout/chevron2"/>
    <dgm:cxn modelId="{A739F04E-6DED-449E-A07A-916AD90D4A9E}" type="presParOf" srcId="{F7F0EB85-C4F6-4C2A-A1AD-90B72F2E4FD5}" destId="{F3216686-D5E6-42EC-84CD-0B621269D887}" srcOrd="6" destOrd="0" presId="urn:microsoft.com/office/officeart/2005/8/layout/chevron2"/>
    <dgm:cxn modelId="{971CDA0E-AC25-4DB6-9E6D-6B9040A5604D}" type="presParOf" srcId="{F3216686-D5E6-42EC-84CD-0B621269D887}" destId="{C3532881-9398-45A4-95AD-1A26FBF85178}" srcOrd="0" destOrd="0" presId="urn:microsoft.com/office/officeart/2005/8/layout/chevron2"/>
    <dgm:cxn modelId="{ED84144C-C144-4E1E-A88B-6A1BF0B48F42}" type="presParOf" srcId="{F3216686-D5E6-42EC-84CD-0B621269D887}" destId="{AEC94763-595D-4889-9213-BD9C773B715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ADEC20D-3681-43F1-AAC3-2AC18548C79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TW" altLang="en-US"/>
        </a:p>
      </dgm:t>
    </dgm:pt>
    <dgm:pt modelId="{60BBA564-DECE-435E-B9EA-B93476999B70}">
      <dgm:prSet phldrT="[文字]" custT="1"/>
      <dgm:spPr>
        <a:solidFill>
          <a:srgbClr val="FF0000"/>
        </a:solidFill>
      </dgm:spPr>
      <dgm:t>
        <a:bodyPr/>
        <a:lstStyle/>
        <a:p>
          <a:pPr algn="ctr"/>
          <a:r>
            <a:rPr lang="zh-TW" altLang="en-US" sz="3200" dirty="0" smtClean="0">
              <a:solidFill>
                <a:schemeClr val="bg1"/>
              </a:solidFill>
              <a:latin typeface="標楷體" panose="03000509000000000000" pitchFamily="65" charset="-120"/>
              <a:ea typeface="標楷體" panose="03000509000000000000" pitchFamily="65" charset="-120"/>
            </a:rPr>
            <a:t>連結生命經驗</a:t>
          </a:r>
          <a:endParaRPr lang="zh-TW" altLang="en-US" sz="3200" dirty="0">
            <a:solidFill>
              <a:schemeClr val="bg1"/>
            </a:solidFill>
            <a:latin typeface="標楷體" panose="03000509000000000000" pitchFamily="65" charset="-120"/>
            <a:ea typeface="標楷體" panose="03000509000000000000" pitchFamily="65" charset="-120"/>
          </a:endParaRPr>
        </a:p>
      </dgm:t>
    </dgm:pt>
    <dgm:pt modelId="{44862464-29AE-4FCD-871E-80FEF8E5AC7B}" type="parTrans" cxnId="{52E38798-4916-4FF9-A369-CDC9E6EC6CE3}">
      <dgm:prSet/>
      <dgm:spPr/>
      <dgm:t>
        <a:bodyPr/>
        <a:lstStyle/>
        <a:p>
          <a:endParaRPr lang="zh-TW" altLang="en-US"/>
        </a:p>
      </dgm:t>
    </dgm:pt>
    <dgm:pt modelId="{7714AA50-A04E-4406-8A18-850719AF85B4}" type="sibTrans" cxnId="{52E38798-4916-4FF9-A369-CDC9E6EC6CE3}">
      <dgm:prSet/>
      <dgm:spPr/>
      <dgm:t>
        <a:bodyPr/>
        <a:lstStyle/>
        <a:p>
          <a:endParaRPr lang="zh-TW" altLang="en-US"/>
        </a:p>
      </dgm:t>
    </dgm:pt>
    <dgm:pt modelId="{6CC59DF7-A853-48B4-BAEA-62CE02F504E4}">
      <dgm:prSet phldrT="[文字]" custT="1"/>
      <dgm:spPr/>
      <dgm:t>
        <a:bodyPr/>
        <a:lstStyle/>
        <a:p>
          <a:r>
            <a:rPr lang="zh-HK" sz="2400" dirty="0" smtClean="0"/>
            <a:t>我阿公阿媽都有種！</a:t>
          </a:r>
          <a:endParaRPr lang="zh-TW" altLang="en-US" sz="2400" dirty="0"/>
        </a:p>
      </dgm:t>
    </dgm:pt>
    <dgm:pt modelId="{38A534FA-CB26-4AE9-AA73-0BEBD60B0ECE}" type="parTrans" cxnId="{E2056E5B-A154-4471-8C86-1CFF56035F4C}">
      <dgm:prSet/>
      <dgm:spPr/>
      <dgm:t>
        <a:bodyPr/>
        <a:lstStyle/>
        <a:p>
          <a:endParaRPr lang="zh-TW" altLang="en-US"/>
        </a:p>
      </dgm:t>
    </dgm:pt>
    <dgm:pt modelId="{DF118EB2-388A-4FD8-8AFB-03B6B815D192}" type="sibTrans" cxnId="{E2056E5B-A154-4471-8C86-1CFF56035F4C}">
      <dgm:prSet/>
      <dgm:spPr/>
      <dgm:t>
        <a:bodyPr/>
        <a:lstStyle/>
        <a:p>
          <a:endParaRPr lang="zh-TW" altLang="en-US"/>
        </a:p>
      </dgm:t>
    </dgm:pt>
    <dgm:pt modelId="{7C7DFB94-D870-4635-A21C-CDD002F7BEDF}">
      <dgm:prSet phldrT="[文字]" custT="1"/>
      <dgm:spPr>
        <a:solidFill>
          <a:srgbClr val="00B050"/>
        </a:solidFill>
      </dgm:spPr>
      <dgm:t>
        <a:bodyPr/>
        <a:lstStyle/>
        <a:p>
          <a:r>
            <a:rPr lang="zh-TW" altLang="en-US" sz="3200" dirty="0" smtClean="0">
              <a:solidFill>
                <a:schemeClr val="bg1"/>
              </a:solidFill>
              <a:latin typeface="標楷體" panose="03000509000000000000" pitchFamily="65" charset="-120"/>
              <a:ea typeface="標楷體" panose="03000509000000000000" pitchFamily="65" charset="-120"/>
            </a:rPr>
            <a:t>農事生涯探索新發現</a:t>
          </a:r>
          <a:endParaRPr lang="zh-TW" altLang="en-US" sz="3200" dirty="0">
            <a:solidFill>
              <a:schemeClr val="bg1"/>
            </a:solidFill>
            <a:latin typeface="標楷體" panose="03000509000000000000" pitchFamily="65" charset="-120"/>
            <a:ea typeface="標楷體" panose="03000509000000000000" pitchFamily="65" charset="-120"/>
          </a:endParaRPr>
        </a:p>
      </dgm:t>
    </dgm:pt>
    <dgm:pt modelId="{52602029-F1D0-4AC0-891C-7235D46754FB}" type="parTrans" cxnId="{C6082FE4-D435-4CE0-958A-DA8EA9B393A3}">
      <dgm:prSet/>
      <dgm:spPr/>
      <dgm:t>
        <a:bodyPr/>
        <a:lstStyle/>
        <a:p>
          <a:endParaRPr lang="zh-TW" altLang="en-US"/>
        </a:p>
      </dgm:t>
    </dgm:pt>
    <dgm:pt modelId="{FF56C34E-CB82-4BA8-8E15-AFBF25070F6F}" type="sibTrans" cxnId="{C6082FE4-D435-4CE0-958A-DA8EA9B393A3}">
      <dgm:prSet/>
      <dgm:spPr/>
      <dgm:t>
        <a:bodyPr/>
        <a:lstStyle/>
        <a:p>
          <a:endParaRPr lang="zh-TW" altLang="en-US"/>
        </a:p>
      </dgm:t>
    </dgm:pt>
    <dgm:pt modelId="{C32DFB29-46A6-4FE1-9CB0-F9E08CCE0E86}">
      <dgm:prSet phldrT="[文字]" custT="1"/>
      <dgm:spPr/>
      <dgm:t>
        <a:bodyPr/>
        <a:lstStyle/>
        <a:p>
          <a:r>
            <a:rPr lang="zh-TW" sz="2400" dirty="0" smtClean="0"/>
            <a:t>原來高科技的改良是能創造更多的經濟效益</a:t>
          </a:r>
          <a:endParaRPr lang="zh-TW" altLang="en-US" sz="2400" dirty="0"/>
        </a:p>
      </dgm:t>
    </dgm:pt>
    <dgm:pt modelId="{6C480F74-3A11-417D-81DE-B9D2F315CDFE}" type="parTrans" cxnId="{181B12EB-7944-4333-BE74-15130D7FD6B2}">
      <dgm:prSet/>
      <dgm:spPr/>
      <dgm:t>
        <a:bodyPr/>
        <a:lstStyle/>
        <a:p>
          <a:endParaRPr lang="zh-TW" altLang="en-US"/>
        </a:p>
      </dgm:t>
    </dgm:pt>
    <dgm:pt modelId="{E4EBD76F-4D7B-4C85-A08C-DB1B34B77A54}" type="sibTrans" cxnId="{181B12EB-7944-4333-BE74-15130D7FD6B2}">
      <dgm:prSet/>
      <dgm:spPr/>
      <dgm:t>
        <a:bodyPr/>
        <a:lstStyle/>
        <a:p>
          <a:endParaRPr lang="zh-TW" altLang="en-US"/>
        </a:p>
      </dgm:t>
    </dgm:pt>
    <dgm:pt modelId="{BC34C61A-BE5C-4F67-AFF8-591C23AD4AED}">
      <dgm:prSet phldrT="[文字]" custT="1"/>
      <dgm:spPr/>
      <dgm:t>
        <a:bodyPr/>
        <a:lstStyle/>
        <a:p>
          <a:r>
            <a:rPr lang="zh-HK" sz="2400" dirty="0" smtClean="0"/>
            <a:t>你菜種這樣不對，要這樣啦！</a:t>
          </a:r>
          <a:endParaRPr lang="zh-TW" altLang="en-US" sz="2400" dirty="0"/>
        </a:p>
      </dgm:t>
    </dgm:pt>
    <dgm:pt modelId="{3F2EB1B9-F171-4D76-A8DE-3A176FD2ED2F}" type="parTrans" cxnId="{58BD9E4B-C914-4141-AE99-C4A112901B14}">
      <dgm:prSet/>
      <dgm:spPr/>
      <dgm:t>
        <a:bodyPr/>
        <a:lstStyle/>
        <a:p>
          <a:endParaRPr lang="zh-TW" altLang="en-US"/>
        </a:p>
      </dgm:t>
    </dgm:pt>
    <dgm:pt modelId="{08DF5241-774C-4086-9593-9D39E9E3E7A6}" type="sibTrans" cxnId="{58BD9E4B-C914-4141-AE99-C4A112901B14}">
      <dgm:prSet/>
      <dgm:spPr/>
      <dgm:t>
        <a:bodyPr/>
        <a:lstStyle/>
        <a:p>
          <a:endParaRPr lang="zh-TW" altLang="en-US"/>
        </a:p>
      </dgm:t>
    </dgm:pt>
    <dgm:pt modelId="{0B381190-855E-4FBB-AAE4-ECD7AE6B5AF2}">
      <dgm:prSet phldrT="[文字]" custT="1"/>
      <dgm:spPr/>
      <dgm:t>
        <a:bodyPr/>
        <a:lstStyle/>
        <a:p>
          <a:r>
            <a:rPr lang="zh-HK" sz="2400" dirty="0" smtClean="0"/>
            <a:t>你的菜長不錯耶！</a:t>
          </a:r>
          <a:endParaRPr lang="zh-TW" altLang="en-US" sz="2400" dirty="0"/>
        </a:p>
      </dgm:t>
    </dgm:pt>
    <dgm:pt modelId="{8A1627C2-281B-4D23-8783-1E390407F873}" type="parTrans" cxnId="{DC700B83-552A-4CCE-82C4-B689B669A280}">
      <dgm:prSet/>
      <dgm:spPr/>
      <dgm:t>
        <a:bodyPr/>
        <a:lstStyle/>
        <a:p>
          <a:endParaRPr lang="zh-TW" altLang="en-US"/>
        </a:p>
      </dgm:t>
    </dgm:pt>
    <dgm:pt modelId="{67534F6F-13F4-4B1C-948D-E3BE618AE13D}" type="sibTrans" cxnId="{DC700B83-552A-4CCE-82C4-B689B669A280}">
      <dgm:prSet/>
      <dgm:spPr/>
      <dgm:t>
        <a:bodyPr/>
        <a:lstStyle/>
        <a:p>
          <a:endParaRPr lang="zh-TW" altLang="en-US"/>
        </a:p>
      </dgm:t>
    </dgm:pt>
    <dgm:pt modelId="{95964C19-5CB9-47F5-AAED-FE2FF409768C}">
      <dgm:prSet phldrT="[文字]" custT="1"/>
      <dgm:spPr/>
      <dgm:t>
        <a:bodyPr/>
        <a:lstStyle/>
        <a:p>
          <a:r>
            <a:rPr lang="zh-TW" altLang="en-US" sz="2400" dirty="0" smtClean="0"/>
            <a:t>何時可以採收呢？</a:t>
          </a:r>
          <a:endParaRPr lang="zh-TW" altLang="en-US" sz="2400" dirty="0"/>
        </a:p>
      </dgm:t>
    </dgm:pt>
    <dgm:pt modelId="{0C457344-C4AF-4EE7-B08F-88C76B0116F5}" type="parTrans" cxnId="{D0DE1542-F5B3-44F5-80D6-63486497F318}">
      <dgm:prSet/>
      <dgm:spPr/>
      <dgm:t>
        <a:bodyPr/>
        <a:lstStyle/>
        <a:p>
          <a:endParaRPr lang="zh-TW" altLang="en-US"/>
        </a:p>
      </dgm:t>
    </dgm:pt>
    <dgm:pt modelId="{2973E84D-06F6-4F6C-BD79-2A17F7AC8772}" type="sibTrans" cxnId="{D0DE1542-F5B3-44F5-80D6-63486497F318}">
      <dgm:prSet/>
      <dgm:spPr/>
      <dgm:t>
        <a:bodyPr/>
        <a:lstStyle/>
        <a:p>
          <a:endParaRPr lang="zh-TW" altLang="en-US"/>
        </a:p>
      </dgm:t>
    </dgm:pt>
    <dgm:pt modelId="{31D55BF2-F1B5-44BB-8BE6-33CB9F259EC4}">
      <dgm:prSet phldrT="[文字]" custT="1"/>
      <dgm:spPr/>
      <dgm:t>
        <a:bodyPr/>
        <a:lstStyle/>
        <a:p>
          <a:r>
            <a:rPr lang="zh-TW" sz="2400" dirty="0" smtClean="0"/>
            <a:t>原來農業也是這麼的需要科技發展的支持</a:t>
          </a:r>
          <a:endParaRPr lang="zh-TW" altLang="en-US" sz="2400" dirty="0"/>
        </a:p>
      </dgm:t>
    </dgm:pt>
    <dgm:pt modelId="{6F62BBD7-F664-4512-8E35-C1CE39755007}" type="parTrans" cxnId="{F53F9853-148C-4F43-A32A-0FD026F201A6}">
      <dgm:prSet/>
      <dgm:spPr/>
      <dgm:t>
        <a:bodyPr/>
        <a:lstStyle/>
        <a:p>
          <a:endParaRPr lang="zh-TW" altLang="en-US"/>
        </a:p>
      </dgm:t>
    </dgm:pt>
    <dgm:pt modelId="{9C98EA9E-E0D4-4747-992B-93323B52E7D9}" type="sibTrans" cxnId="{F53F9853-148C-4F43-A32A-0FD026F201A6}">
      <dgm:prSet/>
      <dgm:spPr/>
      <dgm:t>
        <a:bodyPr/>
        <a:lstStyle/>
        <a:p>
          <a:endParaRPr lang="zh-TW" altLang="en-US"/>
        </a:p>
      </dgm:t>
    </dgm:pt>
    <dgm:pt modelId="{E70F0627-E41C-485E-9BFB-D1B3AC20FEFD}">
      <dgm:prSet phldrT="[文字]" custT="1"/>
      <dgm:spPr/>
      <dgm:t>
        <a:bodyPr/>
        <a:lstStyle/>
        <a:p>
          <a:r>
            <a:rPr lang="zh-TW" sz="2400" dirty="0" smtClean="0"/>
            <a:t>創業是這麼辛苦的一件事</a:t>
          </a:r>
          <a:endParaRPr lang="zh-TW" altLang="en-US" sz="2400" dirty="0"/>
        </a:p>
      </dgm:t>
    </dgm:pt>
    <dgm:pt modelId="{DB319475-8639-4C24-AB21-3A3E4BDBAE40}" type="parTrans" cxnId="{1DEDD5FD-655B-479C-AC5E-51AB30D6264C}">
      <dgm:prSet/>
      <dgm:spPr/>
      <dgm:t>
        <a:bodyPr/>
        <a:lstStyle/>
        <a:p>
          <a:endParaRPr lang="zh-TW" altLang="en-US"/>
        </a:p>
      </dgm:t>
    </dgm:pt>
    <dgm:pt modelId="{A96E22FC-F7C0-41C7-9B82-37F448BC41E7}" type="sibTrans" cxnId="{1DEDD5FD-655B-479C-AC5E-51AB30D6264C}">
      <dgm:prSet/>
      <dgm:spPr/>
      <dgm:t>
        <a:bodyPr/>
        <a:lstStyle/>
        <a:p>
          <a:endParaRPr lang="zh-TW" altLang="en-US"/>
        </a:p>
      </dgm:t>
    </dgm:pt>
    <dgm:pt modelId="{F004E39F-E769-4FE2-9C99-A30B7837E127}">
      <dgm:prSet phldrT="[文字]" custT="1"/>
      <dgm:spPr/>
      <dgm:t>
        <a:bodyPr/>
        <a:lstStyle/>
        <a:p>
          <a:r>
            <a:rPr lang="zh-TW" sz="2400" dirty="0" smtClean="0"/>
            <a:t>單單的蔬菜銷售也需要分成這麼多的部門</a:t>
          </a:r>
          <a:endParaRPr lang="zh-TW" altLang="en-US" sz="2400" dirty="0"/>
        </a:p>
      </dgm:t>
    </dgm:pt>
    <dgm:pt modelId="{AC1EC1C7-77C7-4822-9FFC-00603404AED4}" type="parTrans" cxnId="{2CCF76A7-36BA-443B-B8B5-33CDA528F4B3}">
      <dgm:prSet/>
      <dgm:spPr/>
      <dgm:t>
        <a:bodyPr/>
        <a:lstStyle/>
        <a:p>
          <a:endParaRPr lang="zh-TW" altLang="en-US"/>
        </a:p>
      </dgm:t>
    </dgm:pt>
    <dgm:pt modelId="{3018CDA6-DA04-42AB-AEFD-994038921699}" type="sibTrans" cxnId="{2CCF76A7-36BA-443B-B8B5-33CDA528F4B3}">
      <dgm:prSet/>
      <dgm:spPr/>
      <dgm:t>
        <a:bodyPr/>
        <a:lstStyle/>
        <a:p>
          <a:endParaRPr lang="zh-TW" altLang="en-US"/>
        </a:p>
      </dgm:t>
    </dgm:pt>
    <dgm:pt modelId="{446967EF-4232-4234-89E2-AF162106EA27}" type="pres">
      <dgm:prSet presAssocID="{1ADEC20D-3681-43F1-AAC3-2AC18548C798}" presName="linear" presStyleCnt="0">
        <dgm:presLayoutVars>
          <dgm:animLvl val="lvl"/>
          <dgm:resizeHandles val="exact"/>
        </dgm:presLayoutVars>
      </dgm:prSet>
      <dgm:spPr/>
      <dgm:t>
        <a:bodyPr/>
        <a:lstStyle/>
        <a:p>
          <a:endParaRPr lang="zh-TW" altLang="en-US"/>
        </a:p>
      </dgm:t>
    </dgm:pt>
    <dgm:pt modelId="{A2C06B65-32BE-44FC-904B-16077A4729FD}" type="pres">
      <dgm:prSet presAssocID="{60BBA564-DECE-435E-B9EA-B93476999B70}" presName="parentText" presStyleLbl="node1" presStyleIdx="0" presStyleCnt="2" custScaleX="36750" custScaleY="66050" custLinFactNeighborX="-26250" custLinFactNeighborY="293">
        <dgm:presLayoutVars>
          <dgm:chMax val="0"/>
          <dgm:bulletEnabled val="1"/>
        </dgm:presLayoutVars>
      </dgm:prSet>
      <dgm:spPr/>
      <dgm:t>
        <a:bodyPr/>
        <a:lstStyle/>
        <a:p>
          <a:endParaRPr lang="zh-TW" altLang="en-US"/>
        </a:p>
      </dgm:t>
    </dgm:pt>
    <dgm:pt modelId="{9CD95F26-D9C5-4088-A3D0-14F7C61E3FEF}" type="pres">
      <dgm:prSet presAssocID="{60BBA564-DECE-435E-B9EA-B93476999B70}" presName="childText" presStyleLbl="revTx" presStyleIdx="0" presStyleCnt="2">
        <dgm:presLayoutVars>
          <dgm:bulletEnabled val="1"/>
        </dgm:presLayoutVars>
      </dgm:prSet>
      <dgm:spPr/>
      <dgm:t>
        <a:bodyPr/>
        <a:lstStyle/>
        <a:p>
          <a:endParaRPr lang="zh-TW" altLang="en-US"/>
        </a:p>
      </dgm:t>
    </dgm:pt>
    <dgm:pt modelId="{C887447F-1610-4989-8BC2-587FA8B794F1}" type="pres">
      <dgm:prSet presAssocID="{7C7DFB94-D870-4635-A21C-CDD002F7BEDF}" presName="parentText" presStyleLbl="node1" presStyleIdx="1" presStyleCnt="2" custScaleX="50749" custScaleY="53575" custLinFactNeighborX="-18375" custLinFactNeighborY="-1076">
        <dgm:presLayoutVars>
          <dgm:chMax val="0"/>
          <dgm:bulletEnabled val="1"/>
        </dgm:presLayoutVars>
      </dgm:prSet>
      <dgm:spPr/>
      <dgm:t>
        <a:bodyPr/>
        <a:lstStyle/>
        <a:p>
          <a:endParaRPr lang="zh-TW" altLang="en-US"/>
        </a:p>
      </dgm:t>
    </dgm:pt>
    <dgm:pt modelId="{5B0D96D5-B02A-4EB2-A95E-29DD4F2C863A}" type="pres">
      <dgm:prSet presAssocID="{7C7DFB94-D870-4635-A21C-CDD002F7BEDF}" presName="childText" presStyleLbl="revTx" presStyleIdx="1" presStyleCnt="2">
        <dgm:presLayoutVars>
          <dgm:bulletEnabled val="1"/>
        </dgm:presLayoutVars>
      </dgm:prSet>
      <dgm:spPr/>
      <dgm:t>
        <a:bodyPr/>
        <a:lstStyle/>
        <a:p>
          <a:endParaRPr lang="zh-TW" altLang="en-US"/>
        </a:p>
      </dgm:t>
    </dgm:pt>
  </dgm:ptLst>
  <dgm:cxnLst>
    <dgm:cxn modelId="{C6082FE4-D435-4CE0-958A-DA8EA9B393A3}" srcId="{1ADEC20D-3681-43F1-AAC3-2AC18548C798}" destId="{7C7DFB94-D870-4635-A21C-CDD002F7BEDF}" srcOrd="1" destOrd="0" parTransId="{52602029-F1D0-4AC0-891C-7235D46754FB}" sibTransId="{FF56C34E-CB82-4BA8-8E15-AFBF25070F6F}"/>
    <dgm:cxn modelId="{DC700B83-552A-4CCE-82C4-B689B669A280}" srcId="{60BBA564-DECE-435E-B9EA-B93476999B70}" destId="{0B381190-855E-4FBB-AAE4-ECD7AE6B5AF2}" srcOrd="2" destOrd="0" parTransId="{8A1627C2-281B-4D23-8783-1E390407F873}" sibTransId="{67534F6F-13F4-4B1C-948D-E3BE618AE13D}"/>
    <dgm:cxn modelId="{52E38798-4916-4FF9-A369-CDC9E6EC6CE3}" srcId="{1ADEC20D-3681-43F1-AAC3-2AC18548C798}" destId="{60BBA564-DECE-435E-B9EA-B93476999B70}" srcOrd="0" destOrd="0" parTransId="{44862464-29AE-4FCD-871E-80FEF8E5AC7B}" sibTransId="{7714AA50-A04E-4406-8A18-850719AF85B4}"/>
    <dgm:cxn modelId="{6EBF3C1A-9BBC-4ECB-AC18-F561619A8B1B}" type="presOf" srcId="{C32DFB29-46A6-4FE1-9CB0-F9E08CCE0E86}" destId="{5B0D96D5-B02A-4EB2-A95E-29DD4F2C863A}" srcOrd="0" destOrd="0" presId="urn:microsoft.com/office/officeart/2005/8/layout/vList2"/>
    <dgm:cxn modelId="{F53F9853-148C-4F43-A32A-0FD026F201A6}" srcId="{7C7DFB94-D870-4635-A21C-CDD002F7BEDF}" destId="{31D55BF2-F1B5-44BB-8BE6-33CB9F259EC4}" srcOrd="1" destOrd="0" parTransId="{6F62BBD7-F664-4512-8E35-C1CE39755007}" sibTransId="{9C98EA9E-E0D4-4747-992B-93323B52E7D9}"/>
    <dgm:cxn modelId="{816ED92B-5F1F-42DA-8240-AB4329568AB9}" type="presOf" srcId="{95964C19-5CB9-47F5-AAED-FE2FF409768C}" destId="{9CD95F26-D9C5-4088-A3D0-14F7C61E3FEF}" srcOrd="0" destOrd="3" presId="urn:microsoft.com/office/officeart/2005/8/layout/vList2"/>
    <dgm:cxn modelId="{5F09507A-F3E0-46BC-844C-69D2B19CCF88}" type="presOf" srcId="{BC34C61A-BE5C-4F67-AFF8-591C23AD4AED}" destId="{9CD95F26-D9C5-4088-A3D0-14F7C61E3FEF}" srcOrd="0" destOrd="1" presId="urn:microsoft.com/office/officeart/2005/8/layout/vList2"/>
    <dgm:cxn modelId="{DE8634F3-B12B-42D5-BCDB-C1B8DEFFC36D}" type="presOf" srcId="{7C7DFB94-D870-4635-A21C-CDD002F7BEDF}" destId="{C887447F-1610-4989-8BC2-587FA8B794F1}" srcOrd="0" destOrd="0" presId="urn:microsoft.com/office/officeart/2005/8/layout/vList2"/>
    <dgm:cxn modelId="{E2056E5B-A154-4471-8C86-1CFF56035F4C}" srcId="{60BBA564-DECE-435E-B9EA-B93476999B70}" destId="{6CC59DF7-A853-48B4-BAEA-62CE02F504E4}" srcOrd="0" destOrd="0" parTransId="{38A534FA-CB26-4AE9-AA73-0BEBD60B0ECE}" sibTransId="{DF118EB2-388A-4FD8-8AFB-03B6B815D192}"/>
    <dgm:cxn modelId="{809271D4-0FA2-45AE-91CC-5D406E5C5E7C}" type="presOf" srcId="{60BBA564-DECE-435E-B9EA-B93476999B70}" destId="{A2C06B65-32BE-44FC-904B-16077A4729FD}" srcOrd="0" destOrd="0" presId="urn:microsoft.com/office/officeart/2005/8/layout/vList2"/>
    <dgm:cxn modelId="{2CCF76A7-36BA-443B-B8B5-33CDA528F4B3}" srcId="{7C7DFB94-D870-4635-A21C-CDD002F7BEDF}" destId="{F004E39F-E769-4FE2-9C99-A30B7837E127}" srcOrd="3" destOrd="0" parTransId="{AC1EC1C7-77C7-4822-9FFC-00603404AED4}" sibTransId="{3018CDA6-DA04-42AB-AEFD-994038921699}"/>
    <dgm:cxn modelId="{DAFE2256-17F3-4228-8C36-AE82F6F4BA7C}" type="presOf" srcId="{31D55BF2-F1B5-44BB-8BE6-33CB9F259EC4}" destId="{5B0D96D5-B02A-4EB2-A95E-29DD4F2C863A}" srcOrd="0" destOrd="1" presId="urn:microsoft.com/office/officeart/2005/8/layout/vList2"/>
    <dgm:cxn modelId="{D0DE1542-F5B3-44F5-80D6-63486497F318}" srcId="{60BBA564-DECE-435E-B9EA-B93476999B70}" destId="{95964C19-5CB9-47F5-AAED-FE2FF409768C}" srcOrd="3" destOrd="0" parTransId="{0C457344-C4AF-4EE7-B08F-88C76B0116F5}" sibTransId="{2973E84D-06F6-4F6C-BD79-2A17F7AC8772}"/>
    <dgm:cxn modelId="{CBAC07F4-C7C8-4D98-BDCF-AB4D995AA199}" type="presOf" srcId="{6CC59DF7-A853-48B4-BAEA-62CE02F504E4}" destId="{9CD95F26-D9C5-4088-A3D0-14F7C61E3FEF}" srcOrd="0" destOrd="0" presId="urn:microsoft.com/office/officeart/2005/8/layout/vList2"/>
    <dgm:cxn modelId="{58BD9E4B-C914-4141-AE99-C4A112901B14}" srcId="{60BBA564-DECE-435E-B9EA-B93476999B70}" destId="{BC34C61A-BE5C-4F67-AFF8-591C23AD4AED}" srcOrd="1" destOrd="0" parTransId="{3F2EB1B9-F171-4D76-A8DE-3A176FD2ED2F}" sibTransId="{08DF5241-774C-4086-9593-9D39E9E3E7A6}"/>
    <dgm:cxn modelId="{1DEDD5FD-655B-479C-AC5E-51AB30D6264C}" srcId="{7C7DFB94-D870-4635-A21C-CDD002F7BEDF}" destId="{E70F0627-E41C-485E-9BFB-D1B3AC20FEFD}" srcOrd="2" destOrd="0" parTransId="{DB319475-8639-4C24-AB21-3A3E4BDBAE40}" sibTransId="{A96E22FC-F7C0-41C7-9B82-37F448BC41E7}"/>
    <dgm:cxn modelId="{B91227B4-D67C-4EAA-84C1-5D315CB50601}" type="presOf" srcId="{F004E39F-E769-4FE2-9C99-A30B7837E127}" destId="{5B0D96D5-B02A-4EB2-A95E-29DD4F2C863A}" srcOrd="0" destOrd="3" presId="urn:microsoft.com/office/officeart/2005/8/layout/vList2"/>
    <dgm:cxn modelId="{181B12EB-7944-4333-BE74-15130D7FD6B2}" srcId="{7C7DFB94-D870-4635-A21C-CDD002F7BEDF}" destId="{C32DFB29-46A6-4FE1-9CB0-F9E08CCE0E86}" srcOrd="0" destOrd="0" parTransId="{6C480F74-3A11-417D-81DE-B9D2F315CDFE}" sibTransId="{E4EBD76F-4D7B-4C85-A08C-DB1B34B77A54}"/>
    <dgm:cxn modelId="{1EC6A2E7-001D-4E18-88F6-012E285C41BF}" type="presOf" srcId="{1ADEC20D-3681-43F1-AAC3-2AC18548C798}" destId="{446967EF-4232-4234-89E2-AF162106EA27}" srcOrd="0" destOrd="0" presId="urn:microsoft.com/office/officeart/2005/8/layout/vList2"/>
    <dgm:cxn modelId="{8F009387-B79C-4A0D-AEDB-4063A71C7F20}" type="presOf" srcId="{E70F0627-E41C-485E-9BFB-D1B3AC20FEFD}" destId="{5B0D96D5-B02A-4EB2-A95E-29DD4F2C863A}" srcOrd="0" destOrd="2" presId="urn:microsoft.com/office/officeart/2005/8/layout/vList2"/>
    <dgm:cxn modelId="{32D456EB-B2CC-4F87-BAA1-7D35C95FF265}" type="presOf" srcId="{0B381190-855E-4FBB-AAE4-ECD7AE6B5AF2}" destId="{9CD95F26-D9C5-4088-A3D0-14F7C61E3FEF}" srcOrd="0" destOrd="2" presId="urn:microsoft.com/office/officeart/2005/8/layout/vList2"/>
    <dgm:cxn modelId="{6AFA0BA9-1AAF-4523-B936-1B821F5F3419}" type="presParOf" srcId="{446967EF-4232-4234-89E2-AF162106EA27}" destId="{A2C06B65-32BE-44FC-904B-16077A4729FD}" srcOrd="0" destOrd="0" presId="urn:microsoft.com/office/officeart/2005/8/layout/vList2"/>
    <dgm:cxn modelId="{0344E031-458A-4145-AF31-3501E745E9EB}" type="presParOf" srcId="{446967EF-4232-4234-89E2-AF162106EA27}" destId="{9CD95F26-D9C5-4088-A3D0-14F7C61E3FEF}" srcOrd="1" destOrd="0" presId="urn:microsoft.com/office/officeart/2005/8/layout/vList2"/>
    <dgm:cxn modelId="{0F79371F-0754-4787-B3D0-DDEC921ED184}" type="presParOf" srcId="{446967EF-4232-4234-89E2-AF162106EA27}" destId="{C887447F-1610-4989-8BC2-587FA8B794F1}" srcOrd="2" destOrd="0" presId="urn:microsoft.com/office/officeart/2005/8/layout/vList2"/>
    <dgm:cxn modelId="{B1B1A6EF-6E7E-4008-B903-01E258A4B70C}" type="presParOf" srcId="{446967EF-4232-4234-89E2-AF162106EA27}" destId="{5B0D96D5-B02A-4EB2-A95E-29DD4F2C863A}"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7C57BEB-1705-4FFD-9D47-6FE2D83492B8}" type="doc">
      <dgm:prSet loTypeId="urn:microsoft.com/office/officeart/2005/8/layout/hProcess4" loCatId="process" qsTypeId="urn:microsoft.com/office/officeart/2005/8/quickstyle/simple1" qsCatId="simple" csTypeId="urn:microsoft.com/office/officeart/2005/8/colors/colorful5" csCatId="colorful" phldr="1"/>
      <dgm:spPr/>
      <dgm:t>
        <a:bodyPr/>
        <a:lstStyle/>
        <a:p>
          <a:endParaRPr lang="zh-TW" altLang="en-US"/>
        </a:p>
      </dgm:t>
    </dgm:pt>
    <dgm:pt modelId="{BC68AB90-6107-4E04-8883-5328CD3B6D68}">
      <dgm:prSet phldrT="[文字]" custT="1"/>
      <dgm:spPr>
        <a:solidFill>
          <a:srgbClr val="F54D5D"/>
        </a:solidFill>
      </dgm:spPr>
      <dgm:t>
        <a:bodyPr/>
        <a:lstStyle/>
        <a:p>
          <a:r>
            <a:rPr lang="en-US" altLang="zh-TW" sz="2800" b="1" dirty="0" smtClean="0">
              <a:solidFill>
                <a:schemeClr val="tx1"/>
              </a:solidFill>
              <a:latin typeface="微軟正黑體" panose="020B0604030504040204" pitchFamily="34" charset="-120"/>
              <a:ea typeface="微軟正黑體" panose="020B0604030504040204" pitchFamily="34" charset="-120"/>
            </a:rPr>
            <a:t>2</a:t>
          </a:r>
          <a:r>
            <a:rPr lang="zh-TW" altLang="en-US" sz="2800" b="1" dirty="0" smtClean="0">
              <a:solidFill>
                <a:schemeClr val="tx1"/>
              </a:solidFill>
              <a:latin typeface="微軟正黑體" panose="020B0604030504040204" pitchFamily="34" charset="-120"/>
              <a:ea typeface="微軟正黑體" panose="020B0604030504040204" pitchFamily="34" charset="-120"/>
            </a:rPr>
            <a:t>節</a:t>
          </a:r>
          <a:endParaRPr lang="zh-TW" altLang="en-US" sz="2800" b="1" dirty="0">
            <a:solidFill>
              <a:schemeClr val="tx1"/>
            </a:solidFill>
            <a:latin typeface="微軟正黑體" panose="020B0604030504040204" pitchFamily="34" charset="-120"/>
            <a:ea typeface="微軟正黑體" panose="020B0604030504040204" pitchFamily="34" charset="-120"/>
          </a:endParaRPr>
        </a:p>
      </dgm:t>
    </dgm:pt>
    <dgm:pt modelId="{69DF4FEF-4E71-4C79-B0F1-8F1DF0CDB7D3}" type="parTrans" cxnId="{7997583F-CBD7-4FDF-B802-79C19EBA70C8}">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ADF10920-DE95-4ACE-A878-877068BDA7D2}" type="sibTrans" cxnId="{7997583F-CBD7-4FDF-B802-79C19EBA70C8}">
      <dgm:prSet custT="1"/>
      <dgm:spPr>
        <a:solidFill>
          <a:srgbClr val="F54D5D"/>
        </a:solidFill>
        <a:ln>
          <a:solidFill>
            <a:srgbClr val="F54D5D"/>
          </a:solidFill>
        </a:ln>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B0C3F649-FC6D-45DF-994F-B8159652964F}">
      <dgm:prSet phldrT="[文字]" custT="1"/>
      <dgm:spPr>
        <a:noFill/>
        <a:ln>
          <a:solidFill>
            <a:srgbClr val="F54D5D"/>
          </a:solidFill>
        </a:ln>
      </dgm:spPr>
      <dgm:t>
        <a:bodyPr/>
        <a:lstStyle/>
        <a:p>
          <a:endParaRPr lang="zh-TW" altLang="en-US" sz="2600" b="1" dirty="0">
            <a:latin typeface="微軟正黑體" panose="020B0604030504040204" pitchFamily="34" charset="-120"/>
            <a:ea typeface="微軟正黑體" panose="020B0604030504040204" pitchFamily="34" charset="-120"/>
            <a:cs typeface="+mn-cs"/>
          </a:endParaRPr>
        </a:p>
      </dgm:t>
    </dgm:pt>
    <dgm:pt modelId="{12C460C8-11AF-4F4B-A870-404194BA0C95}" type="parTrans" cxnId="{759549FC-E807-406C-A2EB-0F6523220730}">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9AFFE644-73CE-40E5-961A-3F1412C113DB}" type="sibTrans" cxnId="{759549FC-E807-406C-A2EB-0F6523220730}">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962FEE42-6570-4538-8525-1461F1714ECE}">
      <dgm:prSet phldrT="[文字]" custT="1"/>
      <dgm:spPr>
        <a:solidFill>
          <a:srgbClr val="34B8DC"/>
        </a:solidFill>
      </dgm:spPr>
      <dgm:t>
        <a:bodyPr/>
        <a:lstStyle/>
        <a:p>
          <a:r>
            <a:rPr lang="en-US" altLang="zh-TW" sz="2800" b="1" dirty="0" smtClean="0">
              <a:solidFill>
                <a:schemeClr val="tx1"/>
              </a:solidFill>
              <a:latin typeface="微軟正黑體" panose="020B0604030504040204" pitchFamily="34" charset="-120"/>
              <a:ea typeface="微軟正黑體" panose="020B0604030504040204" pitchFamily="34" charset="-120"/>
            </a:rPr>
            <a:t>3</a:t>
          </a:r>
          <a:r>
            <a:rPr lang="zh-TW" altLang="en-US" sz="2800" b="1" dirty="0" smtClean="0">
              <a:solidFill>
                <a:schemeClr val="tx1"/>
              </a:solidFill>
              <a:latin typeface="微軟正黑體" panose="020B0604030504040204" pitchFamily="34" charset="-120"/>
              <a:ea typeface="微軟正黑體" panose="020B0604030504040204" pitchFamily="34" charset="-120"/>
            </a:rPr>
            <a:t>節</a:t>
          </a:r>
          <a:endParaRPr lang="zh-TW" altLang="en-US" sz="2800" b="1" dirty="0">
            <a:solidFill>
              <a:schemeClr val="tx1"/>
            </a:solidFill>
            <a:latin typeface="微軟正黑體" panose="020B0604030504040204" pitchFamily="34" charset="-120"/>
            <a:ea typeface="微軟正黑體" panose="020B0604030504040204" pitchFamily="34" charset="-120"/>
          </a:endParaRPr>
        </a:p>
      </dgm:t>
    </dgm:pt>
    <dgm:pt modelId="{48533BB3-BF5A-4D5A-BFA8-AC80FC12CAB5}" type="parTrans" cxnId="{0263A7F4-9565-4B22-8433-5F346F3C33A7}">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8890DF11-9F74-4F4E-AB9F-C04B9C7AADCB}" type="sibTrans" cxnId="{0263A7F4-9565-4B22-8433-5F346F3C33A7}">
      <dgm:prSet custT="1"/>
      <dgm:spPr>
        <a:solidFill>
          <a:srgbClr val="34B8DC"/>
        </a:solidFill>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6B64AC59-65CB-473B-947C-5194A91046E8}">
      <dgm:prSet phldrT="[文字]" custT="1"/>
      <dgm:spPr>
        <a:ln>
          <a:solidFill>
            <a:srgbClr val="34B8DC"/>
          </a:solidFill>
        </a:ln>
      </dgm:spPr>
      <dgm:t>
        <a:bodyPr/>
        <a:lstStyle/>
        <a:p>
          <a:endParaRPr lang="zh-TW" altLang="en-US" sz="2600" b="1" dirty="0">
            <a:latin typeface="微軟正黑體" panose="020B0604030504040204" pitchFamily="34" charset="-120"/>
            <a:ea typeface="微軟正黑體" panose="020B0604030504040204" pitchFamily="34" charset="-120"/>
            <a:cs typeface="+mn-cs"/>
          </a:endParaRPr>
        </a:p>
      </dgm:t>
    </dgm:pt>
    <dgm:pt modelId="{077A0640-BC1D-421F-B739-29CAE726E930}" type="parTrans" cxnId="{BA5507C0-FC94-48A9-AD11-CD741BD438B5}">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5411192D-38D4-428B-B904-67E3ABA8463C}" type="sibTrans" cxnId="{BA5507C0-FC94-48A9-AD11-CD741BD438B5}">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F4C19582-2201-4464-80BC-7548178C5FE2}">
      <dgm:prSet phldrT="[文字]" custT="1"/>
      <dgm:spPr>
        <a:solidFill>
          <a:srgbClr val="00BF19"/>
        </a:solidFill>
      </dgm:spPr>
      <dgm:t>
        <a:bodyPr/>
        <a:lstStyle/>
        <a:p>
          <a:r>
            <a:rPr lang="en-US" altLang="zh-TW" sz="2800" b="1" dirty="0" smtClean="0">
              <a:solidFill>
                <a:schemeClr val="tx1"/>
              </a:solidFill>
              <a:latin typeface="微軟正黑體" panose="020B0604030504040204" pitchFamily="34" charset="-120"/>
              <a:ea typeface="微軟正黑體" panose="020B0604030504040204" pitchFamily="34" charset="-120"/>
            </a:rPr>
            <a:t>2</a:t>
          </a:r>
          <a:r>
            <a:rPr lang="zh-TW" altLang="en-US" sz="2800" b="1" dirty="0" smtClean="0">
              <a:solidFill>
                <a:schemeClr val="tx1"/>
              </a:solidFill>
              <a:latin typeface="微軟正黑體" panose="020B0604030504040204" pitchFamily="34" charset="-120"/>
              <a:ea typeface="微軟正黑體" panose="020B0604030504040204" pitchFamily="34" charset="-120"/>
            </a:rPr>
            <a:t>節</a:t>
          </a:r>
          <a:endParaRPr lang="zh-TW" altLang="en-US" sz="2800" b="1" dirty="0">
            <a:solidFill>
              <a:schemeClr val="tx1"/>
            </a:solidFill>
            <a:latin typeface="微軟正黑體" panose="020B0604030504040204" pitchFamily="34" charset="-120"/>
            <a:ea typeface="微軟正黑體" panose="020B0604030504040204" pitchFamily="34" charset="-120"/>
          </a:endParaRPr>
        </a:p>
      </dgm:t>
    </dgm:pt>
    <dgm:pt modelId="{B67CB649-E4CC-476D-B32F-AF3B41BB7D53}" type="parTrans" cxnId="{48EE369F-2FAF-4081-9A72-3B9B63649EF3}">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DD02EC81-07AD-41FF-9DD0-F780E82A45CC}" type="sibTrans" cxnId="{48EE369F-2FAF-4081-9A72-3B9B63649EF3}">
      <dgm:prSet custT="1"/>
      <dgm:spPr>
        <a:solidFill>
          <a:srgbClr val="00BF19"/>
        </a:solidFill>
        <a:ln>
          <a:solidFill>
            <a:srgbClr val="8DD519"/>
          </a:solidFill>
        </a:ln>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37A71B6F-57A6-4282-8397-BE24B7B93FFF}">
      <dgm:prSet phldrT="[文字]" custT="1"/>
      <dgm:spPr>
        <a:noFill/>
        <a:ln>
          <a:solidFill>
            <a:srgbClr val="8DD519"/>
          </a:solidFill>
        </a:ln>
      </dgm:spPr>
      <dgm:t>
        <a:bodyPr/>
        <a:lstStyle/>
        <a:p>
          <a:endParaRPr lang="zh-TW" altLang="en-US" sz="2400" b="1" dirty="0">
            <a:latin typeface="微軟正黑體" panose="020B0604030504040204" pitchFamily="34" charset="-120"/>
            <a:ea typeface="微軟正黑體" panose="020B0604030504040204" pitchFamily="34" charset="-120"/>
            <a:cs typeface="+mn-cs"/>
          </a:endParaRPr>
        </a:p>
      </dgm:t>
    </dgm:pt>
    <dgm:pt modelId="{813C12E9-8F89-4439-A348-65A724A6B8E3}" type="parTrans" cxnId="{0B6AA156-6C85-4196-A643-498244085B12}">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2538C605-B1BA-4C36-BD2F-87FF4679F5D9}" type="sibTrans" cxnId="{0B6AA156-6C85-4196-A643-498244085B12}">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450494B6-7A45-44C3-8787-324CBCDC7867}">
      <dgm:prSet custT="1"/>
      <dgm:spPr>
        <a:solidFill>
          <a:srgbClr val="F9B62B"/>
        </a:solidFill>
      </dgm:spPr>
      <dgm:t>
        <a:bodyPr/>
        <a:lstStyle/>
        <a:p>
          <a:r>
            <a:rPr lang="en-US" sz="2800" b="1" dirty="0" smtClean="0">
              <a:solidFill>
                <a:schemeClr val="tx1"/>
              </a:solidFill>
              <a:latin typeface="微軟正黑體" panose="020B0604030504040204" pitchFamily="34" charset="-120"/>
              <a:ea typeface="微軟正黑體" panose="020B0604030504040204" pitchFamily="34" charset="-120"/>
            </a:rPr>
            <a:t>2</a:t>
          </a:r>
          <a:r>
            <a:rPr lang="zh-TW" sz="2800" b="1" dirty="0" smtClean="0">
              <a:solidFill>
                <a:schemeClr val="tx1"/>
              </a:solidFill>
              <a:latin typeface="微軟正黑體" panose="020B0604030504040204" pitchFamily="34" charset="-120"/>
              <a:ea typeface="微軟正黑體" panose="020B0604030504040204" pitchFamily="34" charset="-120"/>
            </a:rPr>
            <a:t>節</a:t>
          </a:r>
          <a:endParaRPr lang="zh-TW" altLang="en-US" sz="2800" b="1" dirty="0">
            <a:solidFill>
              <a:schemeClr val="tx1"/>
            </a:solidFill>
            <a:latin typeface="微軟正黑體" panose="020B0604030504040204" pitchFamily="34" charset="-120"/>
            <a:ea typeface="微軟正黑體" panose="020B0604030504040204" pitchFamily="34" charset="-120"/>
          </a:endParaRPr>
        </a:p>
      </dgm:t>
    </dgm:pt>
    <dgm:pt modelId="{7B052FFA-332A-4416-99AB-6067A0A2B5C1}" type="parTrans" cxnId="{517CE0E0-A67E-400E-ADC0-4BA35E60EBDF}">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8E479EB1-22B2-4965-ABAB-9D334DC9E107}" type="sibTrans" cxnId="{517CE0E0-A67E-400E-ADC0-4BA35E60EBDF}">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A12BB95D-0BC5-4BBB-87D9-67DE8C58AAC2}">
      <dgm:prSet custT="1"/>
      <dgm:spPr>
        <a:noFill/>
        <a:ln>
          <a:solidFill>
            <a:srgbClr val="E7B603"/>
          </a:solidFill>
        </a:ln>
      </dgm:spPr>
      <dgm:t>
        <a:bodyPr/>
        <a:lstStyle/>
        <a:p>
          <a:endParaRPr lang="zh-TW" altLang="en-US" sz="2400" b="1" dirty="0">
            <a:latin typeface="微軟正黑體" panose="020B0604030504040204" pitchFamily="34" charset="-120"/>
            <a:ea typeface="微軟正黑體" panose="020B0604030504040204" pitchFamily="34" charset="-120"/>
            <a:cs typeface="+mn-cs"/>
          </a:endParaRPr>
        </a:p>
      </dgm:t>
    </dgm:pt>
    <dgm:pt modelId="{A8A2B6FC-71A7-41DC-B185-CE9F91915D15}" type="parTrans" cxnId="{813D098F-E27F-40DB-BACC-87DBB67CDE52}">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5FA96E97-D36B-4740-A1D0-04813D4E572F}" type="sibTrans" cxnId="{813D098F-E27F-40DB-BACC-87DBB67CDE52}">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A6BA3798-15D9-484C-9717-C50DD4A74F84}" type="pres">
      <dgm:prSet presAssocID="{A7C57BEB-1705-4FFD-9D47-6FE2D83492B8}" presName="Name0" presStyleCnt="0">
        <dgm:presLayoutVars>
          <dgm:dir/>
          <dgm:animLvl val="lvl"/>
          <dgm:resizeHandles val="exact"/>
        </dgm:presLayoutVars>
      </dgm:prSet>
      <dgm:spPr/>
      <dgm:t>
        <a:bodyPr/>
        <a:lstStyle/>
        <a:p>
          <a:endParaRPr lang="zh-TW" altLang="en-US"/>
        </a:p>
      </dgm:t>
    </dgm:pt>
    <dgm:pt modelId="{BAD70B71-A625-41F7-85AF-93CCE3E0E660}" type="pres">
      <dgm:prSet presAssocID="{A7C57BEB-1705-4FFD-9D47-6FE2D83492B8}" presName="tSp" presStyleCnt="0"/>
      <dgm:spPr/>
      <dgm:t>
        <a:bodyPr/>
        <a:lstStyle/>
        <a:p>
          <a:endParaRPr lang="zh-TW" altLang="en-US"/>
        </a:p>
      </dgm:t>
    </dgm:pt>
    <dgm:pt modelId="{A3522B52-EFE6-4EC5-BA14-7AC6BA19DD75}" type="pres">
      <dgm:prSet presAssocID="{A7C57BEB-1705-4FFD-9D47-6FE2D83492B8}" presName="bSp" presStyleCnt="0"/>
      <dgm:spPr/>
      <dgm:t>
        <a:bodyPr/>
        <a:lstStyle/>
        <a:p>
          <a:endParaRPr lang="zh-TW" altLang="en-US"/>
        </a:p>
      </dgm:t>
    </dgm:pt>
    <dgm:pt modelId="{471CC25C-EA2B-4805-8B9F-3181537533CF}" type="pres">
      <dgm:prSet presAssocID="{A7C57BEB-1705-4FFD-9D47-6FE2D83492B8}" presName="process" presStyleCnt="0"/>
      <dgm:spPr/>
      <dgm:t>
        <a:bodyPr/>
        <a:lstStyle/>
        <a:p>
          <a:endParaRPr lang="zh-TW" altLang="en-US"/>
        </a:p>
      </dgm:t>
    </dgm:pt>
    <dgm:pt modelId="{7D9744EC-C33D-47E4-8985-E958BD44D3B2}" type="pres">
      <dgm:prSet presAssocID="{BC68AB90-6107-4E04-8883-5328CD3B6D68}" presName="composite1" presStyleCnt="0"/>
      <dgm:spPr/>
      <dgm:t>
        <a:bodyPr/>
        <a:lstStyle/>
        <a:p>
          <a:endParaRPr lang="zh-TW" altLang="en-US"/>
        </a:p>
      </dgm:t>
    </dgm:pt>
    <dgm:pt modelId="{B7DEC519-E95D-4A42-9AED-912D277750AF}" type="pres">
      <dgm:prSet presAssocID="{BC68AB90-6107-4E04-8883-5328CD3B6D68}" presName="dummyNode1" presStyleLbl="node1" presStyleIdx="0" presStyleCnt="4"/>
      <dgm:spPr/>
      <dgm:t>
        <a:bodyPr/>
        <a:lstStyle/>
        <a:p>
          <a:endParaRPr lang="zh-TW" altLang="en-US"/>
        </a:p>
      </dgm:t>
    </dgm:pt>
    <dgm:pt modelId="{B6998847-79F4-42D2-918D-C1AF840E146E}" type="pres">
      <dgm:prSet presAssocID="{BC68AB90-6107-4E04-8883-5328CD3B6D68}" presName="childNode1" presStyleLbl="bgAcc1" presStyleIdx="0" presStyleCnt="4" custLinFactNeighborX="31105" custLinFactNeighborY="-952">
        <dgm:presLayoutVars>
          <dgm:bulletEnabled val="1"/>
        </dgm:presLayoutVars>
      </dgm:prSet>
      <dgm:spPr/>
      <dgm:t>
        <a:bodyPr/>
        <a:lstStyle/>
        <a:p>
          <a:endParaRPr lang="zh-TW" altLang="en-US"/>
        </a:p>
      </dgm:t>
    </dgm:pt>
    <dgm:pt modelId="{B98769EC-2175-4EC7-A774-3F1EF5B4C947}" type="pres">
      <dgm:prSet presAssocID="{BC68AB90-6107-4E04-8883-5328CD3B6D68}" presName="childNode1tx" presStyleLbl="bgAcc1" presStyleIdx="0" presStyleCnt="4">
        <dgm:presLayoutVars>
          <dgm:bulletEnabled val="1"/>
        </dgm:presLayoutVars>
      </dgm:prSet>
      <dgm:spPr/>
      <dgm:t>
        <a:bodyPr/>
        <a:lstStyle/>
        <a:p>
          <a:endParaRPr lang="zh-TW" altLang="en-US"/>
        </a:p>
      </dgm:t>
    </dgm:pt>
    <dgm:pt modelId="{DD4866BF-C45F-4DE5-B606-B9D09919A3D4}" type="pres">
      <dgm:prSet presAssocID="{BC68AB90-6107-4E04-8883-5328CD3B6D68}" presName="parentNode1" presStyleLbl="node1" presStyleIdx="0" presStyleCnt="4" custLinFactNeighborX="32107" custLinFactNeighborY="-2221">
        <dgm:presLayoutVars>
          <dgm:chMax val="1"/>
          <dgm:bulletEnabled val="1"/>
        </dgm:presLayoutVars>
      </dgm:prSet>
      <dgm:spPr/>
      <dgm:t>
        <a:bodyPr/>
        <a:lstStyle/>
        <a:p>
          <a:endParaRPr lang="zh-TW" altLang="en-US"/>
        </a:p>
      </dgm:t>
    </dgm:pt>
    <dgm:pt modelId="{80E2A4C6-16D3-455A-9BE5-3F09E5654368}" type="pres">
      <dgm:prSet presAssocID="{BC68AB90-6107-4E04-8883-5328CD3B6D68}" presName="connSite1" presStyleCnt="0"/>
      <dgm:spPr/>
      <dgm:t>
        <a:bodyPr/>
        <a:lstStyle/>
        <a:p>
          <a:endParaRPr lang="zh-TW" altLang="en-US"/>
        </a:p>
      </dgm:t>
    </dgm:pt>
    <dgm:pt modelId="{A60EF087-48BD-4CD9-A2B7-75DA273DEE9C}" type="pres">
      <dgm:prSet presAssocID="{ADF10920-DE95-4ACE-A878-877068BDA7D2}" presName="Name9" presStyleLbl="sibTrans2D1" presStyleIdx="0" presStyleCnt="3"/>
      <dgm:spPr/>
      <dgm:t>
        <a:bodyPr/>
        <a:lstStyle/>
        <a:p>
          <a:endParaRPr lang="zh-TW" altLang="en-US"/>
        </a:p>
      </dgm:t>
    </dgm:pt>
    <dgm:pt modelId="{9D3DFC09-69F8-4BC5-B335-55D207F426A0}" type="pres">
      <dgm:prSet presAssocID="{962FEE42-6570-4538-8525-1461F1714ECE}" presName="composite2" presStyleCnt="0"/>
      <dgm:spPr/>
      <dgm:t>
        <a:bodyPr/>
        <a:lstStyle/>
        <a:p>
          <a:endParaRPr lang="zh-TW" altLang="en-US"/>
        </a:p>
      </dgm:t>
    </dgm:pt>
    <dgm:pt modelId="{ECA977DE-7A9E-4B33-BB06-94C80EF9FCC1}" type="pres">
      <dgm:prSet presAssocID="{962FEE42-6570-4538-8525-1461F1714ECE}" presName="dummyNode2" presStyleLbl="node1" presStyleIdx="0" presStyleCnt="4"/>
      <dgm:spPr/>
      <dgm:t>
        <a:bodyPr/>
        <a:lstStyle/>
        <a:p>
          <a:endParaRPr lang="zh-TW" altLang="en-US"/>
        </a:p>
      </dgm:t>
    </dgm:pt>
    <dgm:pt modelId="{FC596E79-4DBC-40E1-A225-504FDE53D285}" type="pres">
      <dgm:prSet presAssocID="{962FEE42-6570-4538-8525-1461F1714ECE}" presName="childNode2" presStyleLbl="bgAcc1" presStyleIdx="1" presStyleCnt="4" custLinFactNeighborX="13347">
        <dgm:presLayoutVars>
          <dgm:bulletEnabled val="1"/>
        </dgm:presLayoutVars>
      </dgm:prSet>
      <dgm:spPr/>
      <dgm:t>
        <a:bodyPr/>
        <a:lstStyle/>
        <a:p>
          <a:endParaRPr lang="zh-TW" altLang="en-US"/>
        </a:p>
      </dgm:t>
    </dgm:pt>
    <dgm:pt modelId="{0379256F-E0F6-4DCF-AC21-A4F0D08A60DF}" type="pres">
      <dgm:prSet presAssocID="{962FEE42-6570-4538-8525-1461F1714ECE}" presName="childNode2tx" presStyleLbl="bgAcc1" presStyleIdx="1" presStyleCnt="4">
        <dgm:presLayoutVars>
          <dgm:bulletEnabled val="1"/>
        </dgm:presLayoutVars>
      </dgm:prSet>
      <dgm:spPr/>
      <dgm:t>
        <a:bodyPr/>
        <a:lstStyle/>
        <a:p>
          <a:endParaRPr lang="zh-TW" altLang="en-US"/>
        </a:p>
      </dgm:t>
    </dgm:pt>
    <dgm:pt modelId="{B6F9699F-6AA8-47F1-8973-BC989AF5E363}" type="pres">
      <dgm:prSet presAssocID="{962FEE42-6570-4538-8525-1461F1714ECE}" presName="parentNode2" presStyleLbl="node1" presStyleIdx="1" presStyleCnt="4" custLinFactNeighborX="16625" custLinFactNeighborY="0">
        <dgm:presLayoutVars>
          <dgm:chMax val="0"/>
          <dgm:bulletEnabled val="1"/>
        </dgm:presLayoutVars>
      </dgm:prSet>
      <dgm:spPr/>
      <dgm:t>
        <a:bodyPr/>
        <a:lstStyle/>
        <a:p>
          <a:endParaRPr lang="zh-TW" altLang="en-US"/>
        </a:p>
      </dgm:t>
    </dgm:pt>
    <dgm:pt modelId="{520EBA25-7D40-491C-8BA9-26F3B89D1D37}" type="pres">
      <dgm:prSet presAssocID="{962FEE42-6570-4538-8525-1461F1714ECE}" presName="connSite2" presStyleCnt="0"/>
      <dgm:spPr/>
      <dgm:t>
        <a:bodyPr/>
        <a:lstStyle/>
        <a:p>
          <a:endParaRPr lang="zh-TW" altLang="en-US"/>
        </a:p>
      </dgm:t>
    </dgm:pt>
    <dgm:pt modelId="{DF07D8C6-078A-4673-A5E1-015A0D517F9B}" type="pres">
      <dgm:prSet presAssocID="{8890DF11-9F74-4F4E-AB9F-C04B9C7AADCB}" presName="Name18" presStyleLbl="sibTrans2D1" presStyleIdx="1" presStyleCnt="3"/>
      <dgm:spPr/>
      <dgm:t>
        <a:bodyPr/>
        <a:lstStyle/>
        <a:p>
          <a:endParaRPr lang="zh-TW" altLang="en-US"/>
        </a:p>
      </dgm:t>
    </dgm:pt>
    <dgm:pt modelId="{3DCA334F-9865-4D14-8F7C-391AE03A4774}" type="pres">
      <dgm:prSet presAssocID="{F4C19582-2201-4464-80BC-7548178C5FE2}" presName="composite1" presStyleCnt="0"/>
      <dgm:spPr/>
      <dgm:t>
        <a:bodyPr/>
        <a:lstStyle/>
        <a:p>
          <a:endParaRPr lang="zh-TW" altLang="en-US"/>
        </a:p>
      </dgm:t>
    </dgm:pt>
    <dgm:pt modelId="{67770BBD-861E-4795-BC19-1665C57105E5}" type="pres">
      <dgm:prSet presAssocID="{F4C19582-2201-4464-80BC-7548178C5FE2}" presName="dummyNode1" presStyleLbl="node1" presStyleIdx="1" presStyleCnt="4"/>
      <dgm:spPr/>
      <dgm:t>
        <a:bodyPr/>
        <a:lstStyle/>
        <a:p>
          <a:endParaRPr lang="zh-TW" altLang="en-US"/>
        </a:p>
      </dgm:t>
    </dgm:pt>
    <dgm:pt modelId="{6CFFDF4D-F63F-4B85-A581-3BA3BE9C6182}" type="pres">
      <dgm:prSet presAssocID="{F4C19582-2201-4464-80BC-7548178C5FE2}" presName="childNode1" presStyleLbl="bgAcc1" presStyleIdx="2" presStyleCnt="4" custLinFactNeighborX="785" custLinFactNeighborY="952">
        <dgm:presLayoutVars>
          <dgm:bulletEnabled val="1"/>
        </dgm:presLayoutVars>
      </dgm:prSet>
      <dgm:spPr/>
      <dgm:t>
        <a:bodyPr/>
        <a:lstStyle/>
        <a:p>
          <a:endParaRPr lang="zh-TW" altLang="en-US"/>
        </a:p>
      </dgm:t>
    </dgm:pt>
    <dgm:pt modelId="{59BE18D6-62BC-43F4-AA45-8322A4676462}" type="pres">
      <dgm:prSet presAssocID="{F4C19582-2201-4464-80BC-7548178C5FE2}" presName="childNode1tx" presStyleLbl="bgAcc1" presStyleIdx="2" presStyleCnt="4">
        <dgm:presLayoutVars>
          <dgm:bulletEnabled val="1"/>
        </dgm:presLayoutVars>
      </dgm:prSet>
      <dgm:spPr/>
      <dgm:t>
        <a:bodyPr/>
        <a:lstStyle/>
        <a:p>
          <a:endParaRPr lang="zh-TW" altLang="en-US"/>
        </a:p>
      </dgm:t>
    </dgm:pt>
    <dgm:pt modelId="{E9569B81-F8C5-444C-918A-E6CFF898C086}" type="pres">
      <dgm:prSet presAssocID="{F4C19582-2201-4464-80BC-7548178C5FE2}" presName="parentNode1" presStyleLbl="node1" presStyleIdx="2" presStyleCnt="4" custLinFactNeighborX="3226" custLinFactNeighborY="2221">
        <dgm:presLayoutVars>
          <dgm:chMax val="1"/>
          <dgm:bulletEnabled val="1"/>
        </dgm:presLayoutVars>
      </dgm:prSet>
      <dgm:spPr/>
      <dgm:t>
        <a:bodyPr/>
        <a:lstStyle/>
        <a:p>
          <a:endParaRPr lang="zh-TW" altLang="en-US"/>
        </a:p>
      </dgm:t>
    </dgm:pt>
    <dgm:pt modelId="{5FB99DE8-5ED8-4B90-954B-6E0C67978B16}" type="pres">
      <dgm:prSet presAssocID="{F4C19582-2201-4464-80BC-7548178C5FE2}" presName="connSite1" presStyleCnt="0"/>
      <dgm:spPr/>
      <dgm:t>
        <a:bodyPr/>
        <a:lstStyle/>
        <a:p>
          <a:endParaRPr lang="zh-TW" altLang="en-US"/>
        </a:p>
      </dgm:t>
    </dgm:pt>
    <dgm:pt modelId="{B171577D-5923-4DE7-80F1-2B6F86CB4F86}" type="pres">
      <dgm:prSet presAssocID="{DD02EC81-07AD-41FF-9DD0-F780E82A45CC}" presName="Name9" presStyleLbl="sibTrans2D1" presStyleIdx="2" presStyleCnt="3"/>
      <dgm:spPr/>
      <dgm:t>
        <a:bodyPr/>
        <a:lstStyle/>
        <a:p>
          <a:endParaRPr lang="zh-TW" altLang="en-US"/>
        </a:p>
      </dgm:t>
    </dgm:pt>
    <dgm:pt modelId="{480185B2-E1AA-45D9-8DD2-65FF8728E031}" type="pres">
      <dgm:prSet presAssocID="{450494B6-7A45-44C3-8787-324CBCDC7867}" presName="composite2" presStyleCnt="0"/>
      <dgm:spPr/>
      <dgm:t>
        <a:bodyPr/>
        <a:lstStyle/>
        <a:p>
          <a:endParaRPr lang="zh-TW" altLang="en-US"/>
        </a:p>
      </dgm:t>
    </dgm:pt>
    <dgm:pt modelId="{BB9C35A6-2231-4E1F-9085-5B4E3C932DAF}" type="pres">
      <dgm:prSet presAssocID="{450494B6-7A45-44C3-8787-324CBCDC7867}" presName="dummyNode2" presStyleLbl="node1" presStyleIdx="2" presStyleCnt="4"/>
      <dgm:spPr/>
      <dgm:t>
        <a:bodyPr/>
        <a:lstStyle/>
        <a:p>
          <a:endParaRPr lang="zh-TW" altLang="en-US"/>
        </a:p>
      </dgm:t>
    </dgm:pt>
    <dgm:pt modelId="{27925E6F-9DFE-4F0A-9C59-3BB67929D29B}" type="pres">
      <dgm:prSet presAssocID="{450494B6-7A45-44C3-8787-324CBCDC7867}" presName="childNode2" presStyleLbl="bgAcc1" presStyleIdx="3" presStyleCnt="4" custLinFactNeighborX="-10005" custLinFactNeighborY="2856">
        <dgm:presLayoutVars>
          <dgm:bulletEnabled val="1"/>
        </dgm:presLayoutVars>
      </dgm:prSet>
      <dgm:spPr/>
      <dgm:t>
        <a:bodyPr/>
        <a:lstStyle/>
        <a:p>
          <a:endParaRPr lang="zh-TW" altLang="en-US"/>
        </a:p>
      </dgm:t>
    </dgm:pt>
    <dgm:pt modelId="{4403E6C2-5D92-4847-8E96-F42AD4E2ADB1}" type="pres">
      <dgm:prSet presAssocID="{450494B6-7A45-44C3-8787-324CBCDC7867}" presName="childNode2tx" presStyleLbl="bgAcc1" presStyleIdx="3" presStyleCnt="4">
        <dgm:presLayoutVars>
          <dgm:bulletEnabled val="1"/>
        </dgm:presLayoutVars>
      </dgm:prSet>
      <dgm:spPr/>
      <dgm:t>
        <a:bodyPr/>
        <a:lstStyle/>
        <a:p>
          <a:endParaRPr lang="zh-TW" altLang="en-US"/>
        </a:p>
      </dgm:t>
    </dgm:pt>
    <dgm:pt modelId="{558BC79C-B5FF-4ABA-9AE6-654DE4C1628B}" type="pres">
      <dgm:prSet presAssocID="{450494B6-7A45-44C3-8787-324CBCDC7867}" presName="parentNode2" presStyleLbl="node1" presStyleIdx="3" presStyleCnt="4" custLinFactNeighborX="-6183">
        <dgm:presLayoutVars>
          <dgm:chMax val="0"/>
          <dgm:bulletEnabled val="1"/>
        </dgm:presLayoutVars>
      </dgm:prSet>
      <dgm:spPr/>
      <dgm:t>
        <a:bodyPr/>
        <a:lstStyle/>
        <a:p>
          <a:endParaRPr lang="zh-TW" altLang="en-US"/>
        </a:p>
      </dgm:t>
    </dgm:pt>
    <dgm:pt modelId="{C1C60719-11C0-429D-BF82-75FDA9110889}" type="pres">
      <dgm:prSet presAssocID="{450494B6-7A45-44C3-8787-324CBCDC7867}" presName="connSite2" presStyleCnt="0"/>
      <dgm:spPr/>
      <dgm:t>
        <a:bodyPr/>
        <a:lstStyle/>
        <a:p>
          <a:endParaRPr lang="zh-TW" altLang="en-US"/>
        </a:p>
      </dgm:t>
    </dgm:pt>
  </dgm:ptLst>
  <dgm:cxnLst>
    <dgm:cxn modelId="{9734BB9D-DA9D-4B63-B502-BFF8F5DFFF0B}" type="presOf" srcId="{DD02EC81-07AD-41FF-9DD0-F780E82A45CC}" destId="{B171577D-5923-4DE7-80F1-2B6F86CB4F86}" srcOrd="0" destOrd="0" presId="urn:microsoft.com/office/officeart/2005/8/layout/hProcess4"/>
    <dgm:cxn modelId="{478C42E4-9DFA-4975-B91E-A5FA9AD89110}" type="presOf" srcId="{A12BB95D-0BC5-4BBB-87D9-67DE8C58AAC2}" destId="{27925E6F-9DFE-4F0A-9C59-3BB67929D29B}" srcOrd="0" destOrd="0" presId="urn:microsoft.com/office/officeart/2005/8/layout/hProcess4"/>
    <dgm:cxn modelId="{3990107E-1A3C-44FB-A551-696EE92A96D7}" type="presOf" srcId="{6B64AC59-65CB-473B-947C-5194A91046E8}" destId="{0379256F-E0F6-4DCF-AC21-A4F0D08A60DF}" srcOrd="1" destOrd="0" presId="urn:microsoft.com/office/officeart/2005/8/layout/hProcess4"/>
    <dgm:cxn modelId="{61822EFC-5145-4C8A-BB11-C3841D8CA6C8}" type="presOf" srcId="{B0C3F649-FC6D-45DF-994F-B8159652964F}" destId="{B6998847-79F4-42D2-918D-C1AF840E146E}" srcOrd="0" destOrd="0" presId="urn:microsoft.com/office/officeart/2005/8/layout/hProcess4"/>
    <dgm:cxn modelId="{A14BBF38-1329-4EC9-9A22-D9057C5A5085}" type="presOf" srcId="{962FEE42-6570-4538-8525-1461F1714ECE}" destId="{B6F9699F-6AA8-47F1-8973-BC989AF5E363}" srcOrd="0" destOrd="0" presId="urn:microsoft.com/office/officeart/2005/8/layout/hProcess4"/>
    <dgm:cxn modelId="{55E903D9-CB29-477D-A6B6-98B1F98B89B8}" type="presOf" srcId="{A7C57BEB-1705-4FFD-9D47-6FE2D83492B8}" destId="{A6BA3798-15D9-484C-9717-C50DD4A74F84}" srcOrd="0" destOrd="0" presId="urn:microsoft.com/office/officeart/2005/8/layout/hProcess4"/>
    <dgm:cxn modelId="{0B6AA156-6C85-4196-A643-498244085B12}" srcId="{F4C19582-2201-4464-80BC-7548178C5FE2}" destId="{37A71B6F-57A6-4282-8397-BE24B7B93FFF}" srcOrd="0" destOrd="0" parTransId="{813C12E9-8F89-4439-A348-65A724A6B8E3}" sibTransId="{2538C605-B1BA-4C36-BD2F-87FF4679F5D9}"/>
    <dgm:cxn modelId="{8F3EB742-BDB6-4C5C-8511-BCD6902EC81D}" type="presOf" srcId="{37A71B6F-57A6-4282-8397-BE24B7B93FFF}" destId="{6CFFDF4D-F63F-4B85-A581-3BA3BE9C6182}" srcOrd="0" destOrd="0" presId="urn:microsoft.com/office/officeart/2005/8/layout/hProcess4"/>
    <dgm:cxn modelId="{161ECB48-3D2F-46C0-B241-D1125CB8088E}" type="presOf" srcId="{8890DF11-9F74-4F4E-AB9F-C04B9C7AADCB}" destId="{DF07D8C6-078A-4673-A5E1-015A0D517F9B}" srcOrd="0" destOrd="0" presId="urn:microsoft.com/office/officeart/2005/8/layout/hProcess4"/>
    <dgm:cxn modelId="{517CE0E0-A67E-400E-ADC0-4BA35E60EBDF}" srcId="{A7C57BEB-1705-4FFD-9D47-6FE2D83492B8}" destId="{450494B6-7A45-44C3-8787-324CBCDC7867}" srcOrd="3" destOrd="0" parTransId="{7B052FFA-332A-4416-99AB-6067A0A2B5C1}" sibTransId="{8E479EB1-22B2-4965-ABAB-9D334DC9E107}"/>
    <dgm:cxn modelId="{0263A7F4-9565-4B22-8433-5F346F3C33A7}" srcId="{A7C57BEB-1705-4FFD-9D47-6FE2D83492B8}" destId="{962FEE42-6570-4538-8525-1461F1714ECE}" srcOrd="1" destOrd="0" parTransId="{48533BB3-BF5A-4D5A-BFA8-AC80FC12CAB5}" sibTransId="{8890DF11-9F74-4F4E-AB9F-C04B9C7AADCB}"/>
    <dgm:cxn modelId="{7997583F-CBD7-4FDF-B802-79C19EBA70C8}" srcId="{A7C57BEB-1705-4FFD-9D47-6FE2D83492B8}" destId="{BC68AB90-6107-4E04-8883-5328CD3B6D68}" srcOrd="0" destOrd="0" parTransId="{69DF4FEF-4E71-4C79-B0F1-8F1DF0CDB7D3}" sibTransId="{ADF10920-DE95-4ACE-A878-877068BDA7D2}"/>
    <dgm:cxn modelId="{813D098F-E27F-40DB-BACC-87DBB67CDE52}" srcId="{450494B6-7A45-44C3-8787-324CBCDC7867}" destId="{A12BB95D-0BC5-4BBB-87D9-67DE8C58AAC2}" srcOrd="0" destOrd="0" parTransId="{A8A2B6FC-71A7-41DC-B185-CE9F91915D15}" sibTransId="{5FA96E97-D36B-4740-A1D0-04813D4E572F}"/>
    <dgm:cxn modelId="{BA5507C0-FC94-48A9-AD11-CD741BD438B5}" srcId="{962FEE42-6570-4538-8525-1461F1714ECE}" destId="{6B64AC59-65CB-473B-947C-5194A91046E8}" srcOrd="0" destOrd="0" parTransId="{077A0640-BC1D-421F-B739-29CAE726E930}" sibTransId="{5411192D-38D4-428B-B904-67E3ABA8463C}"/>
    <dgm:cxn modelId="{A3106FAE-0037-44A9-BC32-9ACEF760381D}" type="presOf" srcId="{BC68AB90-6107-4E04-8883-5328CD3B6D68}" destId="{DD4866BF-C45F-4DE5-B606-B9D09919A3D4}" srcOrd="0" destOrd="0" presId="urn:microsoft.com/office/officeart/2005/8/layout/hProcess4"/>
    <dgm:cxn modelId="{388176CB-2159-4AC6-BFC5-96BB7CD1D487}" type="presOf" srcId="{B0C3F649-FC6D-45DF-994F-B8159652964F}" destId="{B98769EC-2175-4EC7-A774-3F1EF5B4C947}" srcOrd="1" destOrd="0" presId="urn:microsoft.com/office/officeart/2005/8/layout/hProcess4"/>
    <dgm:cxn modelId="{7640C31B-4D06-4819-8F65-A634478DE748}" type="presOf" srcId="{37A71B6F-57A6-4282-8397-BE24B7B93FFF}" destId="{59BE18D6-62BC-43F4-AA45-8322A4676462}" srcOrd="1" destOrd="0" presId="urn:microsoft.com/office/officeart/2005/8/layout/hProcess4"/>
    <dgm:cxn modelId="{759549FC-E807-406C-A2EB-0F6523220730}" srcId="{BC68AB90-6107-4E04-8883-5328CD3B6D68}" destId="{B0C3F649-FC6D-45DF-994F-B8159652964F}" srcOrd="0" destOrd="0" parTransId="{12C460C8-11AF-4F4B-A870-404194BA0C95}" sibTransId="{9AFFE644-73CE-40E5-961A-3F1412C113DB}"/>
    <dgm:cxn modelId="{D97459FE-3583-4874-ADC0-48F64C6EC71D}" type="presOf" srcId="{6B64AC59-65CB-473B-947C-5194A91046E8}" destId="{FC596E79-4DBC-40E1-A225-504FDE53D285}" srcOrd="0" destOrd="0" presId="urn:microsoft.com/office/officeart/2005/8/layout/hProcess4"/>
    <dgm:cxn modelId="{71068FB6-BC00-47E4-891C-DBB772F19816}" type="presOf" srcId="{450494B6-7A45-44C3-8787-324CBCDC7867}" destId="{558BC79C-B5FF-4ABA-9AE6-654DE4C1628B}" srcOrd="0" destOrd="0" presId="urn:microsoft.com/office/officeart/2005/8/layout/hProcess4"/>
    <dgm:cxn modelId="{5394AA7A-2D54-4B89-98F8-0AE4E2767E23}" type="presOf" srcId="{F4C19582-2201-4464-80BC-7548178C5FE2}" destId="{E9569B81-F8C5-444C-918A-E6CFF898C086}" srcOrd="0" destOrd="0" presId="urn:microsoft.com/office/officeart/2005/8/layout/hProcess4"/>
    <dgm:cxn modelId="{7AF289D2-89C5-464C-87F2-02C08BA657A2}" type="presOf" srcId="{ADF10920-DE95-4ACE-A878-877068BDA7D2}" destId="{A60EF087-48BD-4CD9-A2B7-75DA273DEE9C}" srcOrd="0" destOrd="0" presId="urn:microsoft.com/office/officeart/2005/8/layout/hProcess4"/>
    <dgm:cxn modelId="{48EE369F-2FAF-4081-9A72-3B9B63649EF3}" srcId="{A7C57BEB-1705-4FFD-9D47-6FE2D83492B8}" destId="{F4C19582-2201-4464-80BC-7548178C5FE2}" srcOrd="2" destOrd="0" parTransId="{B67CB649-E4CC-476D-B32F-AF3B41BB7D53}" sibTransId="{DD02EC81-07AD-41FF-9DD0-F780E82A45CC}"/>
    <dgm:cxn modelId="{16E8EE43-4C56-4DC9-9A41-8FA2DB9D83B5}" type="presOf" srcId="{A12BB95D-0BC5-4BBB-87D9-67DE8C58AAC2}" destId="{4403E6C2-5D92-4847-8E96-F42AD4E2ADB1}" srcOrd="1" destOrd="0" presId="urn:microsoft.com/office/officeart/2005/8/layout/hProcess4"/>
    <dgm:cxn modelId="{A2932CA7-35AE-40A7-B339-158830153270}" type="presParOf" srcId="{A6BA3798-15D9-484C-9717-C50DD4A74F84}" destId="{BAD70B71-A625-41F7-85AF-93CCE3E0E660}" srcOrd="0" destOrd="0" presId="urn:microsoft.com/office/officeart/2005/8/layout/hProcess4"/>
    <dgm:cxn modelId="{55EFA883-544F-4E7A-BDA2-4E07ED9D33FD}" type="presParOf" srcId="{A6BA3798-15D9-484C-9717-C50DD4A74F84}" destId="{A3522B52-EFE6-4EC5-BA14-7AC6BA19DD75}" srcOrd="1" destOrd="0" presId="urn:microsoft.com/office/officeart/2005/8/layout/hProcess4"/>
    <dgm:cxn modelId="{0C4B10C7-3536-4DFA-BDE6-5180E9AD829F}" type="presParOf" srcId="{A6BA3798-15D9-484C-9717-C50DD4A74F84}" destId="{471CC25C-EA2B-4805-8B9F-3181537533CF}" srcOrd="2" destOrd="0" presId="urn:microsoft.com/office/officeart/2005/8/layout/hProcess4"/>
    <dgm:cxn modelId="{FC7D2D7C-013A-4ED6-8794-768F235580AF}" type="presParOf" srcId="{471CC25C-EA2B-4805-8B9F-3181537533CF}" destId="{7D9744EC-C33D-47E4-8985-E958BD44D3B2}" srcOrd="0" destOrd="0" presId="urn:microsoft.com/office/officeart/2005/8/layout/hProcess4"/>
    <dgm:cxn modelId="{1155C816-C187-4A73-A262-8A8F324E762D}" type="presParOf" srcId="{7D9744EC-C33D-47E4-8985-E958BD44D3B2}" destId="{B7DEC519-E95D-4A42-9AED-912D277750AF}" srcOrd="0" destOrd="0" presId="urn:microsoft.com/office/officeart/2005/8/layout/hProcess4"/>
    <dgm:cxn modelId="{0B9C295C-E390-44BA-B1A2-3A125D51E278}" type="presParOf" srcId="{7D9744EC-C33D-47E4-8985-E958BD44D3B2}" destId="{B6998847-79F4-42D2-918D-C1AF840E146E}" srcOrd="1" destOrd="0" presId="urn:microsoft.com/office/officeart/2005/8/layout/hProcess4"/>
    <dgm:cxn modelId="{D6611117-5ECB-4FE2-8D0F-6B00BE38F37B}" type="presParOf" srcId="{7D9744EC-C33D-47E4-8985-E958BD44D3B2}" destId="{B98769EC-2175-4EC7-A774-3F1EF5B4C947}" srcOrd="2" destOrd="0" presId="urn:microsoft.com/office/officeart/2005/8/layout/hProcess4"/>
    <dgm:cxn modelId="{120971B7-9340-4A2B-BE3F-CC13B72C62FB}" type="presParOf" srcId="{7D9744EC-C33D-47E4-8985-E958BD44D3B2}" destId="{DD4866BF-C45F-4DE5-B606-B9D09919A3D4}" srcOrd="3" destOrd="0" presId="urn:microsoft.com/office/officeart/2005/8/layout/hProcess4"/>
    <dgm:cxn modelId="{92733DC7-09CF-4BE8-96CA-70D8EDC197F0}" type="presParOf" srcId="{7D9744EC-C33D-47E4-8985-E958BD44D3B2}" destId="{80E2A4C6-16D3-455A-9BE5-3F09E5654368}" srcOrd="4" destOrd="0" presId="urn:microsoft.com/office/officeart/2005/8/layout/hProcess4"/>
    <dgm:cxn modelId="{B5A7843D-C67C-4F67-926E-C1A5385BDCED}" type="presParOf" srcId="{471CC25C-EA2B-4805-8B9F-3181537533CF}" destId="{A60EF087-48BD-4CD9-A2B7-75DA273DEE9C}" srcOrd="1" destOrd="0" presId="urn:microsoft.com/office/officeart/2005/8/layout/hProcess4"/>
    <dgm:cxn modelId="{C872140E-6426-46DE-BE07-FCB3A74084AA}" type="presParOf" srcId="{471CC25C-EA2B-4805-8B9F-3181537533CF}" destId="{9D3DFC09-69F8-4BC5-B335-55D207F426A0}" srcOrd="2" destOrd="0" presId="urn:microsoft.com/office/officeart/2005/8/layout/hProcess4"/>
    <dgm:cxn modelId="{C8E26703-16CB-4454-BC95-CEF321280C0F}" type="presParOf" srcId="{9D3DFC09-69F8-4BC5-B335-55D207F426A0}" destId="{ECA977DE-7A9E-4B33-BB06-94C80EF9FCC1}" srcOrd="0" destOrd="0" presId="urn:microsoft.com/office/officeart/2005/8/layout/hProcess4"/>
    <dgm:cxn modelId="{6EE4239B-D2F7-4021-85D7-F18FFDC77C0A}" type="presParOf" srcId="{9D3DFC09-69F8-4BC5-B335-55D207F426A0}" destId="{FC596E79-4DBC-40E1-A225-504FDE53D285}" srcOrd="1" destOrd="0" presId="urn:microsoft.com/office/officeart/2005/8/layout/hProcess4"/>
    <dgm:cxn modelId="{D959DC89-6620-4E9B-8ED6-DE7AA4C47E7F}" type="presParOf" srcId="{9D3DFC09-69F8-4BC5-B335-55D207F426A0}" destId="{0379256F-E0F6-4DCF-AC21-A4F0D08A60DF}" srcOrd="2" destOrd="0" presId="urn:microsoft.com/office/officeart/2005/8/layout/hProcess4"/>
    <dgm:cxn modelId="{B0BF62E7-A339-4891-A5A3-BE05FE16FD35}" type="presParOf" srcId="{9D3DFC09-69F8-4BC5-B335-55D207F426A0}" destId="{B6F9699F-6AA8-47F1-8973-BC989AF5E363}" srcOrd="3" destOrd="0" presId="urn:microsoft.com/office/officeart/2005/8/layout/hProcess4"/>
    <dgm:cxn modelId="{80018651-2B18-488A-9697-D89F56F36A35}" type="presParOf" srcId="{9D3DFC09-69F8-4BC5-B335-55D207F426A0}" destId="{520EBA25-7D40-491C-8BA9-26F3B89D1D37}" srcOrd="4" destOrd="0" presId="urn:microsoft.com/office/officeart/2005/8/layout/hProcess4"/>
    <dgm:cxn modelId="{3FD9857D-39CA-4B3F-8A92-F4655E77488C}" type="presParOf" srcId="{471CC25C-EA2B-4805-8B9F-3181537533CF}" destId="{DF07D8C6-078A-4673-A5E1-015A0D517F9B}" srcOrd="3" destOrd="0" presId="urn:microsoft.com/office/officeart/2005/8/layout/hProcess4"/>
    <dgm:cxn modelId="{DC69E7E7-66E7-4A5D-BB8D-E09C89DCE4BA}" type="presParOf" srcId="{471CC25C-EA2B-4805-8B9F-3181537533CF}" destId="{3DCA334F-9865-4D14-8F7C-391AE03A4774}" srcOrd="4" destOrd="0" presId="urn:microsoft.com/office/officeart/2005/8/layout/hProcess4"/>
    <dgm:cxn modelId="{3BB67012-3B57-47BE-AD7A-47D90D60DA8B}" type="presParOf" srcId="{3DCA334F-9865-4D14-8F7C-391AE03A4774}" destId="{67770BBD-861E-4795-BC19-1665C57105E5}" srcOrd="0" destOrd="0" presId="urn:microsoft.com/office/officeart/2005/8/layout/hProcess4"/>
    <dgm:cxn modelId="{6C65DE65-D75B-438E-8F7B-D91831A7FB4D}" type="presParOf" srcId="{3DCA334F-9865-4D14-8F7C-391AE03A4774}" destId="{6CFFDF4D-F63F-4B85-A581-3BA3BE9C6182}" srcOrd="1" destOrd="0" presId="urn:microsoft.com/office/officeart/2005/8/layout/hProcess4"/>
    <dgm:cxn modelId="{3AD4751A-25DE-4B0A-A543-941432191817}" type="presParOf" srcId="{3DCA334F-9865-4D14-8F7C-391AE03A4774}" destId="{59BE18D6-62BC-43F4-AA45-8322A4676462}" srcOrd="2" destOrd="0" presId="urn:microsoft.com/office/officeart/2005/8/layout/hProcess4"/>
    <dgm:cxn modelId="{0F498C8F-7231-4CFB-960B-BF6562820CDF}" type="presParOf" srcId="{3DCA334F-9865-4D14-8F7C-391AE03A4774}" destId="{E9569B81-F8C5-444C-918A-E6CFF898C086}" srcOrd="3" destOrd="0" presId="urn:microsoft.com/office/officeart/2005/8/layout/hProcess4"/>
    <dgm:cxn modelId="{78CFBAFB-8C8C-4ADD-85C2-B3CFC4F08F0E}" type="presParOf" srcId="{3DCA334F-9865-4D14-8F7C-391AE03A4774}" destId="{5FB99DE8-5ED8-4B90-954B-6E0C67978B16}" srcOrd="4" destOrd="0" presId="urn:microsoft.com/office/officeart/2005/8/layout/hProcess4"/>
    <dgm:cxn modelId="{5FFBD510-1F06-47E6-B2A8-458E48EF44E6}" type="presParOf" srcId="{471CC25C-EA2B-4805-8B9F-3181537533CF}" destId="{B171577D-5923-4DE7-80F1-2B6F86CB4F86}" srcOrd="5" destOrd="0" presId="urn:microsoft.com/office/officeart/2005/8/layout/hProcess4"/>
    <dgm:cxn modelId="{3DE0CE2B-0ECB-44B8-93E2-6481657B31FA}" type="presParOf" srcId="{471CC25C-EA2B-4805-8B9F-3181537533CF}" destId="{480185B2-E1AA-45D9-8DD2-65FF8728E031}" srcOrd="6" destOrd="0" presId="urn:microsoft.com/office/officeart/2005/8/layout/hProcess4"/>
    <dgm:cxn modelId="{22863C6C-D6D0-4B14-809B-1CE752EDD1E9}" type="presParOf" srcId="{480185B2-E1AA-45D9-8DD2-65FF8728E031}" destId="{BB9C35A6-2231-4E1F-9085-5B4E3C932DAF}" srcOrd="0" destOrd="0" presId="urn:microsoft.com/office/officeart/2005/8/layout/hProcess4"/>
    <dgm:cxn modelId="{0CDC1370-A331-4741-BB99-99DB0A8A6A7A}" type="presParOf" srcId="{480185B2-E1AA-45D9-8DD2-65FF8728E031}" destId="{27925E6F-9DFE-4F0A-9C59-3BB67929D29B}" srcOrd="1" destOrd="0" presId="urn:microsoft.com/office/officeart/2005/8/layout/hProcess4"/>
    <dgm:cxn modelId="{9D0B4C57-4490-4DB1-85A5-30C7B3E32591}" type="presParOf" srcId="{480185B2-E1AA-45D9-8DD2-65FF8728E031}" destId="{4403E6C2-5D92-4847-8E96-F42AD4E2ADB1}" srcOrd="2" destOrd="0" presId="urn:microsoft.com/office/officeart/2005/8/layout/hProcess4"/>
    <dgm:cxn modelId="{366A4974-5C7B-49F3-B3DB-73AB4C8C3CC3}" type="presParOf" srcId="{480185B2-E1AA-45D9-8DD2-65FF8728E031}" destId="{558BC79C-B5FF-4ABA-9AE6-654DE4C1628B}" srcOrd="3" destOrd="0" presId="urn:microsoft.com/office/officeart/2005/8/layout/hProcess4"/>
    <dgm:cxn modelId="{E538413B-2870-48BF-BC14-8D904041F89D}" type="presParOf" srcId="{480185B2-E1AA-45D9-8DD2-65FF8728E031}" destId="{C1C60719-11C0-429D-BF82-75FDA9110889}"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D449B8-9BFA-4002-972F-6E9A88B83948}" type="doc">
      <dgm:prSet loTypeId="urn:microsoft.com/office/officeart/2009/3/layout/CircleRelationship" loCatId="relationship" qsTypeId="urn:microsoft.com/office/officeart/2005/8/quickstyle/simple1#5" qsCatId="simple" csTypeId="urn:microsoft.com/office/officeart/2005/8/colors/colorful5" csCatId="colorful" phldr="1"/>
      <dgm:spPr/>
      <dgm:t>
        <a:bodyPr/>
        <a:lstStyle/>
        <a:p>
          <a:endParaRPr lang="zh-TW" altLang="en-US"/>
        </a:p>
      </dgm:t>
    </dgm:pt>
    <dgm:pt modelId="{273E32C1-26EE-4AC1-BA70-AA3C512ACB56}">
      <dgm:prSet phldrT="[文字]"/>
      <dgm:spPr>
        <a:solidFill>
          <a:srgbClr val="8D74AC"/>
        </a:solidFill>
      </dgm:spPr>
      <dgm:t>
        <a:bodyPr/>
        <a:lstStyle/>
        <a:p>
          <a:pPr algn="l">
            <a:spcAft>
              <a:spcPts val="0"/>
            </a:spcAft>
          </a:pPr>
          <a:r>
            <a:rPr lang="zh-TW" altLang="zh-TW" b="1" dirty="0">
              <a:latin typeface="微軟正黑體" panose="020B0604030504040204" pitchFamily="34" charset="-120"/>
              <a:ea typeface="微軟正黑體" panose="020B0604030504040204" pitchFamily="34" charset="-120"/>
            </a:rPr>
            <a:t>課綱研修具有延續性，亦需與時俱進</a:t>
          </a:r>
          <a:r>
            <a:rPr lang="zh-TW" altLang="en-US" b="1" dirty="0">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a:p>
          <a:pPr algn="l">
            <a:spcAft>
              <a:spcPts val="0"/>
            </a:spcAft>
          </a:pPr>
          <a:r>
            <a:rPr lang="zh-TW" altLang="zh-TW" b="1" dirty="0">
              <a:solidFill>
                <a:srgbClr val="FFFF00"/>
              </a:solidFill>
              <a:latin typeface="微軟正黑體" panose="020B0604030504040204" pitchFamily="34" charset="-120"/>
              <a:ea typeface="微軟正黑體" panose="020B0604030504040204" pitchFamily="34" charset="-120"/>
            </a:rPr>
            <a:t>「素養」</a:t>
          </a:r>
          <a:r>
            <a:rPr lang="zh-TW" altLang="en-US" b="1" dirty="0">
              <a:solidFill>
                <a:srgbClr val="FFFF00"/>
              </a:solidFill>
              <a:latin typeface="微軟正黑體" panose="020B0604030504040204" pitchFamily="34" charset="-120"/>
              <a:ea typeface="微軟正黑體" panose="020B0604030504040204" pitchFamily="34" charset="-120"/>
            </a:rPr>
            <a:t>係</a:t>
          </a:r>
          <a:r>
            <a:rPr lang="zh-TW" altLang="zh-TW" b="1" dirty="0">
              <a:solidFill>
                <a:srgbClr val="FFFF00"/>
              </a:solidFill>
              <a:latin typeface="微軟正黑體" panose="020B0604030504040204" pitchFamily="34" charset="-120"/>
              <a:ea typeface="微軟正黑體" panose="020B0604030504040204" pitchFamily="34" charset="-120"/>
            </a:rPr>
            <a:t>「能力」的升級進化版</a:t>
          </a:r>
          <a:r>
            <a:rPr lang="zh-TW" altLang="en-US" b="1" dirty="0">
              <a:solidFill>
                <a:srgbClr val="FFFF00"/>
              </a:solidFill>
              <a:latin typeface="微軟正黑體" panose="020B0604030504040204" pitchFamily="34" charset="-120"/>
              <a:ea typeface="微軟正黑體" panose="020B0604030504040204" pitchFamily="34" charset="-120"/>
            </a:rPr>
            <a:t>； </a:t>
          </a:r>
          <a:endParaRPr lang="en-US" altLang="zh-TW" b="1" dirty="0">
            <a:solidFill>
              <a:srgbClr val="FFFF00"/>
            </a:solidFill>
            <a:latin typeface="微軟正黑體" panose="020B0604030504040204" pitchFamily="34" charset="-120"/>
            <a:ea typeface="微軟正黑體" panose="020B0604030504040204" pitchFamily="34" charset="-120"/>
          </a:endParaRPr>
        </a:p>
        <a:p>
          <a:pPr algn="l">
            <a:spcAft>
              <a:spcPts val="0"/>
            </a:spcAft>
          </a:pPr>
          <a:r>
            <a:rPr lang="zh-TW" altLang="en-US" b="1" dirty="0">
              <a:solidFill>
                <a:schemeClr val="bg1"/>
              </a:solidFill>
              <a:latin typeface="微軟正黑體" panose="020B0604030504040204" pitchFamily="34" charset="-120"/>
              <a:ea typeface="微軟正黑體" panose="020B0604030504040204" pitchFamily="34" charset="-120"/>
            </a:rPr>
            <a:t>「素養」</a:t>
          </a:r>
          <a:r>
            <a:rPr lang="zh-TW" altLang="en-US" b="1" dirty="0">
              <a:solidFill>
                <a:srgbClr val="FFFF00"/>
              </a:solidFill>
              <a:latin typeface="微軟正黑體" panose="020B0604030504040204" pitchFamily="34" charset="-120"/>
              <a:ea typeface="微軟正黑體" panose="020B0604030504040204" pitchFamily="34" charset="-120"/>
            </a:rPr>
            <a:t>豐富</a:t>
          </a:r>
          <a:r>
            <a:rPr lang="zh-TW" altLang="en-US" b="1" dirty="0">
              <a:solidFill>
                <a:schemeClr val="bg1"/>
              </a:solidFill>
              <a:latin typeface="微軟正黑體" panose="020B0604030504040204" pitchFamily="34" charset="-120"/>
              <a:ea typeface="微軟正黑體" panose="020B0604030504040204" pitchFamily="34" charset="-120"/>
            </a:rPr>
            <a:t>與</a:t>
          </a:r>
          <a:r>
            <a:rPr lang="zh-TW" altLang="en-US" b="1" dirty="0">
              <a:solidFill>
                <a:srgbClr val="FFFF00"/>
              </a:solidFill>
              <a:latin typeface="微軟正黑體" panose="020B0604030504040204" pitchFamily="34" charset="-120"/>
              <a:ea typeface="微軟正黑體" panose="020B0604030504040204" pitchFamily="34" charset="-120"/>
            </a:rPr>
            <a:t>落實</a:t>
          </a:r>
          <a:r>
            <a:rPr lang="zh-TW" altLang="en-US" b="1" dirty="0">
              <a:solidFill>
                <a:schemeClr val="bg1"/>
              </a:solidFill>
              <a:latin typeface="微軟正黑體" panose="020B0604030504040204" pitchFamily="34" charset="-120"/>
              <a:ea typeface="微軟正黑體" panose="020B0604030504040204" pitchFamily="34" charset="-120"/>
            </a:rPr>
            <a:t>「能力」的內涵。</a:t>
          </a:r>
          <a:endParaRPr lang="zh-TW" altLang="en-US" dirty="0">
            <a:solidFill>
              <a:schemeClr val="bg1"/>
            </a:solidFill>
            <a:latin typeface="微軟正黑體" panose="020B0604030504040204" pitchFamily="34" charset="-120"/>
            <a:ea typeface="微軟正黑體" panose="020B0604030504040204" pitchFamily="34" charset="-120"/>
          </a:endParaRPr>
        </a:p>
      </dgm:t>
    </dgm:pt>
    <dgm:pt modelId="{07D9274B-91E5-4DD0-98A6-0AF6298ABE39}" type="parTrans" cxnId="{9315A6AB-0FFB-4908-A921-FC011F2A8AAE}">
      <dgm:prSet/>
      <dgm:spPr/>
      <dgm:t>
        <a:bodyPr/>
        <a:lstStyle/>
        <a:p>
          <a:endParaRPr lang="zh-TW" altLang="en-US"/>
        </a:p>
      </dgm:t>
    </dgm:pt>
    <dgm:pt modelId="{59409269-032D-4FD3-BBC5-AD6BCAA16F2E}" type="sibTrans" cxnId="{9315A6AB-0FFB-4908-A921-FC011F2A8AAE}">
      <dgm:prSet/>
      <dgm:spPr/>
      <dgm:t>
        <a:bodyPr/>
        <a:lstStyle/>
        <a:p>
          <a:endParaRPr lang="zh-TW" altLang="en-US"/>
        </a:p>
      </dgm:t>
    </dgm:pt>
    <dgm:pt modelId="{3E527A4A-8F06-44D1-B5B0-E033CA34BE04}">
      <dgm:prSet phldrT="[文字]" custT="1"/>
      <dgm:spPr/>
      <dgm:t>
        <a:bodyPr/>
        <a:lstStyle/>
        <a:p>
          <a:pPr algn="ctr"/>
          <a:r>
            <a:rPr lang="zh-TW" altLang="en-US" sz="2400" b="1" dirty="0">
              <a:solidFill>
                <a:srgbClr val="7030A0"/>
              </a:solidFill>
            </a:rPr>
            <a:t>豐富</a:t>
          </a:r>
          <a:endParaRPr lang="en-US" altLang="zh-TW" sz="2400" b="1" dirty="0">
            <a:solidFill>
              <a:srgbClr val="7030A0"/>
            </a:solidFill>
          </a:endParaRPr>
        </a:p>
        <a:p>
          <a:pPr algn="l"/>
          <a:r>
            <a:rPr lang="zh-TW" altLang="en-US" sz="2000" dirty="0">
              <a:solidFill>
                <a:schemeClr val="tx1"/>
              </a:solidFill>
            </a:rPr>
            <a:t>拓展了</a:t>
          </a:r>
          <a:r>
            <a:rPr lang="zh-TW" sz="2000" dirty="0">
              <a:solidFill>
                <a:schemeClr val="tx1"/>
              </a:solidFill>
            </a:rPr>
            <a:t>學習主體、情意態度、情境學習、學習策略、整合活用等</a:t>
          </a:r>
          <a:r>
            <a:rPr lang="zh-TW" altLang="en-US" sz="2000" dirty="0">
              <a:solidFill>
                <a:schemeClr val="tx1"/>
              </a:solidFill>
            </a:rPr>
            <a:t>層面</a:t>
          </a:r>
          <a:endParaRPr lang="en-US" altLang="zh-TW" sz="2000" dirty="0">
            <a:solidFill>
              <a:schemeClr val="tx1"/>
            </a:solidFill>
          </a:endParaRPr>
        </a:p>
        <a:p>
          <a:pPr algn="ctr"/>
          <a:endParaRPr lang="zh-TW" altLang="en-US" sz="1000" dirty="0">
            <a:solidFill>
              <a:schemeClr val="tx1"/>
            </a:solidFill>
          </a:endParaRPr>
        </a:p>
      </dgm:t>
    </dgm:pt>
    <dgm:pt modelId="{6232ABA4-AF8C-4F3C-958D-226C1951D91A}" type="parTrans" cxnId="{871442EF-477F-4C8E-B914-891D91A4BF63}">
      <dgm:prSet/>
      <dgm:spPr/>
      <dgm:t>
        <a:bodyPr/>
        <a:lstStyle/>
        <a:p>
          <a:endParaRPr lang="zh-TW" altLang="en-US"/>
        </a:p>
      </dgm:t>
    </dgm:pt>
    <dgm:pt modelId="{A88A9225-5C55-4906-8365-70BDC307BE56}" type="sibTrans" cxnId="{871442EF-477F-4C8E-B914-891D91A4BF63}">
      <dgm:prSet/>
      <dgm:spPr/>
      <dgm:t>
        <a:bodyPr/>
        <a:lstStyle/>
        <a:p>
          <a:endParaRPr lang="zh-TW" altLang="en-US"/>
        </a:p>
      </dgm:t>
    </dgm:pt>
    <dgm:pt modelId="{63A37FFF-E846-458F-BF4A-AF06C82A8C28}">
      <dgm:prSet phldrT="[文字]" custT="1"/>
      <dgm:spPr/>
      <dgm:t>
        <a:bodyPr/>
        <a:lstStyle/>
        <a:p>
          <a:pPr algn="ctr"/>
          <a:r>
            <a:rPr lang="zh-TW" altLang="en-US" sz="2400" b="1" dirty="0">
              <a:solidFill>
                <a:srgbClr val="7030A0"/>
              </a:solidFill>
            </a:rPr>
            <a:t>落實</a:t>
          </a:r>
          <a:endParaRPr lang="en-US" altLang="zh-TW" sz="2400" b="1" dirty="0">
            <a:solidFill>
              <a:srgbClr val="7030A0"/>
            </a:solidFill>
          </a:endParaRPr>
        </a:p>
        <a:p>
          <a:pPr algn="l"/>
          <a:r>
            <a:rPr lang="zh-TW" altLang="en-US" sz="2000" dirty="0">
              <a:solidFill>
                <a:schemeClr val="tx1"/>
              </a:solidFill>
            </a:rPr>
            <a:t>透過</a:t>
          </a:r>
          <a:r>
            <a:rPr lang="zh-TW" sz="2000" dirty="0">
              <a:solidFill>
                <a:schemeClr val="tx1"/>
              </a:solidFill>
            </a:rPr>
            <a:t>領綱學習重點</a:t>
          </a:r>
          <a:r>
            <a:rPr lang="zh-TW" altLang="en-US" sz="2000" dirty="0">
              <a:solidFill>
                <a:schemeClr val="tx1"/>
              </a:solidFill>
            </a:rPr>
            <a:t>的設計以及配套措施等規劃，</a:t>
          </a:r>
          <a:r>
            <a:rPr lang="zh-TW" sz="2000" dirty="0">
              <a:solidFill>
                <a:schemeClr val="tx1"/>
              </a:solidFill>
            </a:rPr>
            <a:t>落實於課程及教學中。</a:t>
          </a:r>
          <a:endParaRPr lang="en-US" altLang="zh-TW" sz="2000" dirty="0">
            <a:solidFill>
              <a:schemeClr val="tx1"/>
            </a:solidFill>
          </a:endParaRPr>
        </a:p>
        <a:p>
          <a:pPr algn="ctr"/>
          <a:endParaRPr lang="zh-TW" altLang="en-US" sz="1200" dirty="0"/>
        </a:p>
      </dgm:t>
    </dgm:pt>
    <dgm:pt modelId="{9A6056D7-4608-4F40-84EC-DC1DC6060B7B}" type="parTrans" cxnId="{CB4C061A-9D79-4E05-A92B-949F668E91E9}">
      <dgm:prSet/>
      <dgm:spPr/>
      <dgm:t>
        <a:bodyPr/>
        <a:lstStyle/>
        <a:p>
          <a:endParaRPr lang="zh-TW" altLang="en-US"/>
        </a:p>
      </dgm:t>
    </dgm:pt>
    <dgm:pt modelId="{2D7471AB-833A-4313-9D84-5FC4B7EC158E}" type="sibTrans" cxnId="{CB4C061A-9D79-4E05-A92B-949F668E91E9}">
      <dgm:prSet/>
      <dgm:spPr/>
      <dgm:t>
        <a:bodyPr/>
        <a:lstStyle/>
        <a:p>
          <a:endParaRPr lang="zh-TW" altLang="en-US"/>
        </a:p>
      </dgm:t>
    </dgm:pt>
    <dgm:pt modelId="{A103FB3E-44EA-4ABD-9067-14201AAF4F70}" type="pres">
      <dgm:prSet presAssocID="{D8D449B8-9BFA-4002-972F-6E9A88B83948}" presName="Name0" presStyleCnt="0">
        <dgm:presLayoutVars>
          <dgm:chMax val="1"/>
          <dgm:chPref val="1"/>
        </dgm:presLayoutVars>
      </dgm:prSet>
      <dgm:spPr/>
      <dgm:t>
        <a:bodyPr/>
        <a:lstStyle/>
        <a:p>
          <a:endParaRPr lang="zh-TW" altLang="en-US"/>
        </a:p>
      </dgm:t>
    </dgm:pt>
    <dgm:pt modelId="{F106764D-4D46-4267-82C3-2803155DC683}" type="pres">
      <dgm:prSet presAssocID="{273E32C1-26EE-4AC1-BA70-AA3C512ACB56}" presName="Parent" presStyleLbl="node0" presStyleIdx="0" presStyleCnt="1">
        <dgm:presLayoutVars>
          <dgm:chMax val="5"/>
          <dgm:chPref val="5"/>
        </dgm:presLayoutVars>
      </dgm:prSet>
      <dgm:spPr/>
      <dgm:t>
        <a:bodyPr/>
        <a:lstStyle/>
        <a:p>
          <a:endParaRPr lang="zh-TW" altLang="en-US"/>
        </a:p>
      </dgm:t>
    </dgm:pt>
    <dgm:pt modelId="{02484274-DCFE-4945-BA07-6121EA2BA412}" type="pres">
      <dgm:prSet presAssocID="{273E32C1-26EE-4AC1-BA70-AA3C512ACB56}" presName="Accent1" presStyleLbl="node1" presStyleIdx="0" presStyleCnt="13"/>
      <dgm:spPr/>
    </dgm:pt>
    <dgm:pt modelId="{CEB1BE1A-F198-4114-A84E-7E4C1F3BC828}" type="pres">
      <dgm:prSet presAssocID="{273E32C1-26EE-4AC1-BA70-AA3C512ACB56}" presName="Accent2" presStyleLbl="node1" presStyleIdx="1" presStyleCnt="13"/>
      <dgm:spPr/>
    </dgm:pt>
    <dgm:pt modelId="{3812D97B-38D1-4EBF-B7C2-003E0D2F3B95}" type="pres">
      <dgm:prSet presAssocID="{273E32C1-26EE-4AC1-BA70-AA3C512ACB56}" presName="Accent3" presStyleLbl="node1" presStyleIdx="2" presStyleCnt="13"/>
      <dgm:spPr/>
    </dgm:pt>
    <dgm:pt modelId="{708606F1-FA56-4A98-8F52-8D96011389AC}" type="pres">
      <dgm:prSet presAssocID="{273E32C1-26EE-4AC1-BA70-AA3C512ACB56}" presName="Accent4" presStyleLbl="node1" presStyleIdx="3" presStyleCnt="13"/>
      <dgm:spPr/>
    </dgm:pt>
    <dgm:pt modelId="{652FCEAA-23D8-47BA-B43F-621D1A69DD23}" type="pres">
      <dgm:prSet presAssocID="{273E32C1-26EE-4AC1-BA70-AA3C512ACB56}" presName="Accent5" presStyleLbl="node1" presStyleIdx="4" presStyleCnt="13" custLinFactNeighborX="-82549" custLinFactNeighborY="-60472"/>
      <dgm:spPr/>
    </dgm:pt>
    <dgm:pt modelId="{53E02862-7CE7-4E7F-9B25-C6A374BC7F53}" type="pres">
      <dgm:prSet presAssocID="{273E32C1-26EE-4AC1-BA70-AA3C512ACB56}" presName="Accent6" presStyleLbl="node1" presStyleIdx="5" presStyleCnt="13" custScaleX="85985" custScaleY="85805" custLinFactNeighborX="-27685" custLinFactNeighborY="54979"/>
      <dgm:spPr>
        <a:solidFill>
          <a:srgbClr val="FF99FF"/>
        </a:solidFill>
      </dgm:spPr>
    </dgm:pt>
    <dgm:pt modelId="{6C2937D1-F12C-4695-9683-F815FCE15042}" type="pres">
      <dgm:prSet presAssocID="{3E527A4A-8F06-44D1-B5B0-E033CA34BE04}" presName="Child1" presStyleLbl="node1" presStyleIdx="6" presStyleCnt="13" custScaleX="127703" custScaleY="125289">
        <dgm:presLayoutVars>
          <dgm:chMax val="0"/>
          <dgm:chPref val="0"/>
        </dgm:presLayoutVars>
      </dgm:prSet>
      <dgm:spPr/>
      <dgm:t>
        <a:bodyPr/>
        <a:lstStyle/>
        <a:p>
          <a:endParaRPr lang="zh-TW" altLang="en-US"/>
        </a:p>
      </dgm:t>
    </dgm:pt>
    <dgm:pt modelId="{EDBF2555-F869-4EFB-9E42-F16BD2C63061}" type="pres">
      <dgm:prSet presAssocID="{3E527A4A-8F06-44D1-B5B0-E033CA34BE04}" presName="Accent7" presStyleCnt="0"/>
      <dgm:spPr/>
    </dgm:pt>
    <dgm:pt modelId="{98844D35-28C4-42E5-8599-A1DD7932A9E4}" type="pres">
      <dgm:prSet presAssocID="{3E527A4A-8F06-44D1-B5B0-E033CA34BE04}" presName="AccentHold1" presStyleLbl="node1" presStyleIdx="7" presStyleCnt="13" custScaleX="67119" custScaleY="67122" custLinFactX="289809" custLinFactY="269528" custLinFactNeighborX="300000" custLinFactNeighborY="300000"/>
      <dgm:spPr/>
    </dgm:pt>
    <dgm:pt modelId="{56639F7D-C5F0-4537-97C6-B6762BDC03F8}" type="pres">
      <dgm:prSet presAssocID="{3E527A4A-8F06-44D1-B5B0-E033CA34BE04}" presName="Accent8" presStyleCnt="0"/>
      <dgm:spPr/>
    </dgm:pt>
    <dgm:pt modelId="{8A2AB537-20B8-4E13-9429-B21BAB0728BD}" type="pres">
      <dgm:prSet presAssocID="{3E527A4A-8F06-44D1-B5B0-E033CA34BE04}" presName="AccentHold2" presStyleLbl="node1" presStyleIdx="8" presStyleCnt="13"/>
      <dgm:spPr/>
    </dgm:pt>
    <dgm:pt modelId="{B5AB7C61-D067-4D1C-8BFC-2EF93B5565CC}" type="pres">
      <dgm:prSet presAssocID="{63A37FFF-E846-458F-BF4A-AF06C82A8C28}" presName="Child2" presStyleLbl="node1" presStyleIdx="9" presStyleCnt="13" custScaleX="151588" custScaleY="146018" custLinFactNeighborX="-2945" custLinFactNeighborY="2397">
        <dgm:presLayoutVars>
          <dgm:chMax val="0"/>
          <dgm:chPref val="0"/>
        </dgm:presLayoutVars>
      </dgm:prSet>
      <dgm:spPr/>
      <dgm:t>
        <a:bodyPr/>
        <a:lstStyle/>
        <a:p>
          <a:endParaRPr lang="zh-TW" altLang="en-US"/>
        </a:p>
      </dgm:t>
    </dgm:pt>
    <dgm:pt modelId="{77E0A1AC-D9C4-41CD-B4E2-42F7A843EF9C}" type="pres">
      <dgm:prSet presAssocID="{63A37FFF-E846-458F-BF4A-AF06C82A8C28}" presName="Accent9" presStyleCnt="0"/>
      <dgm:spPr/>
    </dgm:pt>
    <dgm:pt modelId="{E102E9CD-817C-4427-83FE-D6E520D278D3}" type="pres">
      <dgm:prSet presAssocID="{63A37FFF-E846-458F-BF4A-AF06C82A8C28}" presName="AccentHold1" presStyleLbl="node1" presStyleIdx="10" presStyleCnt="13"/>
      <dgm:spPr/>
    </dgm:pt>
    <dgm:pt modelId="{415AFC10-ADDA-450C-BE67-55D53D29B62F}" type="pres">
      <dgm:prSet presAssocID="{63A37FFF-E846-458F-BF4A-AF06C82A8C28}" presName="Accent10" presStyleCnt="0"/>
      <dgm:spPr/>
    </dgm:pt>
    <dgm:pt modelId="{82EB791A-24CC-403D-8363-79525C6D0CFF}" type="pres">
      <dgm:prSet presAssocID="{63A37FFF-E846-458F-BF4A-AF06C82A8C28}" presName="AccentHold2" presStyleLbl="node1" presStyleIdx="11" presStyleCnt="13"/>
      <dgm:spPr/>
    </dgm:pt>
    <dgm:pt modelId="{3387F043-E6BE-4831-A7B1-145FA20E071A}" type="pres">
      <dgm:prSet presAssocID="{63A37FFF-E846-458F-BF4A-AF06C82A8C28}" presName="Accent11" presStyleCnt="0"/>
      <dgm:spPr/>
    </dgm:pt>
    <dgm:pt modelId="{4B3C8E0D-8844-436E-AD33-E67E482F2454}" type="pres">
      <dgm:prSet presAssocID="{63A37FFF-E846-458F-BF4A-AF06C82A8C28}" presName="AccentHold3" presStyleLbl="node1" presStyleIdx="12" presStyleCnt="13"/>
      <dgm:spPr/>
    </dgm:pt>
  </dgm:ptLst>
  <dgm:cxnLst>
    <dgm:cxn modelId="{C6144CC6-FF8B-4C6D-858B-871047E5AC3F}" type="presOf" srcId="{3E527A4A-8F06-44D1-B5B0-E033CA34BE04}" destId="{6C2937D1-F12C-4695-9683-F815FCE15042}" srcOrd="0" destOrd="0" presId="urn:microsoft.com/office/officeart/2009/3/layout/CircleRelationship"/>
    <dgm:cxn modelId="{07ACBE8D-C2BE-43E8-9C82-B927B69E1C17}" type="presOf" srcId="{63A37FFF-E846-458F-BF4A-AF06C82A8C28}" destId="{B5AB7C61-D067-4D1C-8BFC-2EF93B5565CC}" srcOrd="0" destOrd="0" presId="urn:microsoft.com/office/officeart/2009/3/layout/CircleRelationship"/>
    <dgm:cxn modelId="{871442EF-477F-4C8E-B914-891D91A4BF63}" srcId="{273E32C1-26EE-4AC1-BA70-AA3C512ACB56}" destId="{3E527A4A-8F06-44D1-B5B0-E033CA34BE04}" srcOrd="0" destOrd="0" parTransId="{6232ABA4-AF8C-4F3C-958D-226C1951D91A}" sibTransId="{A88A9225-5C55-4906-8365-70BDC307BE56}"/>
    <dgm:cxn modelId="{A329C329-2A06-45F6-8BD2-00146A0C403B}" type="presOf" srcId="{D8D449B8-9BFA-4002-972F-6E9A88B83948}" destId="{A103FB3E-44EA-4ABD-9067-14201AAF4F70}" srcOrd="0" destOrd="0" presId="urn:microsoft.com/office/officeart/2009/3/layout/CircleRelationship"/>
    <dgm:cxn modelId="{CB4C061A-9D79-4E05-A92B-949F668E91E9}" srcId="{273E32C1-26EE-4AC1-BA70-AA3C512ACB56}" destId="{63A37FFF-E846-458F-BF4A-AF06C82A8C28}" srcOrd="1" destOrd="0" parTransId="{9A6056D7-4608-4F40-84EC-DC1DC6060B7B}" sibTransId="{2D7471AB-833A-4313-9D84-5FC4B7EC158E}"/>
    <dgm:cxn modelId="{9315A6AB-0FFB-4908-A921-FC011F2A8AAE}" srcId="{D8D449B8-9BFA-4002-972F-6E9A88B83948}" destId="{273E32C1-26EE-4AC1-BA70-AA3C512ACB56}" srcOrd="0" destOrd="0" parTransId="{07D9274B-91E5-4DD0-98A6-0AF6298ABE39}" sibTransId="{59409269-032D-4FD3-BBC5-AD6BCAA16F2E}"/>
    <dgm:cxn modelId="{983041CC-ABC3-4B1C-80F7-7057D6501D46}" type="presOf" srcId="{273E32C1-26EE-4AC1-BA70-AA3C512ACB56}" destId="{F106764D-4D46-4267-82C3-2803155DC683}" srcOrd="0" destOrd="0" presId="urn:microsoft.com/office/officeart/2009/3/layout/CircleRelationship"/>
    <dgm:cxn modelId="{DD52C6FF-83CF-4542-ADAA-341182460D79}" type="presParOf" srcId="{A103FB3E-44EA-4ABD-9067-14201AAF4F70}" destId="{F106764D-4D46-4267-82C3-2803155DC683}" srcOrd="0" destOrd="0" presId="urn:microsoft.com/office/officeart/2009/3/layout/CircleRelationship"/>
    <dgm:cxn modelId="{987576B1-9DA7-4B21-8AAB-9CE722E03DC7}" type="presParOf" srcId="{A103FB3E-44EA-4ABD-9067-14201AAF4F70}" destId="{02484274-DCFE-4945-BA07-6121EA2BA412}" srcOrd="1" destOrd="0" presId="urn:microsoft.com/office/officeart/2009/3/layout/CircleRelationship"/>
    <dgm:cxn modelId="{2114F9C8-7B71-42AA-B60A-6AE2185A7349}" type="presParOf" srcId="{A103FB3E-44EA-4ABD-9067-14201AAF4F70}" destId="{CEB1BE1A-F198-4114-A84E-7E4C1F3BC828}" srcOrd="2" destOrd="0" presId="urn:microsoft.com/office/officeart/2009/3/layout/CircleRelationship"/>
    <dgm:cxn modelId="{CBFB03FF-F86C-479A-8F14-7CC10A2A2091}" type="presParOf" srcId="{A103FB3E-44EA-4ABD-9067-14201AAF4F70}" destId="{3812D97B-38D1-4EBF-B7C2-003E0D2F3B95}" srcOrd="3" destOrd="0" presId="urn:microsoft.com/office/officeart/2009/3/layout/CircleRelationship"/>
    <dgm:cxn modelId="{72DEFA8F-7220-4E8F-8742-76FE934F3651}" type="presParOf" srcId="{A103FB3E-44EA-4ABD-9067-14201AAF4F70}" destId="{708606F1-FA56-4A98-8F52-8D96011389AC}" srcOrd="4" destOrd="0" presId="urn:microsoft.com/office/officeart/2009/3/layout/CircleRelationship"/>
    <dgm:cxn modelId="{1D9A69E9-DC03-48EF-AADE-14921EAE024E}" type="presParOf" srcId="{A103FB3E-44EA-4ABD-9067-14201AAF4F70}" destId="{652FCEAA-23D8-47BA-B43F-621D1A69DD23}" srcOrd="5" destOrd="0" presId="urn:microsoft.com/office/officeart/2009/3/layout/CircleRelationship"/>
    <dgm:cxn modelId="{B91D587C-9958-44DE-AEB9-0BC77249EA1E}" type="presParOf" srcId="{A103FB3E-44EA-4ABD-9067-14201AAF4F70}" destId="{53E02862-7CE7-4E7F-9B25-C6A374BC7F53}" srcOrd="6" destOrd="0" presId="urn:microsoft.com/office/officeart/2009/3/layout/CircleRelationship"/>
    <dgm:cxn modelId="{0E7DD42B-4060-47B5-AB65-8C87A9C69E5A}" type="presParOf" srcId="{A103FB3E-44EA-4ABD-9067-14201AAF4F70}" destId="{6C2937D1-F12C-4695-9683-F815FCE15042}" srcOrd="7" destOrd="0" presId="urn:microsoft.com/office/officeart/2009/3/layout/CircleRelationship"/>
    <dgm:cxn modelId="{CFE8351A-5309-4BA4-A1A8-FA75D91F4BFA}" type="presParOf" srcId="{A103FB3E-44EA-4ABD-9067-14201AAF4F70}" destId="{EDBF2555-F869-4EFB-9E42-F16BD2C63061}" srcOrd="8" destOrd="0" presId="urn:microsoft.com/office/officeart/2009/3/layout/CircleRelationship"/>
    <dgm:cxn modelId="{930E13F5-C826-4E5A-B8C2-1FD0587315C5}" type="presParOf" srcId="{EDBF2555-F869-4EFB-9E42-F16BD2C63061}" destId="{98844D35-28C4-42E5-8599-A1DD7932A9E4}" srcOrd="0" destOrd="0" presId="urn:microsoft.com/office/officeart/2009/3/layout/CircleRelationship"/>
    <dgm:cxn modelId="{9243E535-AEAD-4B60-ADC8-556ADE2FCD80}" type="presParOf" srcId="{A103FB3E-44EA-4ABD-9067-14201AAF4F70}" destId="{56639F7D-C5F0-4537-97C6-B6762BDC03F8}" srcOrd="9" destOrd="0" presId="urn:microsoft.com/office/officeart/2009/3/layout/CircleRelationship"/>
    <dgm:cxn modelId="{4DF82A38-7F0A-47B5-B1DB-76CABA57FADE}" type="presParOf" srcId="{56639F7D-C5F0-4537-97C6-B6762BDC03F8}" destId="{8A2AB537-20B8-4E13-9429-B21BAB0728BD}" srcOrd="0" destOrd="0" presId="urn:microsoft.com/office/officeart/2009/3/layout/CircleRelationship"/>
    <dgm:cxn modelId="{D3E71FCE-5397-4E36-B6B4-A9BEC4556BF4}" type="presParOf" srcId="{A103FB3E-44EA-4ABD-9067-14201AAF4F70}" destId="{B5AB7C61-D067-4D1C-8BFC-2EF93B5565CC}" srcOrd="10" destOrd="0" presId="urn:microsoft.com/office/officeart/2009/3/layout/CircleRelationship"/>
    <dgm:cxn modelId="{32E1A357-E3E3-4154-A2C0-CCA4726D5718}" type="presParOf" srcId="{A103FB3E-44EA-4ABD-9067-14201AAF4F70}" destId="{77E0A1AC-D9C4-41CD-B4E2-42F7A843EF9C}" srcOrd="11" destOrd="0" presId="urn:microsoft.com/office/officeart/2009/3/layout/CircleRelationship"/>
    <dgm:cxn modelId="{018A139D-7984-4D0D-9176-9F72037B4A5E}" type="presParOf" srcId="{77E0A1AC-D9C4-41CD-B4E2-42F7A843EF9C}" destId="{E102E9CD-817C-4427-83FE-D6E520D278D3}" srcOrd="0" destOrd="0" presId="urn:microsoft.com/office/officeart/2009/3/layout/CircleRelationship"/>
    <dgm:cxn modelId="{5BAC02CF-CF15-4AD3-AFFB-038463C411F6}" type="presParOf" srcId="{A103FB3E-44EA-4ABD-9067-14201AAF4F70}" destId="{415AFC10-ADDA-450C-BE67-55D53D29B62F}" srcOrd="12" destOrd="0" presId="urn:microsoft.com/office/officeart/2009/3/layout/CircleRelationship"/>
    <dgm:cxn modelId="{3389DD07-608C-4345-B96F-14892073B304}" type="presParOf" srcId="{415AFC10-ADDA-450C-BE67-55D53D29B62F}" destId="{82EB791A-24CC-403D-8363-79525C6D0CFF}" srcOrd="0" destOrd="0" presId="urn:microsoft.com/office/officeart/2009/3/layout/CircleRelationship"/>
    <dgm:cxn modelId="{AF6A7AF9-70DE-4B0B-91C4-43B09CF3BCE5}" type="presParOf" srcId="{A103FB3E-44EA-4ABD-9067-14201AAF4F70}" destId="{3387F043-E6BE-4831-A7B1-145FA20E071A}" srcOrd="13" destOrd="0" presId="urn:microsoft.com/office/officeart/2009/3/layout/CircleRelationship"/>
    <dgm:cxn modelId="{939A5DEC-2786-429C-849E-EDEACA0A4627}" type="presParOf" srcId="{3387F043-E6BE-4831-A7B1-145FA20E071A}" destId="{4B3C8E0D-8844-436E-AD33-E67E482F2454}"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CE4506-3939-40AD-89A5-AF68080CFBC8}" type="doc">
      <dgm:prSet loTypeId="urn:microsoft.com/office/officeart/2005/8/layout/venn3" loCatId="relationship" qsTypeId="urn:microsoft.com/office/officeart/2005/8/quickstyle/simple1" qsCatId="simple" csTypeId="urn:microsoft.com/office/officeart/2005/8/colors/colorful1#2" csCatId="colorful" phldr="1"/>
      <dgm:spPr/>
      <dgm:t>
        <a:bodyPr/>
        <a:lstStyle/>
        <a:p>
          <a:endParaRPr lang="zh-TW" altLang="en-US"/>
        </a:p>
      </dgm:t>
    </dgm:pt>
    <dgm:pt modelId="{695A1B4D-CF13-4235-9DC7-C1864BA925FE}">
      <dgm:prSet phldrT="[文字]"/>
      <dgm:spPr/>
      <dgm:t>
        <a:bodyPr/>
        <a:lstStyle/>
        <a:p>
          <a:r>
            <a:rPr lang="zh-TW" altLang="en-US" dirty="0" smtClean="0">
              <a:latin typeface="標楷體" pitchFamily="65" charset="-120"/>
              <a:ea typeface="標楷體" pitchFamily="65" charset="-120"/>
            </a:rPr>
            <a:t>整合知識、技能與態度</a:t>
          </a:r>
          <a:endParaRPr lang="zh-TW" altLang="en-US" dirty="0">
            <a:latin typeface="標楷體" pitchFamily="65" charset="-120"/>
            <a:ea typeface="標楷體" pitchFamily="65" charset="-120"/>
          </a:endParaRPr>
        </a:p>
      </dgm:t>
    </dgm:pt>
    <dgm:pt modelId="{92036F15-D5FF-4792-9130-CBBA64A575EC}" type="parTrans" cxnId="{8B516D32-F694-480B-B111-94E62B8A3A3A}">
      <dgm:prSet/>
      <dgm:spPr/>
      <dgm:t>
        <a:bodyPr/>
        <a:lstStyle/>
        <a:p>
          <a:endParaRPr lang="zh-TW" altLang="en-US"/>
        </a:p>
      </dgm:t>
    </dgm:pt>
    <dgm:pt modelId="{A62C4192-8761-4034-8DF2-FDFA8C37A612}" type="sibTrans" cxnId="{8B516D32-F694-480B-B111-94E62B8A3A3A}">
      <dgm:prSet/>
      <dgm:spPr/>
      <dgm:t>
        <a:bodyPr/>
        <a:lstStyle/>
        <a:p>
          <a:endParaRPr lang="zh-TW" altLang="en-US"/>
        </a:p>
      </dgm:t>
    </dgm:pt>
    <dgm:pt modelId="{36079B1A-9ECA-4141-B929-2A48759B4557}">
      <dgm:prSet phldrT="[文字]"/>
      <dgm:spPr/>
      <dgm:t>
        <a:bodyPr/>
        <a:lstStyle/>
        <a:p>
          <a:r>
            <a:rPr lang="zh-TW" altLang="en-US" dirty="0" smtClean="0">
              <a:latin typeface="標楷體" pitchFamily="65" charset="-120"/>
              <a:ea typeface="標楷體" pitchFamily="65" charset="-120"/>
            </a:rPr>
            <a:t>情境化、脈絡化的學習</a:t>
          </a:r>
          <a:endParaRPr lang="zh-TW" altLang="en-US" dirty="0">
            <a:latin typeface="標楷體" pitchFamily="65" charset="-120"/>
            <a:ea typeface="標楷體" pitchFamily="65" charset="-120"/>
          </a:endParaRPr>
        </a:p>
      </dgm:t>
    </dgm:pt>
    <dgm:pt modelId="{A633E81B-D05C-46A8-8B95-DB4D50161D7B}" type="parTrans" cxnId="{91FC727E-6606-4257-9DF5-5F32164ED0BA}">
      <dgm:prSet/>
      <dgm:spPr/>
      <dgm:t>
        <a:bodyPr/>
        <a:lstStyle/>
        <a:p>
          <a:endParaRPr lang="zh-TW" altLang="en-US"/>
        </a:p>
      </dgm:t>
    </dgm:pt>
    <dgm:pt modelId="{FEB51D9B-839E-4009-BCBD-68B939AB4839}" type="sibTrans" cxnId="{91FC727E-6606-4257-9DF5-5F32164ED0BA}">
      <dgm:prSet/>
      <dgm:spPr/>
      <dgm:t>
        <a:bodyPr/>
        <a:lstStyle/>
        <a:p>
          <a:endParaRPr lang="zh-TW" altLang="en-US"/>
        </a:p>
      </dgm:t>
    </dgm:pt>
    <dgm:pt modelId="{ED52FEB6-FD99-4108-A2A6-EB904A9DA24A}">
      <dgm:prSet phldrT="[文字]"/>
      <dgm:spPr/>
      <dgm:t>
        <a:bodyPr/>
        <a:lstStyle/>
        <a:p>
          <a:r>
            <a:rPr lang="zh-TW" altLang="en-US" dirty="0" smtClean="0">
              <a:latin typeface="標楷體" pitchFamily="65" charset="-120"/>
              <a:ea typeface="標楷體" pitchFamily="65" charset="-120"/>
            </a:rPr>
            <a:t>學習歷程、方法及策略</a:t>
          </a:r>
        </a:p>
      </dgm:t>
    </dgm:pt>
    <dgm:pt modelId="{17F1C51E-E5F8-41CF-BB7C-ED9BD2188D9D}" type="parTrans" cxnId="{8EC37B30-8C10-4C9E-B612-A669C7B558FD}">
      <dgm:prSet/>
      <dgm:spPr/>
      <dgm:t>
        <a:bodyPr/>
        <a:lstStyle/>
        <a:p>
          <a:endParaRPr lang="zh-TW" altLang="en-US"/>
        </a:p>
      </dgm:t>
    </dgm:pt>
    <dgm:pt modelId="{75F71903-6502-4466-832D-E5E0F893DC4D}" type="sibTrans" cxnId="{8EC37B30-8C10-4C9E-B612-A669C7B558FD}">
      <dgm:prSet/>
      <dgm:spPr/>
      <dgm:t>
        <a:bodyPr/>
        <a:lstStyle/>
        <a:p>
          <a:endParaRPr lang="zh-TW" altLang="en-US"/>
        </a:p>
      </dgm:t>
    </dgm:pt>
    <dgm:pt modelId="{E1C2496E-0635-439D-A7DC-57D01ACDC57A}">
      <dgm:prSet phldrT="[文字]"/>
      <dgm:spPr/>
      <dgm:t>
        <a:bodyPr/>
        <a:lstStyle/>
        <a:p>
          <a:r>
            <a:rPr lang="zh-TW" altLang="en-US" dirty="0" smtClean="0">
              <a:latin typeface="標楷體" pitchFamily="65" charset="-120"/>
              <a:ea typeface="標楷體" pitchFamily="65" charset="-120"/>
            </a:rPr>
            <a:t>實踐力行的表現</a:t>
          </a:r>
          <a:endParaRPr lang="zh-TW" altLang="en-US" dirty="0">
            <a:latin typeface="標楷體" pitchFamily="65" charset="-120"/>
            <a:ea typeface="標楷體" pitchFamily="65" charset="-120"/>
          </a:endParaRPr>
        </a:p>
      </dgm:t>
    </dgm:pt>
    <dgm:pt modelId="{8D162820-1871-4B98-B085-B89C7B152B8B}" type="parTrans" cxnId="{C64B8ECC-5A90-47E3-BAE9-AD11AE16B19F}">
      <dgm:prSet/>
      <dgm:spPr/>
      <dgm:t>
        <a:bodyPr/>
        <a:lstStyle/>
        <a:p>
          <a:endParaRPr lang="zh-TW" altLang="en-US"/>
        </a:p>
      </dgm:t>
    </dgm:pt>
    <dgm:pt modelId="{3EC173CB-31BE-4EBC-BA86-D6AD9AE8F2C0}" type="sibTrans" cxnId="{C64B8ECC-5A90-47E3-BAE9-AD11AE16B19F}">
      <dgm:prSet/>
      <dgm:spPr/>
      <dgm:t>
        <a:bodyPr/>
        <a:lstStyle/>
        <a:p>
          <a:endParaRPr lang="zh-TW" altLang="en-US"/>
        </a:p>
      </dgm:t>
    </dgm:pt>
    <dgm:pt modelId="{89CA2C92-1C19-4274-AAA7-3D91B827B6CE}" type="pres">
      <dgm:prSet presAssocID="{05CE4506-3939-40AD-89A5-AF68080CFBC8}" presName="Name0" presStyleCnt="0">
        <dgm:presLayoutVars>
          <dgm:dir/>
          <dgm:resizeHandles val="exact"/>
        </dgm:presLayoutVars>
      </dgm:prSet>
      <dgm:spPr/>
      <dgm:t>
        <a:bodyPr/>
        <a:lstStyle/>
        <a:p>
          <a:endParaRPr lang="zh-TW" altLang="en-US"/>
        </a:p>
      </dgm:t>
    </dgm:pt>
    <dgm:pt modelId="{ED043B91-A83C-4D01-A798-B12100C215BE}" type="pres">
      <dgm:prSet presAssocID="{695A1B4D-CF13-4235-9DC7-C1864BA925FE}" presName="Name5" presStyleLbl="vennNode1" presStyleIdx="0" presStyleCnt="4">
        <dgm:presLayoutVars>
          <dgm:bulletEnabled val="1"/>
        </dgm:presLayoutVars>
      </dgm:prSet>
      <dgm:spPr/>
      <dgm:t>
        <a:bodyPr/>
        <a:lstStyle/>
        <a:p>
          <a:endParaRPr lang="zh-TW" altLang="en-US"/>
        </a:p>
      </dgm:t>
    </dgm:pt>
    <dgm:pt modelId="{1A882255-9A32-4B90-92B0-C00B10C4CD4D}" type="pres">
      <dgm:prSet presAssocID="{A62C4192-8761-4034-8DF2-FDFA8C37A612}" presName="space" presStyleCnt="0"/>
      <dgm:spPr/>
    </dgm:pt>
    <dgm:pt modelId="{95915C4A-70EC-4FBE-B2CD-86B61962E913}" type="pres">
      <dgm:prSet presAssocID="{36079B1A-9ECA-4141-B929-2A48759B4557}" presName="Name5" presStyleLbl="vennNode1" presStyleIdx="1" presStyleCnt="4">
        <dgm:presLayoutVars>
          <dgm:bulletEnabled val="1"/>
        </dgm:presLayoutVars>
      </dgm:prSet>
      <dgm:spPr/>
      <dgm:t>
        <a:bodyPr/>
        <a:lstStyle/>
        <a:p>
          <a:endParaRPr lang="zh-TW" altLang="en-US"/>
        </a:p>
      </dgm:t>
    </dgm:pt>
    <dgm:pt modelId="{F41309D2-7E0A-4E9E-BBFD-337B20DD16E7}" type="pres">
      <dgm:prSet presAssocID="{FEB51D9B-839E-4009-BCBD-68B939AB4839}" presName="space" presStyleCnt="0"/>
      <dgm:spPr/>
    </dgm:pt>
    <dgm:pt modelId="{5D35B74E-FA5E-4CBD-A81A-B9DA938CC41A}" type="pres">
      <dgm:prSet presAssocID="{ED52FEB6-FD99-4108-A2A6-EB904A9DA24A}" presName="Name5" presStyleLbl="vennNode1" presStyleIdx="2" presStyleCnt="4">
        <dgm:presLayoutVars>
          <dgm:bulletEnabled val="1"/>
        </dgm:presLayoutVars>
      </dgm:prSet>
      <dgm:spPr/>
      <dgm:t>
        <a:bodyPr/>
        <a:lstStyle/>
        <a:p>
          <a:endParaRPr lang="zh-TW" altLang="en-US"/>
        </a:p>
      </dgm:t>
    </dgm:pt>
    <dgm:pt modelId="{F7BA8767-0BDB-4F49-90D1-66361B1F6A83}" type="pres">
      <dgm:prSet presAssocID="{75F71903-6502-4466-832D-E5E0F893DC4D}" presName="space" presStyleCnt="0"/>
      <dgm:spPr/>
    </dgm:pt>
    <dgm:pt modelId="{62C80D46-0835-4038-97A2-D68798CEC271}" type="pres">
      <dgm:prSet presAssocID="{E1C2496E-0635-439D-A7DC-57D01ACDC57A}" presName="Name5" presStyleLbl="vennNode1" presStyleIdx="3" presStyleCnt="4">
        <dgm:presLayoutVars>
          <dgm:bulletEnabled val="1"/>
        </dgm:presLayoutVars>
      </dgm:prSet>
      <dgm:spPr/>
      <dgm:t>
        <a:bodyPr/>
        <a:lstStyle/>
        <a:p>
          <a:endParaRPr lang="zh-TW" altLang="en-US"/>
        </a:p>
      </dgm:t>
    </dgm:pt>
  </dgm:ptLst>
  <dgm:cxnLst>
    <dgm:cxn modelId="{A8D8D843-50FB-4067-9008-BF7A73917FF2}" type="presOf" srcId="{695A1B4D-CF13-4235-9DC7-C1864BA925FE}" destId="{ED043B91-A83C-4D01-A798-B12100C215BE}" srcOrd="0" destOrd="0" presId="urn:microsoft.com/office/officeart/2005/8/layout/venn3"/>
    <dgm:cxn modelId="{8EC37B30-8C10-4C9E-B612-A669C7B558FD}" srcId="{05CE4506-3939-40AD-89A5-AF68080CFBC8}" destId="{ED52FEB6-FD99-4108-A2A6-EB904A9DA24A}" srcOrd="2" destOrd="0" parTransId="{17F1C51E-E5F8-41CF-BB7C-ED9BD2188D9D}" sibTransId="{75F71903-6502-4466-832D-E5E0F893DC4D}"/>
    <dgm:cxn modelId="{EA0A802E-B137-47D4-8B9E-AF6E69F58CA8}" type="presOf" srcId="{ED52FEB6-FD99-4108-A2A6-EB904A9DA24A}" destId="{5D35B74E-FA5E-4CBD-A81A-B9DA938CC41A}" srcOrd="0" destOrd="0" presId="urn:microsoft.com/office/officeart/2005/8/layout/venn3"/>
    <dgm:cxn modelId="{416C8BA1-D4DE-4517-8481-386893230CBE}" type="presOf" srcId="{E1C2496E-0635-439D-A7DC-57D01ACDC57A}" destId="{62C80D46-0835-4038-97A2-D68798CEC271}" srcOrd="0" destOrd="0" presId="urn:microsoft.com/office/officeart/2005/8/layout/venn3"/>
    <dgm:cxn modelId="{815A9DCD-2F36-4F76-B1DB-41E8D4A02355}" type="presOf" srcId="{05CE4506-3939-40AD-89A5-AF68080CFBC8}" destId="{89CA2C92-1C19-4274-AAA7-3D91B827B6CE}" srcOrd="0" destOrd="0" presId="urn:microsoft.com/office/officeart/2005/8/layout/venn3"/>
    <dgm:cxn modelId="{AF1A8D51-5289-4002-9598-9D2194D4AD25}" type="presOf" srcId="{36079B1A-9ECA-4141-B929-2A48759B4557}" destId="{95915C4A-70EC-4FBE-B2CD-86B61962E913}" srcOrd="0" destOrd="0" presId="urn:microsoft.com/office/officeart/2005/8/layout/venn3"/>
    <dgm:cxn modelId="{8B516D32-F694-480B-B111-94E62B8A3A3A}" srcId="{05CE4506-3939-40AD-89A5-AF68080CFBC8}" destId="{695A1B4D-CF13-4235-9DC7-C1864BA925FE}" srcOrd="0" destOrd="0" parTransId="{92036F15-D5FF-4792-9130-CBBA64A575EC}" sibTransId="{A62C4192-8761-4034-8DF2-FDFA8C37A612}"/>
    <dgm:cxn modelId="{C64B8ECC-5A90-47E3-BAE9-AD11AE16B19F}" srcId="{05CE4506-3939-40AD-89A5-AF68080CFBC8}" destId="{E1C2496E-0635-439D-A7DC-57D01ACDC57A}" srcOrd="3" destOrd="0" parTransId="{8D162820-1871-4B98-B085-B89C7B152B8B}" sibTransId="{3EC173CB-31BE-4EBC-BA86-D6AD9AE8F2C0}"/>
    <dgm:cxn modelId="{91FC727E-6606-4257-9DF5-5F32164ED0BA}" srcId="{05CE4506-3939-40AD-89A5-AF68080CFBC8}" destId="{36079B1A-9ECA-4141-B929-2A48759B4557}" srcOrd="1" destOrd="0" parTransId="{A633E81B-D05C-46A8-8B95-DB4D50161D7B}" sibTransId="{FEB51D9B-839E-4009-BCBD-68B939AB4839}"/>
    <dgm:cxn modelId="{78FC8D46-80C6-4FD4-9476-1D14EF0223FF}" type="presParOf" srcId="{89CA2C92-1C19-4274-AAA7-3D91B827B6CE}" destId="{ED043B91-A83C-4D01-A798-B12100C215BE}" srcOrd="0" destOrd="0" presId="urn:microsoft.com/office/officeart/2005/8/layout/venn3"/>
    <dgm:cxn modelId="{03F20E01-311D-4E71-B044-C12F1CB9D8BC}" type="presParOf" srcId="{89CA2C92-1C19-4274-AAA7-3D91B827B6CE}" destId="{1A882255-9A32-4B90-92B0-C00B10C4CD4D}" srcOrd="1" destOrd="0" presId="urn:microsoft.com/office/officeart/2005/8/layout/venn3"/>
    <dgm:cxn modelId="{E02F6611-4572-4E75-A8BE-6DA9AACD1679}" type="presParOf" srcId="{89CA2C92-1C19-4274-AAA7-3D91B827B6CE}" destId="{95915C4A-70EC-4FBE-B2CD-86B61962E913}" srcOrd="2" destOrd="0" presId="urn:microsoft.com/office/officeart/2005/8/layout/venn3"/>
    <dgm:cxn modelId="{42D17B89-D749-41B5-9398-C0A89D480919}" type="presParOf" srcId="{89CA2C92-1C19-4274-AAA7-3D91B827B6CE}" destId="{F41309D2-7E0A-4E9E-BBFD-337B20DD16E7}" srcOrd="3" destOrd="0" presId="urn:microsoft.com/office/officeart/2005/8/layout/venn3"/>
    <dgm:cxn modelId="{87560D3B-4B9E-4F56-B590-68ABA51B58EE}" type="presParOf" srcId="{89CA2C92-1C19-4274-AAA7-3D91B827B6CE}" destId="{5D35B74E-FA5E-4CBD-A81A-B9DA938CC41A}" srcOrd="4" destOrd="0" presId="urn:microsoft.com/office/officeart/2005/8/layout/venn3"/>
    <dgm:cxn modelId="{9D96CC85-646C-46E4-8D6A-7370EFB0EA34}" type="presParOf" srcId="{89CA2C92-1C19-4274-AAA7-3D91B827B6CE}" destId="{F7BA8767-0BDB-4F49-90D1-66361B1F6A83}" srcOrd="5" destOrd="0" presId="urn:microsoft.com/office/officeart/2005/8/layout/venn3"/>
    <dgm:cxn modelId="{B09DAD3E-1E6F-44F4-9B88-85B11C1FE610}" type="presParOf" srcId="{89CA2C92-1C19-4274-AAA7-3D91B827B6CE}" destId="{62C80D46-0835-4038-97A2-D68798CEC271}" srcOrd="6"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59B895-744B-4C83-A0AB-22DC5B9D4D55}"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zh-TW" altLang="en-US"/>
        </a:p>
      </dgm:t>
    </dgm:pt>
    <dgm:pt modelId="{2AA4176A-0530-47D5-9D45-7E8057656B62}">
      <dgm:prSet phldrT="[文字]" custT="1"/>
      <dgm:spPr/>
      <dgm:t>
        <a:bodyPr/>
        <a:lstStyle/>
        <a:p>
          <a:r>
            <a:rPr lang="zh-TW" altLang="en-US" sz="1600" b="1" dirty="0" smtClean="0">
              <a:solidFill>
                <a:schemeClr val="tx1"/>
              </a:solidFill>
              <a:latin typeface="微軟正黑體" panose="020B0604030504040204" pitchFamily="34" charset="-120"/>
              <a:ea typeface="微軟正黑體" panose="020B0604030504040204" pitchFamily="34" charset="-120"/>
            </a:rPr>
            <a:t>選擇的課題</a:t>
          </a:r>
          <a:endParaRPr lang="zh-TW" altLang="en-US" sz="1600" b="1" dirty="0">
            <a:solidFill>
              <a:schemeClr val="tx1"/>
            </a:solidFill>
            <a:latin typeface="微軟正黑體" panose="020B0604030504040204" pitchFamily="34" charset="-120"/>
            <a:ea typeface="微軟正黑體" panose="020B0604030504040204" pitchFamily="34" charset="-120"/>
          </a:endParaRPr>
        </a:p>
      </dgm:t>
    </dgm:pt>
    <dgm:pt modelId="{D5DED1AB-3065-4B67-91E9-5E432296809D}" type="parTrans" cxnId="{DB98DB74-6A40-4725-86D9-17DDF8A110B3}">
      <dgm:prSet/>
      <dgm:spPr/>
      <dgm:t>
        <a:bodyPr/>
        <a:lstStyle/>
        <a:p>
          <a:endParaRPr lang="zh-TW" altLang="en-US"/>
        </a:p>
      </dgm:t>
    </dgm:pt>
    <dgm:pt modelId="{B10A3E1B-5CDA-4EF7-B069-54CD098443D0}" type="sibTrans" cxnId="{DB98DB74-6A40-4725-86D9-17DDF8A110B3}">
      <dgm:prSet/>
      <dgm:spPr/>
      <dgm:t>
        <a:bodyPr/>
        <a:lstStyle/>
        <a:p>
          <a:endParaRPr lang="zh-TW" altLang="en-US"/>
        </a:p>
      </dgm:t>
    </dgm:pt>
    <dgm:pt modelId="{06B1DDEF-E680-4474-9951-0EE13D9CDFC3}">
      <dgm:prSet phldrT="[文字]"/>
      <dgm:spPr/>
      <dgm:t>
        <a:bodyPr/>
        <a:lstStyle/>
        <a:p>
          <a:r>
            <a:rPr lang="zh-TW" altLang="en-US" dirty="0" smtClean="0"/>
            <a:t>環境的聲音</a:t>
          </a:r>
          <a:endParaRPr lang="zh-TW" altLang="en-US" dirty="0"/>
        </a:p>
      </dgm:t>
    </dgm:pt>
    <dgm:pt modelId="{9A2C325D-D9F9-4645-A940-44A5EEAB9BC4}" type="parTrans" cxnId="{790FC53C-218F-486D-A41A-087764B0518B}">
      <dgm:prSet/>
      <dgm:spPr/>
      <dgm:t>
        <a:bodyPr/>
        <a:lstStyle/>
        <a:p>
          <a:endParaRPr lang="zh-TW" altLang="en-US"/>
        </a:p>
      </dgm:t>
    </dgm:pt>
    <dgm:pt modelId="{336C1E54-99A3-461C-AC32-EA6660716946}" type="sibTrans" cxnId="{790FC53C-218F-486D-A41A-087764B0518B}">
      <dgm:prSet/>
      <dgm:spPr/>
      <dgm:t>
        <a:bodyPr/>
        <a:lstStyle/>
        <a:p>
          <a:endParaRPr lang="zh-TW" altLang="en-US"/>
        </a:p>
      </dgm:t>
    </dgm:pt>
    <dgm:pt modelId="{3C5CB5D7-AFEA-4F70-BAD2-CD8F579F0C55}">
      <dgm:prSet phldrT="[文字]"/>
      <dgm:spPr/>
      <dgm:t>
        <a:bodyPr/>
        <a:lstStyle/>
        <a:p>
          <a:r>
            <a:rPr lang="zh-TW" altLang="en-US" dirty="0" smtClean="0"/>
            <a:t>綠色消費你我他</a:t>
          </a:r>
          <a:endParaRPr lang="zh-TW" altLang="en-US" dirty="0"/>
        </a:p>
      </dgm:t>
    </dgm:pt>
    <dgm:pt modelId="{D6AC3C4B-70FF-49EA-A6DE-3D4E00C16A0F}" type="parTrans" cxnId="{C80293B0-7151-441D-9139-3CC4169CDAB5}">
      <dgm:prSet/>
      <dgm:spPr/>
      <dgm:t>
        <a:bodyPr/>
        <a:lstStyle/>
        <a:p>
          <a:endParaRPr lang="zh-TW" altLang="en-US"/>
        </a:p>
      </dgm:t>
    </dgm:pt>
    <dgm:pt modelId="{5D611197-C5EB-4CFA-9413-E63935F506AA}" type="sibTrans" cxnId="{C80293B0-7151-441D-9139-3CC4169CDAB5}">
      <dgm:prSet/>
      <dgm:spPr/>
      <dgm:t>
        <a:bodyPr/>
        <a:lstStyle/>
        <a:p>
          <a:endParaRPr lang="zh-TW" altLang="en-US"/>
        </a:p>
      </dgm:t>
    </dgm:pt>
    <dgm:pt modelId="{2E818C45-339F-4E74-B357-1951A0D519AE}">
      <dgm:prSet phldrT="[文字]" custT="1"/>
      <dgm:spPr/>
      <dgm:t>
        <a:bodyPr/>
        <a:lstStyle/>
        <a:p>
          <a:r>
            <a:rPr lang="zh-TW" altLang="en-US" sz="1600" b="1" dirty="0" smtClean="0">
              <a:solidFill>
                <a:schemeClr val="tx1"/>
              </a:solidFill>
              <a:latin typeface="微軟正黑體" panose="020B0604030504040204" pitchFamily="34" charset="-120"/>
              <a:ea typeface="微軟正黑體" panose="020B0604030504040204" pitchFamily="34" charset="-120"/>
            </a:rPr>
            <a:t>永續校園</a:t>
          </a:r>
          <a:endParaRPr lang="zh-TW" altLang="en-US" sz="1600" b="1" dirty="0">
            <a:solidFill>
              <a:schemeClr val="tx1"/>
            </a:solidFill>
            <a:latin typeface="微軟正黑體" panose="020B0604030504040204" pitchFamily="34" charset="-120"/>
            <a:ea typeface="微軟正黑體" panose="020B0604030504040204" pitchFamily="34" charset="-120"/>
          </a:endParaRPr>
        </a:p>
      </dgm:t>
    </dgm:pt>
    <dgm:pt modelId="{D76EA69D-C03B-4D53-ABA8-245E13324071}" type="parTrans" cxnId="{2288A0BC-5016-4653-B84E-B00E06A8A8D8}">
      <dgm:prSet/>
      <dgm:spPr/>
      <dgm:t>
        <a:bodyPr/>
        <a:lstStyle/>
        <a:p>
          <a:endParaRPr lang="zh-TW" altLang="en-US"/>
        </a:p>
      </dgm:t>
    </dgm:pt>
    <dgm:pt modelId="{708FD1F8-B13D-44D0-B933-CBDA1DE9EE49}" type="sibTrans" cxnId="{2288A0BC-5016-4653-B84E-B00E06A8A8D8}">
      <dgm:prSet/>
      <dgm:spPr/>
      <dgm:t>
        <a:bodyPr/>
        <a:lstStyle/>
        <a:p>
          <a:endParaRPr lang="zh-TW" altLang="en-US"/>
        </a:p>
      </dgm:t>
    </dgm:pt>
    <dgm:pt modelId="{F91DB953-7CE1-4C61-B3D1-FF3BE8D9E762}">
      <dgm:prSet phldrT="[文字]"/>
      <dgm:spPr/>
      <dgm:t>
        <a:bodyPr/>
        <a:lstStyle/>
        <a:p>
          <a:r>
            <a:rPr lang="zh-TW" altLang="en-US" dirty="0" smtClean="0"/>
            <a:t>校園特派員</a:t>
          </a:r>
          <a:endParaRPr lang="zh-TW" altLang="en-US" dirty="0"/>
        </a:p>
      </dgm:t>
    </dgm:pt>
    <dgm:pt modelId="{F976A811-2334-4140-A5B2-61B1FEDA35AC}" type="parTrans" cxnId="{91B8A43A-BA6E-4C7C-8F80-BFD3693F6E67}">
      <dgm:prSet/>
      <dgm:spPr/>
      <dgm:t>
        <a:bodyPr/>
        <a:lstStyle/>
        <a:p>
          <a:endParaRPr lang="zh-TW" altLang="en-US"/>
        </a:p>
      </dgm:t>
    </dgm:pt>
    <dgm:pt modelId="{7B24D137-0CA0-4FEF-B239-9880A0F1A712}" type="sibTrans" cxnId="{91B8A43A-BA6E-4C7C-8F80-BFD3693F6E67}">
      <dgm:prSet/>
      <dgm:spPr/>
      <dgm:t>
        <a:bodyPr/>
        <a:lstStyle/>
        <a:p>
          <a:endParaRPr lang="zh-TW" altLang="en-US"/>
        </a:p>
      </dgm:t>
    </dgm:pt>
    <dgm:pt modelId="{6DC86E24-A685-4E98-8590-CA2E04EE414A}">
      <dgm:prSet phldrT="[文字]"/>
      <dgm:spPr/>
      <dgm:t>
        <a:bodyPr/>
        <a:lstStyle/>
        <a:p>
          <a:r>
            <a:rPr lang="zh-TW" altLang="en-US" dirty="0" smtClean="0"/>
            <a:t>永續校園行動</a:t>
          </a:r>
          <a:endParaRPr lang="zh-TW" altLang="en-US" dirty="0"/>
        </a:p>
      </dgm:t>
    </dgm:pt>
    <dgm:pt modelId="{20D3F714-1597-4206-BA1E-C7A568DA366A}" type="parTrans" cxnId="{1DC601DF-A95A-40AF-8630-C9B3D09B52C4}">
      <dgm:prSet/>
      <dgm:spPr/>
      <dgm:t>
        <a:bodyPr/>
        <a:lstStyle/>
        <a:p>
          <a:endParaRPr lang="zh-TW" altLang="en-US"/>
        </a:p>
      </dgm:t>
    </dgm:pt>
    <dgm:pt modelId="{DE926201-E194-496F-9625-61F05339C6C4}" type="sibTrans" cxnId="{1DC601DF-A95A-40AF-8630-C9B3D09B52C4}">
      <dgm:prSet/>
      <dgm:spPr/>
      <dgm:t>
        <a:bodyPr/>
        <a:lstStyle/>
        <a:p>
          <a:endParaRPr lang="zh-TW" altLang="en-US"/>
        </a:p>
      </dgm:t>
    </dgm:pt>
    <dgm:pt modelId="{8C92B4ED-A2AB-4987-829E-D353314B2978}">
      <dgm:prSet phldrT="[文字]" custT="1"/>
      <dgm:spPr/>
      <dgm:t>
        <a:bodyPr/>
        <a:lstStyle/>
        <a:p>
          <a:r>
            <a:rPr lang="zh-TW" altLang="en-US" sz="1600" b="1" dirty="0" smtClean="0">
              <a:solidFill>
                <a:schemeClr val="tx1"/>
              </a:solidFill>
              <a:latin typeface="微軟正黑體" panose="020B0604030504040204" pitchFamily="34" charset="-120"/>
              <a:ea typeface="微軟正黑體" panose="020B0604030504040204" pitchFamily="34" charset="-120"/>
            </a:rPr>
            <a:t>珍愛大地</a:t>
          </a:r>
          <a:endParaRPr lang="zh-TW" altLang="en-US" sz="1600" b="1" dirty="0">
            <a:solidFill>
              <a:schemeClr val="tx1"/>
            </a:solidFill>
            <a:latin typeface="微軟正黑體" panose="020B0604030504040204" pitchFamily="34" charset="-120"/>
            <a:ea typeface="微軟正黑體" panose="020B0604030504040204" pitchFamily="34" charset="-120"/>
          </a:endParaRPr>
        </a:p>
      </dgm:t>
    </dgm:pt>
    <dgm:pt modelId="{FAF9135D-1DA3-4FFC-A349-BCC47761B126}" type="parTrans" cxnId="{307A2350-6229-4FF5-A9EA-0577DD2E4F90}">
      <dgm:prSet/>
      <dgm:spPr/>
      <dgm:t>
        <a:bodyPr/>
        <a:lstStyle/>
        <a:p>
          <a:endParaRPr lang="zh-TW" altLang="en-US"/>
        </a:p>
      </dgm:t>
    </dgm:pt>
    <dgm:pt modelId="{F3CA7529-59BF-4B83-87FD-C3F803D2F21D}" type="sibTrans" cxnId="{307A2350-6229-4FF5-A9EA-0577DD2E4F90}">
      <dgm:prSet/>
      <dgm:spPr/>
      <dgm:t>
        <a:bodyPr/>
        <a:lstStyle/>
        <a:p>
          <a:endParaRPr lang="zh-TW" altLang="en-US"/>
        </a:p>
      </dgm:t>
    </dgm:pt>
    <dgm:pt modelId="{2DFCED31-946E-4A75-8CCD-183A905207CF}">
      <dgm:prSet phldrT="[文字]"/>
      <dgm:spPr/>
      <dgm:t>
        <a:bodyPr/>
        <a:lstStyle/>
        <a:p>
          <a:r>
            <a:rPr lang="zh-TW" altLang="en-US" dirty="0" smtClean="0"/>
            <a:t>地球太空船</a:t>
          </a:r>
          <a:endParaRPr lang="zh-TW" altLang="en-US" dirty="0"/>
        </a:p>
      </dgm:t>
    </dgm:pt>
    <dgm:pt modelId="{7D4E3C46-3A8A-49D5-A91C-0CA35FD13C85}" type="parTrans" cxnId="{9277C9BC-5202-4B4E-B96E-F129884BCD2E}">
      <dgm:prSet/>
      <dgm:spPr/>
      <dgm:t>
        <a:bodyPr/>
        <a:lstStyle/>
        <a:p>
          <a:endParaRPr lang="zh-TW" altLang="en-US"/>
        </a:p>
      </dgm:t>
    </dgm:pt>
    <dgm:pt modelId="{23E00718-A012-425A-AB1B-55A0A8777A85}" type="sibTrans" cxnId="{9277C9BC-5202-4B4E-B96E-F129884BCD2E}">
      <dgm:prSet/>
      <dgm:spPr/>
      <dgm:t>
        <a:bodyPr/>
        <a:lstStyle/>
        <a:p>
          <a:endParaRPr lang="zh-TW" altLang="en-US"/>
        </a:p>
      </dgm:t>
    </dgm:pt>
    <dgm:pt modelId="{AAC68EC8-438E-4B07-9C97-50A7F51BED2A}">
      <dgm:prSet phldrT="[文字]"/>
      <dgm:spPr/>
      <dgm:t>
        <a:bodyPr/>
        <a:lstStyle/>
        <a:p>
          <a:r>
            <a:rPr lang="zh-TW" altLang="en-US" dirty="0" smtClean="0"/>
            <a:t>地球的未來</a:t>
          </a:r>
          <a:endParaRPr lang="zh-TW" altLang="en-US" dirty="0"/>
        </a:p>
      </dgm:t>
    </dgm:pt>
    <dgm:pt modelId="{F23B664A-A273-4096-9990-638EA3E2F3F3}" type="parTrans" cxnId="{D043B7D0-EB13-46AD-BD20-553DDE585284}">
      <dgm:prSet/>
      <dgm:spPr/>
      <dgm:t>
        <a:bodyPr/>
        <a:lstStyle/>
        <a:p>
          <a:endParaRPr lang="zh-TW" altLang="en-US"/>
        </a:p>
      </dgm:t>
    </dgm:pt>
    <dgm:pt modelId="{505AD1CF-1C49-41D8-AC7E-F324B1F01E51}" type="sibTrans" cxnId="{D043B7D0-EB13-46AD-BD20-553DDE585284}">
      <dgm:prSet/>
      <dgm:spPr/>
      <dgm:t>
        <a:bodyPr/>
        <a:lstStyle/>
        <a:p>
          <a:endParaRPr lang="zh-TW" altLang="en-US"/>
        </a:p>
      </dgm:t>
    </dgm:pt>
    <dgm:pt modelId="{7E8CA25B-19BB-4F14-B3C9-D46B9F63403D}">
      <dgm:prSet phldrT="[文字]"/>
      <dgm:spPr/>
      <dgm:t>
        <a:bodyPr/>
        <a:lstStyle/>
        <a:p>
          <a:r>
            <a:rPr lang="zh-TW" altLang="en-US" dirty="0" smtClean="0"/>
            <a:t>無毒農業的選擇</a:t>
          </a:r>
          <a:endParaRPr lang="zh-TW" altLang="en-US" dirty="0"/>
        </a:p>
      </dgm:t>
    </dgm:pt>
    <dgm:pt modelId="{CBA3936C-6CC0-4501-A3FF-B3A2A1281E6C}" type="parTrans" cxnId="{53FFFBAD-F98E-42C6-A63E-FAE0245BD4F5}">
      <dgm:prSet/>
      <dgm:spPr/>
      <dgm:t>
        <a:bodyPr/>
        <a:lstStyle/>
        <a:p>
          <a:endParaRPr lang="zh-TW" altLang="en-US"/>
        </a:p>
      </dgm:t>
    </dgm:pt>
    <dgm:pt modelId="{501F942C-B308-4CAD-B102-E6FFA5E57969}" type="sibTrans" cxnId="{53FFFBAD-F98E-42C6-A63E-FAE0245BD4F5}">
      <dgm:prSet/>
      <dgm:spPr/>
      <dgm:t>
        <a:bodyPr/>
        <a:lstStyle/>
        <a:p>
          <a:endParaRPr lang="zh-TW" altLang="en-US"/>
        </a:p>
      </dgm:t>
    </dgm:pt>
    <dgm:pt modelId="{E4E4B65F-12E9-4FCC-85EC-005B7F6F371D}" type="pres">
      <dgm:prSet presAssocID="{C159B895-744B-4C83-A0AB-22DC5B9D4D55}" presName="linearFlow" presStyleCnt="0">
        <dgm:presLayoutVars>
          <dgm:dir/>
          <dgm:animLvl val="lvl"/>
          <dgm:resizeHandles val="exact"/>
        </dgm:presLayoutVars>
      </dgm:prSet>
      <dgm:spPr/>
      <dgm:t>
        <a:bodyPr/>
        <a:lstStyle/>
        <a:p>
          <a:endParaRPr lang="zh-TW" altLang="en-US"/>
        </a:p>
      </dgm:t>
    </dgm:pt>
    <dgm:pt modelId="{83E2C7DF-00FE-471C-9A3B-12A88BEA2E73}" type="pres">
      <dgm:prSet presAssocID="{2AA4176A-0530-47D5-9D45-7E8057656B62}" presName="composite" presStyleCnt="0"/>
      <dgm:spPr/>
    </dgm:pt>
    <dgm:pt modelId="{30DB5F75-D4BF-4B19-B0BF-98C79093BBFF}" type="pres">
      <dgm:prSet presAssocID="{2AA4176A-0530-47D5-9D45-7E8057656B62}" presName="parentText" presStyleLbl="alignNode1" presStyleIdx="0" presStyleCnt="3">
        <dgm:presLayoutVars>
          <dgm:chMax val="1"/>
          <dgm:bulletEnabled val="1"/>
        </dgm:presLayoutVars>
      </dgm:prSet>
      <dgm:spPr/>
      <dgm:t>
        <a:bodyPr/>
        <a:lstStyle/>
        <a:p>
          <a:endParaRPr lang="zh-TW" altLang="en-US"/>
        </a:p>
      </dgm:t>
    </dgm:pt>
    <dgm:pt modelId="{01A5F90E-9179-4DB1-B410-C1E2BE3DABF3}" type="pres">
      <dgm:prSet presAssocID="{2AA4176A-0530-47D5-9D45-7E8057656B62}" presName="descendantText" presStyleLbl="alignAcc1" presStyleIdx="0" presStyleCnt="3">
        <dgm:presLayoutVars>
          <dgm:bulletEnabled val="1"/>
        </dgm:presLayoutVars>
      </dgm:prSet>
      <dgm:spPr/>
      <dgm:t>
        <a:bodyPr/>
        <a:lstStyle/>
        <a:p>
          <a:endParaRPr lang="zh-TW" altLang="en-US"/>
        </a:p>
      </dgm:t>
    </dgm:pt>
    <dgm:pt modelId="{5BDDFD94-1913-43FE-8B85-A08DED316FA3}" type="pres">
      <dgm:prSet presAssocID="{B10A3E1B-5CDA-4EF7-B069-54CD098443D0}" presName="sp" presStyleCnt="0"/>
      <dgm:spPr/>
    </dgm:pt>
    <dgm:pt modelId="{E092796F-FD99-45AF-BC40-954B719E7DBC}" type="pres">
      <dgm:prSet presAssocID="{2E818C45-339F-4E74-B357-1951A0D519AE}" presName="composite" presStyleCnt="0"/>
      <dgm:spPr/>
    </dgm:pt>
    <dgm:pt modelId="{7EC665D3-07E7-4C66-B131-FF896D683167}" type="pres">
      <dgm:prSet presAssocID="{2E818C45-339F-4E74-B357-1951A0D519AE}" presName="parentText" presStyleLbl="alignNode1" presStyleIdx="1" presStyleCnt="3">
        <dgm:presLayoutVars>
          <dgm:chMax val="1"/>
          <dgm:bulletEnabled val="1"/>
        </dgm:presLayoutVars>
      </dgm:prSet>
      <dgm:spPr/>
      <dgm:t>
        <a:bodyPr/>
        <a:lstStyle/>
        <a:p>
          <a:endParaRPr lang="zh-TW" altLang="en-US"/>
        </a:p>
      </dgm:t>
    </dgm:pt>
    <dgm:pt modelId="{1997B1F6-F588-458E-9A30-DDFFCC4D55C2}" type="pres">
      <dgm:prSet presAssocID="{2E818C45-339F-4E74-B357-1951A0D519AE}" presName="descendantText" presStyleLbl="alignAcc1" presStyleIdx="1" presStyleCnt="3" custLinFactNeighborX="322" custLinFactNeighborY="2514">
        <dgm:presLayoutVars>
          <dgm:bulletEnabled val="1"/>
        </dgm:presLayoutVars>
      </dgm:prSet>
      <dgm:spPr/>
      <dgm:t>
        <a:bodyPr/>
        <a:lstStyle/>
        <a:p>
          <a:endParaRPr lang="zh-TW" altLang="en-US"/>
        </a:p>
      </dgm:t>
    </dgm:pt>
    <dgm:pt modelId="{5F2F88A8-25BF-4FB0-8BD8-83E0C5036836}" type="pres">
      <dgm:prSet presAssocID="{708FD1F8-B13D-44D0-B933-CBDA1DE9EE49}" presName="sp" presStyleCnt="0"/>
      <dgm:spPr/>
    </dgm:pt>
    <dgm:pt modelId="{66B7C3DE-00E4-4BB9-A310-6551325F5742}" type="pres">
      <dgm:prSet presAssocID="{8C92B4ED-A2AB-4987-829E-D353314B2978}" presName="composite" presStyleCnt="0"/>
      <dgm:spPr/>
    </dgm:pt>
    <dgm:pt modelId="{5276B666-D529-4411-BC65-4A1FA4D975EC}" type="pres">
      <dgm:prSet presAssocID="{8C92B4ED-A2AB-4987-829E-D353314B2978}" presName="parentText" presStyleLbl="alignNode1" presStyleIdx="2" presStyleCnt="3">
        <dgm:presLayoutVars>
          <dgm:chMax val="1"/>
          <dgm:bulletEnabled val="1"/>
        </dgm:presLayoutVars>
      </dgm:prSet>
      <dgm:spPr/>
      <dgm:t>
        <a:bodyPr/>
        <a:lstStyle/>
        <a:p>
          <a:endParaRPr lang="zh-TW" altLang="en-US"/>
        </a:p>
      </dgm:t>
    </dgm:pt>
    <dgm:pt modelId="{720DAD48-43EF-4161-92E1-ED8A8AAB04CC}" type="pres">
      <dgm:prSet presAssocID="{8C92B4ED-A2AB-4987-829E-D353314B2978}" presName="descendantText" presStyleLbl="alignAcc1" presStyleIdx="2" presStyleCnt="3">
        <dgm:presLayoutVars>
          <dgm:bulletEnabled val="1"/>
        </dgm:presLayoutVars>
      </dgm:prSet>
      <dgm:spPr/>
      <dgm:t>
        <a:bodyPr/>
        <a:lstStyle/>
        <a:p>
          <a:endParaRPr lang="zh-TW" altLang="en-US"/>
        </a:p>
      </dgm:t>
    </dgm:pt>
  </dgm:ptLst>
  <dgm:cxnLst>
    <dgm:cxn modelId="{1E9599FD-B9B2-408E-9556-64323056C965}" type="presOf" srcId="{7E8CA25B-19BB-4F14-B3C9-D46B9F63403D}" destId="{01A5F90E-9179-4DB1-B410-C1E2BE3DABF3}" srcOrd="0" destOrd="1" presId="urn:microsoft.com/office/officeart/2005/8/layout/chevron2"/>
    <dgm:cxn modelId="{790FC53C-218F-486D-A41A-087764B0518B}" srcId="{2AA4176A-0530-47D5-9D45-7E8057656B62}" destId="{06B1DDEF-E680-4474-9951-0EE13D9CDFC3}" srcOrd="0" destOrd="0" parTransId="{9A2C325D-D9F9-4645-A940-44A5EEAB9BC4}" sibTransId="{336C1E54-99A3-461C-AC32-EA6660716946}"/>
    <dgm:cxn modelId="{1DC601DF-A95A-40AF-8630-C9B3D09B52C4}" srcId="{2E818C45-339F-4E74-B357-1951A0D519AE}" destId="{6DC86E24-A685-4E98-8590-CA2E04EE414A}" srcOrd="1" destOrd="0" parTransId="{20D3F714-1597-4206-BA1E-C7A568DA366A}" sibTransId="{DE926201-E194-496F-9625-61F05339C6C4}"/>
    <dgm:cxn modelId="{D22C93D8-44C7-4431-B791-5537F3EC97B8}" type="presOf" srcId="{2E818C45-339F-4E74-B357-1951A0D519AE}" destId="{7EC665D3-07E7-4C66-B131-FF896D683167}" srcOrd="0" destOrd="0" presId="urn:microsoft.com/office/officeart/2005/8/layout/chevron2"/>
    <dgm:cxn modelId="{C80293B0-7151-441D-9139-3CC4169CDAB5}" srcId="{2AA4176A-0530-47D5-9D45-7E8057656B62}" destId="{3C5CB5D7-AFEA-4F70-BAD2-CD8F579F0C55}" srcOrd="2" destOrd="0" parTransId="{D6AC3C4B-70FF-49EA-A6DE-3D4E00C16A0F}" sibTransId="{5D611197-C5EB-4CFA-9413-E63935F506AA}"/>
    <dgm:cxn modelId="{CF0CB0CF-207D-448B-9FD4-BCF106166403}" type="presOf" srcId="{F91DB953-7CE1-4C61-B3D1-FF3BE8D9E762}" destId="{1997B1F6-F588-458E-9A30-DDFFCC4D55C2}" srcOrd="0" destOrd="0" presId="urn:microsoft.com/office/officeart/2005/8/layout/chevron2"/>
    <dgm:cxn modelId="{2288A0BC-5016-4653-B84E-B00E06A8A8D8}" srcId="{C159B895-744B-4C83-A0AB-22DC5B9D4D55}" destId="{2E818C45-339F-4E74-B357-1951A0D519AE}" srcOrd="1" destOrd="0" parTransId="{D76EA69D-C03B-4D53-ABA8-245E13324071}" sibTransId="{708FD1F8-B13D-44D0-B933-CBDA1DE9EE49}"/>
    <dgm:cxn modelId="{20722089-958C-4B3D-9A9B-B3AC3A8C0C35}" type="presOf" srcId="{C159B895-744B-4C83-A0AB-22DC5B9D4D55}" destId="{E4E4B65F-12E9-4FCC-85EC-005B7F6F371D}" srcOrd="0" destOrd="0" presId="urn:microsoft.com/office/officeart/2005/8/layout/chevron2"/>
    <dgm:cxn modelId="{D48DD825-B6CF-4813-BFE5-46C6C2FF70DB}" type="presOf" srcId="{6DC86E24-A685-4E98-8590-CA2E04EE414A}" destId="{1997B1F6-F588-458E-9A30-DDFFCC4D55C2}" srcOrd="0" destOrd="1" presId="urn:microsoft.com/office/officeart/2005/8/layout/chevron2"/>
    <dgm:cxn modelId="{A2148E69-3A91-4A9D-AACF-6DD76667FAE4}" type="presOf" srcId="{AAC68EC8-438E-4B07-9C97-50A7F51BED2A}" destId="{720DAD48-43EF-4161-92E1-ED8A8AAB04CC}" srcOrd="0" destOrd="1" presId="urn:microsoft.com/office/officeart/2005/8/layout/chevron2"/>
    <dgm:cxn modelId="{53FFFBAD-F98E-42C6-A63E-FAE0245BD4F5}" srcId="{2AA4176A-0530-47D5-9D45-7E8057656B62}" destId="{7E8CA25B-19BB-4F14-B3C9-D46B9F63403D}" srcOrd="1" destOrd="0" parTransId="{CBA3936C-6CC0-4501-A3FF-B3A2A1281E6C}" sibTransId="{501F942C-B308-4CAD-B102-E6FFA5E57969}"/>
    <dgm:cxn modelId="{307A2350-6229-4FF5-A9EA-0577DD2E4F90}" srcId="{C159B895-744B-4C83-A0AB-22DC5B9D4D55}" destId="{8C92B4ED-A2AB-4987-829E-D353314B2978}" srcOrd="2" destOrd="0" parTransId="{FAF9135D-1DA3-4FFC-A349-BCC47761B126}" sibTransId="{F3CA7529-59BF-4B83-87FD-C3F803D2F21D}"/>
    <dgm:cxn modelId="{7C1E15AA-0150-494E-ABF1-A32AD4323D41}" type="presOf" srcId="{3C5CB5D7-AFEA-4F70-BAD2-CD8F579F0C55}" destId="{01A5F90E-9179-4DB1-B410-C1E2BE3DABF3}" srcOrd="0" destOrd="2" presId="urn:microsoft.com/office/officeart/2005/8/layout/chevron2"/>
    <dgm:cxn modelId="{6693F99B-87AF-4DF1-89E7-75F3509C9C69}" type="presOf" srcId="{8C92B4ED-A2AB-4987-829E-D353314B2978}" destId="{5276B666-D529-4411-BC65-4A1FA4D975EC}" srcOrd="0" destOrd="0" presId="urn:microsoft.com/office/officeart/2005/8/layout/chevron2"/>
    <dgm:cxn modelId="{B32A4337-8F18-41E2-897E-F7884B2B876F}" type="presOf" srcId="{2DFCED31-946E-4A75-8CCD-183A905207CF}" destId="{720DAD48-43EF-4161-92E1-ED8A8AAB04CC}" srcOrd="0" destOrd="0" presId="urn:microsoft.com/office/officeart/2005/8/layout/chevron2"/>
    <dgm:cxn modelId="{91B8A43A-BA6E-4C7C-8F80-BFD3693F6E67}" srcId="{2E818C45-339F-4E74-B357-1951A0D519AE}" destId="{F91DB953-7CE1-4C61-B3D1-FF3BE8D9E762}" srcOrd="0" destOrd="0" parTransId="{F976A811-2334-4140-A5B2-61B1FEDA35AC}" sibTransId="{7B24D137-0CA0-4FEF-B239-9880A0F1A712}"/>
    <dgm:cxn modelId="{D043B7D0-EB13-46AD-BD20-553DDE585284}" srcId="{8C92B4ED-A2AB-4987-829E-D353314B2978}" destId="{AAC68EC8-438E-4B07-9C97-50A7F51BED2A}" srcOrd="1" destOrd="0" parTransId="{F23B664A-A273-4096-9990-638EA3E2F3F3}" sibTransId="{505AD1CF-1C49-41D8-AC7E-F324B1F01E51}"/>
    <dgm:cxn modelId="{6E6C3C04-5431-4EDB-89C8-E3D124572E80}" type="presOf" srcId="{06B1DDEF-E680-4474-9951-0EE13D9CDFC3}" destId="{01A5F90E-9179-4DB1-B410-C1E2BE3DABF3}" srcOrd="0" destOrd="0" presId="urn:microsoft.com/office/officeart/2005/8/layout/chevron2"/>
    <dgm:cxn modelId="{DB98DB74-6A40-4725-86D9-17DDF8A110B3}" srcId="{C159B895-744B-4C83-A0AB-22DC5B9D4D55}" destId="{2AA4176A-0530-47D5-9D45-7E8057656B62}" srcOrd="0" destOrd="0" parTransId="{D5DED1AB-3065-4B67-91E9-5E432296809D}" sibTransId="{B10A3E1B-5CDA-4EF7-B069-54CD098443D0}"/>
    <dgm:cxn modelId="{9277C9BC-5202-4B4E-B96E-F129884BCD2E}" srcId="{8C92B4ED-A2AB-4987-829E-D353314B2978}" destId="{2DFCED31-946E-4A75-8CCD-183A905207CF}" srcOrd="0" destOrd="0" parTransId="{7D4E3C46-3A8A-49D5-A91C-0CA35FD13C85}" sibTransId="{23E00718-A012-425A-AB1B-55A0A8777A85}"/>
    <dgm:cxn modelId="{2070A735-86DF-4BB9-92AD-C9989D81F94E}" type="presOf" srcId="{2AA4176A-0530-47D5-9D45-7E8057656B62}" destId="{30DB5F75-D4BF-4B19-B0BF-98C79093BBFF}" srcOrd="0" destOrd="0" presId="urn:microsoft.com/office/officeart/2005/8/layout/chevron2"/>
    <dgm:cxn modelId="{54CCE866-6273-4AC3-B972-0185E16F9A26}" type="presParOf" srcId="{E4E4B65F-12E9-4FCC-85EC-005B7F6F371D}" destId="{83E2C7DF-00FE-471C-9A3B-12A88BEA2E73}" srcOrd="0" destOrd="0" presId="urn:microsoft.com/office/officeart/2005/8/layout/chevron2"/>
    <dgm:cxn modelId="{5556EF19-2715-4793-8286-BCF7B4B41B40}" type="presParOf" srcId="{83E2C7DF-00FE-471C-9A3B-12A88BEA2E73}" destId="{30DB5F75-D4BF-4B19-B0BF-98C79093BBFF}" srcOrd="0" destOrd="0" presId="urn:microsoft.com/office/officeart/2005/8/layout/chevron2"/>
    <dgm:cxn modelId="{72B62515-553F-47A7-82CC-20941C6A9EF1}" type="presParOf" srcId="{83E2C7DF-00FE-471C-9A3B-12A88BEA2E73}" destId="{01A5F90E-9179-4DB1-B410-C1E2BE3DABF3}" srcOrd="1" destOrd="0" presId="urn:microsoft.com/office/officeart/2005/8/layout/chevron2"/>
    <dgm:cxn modelId="{AAFBD36C-F422-47BB-8AF6-F6FF444C09C6}" type="presParOf" srcId="{E4E4B65F-12E9-4FCC-85EC-005B7F6F371D}" destId="{5BDDFD94-1913-43FE-8B85-A08DED316FA3}" srcOrd="1" destOrd="0" presId="urn:microsoft.com/office/officeart/2005/8/layout/chevron2"/>
    <dgm:cxn modelId="{DA242E76-F019-445D-98B5-1FBA4F6170CB}" type="presParOf" srcId="{E4E4B65F-12E9-4FCC-85EC-005B7F6F371D}" destId="{E092796F-FD99-45AF-BC40-954B719E7DBC}" srcOrd="2" destOrd="0" presId="urn:microsoft.com/office/officeart/2005/8/layout/chevron2"/>
    <dgm:cxn modelId="{E147CDE1-5198-48E4-94C7-B82AB8FD8BDF}" type="presParOf" srcId="{E092796F-FD99-45AF-BC40-954B719E7DBC}" destId="{7EC665D3-07E7-4C66-B131-FF896D683167}" srcOrd="0" destOrd="0" presId="urn:microsoft.com/office/officeart/2005/8/layout/chevron2"/>
    <dgm:cxn modelId="{14B581A7-81E3-4D3F-A98D-4C27DCE89B93}" type="presParOf" srcId="{E092796F-FD99-45AF-BC40-954B719E7DBC}" destId="{1997B1F6-F588-458E-9A30-DDFFCC4D55C2}" srcOrd="1" destOrd="0" presId="urn:microsoft.com/office/officeart/2005/8/layout/chevron2"/>
    <dgm:cxn modelId="{3AAA848A-8BC8-4290-B5FD-A8894A00987E}" type="presParOf" srcId="{E4E4B65F-12E9-4FCC-85EC-005B7F6F371D}" destId="{5F2F88A8-25BF-4FB0-8BD8-83E0C5036836}" srcOrd="3" destOrd="0" presId="urn:microsoft.com/office/officeart/2005/8/layout/chevron2"/>
    <dgm:cxn modelId="{1A78AB39-FCF3-45C4-B37F-EE19414316C2}" type="presParOf" srcId="{E4E4B65F-12E9-4FCC-85EC-005B7F6F371D}" destId="{66B7C3DE-00E4-4BB9-A310-6551325F5742}" srcOrd="4" destOrd="0" presId="urn:microsoft.com/office/officeart/2005/8/layout/chevron2"/>
    <dgm:cxn modelId="{0B84E128-9AAE-4499-B6F3-AB7EA70CFD8F}" type="presParOf" srcId="{66B7C3DE-00E4-4BB9-A310-6551325F5742}" destId="{5276B666-D529-4411-BC65-4A1FA4D975EC}" srcOrd="0" destOrd="0" presId="urn:microsoft.com/office/officeart/2005/8/layout/chevron2"/>
    <dgm:cxn modelId="{C3B7DCEA-B405-4BB0-8589-9FCD0D6D3E9B}" type="presParOf" srcId="{66B7C3DE-00E4-4BB9-A310-6551325F5742}" destId="{720DAD48-43EF-4161-92E1-ED8A8AAB04C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59B895-744B-4C83-A0AB-22DC5B9D4D55}"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zh-TW" altLang="en-US"/>
        </a:p>
      </dgm:t>
    </dgm:pt>
    <dgm:pt modelId="{2AA4176A-0530-47D5-9D45-7E8057656B62}">
      <dgm:prSet phldrT="[文字]" custT="1"/>
      <dgm:spPr/>
      <dgm:t>
        <a:bodyPr/>
        <a:lstStyle/>
        <a:p>
          <a:r>
            <a:rPr lang="zh-TW" altLang="en-US" sz="1600" b="1" dirty="0" smtClean="0">
              <a:solidFill>
                <a:schemeClr val="tx1"/>
              </a:solidFill>
              <a:latin typeface="微軟正黑體" panose="020B0604030504040204" pitchFamily="34" charset="-120"/>
              <a:ea typeface="微軟正黑體" panose="020B0604030504040204" pitchFamily="34" charset="-120"/>
            </a:rPr>
            <a:t>選擇的課題</a:t>
          </a:r>
          <a:endParaRPr lang="zh-TW" altLang="en-US" sz="1600" b="1" dirty="0">
            <a:solidFill>
              <a:schemeClr val="tx1"/>
            </a:solidFill>
            <a:latin typeface="微軟正黑體" panose="020B0604030504040204" pitchFamily="34" charset="-120"/>
            <a:ea typeface="微軟正黑體" panose="020B0604030504040204" pitchFamily="34" charset="-120"/>
          </a:endParaRPr>
        </a:p>
      </dgm:t>
    </dgm:pt>
    <dgm:pt modelId="{D5DED1AB-3065-4B67-91E9-5E432296809D}" type="parTrans" cxnId="{DB98DB74-6A40-4725-86D9-17DDF8A110B3}">
      <dgm:prSet/>
      <dgm:spPr/>
      <dgm:t>
        <a:bodyPr/>
        <a:lstStyle/>
        <a:p>
          <a:endParaRPr lang="zh-TW" altLang="en-US"/>
        </a:p>
      </dgm:t>
    </dgm:pt>
    <dgm:pt modelId="{B10A3E1B-5CDA-4EF7-B069-54CD098443D0}" type="sibTrans" cxnId="{DB98DB74-6A40-4725-86D9-17DDF8A110B3}">
      <dgm:prSet/>
      <dgm:spPr/>
      <dgm:t>
        <a:bodyPr/>
        <a:lstStyle/>
        <a:p>
          <a:endParaRPr lang="zh-TW" altLang="en-US"/>
        </a:p>
      </dgm:t>
    </dgm:pt>
    <dgm:pt modelId="{06B1DDEF-E680-4474-9951-0EE13D9CDFC3}">
      <dgm:prSet phldrT="[文字]"/>
      <dgm:spPr/>
      <dgm:t>
        <a:bodyPr/>
        <a:lstStyle/>
        <a:p>
          <a:r>
            <a:rPr lang="en-US" altLang="zh-TW" dirty="0" smtClean="0"/>
            <a:t>4-4-4</a:t>
          </a:r>
          <a:r>
            <a:rPr lang="zh-TW" altLang="en-US" dirty="0" smtClean="0"/>
            <a:t> 分析各種社會現象與個人行為之關係，擬定並執行保護與改善環境之策略與行動</a:t>
          </a:r>
          <a:endParaRPr lang="zh-TW" altLang="en-US" dirty="0"/>
        </a:p>
      </dgm:t>
    </dgm:pt>
    <dgm:pt modelId="{9A2C325D-D9F9-4645-A940-44A5EEAB9BC4}" type="parTrans" cxnId="{790FC53C-218F-486D-A41A-087764B0518B}">
      <dgm:prSet/>
      <dgm:spPr/>
      <dgm:t>
        <a:bodyPr/>
        <a:lstStyle/>
        <a:p>
          <a:endParaRPr lang="zh-TW" altLang="en-US"/>
        </a:p>
      </dgm:t>
    </dgm:pt>
    <dgm:pt modelId="{336C1E54-99A3-461C-AC32-EA6660716946}" type="sibTrans" cxnId="{790FC53C-218F-486D-A41A-087764B0518B}">
      <dgm:prSet/>
      <dgm:spPr/>
      <dgm:t>
        <a:bodyPr/>
        <a:lstStyle/>
        <a:p>
          <a:endParaRPr lang="zh-TW" altLang="en-US"/>
        </a:p>
      </dgm:t>
    </dgm:pt>
    <dgm:pt modelId="{2E818C45-339F-4E74-B357-1951A0D519AE}">
      <dgm:prSet phldrT="[文字]" custT="1"/>
      <dgm:spPr/>
      <dgm:t>
        <a:bodyPr/>
        <a:lstStyle/>
        <a:p>
          <a:r>
            <a:rPr lang="zh-TW" altLang="en-US" sz="1600" b="1" dirty="0" smtClean="0">
              <a:solidFill>
                <a:schemeClr val="tx1"/>
              </a:solidFill>
              <a:latin typeface="微軟正黑體" panose="020B0604030504040204" pitchFamily="34" charset="-120"/>
              <a:ea typeface="微軟正黑體" panose="020B0604030504040204" pitchFamily="34" charset="-120"/>
            </a:rPr>
            <a:t>永續校園</a:t>
          </a:r>
          <a:endParaRPr lang="zh-TW" altLang="en-US" sz="1600" b="1" dirty="0">
            <a:solidFill>
              <a:schemeClr val="tx1"/>
            </a:solidFill>
            <a:latin typeface="微軟正黑體" panose="020B0604030504040204" pitchFamily="34" charset="-120"/>
            <a:ea typeface="微軟正黑體" panose="020B0604030504040204" pitchFamily="34" charset="-120"/>
          </a:endParaRPr>
        </a:p>
      </dgm:t>
    </dgm:pt>
    <dgm:pt modelId="{D76EA69D-C03B-4D53-ABA8-245E13324071}" type="parTrans" cxnId="{2288A0BC-5016-4653-B84E-B00E06A8A8D8}">
      <dgm:prSet/>
      <dgm:spPr/>
      <dgm:t>
        <a:bodyPr/>
        <a:lstStyle/>
        <a:p>
          <a:endParaRPr lang="zh-TW" altLang="en-US"/>
        </a:p>
      </dgm:t>
    </dgm:pt>
    <dgm:pt modelId="{708FD1F8-B13D-44D0-B933-CBDA1DE9EE49}" type="sibTrans" cxnId="{2288A0BC-5016-4653-B84E-B00E06A8A8D8}">
      <dgm:prSet/>
      <dgm:spPr/>
      <dgm:t>
        <a:bodyPr/>
        <a:lstStyle/>
        <a:p>
          <a:endParaRPr lang="zh-TW" altLang="en-US"/>
        </a:p>
      </dgm:t>
    </dgm:pt>
    <dgm:pt modelId="{F91DB953-7CE1-4C61-B3D1-FF3BE8D9E762}">
      <dgm:prSet phldrT="[文字]"/>
      <dgm:spPr/>
      <dgm:t>
        <a:bodyPr/>
        <a:lstStyle/>
        <a:p>
          <a:r>
            <a:rPr lang="en-US" altLang="zh-TW" dirty="0" smtClean="0"/>
            <a:t>4-4-5</a:t>
          </a:r>
          <a:r>
            <a:rPr lang="zh-TW" altLang="en-US" dirty="0" smtClean="0"/>
            <a:t>參與保護或改善環境的行動，分享推動環境永續發展的感動</a:t>
          </a:r>
          <a:endParaRPr lang="zh-TW" altLang="en-US" dirty="0"/>
        </a:p>
      </dgm:t>
    </dgm:pt>
    <dgm:pt modelId="{F976A811-2334-4140-A5B2-61B1FEDA35AC}" type="parTrans" cxnId="{91B8A43A-BA6E-4C7C-8F80-BFD3693F6E67}">
      <dgm:prSet/>
      <dgm:spPr/>
      <dgm:t>
        <a:bodyPr/>
        <a:lstStyle/>
        <a:p>
          <a:endParaRPr lang="zh-TW" altLang="en-US"/>
        </a:p>
      </dgm:t>
    </dgm:pt>
    <dgm:pt modelId="{7B24D137-0CA0-4FEF-B239-9880A0F1A712}" type="sibTrans" cxnId="{91B8A43A-BA6E-4C7C-8F80-BFD3693F6E67}">
      <dgm:prSet/>
      <dgm:spPr/>
      <dgm:t>
        <a:bodyPr/>
        <a:lstStyle/>
        <a:p>
          <a:endParaRPr lang="zh-TW" altLang="en-US"/>
        </a:p>
      </dgm:t>
    </dgm:pt>
    <dgm:pt modelId="{8C92B4ED-A2AB-4987-829E-D353314B2978}">
      <dgm:prSet phldrT="[文字]" custT="1"/>
      <dgm:spPr/>
      <dgm:t>
        <a:bodyPr/>
        <a:lstStyle/>
        <a:p>
          <a:r>
            <a:rPr lang="zh-TW" altLang="en-US" sz="1600" b="1" dirty="0" smtClean="0">
              <a:solidFill>
                <a:schemeClr val="tx1"/>
              </a:solidFill>
              <a:latin typeface="微軟正黑體" panose="020B0604030504040204" pitchFamily="34" charset="-120"/>
              <a:ea typeface="微軟正黑體" panose="020B0604030504040204" pitchFamily="34" charset="-120"/>
            </a:rPr>
            <a:t>珍愛大地</a:t>
          </a:r>
          <a:endParaRPr lang="zh-TW" altLang="en-US" sz="1600" b="1" dirty="0">
            <a:solidFill>
              <a:schemeClr val="tx1"/>
            </a:solidFill>
            <a:latin typeface="微軟正黑體" panose="020B0604030504040204" pitchFamily="34" charset="-120"/>
            <a:ea typeface="微軟正黑體" panose="020B0604030504040204" pitchFamily="34" charset="-120"/>
          </a:endParaRPr>
        </a:p>
      </dgm:t>
    </dgm:pt>
    <dgm:pt modelId="{FAF9135D-1DA3-4FFC-A349-BCC47761B126}" type="parTrans" cxnId="{307A2350-6229-4FF5-A9EA-0577DD2E4F90}">
      <dgm:prSet/>
      <dgm:spPr/>
      <dgm:t>
        <a:bodyPr/>
        <a:lstStyle/>
        <a:p>
          <a:endParaRPr lang="zh-TW" altLang="en-US"/>
        </a:p>
      </dgm:t>
    </dgm:pt>
    <dgm:pt modelId="{F3CA7529-59BF-4B83-87FD-C3F803D2F21D}" type="sibTrans" cxnId="{307A2350-6229-4FF5-A9EA-0577DD2E4F90}">
      <dgm:prSet/>
      <dgm:spPr/>
      <dgm:t>
        <a:bodyPr/>
        <a:lstStyle/>
        <a:p>
          <a:endParaRPr lang="zh-TW" altLang="en-US"/>
        </a:p>
      </dgm:t>
    </dgm:pt>
    <dgm:pt modelId="{2DFCED31-946E-4A75-8CCD-183A905207CF}">
      <dgm:prSet phldrT="[文字]"/>
      <dgm:spPr/>
      <dgm:t>
        <a:bodyPr/>
        <a:lstStyle/>
        <a:p>
          <a:r>
            <a:rPr lang="en-US" altLang="zh-TW" dirty="0" smtClean="0"/>
            <a:t>4-4-4</a:t>
          </a:r>
          <a:r>
            <a:rPr lang="zh-TW" altLang="en-US" dirty="0" smtClean="0"/>
            <a:t> 分析各種社會現象與個人行為之關係，擬定並執行保護與改善環境之策略與行動</a:t>
          </a:r>
          <a:endParaRPr lang="zh-TW" altLang="en-US" dirty="0"/>
        </a:p>
      </dgm:t>
    </dgm:pt>
    <dgm:pt modelId="{7D4E3C46-3A8A-49D5-A91C-0CA35FD13C85}" type="parTrans" cxnId="{9277C9BC-5202-4B4E-B96E-F129884BCD2E}">
      <dgm:prSet/>
      <dgm:spPr/>
      <dgm:t>
        <a:bodyPr/>
        <a:lstStyle/>
        <a:p>
          <a:endParaRPr lang="zh-TW" altLang="en-US"/>
        </a:p>
      </dgm:t>
    </dgm:pt>
    <dgm:pt modelId="{23E00718-A012-425A-AB1B-55A0A8777A85}" type="sibTrans" cxnId="{9277C9BC-5202-4B4E-B96E-F129884BCD2E}">
      <dgm:prSet/>
      <dgm:spPr/>
      <dgm:t>
        <a:bodyPr/>
        <a:lstStyle/>
        <a:p>
          <a:endParaRPr lang="zh-TW" altLang="en-US"/>
        </a:p>
      </dgm:t>
    </dgm:pt>
    <dgm:pt modelId="{1763F268-0E90-41BC-8EE2-0D4E0CBAE67A}">
      <dgm:prSet phldrT="[文字]"/>
      <dgm:spPr/>
      <dgm:t>
        <a:bodyPr/>
        <a:lstStyle/>
        <a:p>
          <a:r>
            <a:rPr lang="en-US" altLang="zh-TW" dirty="0" smtClean="0"/>
            <a:t>4-4-5</a:t>
          </a:r>
          <a:r>
            <a:rPr lang="zh-TW" altLang="en-US" dirty="0" smtClean="0"/>
            <a:t>參與保護或改善環境的行動，分享推動環境永續發展的感動</a:t>
          </a:r>
          <a:endParaRPr lang="zh-TW" altLang="en-US" dirty="0"/>
        </a:p>
      </dgm:t>
    </dgm:pt>
    <dgm:pt modelId="{A68B33F8-B92D-4184-A409-E62E1F502539}" type="parTrans" cxnId="{2AFF891B-BFAA-4B0B-9746-953BE1BCE738}">
      <dgm:prSet/>
      <dgm:spPr/>
      <dgm:t>
        <a:bodyPr/>
        <a:lstStyle/>
        <a:p>
          <a:endParaRPr lang="zh-TW" altLang="en-US"/>
        </a:p>
      </dgm:t>
    </dgm:pt>
    <dgm:pt modelId="{E16E57E3-A4A4-4427-B416-F90CC8670FC2}" type="sibTrans" cxnId="{2AFF891B-BFAA-4B0B-9746-953BE1BCE738}">
      <dgm:prSet/>
      <dgm:spPr/>
      <dgm:t>
        <a:bodyPr/>
        <a:lstStyle/>
        <a:p>
          <a:endParaRPr lang="zh-TW" altLang="en-US"/>
        </a:p>
      </dgm:t>
    </dgm:pt>
    <dgm:pt modelId="{E4E4B65F-12E9-4FCC-85EC-005B7F6F371D}" type="pres">
      <dgm:prSet presAssocID="{C159B895-744B-4C83-A0AB-22DC5B9D4D55}" presName="linearFlow" presStyleCnt="0">
        <dgm:presLayoutVars>
          <dgm:dir/>
          <dgm:animLvl val="lvl"/>
          <dgm:resizeHandles val="exact"/>
        </dgm:presLayoutVars>
      </dgm:prSet>
      <dgm:spPr/>
      <dgm:t>
        <a:bodyPr/>
        <a:lstStyle/>
        <a:p>
          <a:endParaRPr lang="zh-TW" altLang="en-US"/>
        </a:p>
      </dgm:t>
    </dgm:pt>
    <dgm:pt modelId="{83E2C7DF-00FE-471C-9A3B-12A88BEA2E73}" type="pres">
      <dgm:prSet presAssocID="{2AA4176A-0530-47D5-9D45-7E8057656B62}" presName="composite" presStyleCnt="0"/>
      <dgm:spPr/>
    </dgm:pt>
    <dgm:pt modelId="{30DB5F75-D4BF-4B19-B0BF-98C79093BBFF}" type="pres">
      <dgm:prSet presAssocID="{2AA4176A-0530-47D5-9D45-7E8057656B62}" presName="parentText" presStyleLbl="alignNode1" presStyleIdx="0" presStyleCnt="3">
        <dgm:presLayoutVars>
          <dgm:chMax val="1"/>
          <dgm:bulletEnabled val="1"/>
        </dgm:presLayoutVars>
      </dgm:prSet>
      <dgm:spPr/>
      <dgm:t>
        <a:bodyPr/>
        <a:lstStyle/>
        <a:p>
          <a:endParaRPr lang="zh-TW" altLang="en-US"/>
        </a:p>
      </dgm:t>
    </dgm:pt>
    <dgm:pt modelId="{01A5F90E-9179-4DB1-B410-C1E2BE3DABF3}" type="pres">
      <dgm:prSet presAssocID="{2AA4176A-0530-47D5-9D45-7E8057656B62}" presName="descendantText" presStyleLbl="alignAcc1" presStyleIdx="0" presStyleCnt="3">
        <dgm:presLayoutVars>
          <dgm:bulletEnabled val="1"/>
        </dgm:presLayoutVars>
      </dgm:prSet>
      <dgm:spPr/>
      <dgm:t>
        <a:bodyPr/>
        <a:lstStyle/>
        <a:p>
          <a:endParaRPr lang="zh-TW" altLang="en-US"/>
        </a:p>
      </dgm:t>
    </dgm:pt>
    <dgm:pt modelId="{5BDDFD94-1913-43FE-8B85-A08DED316FA3}" type="pres">
      <dgm:prSet presAssocID="{B10A3E1B-5CDA-4EF7-B069-54CD098443D0}" presName="sp" presStyleCnt="0"/>
      <dgm:spPr/>
    </dgm:pt>
    <dgm:pt modelId="{E092796F-FD99-45AF-BC40-954B719E7DBC}" type="pres">
      <dgm:prSet presAssocID="{2E818C45-339F-4E74-B357-1951A0D519AE}" presName="composite" presStyleCnt="0"/>
      <dgm:spPr/>
    </dgm:pt>
    <dgm:pt modelId="{7EC665D3-07E7-4C66-B131-FF896D683167}" type="pres">
      <dgm:prSet presAssocID="{2E818C45-339F-4E74-B357-1951A0D519AE}" presName="parentText" presStyleLbl="alignNode1" presStyleIdx="1" presStyleCnt="3">
        <dgm:presLayoutVars>
          <dgm:chMax val="1"/>
          <dgm:bulletEnabled val="1"/>
        </dgm:presLayoutVars>
      </dgm:prSet>
      <dgm:spPr/>
      <dgm:t>
        <a:bodyPr/>
        <a:lstStyle/>
        <a:p>
          <a:endParaRPr lang="zh-TW" altLang="en-US"/>
        </a:p>
      </dgm:t>
    </dgm:pt>
    <dgm:pt modelId="{1997B1F6-F588-458E-9A30-DDFFCC4D55C2}" type="pres">
      <dgm:prSet presAssocID="{2E818C45-339F-4E74-B357-1951A0D519AE}" presName="descendantText" presStyleLbl="alignAcc1" presStyleIdx="1" presStyleCnt="3">
        <dgm:presLayoutVars>
          <dgm:bulletEnabled val="1"/>
        </dgm:presLayoutVars>
      </dgm:prSet>
      <dgm:spPr/>
      <dgm:t>
        <a:bodyPr/>
        <a:lstStyle/>
        <a:p>
          <a:endParaRPr lang="zh-TW" altLang="en-US"/>
        </a:p>
      </dgm:t>
    </dgm:pt>
    <dgm:pt modelId="{5F2F88A8-25BF-4FB0-8BD8-83E0C5036836}" type="pres">
      <dgm:prSet presAssocID="{708FD1F8-B13D-44D0-B933-CBDA1DE9EE49}" presName="sp" presStyleCnt="0"/>
      <dgm:spPr/>
    </dgm:pt>
    <dgm:pt modelId="{66B7C3DE-00E4-4BB9-A310-6551325F5742}" type="pres">
      <dgm:prSet presAssocID="{8C92B4ED-A2AB-4987-829E-D353314B2978}" presName="composite" presStyleCnt="0"/>
      <dgm:spPr/>
    </dgm:pt>
    <dgm:pt modelId="{5276B666-D529-4411-BC65-4A1FA4D975EC}" type="pres">
      <dgm:prSet presAssocID="{8C92B4ED-A2AB-4987-829E-D353314B2978}" presName="parentText" presStyleLbl="alignNode1" presStyleIdx="2" presStyleCnt="3">
        <dgm:presLayoutVars>
          <dgm:chMax val="1"/>
          <dgm:bulletEnabled val="1"/>
        </dgm:presLayoutVars>
      </dgm:prSet>
      <dgm:spPr/>
      <dgm:t>
        <a:bodyPr/>
        <a:lstStyle/>
        <a:p>
          <a:endParaRPr lang="zh-TW" altLang="en-US"/>
        </a:p>
      </dgm:t>
    </dgm:pt>
    <dgm:pt modelId="{720DAD48-43EF-4161-92E1-ED8A8AAB04CC}" type="pres">
      <dgm:prSet presAssocID="{8C92B4ED-A2AB-4987-829E-D353314B2978}" presName="descendantText" presStyleLbl="alignAcc1" presStyleIdx="2" presStyleCnt="3">
        <dgm:presLayoutVars>
          <dgm:bulletEnabled val="1"/>
        </dgm:presLayoutVars>
      </dgm:prSet>
      <dgm:spPr/>
      <dgm:t>
        <a:bodyPr/>
        <a:lstStyle/>
        <a:p>
          <a:endParaRPr lang="zh-TW" altLang="en-US"/>
        </a:p>
      </dgm:t>
    </dgm:pt>
  </dgm:ptLst>
  <dgm:cxnLst>
    <dgm:cxn modelId="{4EFEC1FE-6451-4F19-A97A-A2B6D50997DA}" type="presOf" srcId="{2DFCED31-946E-4A75-8CCD-183A905207CF}" destId="{720DAD48-43EF-4161-92E1-ED8A8AAB04CC}" srcOrd="0" destOrd="0" presId="urn:microsoft.com/office/officeart/2005/8/layout/chevron2"/>
    <dgm:cxn modelId="{A8010A1E-E9EA-4FFD-9955-8E332CF9F115}" type="presOf" srcId="{F91DB953-7CE1-4C61-B3D1-FF3BE8D9E762}" destId="{1997B1F6-F588-458E-9A30-DDFFCC4D55C2}" srcOrd="0" destOrd="0" presId="urn:microsoft.com/office/officeart/2005/8/layout/chevron2"/>
    <dgm:cxn modelId="{790FC53C-218F-486D-A41A-087764B0518B}" srcId="{2AA4176A-0530-47D5-9D45-7E8057656B62}" destId="{06B1DDEF-E680-4474-9951-0EE13D9CDFC3}" srcOrd="0" destOrd="0" parTransId="{9A2C325D-D9F9-4645-A940-44A5EEAB9BC4}" sibTransId="{336C1E54-99A3-461C-AC32-EA6660716946}"/>
    <dgm:cxn modelId="{2AFF891B-BFAA-4B0B-9746-953BE1BCE738}" srcId="{8C92B4ED-A2AB-4987-829E-D353314B2978}" destId="{1763F268-0E90-41BC-8EE2-0D4E0CBAE67A}" srcOrd="1" destOrd="0" parTransId="{A68B33F8-B92D-4184-A409-E62E1F502539}" sibTransId="{E16E57E3-A4A4-4427-B416-F90CC8670FC2}"/>
    <dgm:cxn modelId="{8B1BF62B-4CEB-4494-BE7E-634379B21706}" type="presOf" srcId="{06B1DDEF-E680-4474-9951-0EE13D9CDFC3}" destId="{01A5F90E-9179-4DB1-B410-C1E2BE3DABF3}" srcOrd="0" destOrd="0" presId="urn:microsoft.com/office/officeart/2005/8/layout/chevron2"/>
    <dgm:cxn modelId="{3903D2E5-3699-49BC-BE55-9533E0023B8E}" type="presOf" srcId="{2E818C45-339F-4E74-B357-1951A0D519AE}" destId="{7EC665D3-07E7-4C66-B131-FF896D683167}" srcOrd="0" destOrd="0" presId="urn:microsoft.com/office/officeart/2005/8/layout/chevron2"/>
    <dgm:cxn modelId="{7BD069F4-25DC-433A-AEE8-A80D435508BC}" type="presOf" srcId="{1763F268-0E90-41BC-8EE2-0D4E0CBAE67A}" destId="{720DAD48-43EF-4161-92E1-ED8A8AAB04CC}" srcOrd="0" destOrd="1" presId="urn:microsoft.com/office/officeart/2005/8/layout/chevron2"/>
    <dgm:cxn modelId="{2288A0BC-5016-4653-B84E-B00E06A8A8D8}" srcId="{C159B895-744B-4C83-A0AB-22DC5B9D4D55}" destId="{2E818C45-339F-4E74-B357-1951A0D519AE}" srcOrd="1" destOrd="0" parTransId="{D76EA69D-C03B-4D53-ABA8-245E13324071}" sibTransId="{708FD1F8-B13D-44D0-B933-CBDA1DE9EE49}"/>
    <dgm:cxn modelId="{C1AC5E4D-F171-4F1D-BB0D-2D3B21CA8782}" type="presOf" srcId="{8C92B4ED-A2AB-4987-829E-D353314B2978}" destId="{5276B666-D529-4411-BC65-4A1FA4D975EC}" srcOrd="0" destOrd="0" presId="urn:microsoft.com/office/officeart/2005/8/layout/chevron2"/>
    <dgm:cxn modelId="{0894FAD5-BD08-423B-9355-177CFE7F1F8A}" type="presOf" srcId="{C159B895-744B-4C83-A0AB-22DC5B9D4D55}" destId="{E4E4B65F-12E9-4FCC-85EC-005B7F6F371D}" srcOrd="0" destOrd="0" presId="urn:microsoft.com/office/officeart/2005/8/layout/chevron2"/>
    <dgm:cxn modelId="{307A2350-6229-4FF5-A9EA-0577DD2E4F90}" srcId="{C159B895-744B-4C83-A0AB-22DC5B9D4D55}" destId="{8C92B4ED-A2AB-4987-829E-D353314B2978}" srcOrd="2" destOrd="0" parTransId="{FAF9135D-1DA3-4FFC-A349-BCC47761B126}" sibTransId="{F3CA7529-59BF-4B83-87FD-C3F803D2F21D}"/>
    <dgm:cxn modelId="{596E79C6-3872-4712-A9E6-5A63EFB6298A}" type="presOf" srcId="{2AA4176A-0530-47D5-9D45-7E8057656B62}" destId="{30DB5F75-D4BF-4B19-B0BF-98C79093BBFF}" srcOrd="0" destOrd="0" presId="urn:microsoft.com/office/officeart/2005/8/layout/chevron2"/>
    <dgm:cxn modelId="{91B8A43A-BA6E-4C7C-8F80-BFD3693F6E67}" srcId="{2E818C45-339F-4E74-B357-1951A0D519AE}" destId="{F91DB953-7CE1-4C61-B3D1-FF3BE8D9E762}" srcOrd="0" destOrd="0" parTransId="{F976A811-2334-4140-A5B2-61B1FEDA35AC}" sibTransId="{7B24D137-0CA0-4FEF-B239-9880A0F1A712}"/>
    <dgm:cxn modelId="{DB98DB74-6A40-4725-86D9-17DDF8A110B3}" srcId="{C159B895-744B-4C83-A0AB-22DC5B9D4D55}" destId="{2AA4176A-0530-47D5-9D45-7E8057656B62}" srcOrd="0" destOrd="0" parTransId="{D5DED1AB-3065-4B67-91E9-5E432296809D}" sibTransId="{B10A3E1B-5CDA-4EF7-B069-54CD098443D0}"/>
    <dgm:cxn modelId="{9277C9BC-5202-4B4E-B96E-F129884BCD2E}" srcId="{8C92B4ED-A2AB-4987-829E-D353314B2978}" destId="{2DFCED31-946E-4A75-8CCD-183A905207CF}" srcOrd="0" destOrd="0" parTransId="{7D4E3C46-3A8A-49D5-A91C-0CA35FD13C85}" sibTransId="{23E00718-A012-425A-AB1B-55A0A8777A85}"/>
    <dgm:cxn modelId="{34D34760-4EF3-4D75-8ADF-135E7EA31A5D}" type="presParOf" srcId="{E4E4B65F-12E9-4FCC-85EC-005B7F6F371D}" destId="{83E2C7DF-00FE-471C-9A3B-12A88BEA2E73}" srcOrd="0" destOrd="0" presId="urn:microsoft.com/office/officeart/2005/8/layout/chevron2"/>
    <dgm:cxn modelId="{4081D095-76F5-432A-8C2B-E4D034126EB8}" type="presParOf" srcId="{83E2C7DF-00FE-471C-9A3B-12A88BEA2E73}" destId="{30DB5F75-D4BF-4B19-B0BF-98C79093BBFF}" srcOrd="0" destOrd="0" presId="urn:microsoft.com/office/officeart/2005/8/layout/chevron2"/>
    <dgm:cxn modelId="{086EDA60-CDF6-44B4-AEB8-F1378496868F}" type="presParOf" srcId="{83E2C7DF-00FE-471C-9A3B-12A88BEA2E73}" destId="{01A5F90E-9179-4DB1-B410-C1E2BE3DABF3}" srcOrd="1" destOrd="0" presId="urn:microsoft.com/office/officeart/2005/8/layout/chevron2"/>
    <dgm:cxn modelId="{F4FFE690-CC83-4D08-8C08-7E07F4747FE0}" type="presParOf" srcId="{E4E4B65F-12E9-4FCC-85EC-005B7F6F371D}" destId="{5BDDFD94-1913-43FE-8B85-A08DED316FA3}" srcOrd="1" destOrd="0" presId="urn:microsoft.com/office/officeart/2005/8/layout/chevron2"/>
    <dgm:cxn modelId="{3865AB0F-524D-4080-A034-5E69C4D2769B}" type="presParOf" srcId="{E4E4B65F-12E9-4FCC-85EC-005B7F6F371D}" destId="{E092796F-FD99-45AF-BC40-954B719E7DBC}" srcOrd="2" destOrd="0" presId="urn:microsoft.com/office/officeart/2005/8/layout/chevron2"/>
    <dgm:cxn modelId="{B0635516-0CB1-498A-93DA-01EAF4D833FF}" type="presParOf" srcId="{E092796F-FD99-45AF-BC40-954B719E7DBC}" destId="{7EC665D3-07E7-4C66-B131-FF896D683167}" srcOrd="0" destOrd="0" presId="urn:microsoft.com/office/officeart/2005/8/layout/chevron2"/>
    <dgm:cxn modelId="{7C5B33D7-FB3C-48EA-AE11-4340BA64266A}" type="presParOf" srcId="{E092796F-FD99-45AF-BC40-954B719E7DBC}" destId="{1997B1F6-F588-458E-9A30-DDFFCC4D55C2}" srcOrd="1" destOrd="0" presId="urn:microsoft.com/office/officeart/2005/8/layout/chevron2"/>
    <dgm:cxn modelId="{05630864-6F3A-4F1B-B35A-B17CBD72627F}" type="presParOf" srcId="{E4E4B65F-12E9-4FCC-85EC-005B7F6F371D}" destId="{5F2F88A8-25BF-4FB0-8BD8-83E0C5036836}" srcOrd="3" destOrd="0" presId="urn:microsoft.com/office/officeart/2005/8/layout/chevron2"/>
    <dgm:cxn modelId="{DACEE605-FE06-45E2-9CFE-B7F54AA47A0F}" type="presParOf" srcId="{E4E4B65F-12E9-4FCC-85EC-005B7F6F371D}" destId="{66B7C3DE-00E4-4BB9-A310-6551325F5742}" srcOrd="4" destOrd="0" presId="urn:microsoft.com/office/officeart/2005/8/layout/chevron2"/>
    <dgm:cxn modelId="{7C4A16CE-C760-4995-AF48-9B5D3D0518F2}" type="presParOf" srcId="{66B7C3DE-00E4-4BB9-A310-6551325F5742}" destId="{5276B666-D529-4411-BC65-4A1FA4D975EC}" srcOrd="0" destOrd="0" presId="urn:microsoft.com/office/officeart/2005/8/layout/chevron2"/>
    <dgm:cxn modelId="{2EC5683D-71EE-49EC-AFAB-D08A948CB313}" type="presParOf" srcId="{66B7C3DE-00E4-4BB9-A310-6551325F5742}" destId="{720DAD48-43EF-4161-92E1-ED8A8AAB04C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33BB35-A20E-4743-B8FD-667B779A39D3}" type="doc">
      <dgm:prSet loTypeId="urn:microsoft.com/office/officeart/2005/8/layout/chevron1" loCatId="process" qsTypeId="urn:microsoft.com/office/officeart/2005/8/quickstyle/3d3" qsCatId="3D" csTypeId="urn:microsoft.com/office/officeart/2005/8/colors/colorful1" csCatId="colorful" phldr="1"/>
      <dgm:spPr/>
    </dgm:pt>
    <dgm:pt modelId="{9E8C2FAB-DE68-4760-BD74-6420BF310993}">
      <dgm:prSet phldrT="[文字]" custT="1"/>
      <dgm:spPr>
        <a:solidFill>
          <a:schemeClr val="accent2">
            <a:lumMod val="75000"/>
          </a:schemeClr>
        </a:solidFill>
      </dgm:spPr>
      <dgm:t>
        <a:bodyPr/>
        <a:lstStyle/>
        <a:p>
          <a:r>
            <a:rPr lang="zh-TW" altLang="en-US" sz="2000" b="1" dirty="0" smtClean="0">
              <a:latin typeface="微軟正黑體" panose="020B0604030504040204" pitchFamily="34" charset="-120"/>
              <a:ea typeface="微軟正黑體" panose="020B0604030504040204" pitchFamily="34" charset="-120"/>
            </a:rPr>
            <a:t>珍愛大地</a:t>
          </a:r>
          <a:endParaRPr lang="zh-TW" altLang="en-US" sz="2000" b="1" dirty="0">
            <a:latin typeface="微軟正黑體" panose="020B0604030504040204" pitchFamily="34" charset="-120"/>
            <a:ea typeface="微軟正黑體" panose="020B0604030504040204" pitchFamily="34" charset="-120"/>
          </a:endParaRPr>
        </a:p>
      </dgm:t>
    </dgm:pt>
    <dgm:pt modelId="{C9F26159-3B13-46DA-9D9C-FD4789991678}" type="parTrans" cxnId="{C3D7A509-02F5-448E-8377-D4E827C2600F}">
      <dgm:prSet/>
      <dgm:spPr/>
      <dgm:t>
        <a:bodyPr/>
        <a:lstStyle/>
        <a:p>
          <a:endParaRPr lang="zh-TW" altLang="en-US"/>
        </a:p>
      </dgm:t>
    </dgm:pt>
    <dgm:pt modelId="{F3CBE13D-DD14-4723-ACF5-7D2220F8AECE}" type="sibTrans" cxnId="{C3D7A509-02F5-448E-8377-D4E827C2600F}">
      <dgm:prSet/>
      <dgm:spPr/>
      <dgm:t>
        <a:bodyPr/>
        <a:lstStyle/>
        <a:p>
          <a:endParaRPr lang="zh-TW" altLang="en-US"/>
        </a:p>
      </dgm:t>
    </dgm:pt>
    <dgm:pt modelId="{7B661824-F898-4EED-B4AF-8B1639C76BF4}">
      <dgm:prSet phldrT="[文字]" custT="1"/>
      <dgm:spPr>
        <a:solidFill>
          <a:srgbClr val="00B0F0"/>
        </a:solidFill>
      </dgm:spPr>
      <dgm:t>
        <a:bodyPr/>
        <a:lstStyle/>
        <a:p>
          <a:r>
            <a:rPr lang="zh-TW" altLang="en-US" sz="2000" b="1" dirty="0" smtClean="0">
              <a:latin typeface="微軟正黑體" panose="020B0604030504040204" pitchFamily="34" charset="-120"/>
              <a:ea typeface="微軟正黑體" panose="020B0604030504040204" pitchFamily="34" charset="-120"/>
            </a:rPr>
            <a:t>選擇的課題</a:t>
          </a:r>
          <a:endParaRPr lang="zh-TW" altLang="en-US" sz="2000" b="1" dirty="0">
            <a:latin typeface="微軟正黑體" panose="020B0604030504040204" pitchFamily="34" charset="-120"/>
            <a:ea typeface="微軟正黑體" panose="020B0604030504040204" pitchFamily="34" charset="-120"/>
          </a:endParaRPr>
        </a:p>
      </dgm:t>
    </dgm:pt>
    <dgm:pt modelId="{D7F6D85F-1860-4CF9-B987-9D5C2D646BFB}" type="parTrans" cxnId="{BA0FFBD2-906D-4428-8DCC-B9F5473CC172}">
      <dgm:prSet/>
      <dgm:spPr/>
      <dgm:t>
        <a:bodyPr/>
        <a:lstStyle/>
        <a:p>
          <a:endParaRPr lang="zh-TW" altLang="en-US"/>
        </a:p>
      </dgm:t>
    </dgm:pt>
    <dgm:pt modelId="{A18F0FFF-CB0F-4F86-A40A-FADD949BBD6E}" type="sibTrans" cxnId="{BA0FFBD2-906D-4428-8DCC-B9F5473CC172}">
      <dgm:prSet/>
      <dgm:spPr/>
      <dgm:t>
        <a:bodyPr/>
        <a:lstStyle/>
        <a:p>
          <a:endParaRPr lang="zh-TW" altLang="en-US"/>
        </a:p>
      </dgm:t>
    </dgm:pt>
    <dgm:pt modelId="{7440DDC1-184D-4E3C-AFA0-05140E5250DD}">
      <dgm:prSet phldrT="[文字]" custT="1"/>
      <dgm:spPr>
        <a:solidFill>
          <a:srgbClr val="00B050"/>
        </a:solidFill>
      </dgm:spPr>
      <dgm:t>
        <a:bodyPr/>
        <a:lstStyle/>
        <a:p>
          <a:pPr>
            <a:lnSpc>
              <a:spcPts val="1800"/>
            </a:lnSpc>
          </a:pPr>
          <a:r>
            <a:rPr lang="zh-TW" altLang="en-US" sz="2000" b="1" dirty="0" smtClean="0">
              <a:latin typeface="微軟正黑體" panose="020B0604030504040204" pitchFamily="34" charset="-120"/>
              <a:ea typeface="微軟正黑體" panose="020B0604030504040204" pitchFamily="34" charset="-120"/>
            </a:rPr>
            <a:t>永續校園</a:t>
          </a:r>
          <a:endParaRPr lang="zh-TW" altLang="en-US" sz="2000" b="1" dirty="0">
            <a:latin typeface="微軟正黑體" panose="020B0604030504040204" pitchFamily="34" charset="-120"/>
            <a:ea typeface="微軟正黑體" panose="020B0604030504040204" pitchFamily="34" charset="-120"/>
          </a:endParaRPr>
        </a:p>
      </dgm:t>
    </dgm:pt>
    <dgm:pt modelId="{B263E919-410D-481A-A37F-B2342DE6FD1B}" type="parTrans" cxnId="{1200BA6C-8D24-488A-BA49-695FA2155B1F}">
      <dgm:prSet/>
      <dgm:spPr/>
      <dgm:t>
        <a:bodyPr/>
        <a:lstStyle/>
        <a:p>
          <a:endParaRPr lang="zh-TW" altLang="en-US"/>
        </a:p>
      </dgm:t>
    </dgm:pt>
    <dgm:pt modelId="{BF590EB9-ABF2-4324-AD24-CBFD324444C4}" type="sibTrans" cxnId="{1200BA6C-8D24-488A-BA49-695FA2155B1F}">
      <dgm:prSet/>
      <dgm:spPr/>
      <dgm:t>
        <a:bodyPr/>
        <a:lstStyle/>
        <a:p>
          <a:endParaRPr lang="zh-TW" altLang="en-US"/>
        </a:p>
      </dgm:t>
    </dgm:pt>
    <dgm:pt modelId="{FC42ED5E-CD04-43A1-9AC0-5DF02C2FB415}" type="pres">
      <dgm:prSet presAssocID="{9E33BB35-A20E-4743-B8FD-667B779A39D3}" presName="Name0" presStyleCnt="0">
        <dgm:presLayoutVars>
          <dgm:dir/>
          <dgm:animLvl val="lvl"/>
          <dgm:resizeHandles val="exact"/>
        </dgm:presLayoutVars>
      </dgm:prSet>
      <dgm:spPr/>
    </dgm:pt>
    <dgm:pt modelId="{AFA5BBDA-A26E-44B2-9AB7-C7B9B9C037CE}" type="pres">
      <dgm:prSet presAssocID="{9E8C2FAB-DE68-4760-BD74-6420BF310993}" presName="parTxOnly" presStyleLbl="node1" presStyleIdx="0" presStyleCnt="3" custScaleX="118047" custLinFactNeighborX="26594" custLinFactNeighborY="-3124">
        <dgm:presLayoutVars>
          <dgm:chMax val="0"/>
          <dgm:chPref val="0"/>
          <dgm:bulletEnabled val="1"/>
        </dgm:presLayoutVars>
      </dgm:prSet>
      <dgm:spPr/>
      <dgm:t>
        <a:bodyPr/>
        <a:lstStyle/>
        <a:p>
          <a:endParaRPr lang="zh-TW" altLang="en-US"/>
        </a:p>
      </dgm:t>
    </dgm:pt>
    <dgm:pt modelId="{9CD0CBE4-0FAC-4BEC-A5AF-5B89BD7F9A31}" type="pres">
      <dgm:prSet presAssocID="{F3CBE13D-DD14-4723-ACF5-7D2220F8AECE}" presName="parTxOnlySpace" presStyleCnt="0"/>
      <dgm:spPr/>
    </dgm:pt>
    <dgm:pt modelId="{81C29E8E-A279-4FA6-BEF3-2882FC7E1C82}" type="pres">
      <dgm:prSet presAssocID="{7B661824-F898-4EED-B4AF-8B1639C76BF4}" presName="parTxOnly" presStyleLbl="node1" presStyleIdx="1" presStyleCnt="3">
        <dgm:presLayoutVars>
          <dgm:chMax val="0"/>
          <dgm:chPref val="0"/>
          <dgm:bulletEnabled val="1"/>
        </dgm:presLayoutVars>
      </dgm:prSet>
      <dgm:spPr/>
      <dgm:t>
        <a:bodyPr/>
        <a:lstStyle/>
        <a:p>
          <a:endParaRPr lang="zh-TW" altLang="en-US"/>
        </a:p>
      </dgm:t>
    </dgm:pt>
    <dgm:pt modelId="{3F566C98-F357-4823-A31D-96960A89C2A3}" type="pres">
      <dgm:prSet presAssocID="{A18F0FFF-CB0F-4F86-A40A-FADD949BBD6E}" presName="parTxOnlySpace" presStyleCnt="0"/>
      <dgm:spPr/>
    </dgm:pt>
    <dgm:pt modelId="{19412D49-C6C4-409B-AD67-E2EB6BFD15C1}" type="pres">
      <dgm:prSet presAssocID="{7440DDC1-184D-4E3C-AFA0-05140E5250DD}" presName="parTxOnly" presStyleLbl="node1" presStyleIdx="2" presStyleCnt="3" custScaleX="114458">
        <dgm:presLayoutVars>
          <dgm:chMax val="0"/>
          <dgm:chPref val="0"/>
          <dgm:bulletEnabled val="1"/>
        </dgm:presLayoutVars>
      </dgm:prSet>
      <dgm:spPr/>
      <dgm:t>
        <a:bodyPr/>
        <a:lstStyle/>
        <a:p>
          <a:endParaRPr lang="zh-TW" altLang="en-US"/>
        </a:p>
      </dgm:t>
    </dgm:pt>
  </dgm:ptLst>
  <dgm:cxnLst>
    <dgm:cxn modelId="{1200BA6C-8D24-488A-BA49-695FA2155B1F}" srcId="{9E33BB35-A20E-4743-B8FD-667B779A39D3}" destId="{7440DDC1-184D-4E3C-AFA0-05140E5250DD}" srcOrd="2" destOrd="0" parTransId="{B263E919-410D-481A-A37F-B2342DE6FD1B}" sibTransId="{BF590EB9-ABF2-4324-AD24-CBFD324444C4}"/>
    <dgm:cxn modelId="{BA0FFBD2-906D-4428-8DCC-B9F5473CC172}" srcId="{9E33BB35-A20E-4743-B8FD-667B779A39D3}" destId="{7B661824-F898-4EED-B4AF-8B1639C76BF4}" srcOrd="1" destOrd="0" parTransId="{D7F6D85F-1860-4CF9-B987-9D5C2D646BFB}" sibTransId="{A18F0FFF-CB0F-4F86-A40A-FADD949BBD6E}"/>
    <dgm:cxn modelId="{A4387A19-231F-464A-A086-B8718E8C4CB1}" type="presOf" srcId="{7440DDC1-184D-4E3C-AFA0-05140E5250DD}" destId="{19412D49-C6C4-409B-AD67-E2EB6BFD15C1}" srcOrd="0" destOrd="0" presId="urn:microsoft.com/office/officeart/2005/8/layout/chevron1"/>
    <dgm:cxn modelId="{A085DC62-5024-4C8D-A053-BF998084F906}" type="presOf" srcId="{9E33BB35-A20E-4743-B8FD-667B779A39D3}" destId="{FC42ED5E-CD04-43A1-9AC0-5DF02C2FB415}" srcOrd="0" destOrd="0" presId="urn:microsoft.com/office/officeart/2005/8/layout/chevron1"/>
    <dgm:cxn modelId="{552F7F7B-FE42-40CB-9DDB-490BD61E880C}" type="presOf" srcId="{7B661824-F898-4EED-B4AF-8B1639C76BF4}" destId="{81C29E8E-A279-4FA6-BEF3-2882FC7E1C82}" srcOrd="0" destOrd="0" presId="urn:microsoft.com/office/officeart/2005/8/layout/chevron1"/>
    <dgm:cxn modelId="{C3D7A509-02F5-448E-8377-D4E827C2600F}" srcId="{9E33BB35-A20E-4743-B8FD-667B779A39D3}" destId="{9E8C2FAB-DE68-4760-BD74-6420BF310993}" srcOrd="0" destOrd="0" parTransId="{C9F26159-3B13-46DA-9D9C-FD4789991678}" sibTransId="{F3CBE13D-DD14-4723-ACF5-7D2220F8AECE}"/>
    <dgm:cxn modelId="{5E03DBD1-EFDA-4AC7-B0C9-0817B506F7E8}" type="presOf" srcId="{9E8C2FAB-DE68-4760-BD74-6420BF310993}" destId="{AFA5BBDA-A26E-44B2-9AB7-C7B9B9C037CE}" srcOrd="0" destOrd="0" presId="urn:microsoft.com/office/officeart/2005/8/layout/chevron1"/>
    <dgm:cxn modelId="{89F1F19F-A657-4402-A985-4C3DFCE811B8}" type="presParOf" srcId="{FC42ED5E-CD04-43A1-9AC0-5DF02C2FB415}" destId="{AFA5BBDA-A26E-44B2-9AB7-C7B9B9C037CE}" srcOrd="0" destOrd="0" presId="urn:microsoft.com/office/officeart/2005/8/layout/chevron1"/>
    <dgm:cxn modelId="{4BF1D396-3C2E-4A3F-BBF8-EFCFD81D6C4C}" type="presParOf" srcId="{FC42ED5E-CD04-43A1-9AC0-5DF02C2FB415}" destId="{9CD0CBE4-0FAC-4BEC-A5AF-5B89BD7F9A31}" srcOrd="1" destOrd="0" presId="urn:microsoft.com/office/officeart/2005/8/layout/chevron1"/>
    <dgm:cxn modelId="{1200892E-52B9-4DF9-A126-719DF7A35F4A}" type="presParOf" srcId="{FC42ED5E-CD04-43A1-9AC0-5DF02C2FB415}" destId="{81C29E8E-A279-4FA6-BEF3-2882FC7E1C82}" srcOrd="2" destOrd="0" presId="urn:microsoft.com/office/officeart/2005/8/layout/chevron1"/>
    <dgm:cxn modelId="{936D87D4-B8D6-445A-A428-31005C36DDA2}" type="presParOf" srcId="{FC42ED5E-CD04-43A1-9AC0-5DF02C2FB415}" destId="{3F566C98-F357-4823-A31D-96960A89C2A3}" srcOrd="3" destOrd="0" presId="urn:microsoft.com/office/officeart/2005/8/layout/chevron1"/>
    <dgm:cxn modelId="{12294F98-72F4-4409-8498-D1911825122D}" type="presParOf" srcId="{FC42ED5E-CD04-43A1-9AC0-5DF02C2FB415}" destId="{19412D49-C6C4-409B-AD67-E2EB6BFD15C1}"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5CE4506-3939-40AD-89A5-AF68080CFBC8}" type="doc">
      <dgm:prSet loTypeId="urn:microsoft.com/office/officeart/2005/8/layout/venn3" loCatId="relationship" qsTypeId="urn:microsoft.com/office/officeart/2005/8/quickstyle/simple1#6" qsCatId="simple" csTypeId="urn:microsoft.com/office/officeart/2005/8/colors/colorful1#5" csCatId="colorful" phldr="1"/>
      <dgm:spPr/>
      <dgm:t>
        <a:bodyPr/>
        <a:lstStyle/>
        <a:p>
          <a:endParaRPr lang="zh-TW" altLang="en-US"/>
        </a:p>
      </dgm:t>
    </dgm:pt>
    <dgm:pt modelId="{695A1B4D-CF13-4235-9DC7-C1864BA925FE}">
      <dgm:prSet phldrT="[文字]"/>
      <dgm:spPr/>
      <dgm:t>
        <a:bodyPr/>
        <a:lstStyle/>
        <a:p>
          <a:r>
            <a:rPr lang="zh-TW" altLang="en-US" dirty="0">
              <a:latin typeface="標楷體" pitchFamily="65" charset="-120"/>
              <a:ea typeface="標楷體" pitchFamily="65" charset="-120"/>
            </a:rPr>
            <a:t>整合知識、技能與態度</a:t>
          </a:r>
        </a:p>
      </dgm:t>
    </dgm:pt>
    <dgm:pt modelId="{92036F15-D5FF-4792-9130-CBBA64A575EC}" type="parTrans" cxnId="{8B516D32-F694-480B-B111-94E62B8A3A3A}">
      <dgm:prSet/>
      <dgm:spPr/>
      <dgm:t>
        <a:bodyPr/>
        <a:lstStyle/>
        <a:p>
          <a:endParaRPr lang="zh-TW" altLang="en-US"/>
        </a:p>
      </dgm:t>
    </dgm:pt>
    <dgm:pt modelId="{A62C4192-8761-4034-8DF2-FDFA8C37A612}" type="sibTrans" cxnId="{8B516D32-F694-480B-B111-94E62B8A3A3A}">
      <dgm:prSet/>
      <dgm:spPr/>
      <dgm:t>
        <a:bodyPr/>
        <a:lstStyle/>
        <a:p>
          <a:endParaRPr lang="zh-TW" altLang="en-US"/>
        </a:p>
      </dgm:t>
    </dgm:pt>
    <dgm:pt modelId="{36079B1A-9ECA-4141-B929-2A48759B4557}">
      <dgm:prSet phldrT="[文字]"/>
      <dgm:spPr/>
      <dgm:t>
        <a:bodyPr/>
        <a:lstStyle/>
        <a:p>
          <a:r>
            <a:rPr lang="zh-TW" altLang="en-US" dirty="0">
              <a:latin typeface="標楷體" pitchFamily="65" charset="-120"/>
              <a:ea typeface="標楷體" pitchFamily="65" charset="-120"/>
            </a:rPr>
            <a:t>情境脈絡化的學習</a:t>
          </a:r>
        </a:p>
      </dgm:t>
    </dgm:pt>
    <dgm:pt modelId="{A633E81B-D05C-46A8-8B95-DB4D50161D7B}" type="parTrans" cxnId="{91FC727E-6606-4257-9DF5-5F32164ED0BA}">
      <dgm:prSet/>
      <dgm:spPr/>
      <dgm:t>
        <a:bodyPr/>
        <a:lstStyle/>
        <a:p>
          <a:endParaRPr lang="zh-TW" altLang="en-US"/>
        </a:p>
      </dgm:t>
    </dgm:pt>
    <dgm:pt modelId="{FEB51D9B-839E-4009-BCBD-68B939AB4839}" type="sibTrans" cxnId="{91FC727E-6606-4257-9DF5-5F32164ED0BA}">
      <dgm:prSet/>
      <dgm:spPr/>
      <dgm:t>
        <a:bodyPr/>
        <a:lstStyle/>
        <a:p>
          <a:endParaRPr lang="zh-TW" altLang="en-US"/>
        </a:p>
      </dgm:t>
    </dgm:pt>
    <dgm:pt modelId="{ED52FEB6-FD99-4108-A2A6-EB904A9DA24A}">
      <dgm:prSet phldrT="[文字]"/>
      <dgm:spPr/>
      <dgm:t>
        <a:bodyPr/>
        <a:lstStyle/>
        <a:p>
          <a:r>
            <a:rPr lang="zh-TW" altLang="en-US" dirty="0">
              <a:latin typeface="標楷體" pitchFamily="65" charset="-120"/>
              <a:ea typeface="標楷體" pitchFamily="65" charset="-120"/>
            </a:rPr>
            <a:t>學習方法及策略</a:t>
          </a:r>
        </a:p>
      </dgm:t>
    </dgm:pt>
    <dgm:pt modelId="{17F1C51E-E5F8-41CF-BB7C-ED9BD2188D9D}" type="parTrans" cxnId="{8EC37B30-8C10-4C9E-B612-A669C7B558FD}">
      <dgm:prSet/>
      <dgm:spPr/>
      <dgm:t>
        <a:bodyPr/>
        <a:lstStyle/>
        <a:p>
          <a:endParaRPr lang="zh-TW" altLang="en-US"/>
        </a:p>
      </dgm:t>
    </dgm:pt>
    <dgm:pt modelId="{75F71903-6502-4466-832D-E5E0F893DC4D}" type="sibTrans" cxnId="{8EC37B30-8C10-4C9E-B612-A669C7B558FD}">
      <dgm:prSet/>
      <dgm:spPr/>
      <dgm:t>
        <a:bodyPr/>
        <a:lstStyle/>
        <a:p>
          <a:endParaRPr lang="zh-TW" altLang="en-US"/>
        </a:p>
      </dgm:t>
    </dgm:pt>
    <dgm:pt modelId="{E1C2496E-0635-439D-A7DC-57D01ACDC57A}">
      <dgm:prSet phldrT="[文字]"/>
      <dgm:spPr/>
      <dgm:t>
        <a:bodyPr/>
        <a:lstStyle/>
        <a:p>
          <a:r>
            <a:rPr lang="zh-TW" altLang="en-US" dirty="0">
              <a:latin typeface="標楷體" pitchFamily="65" charset="-120"/>
              <a:ea typeface="標楷體" pitchFamily="65" charset="-120"/>
            </a:rPr>
            <a:t>活用實踐的表現</a:t>
          </a:r>
        </a:p>
      </dgm:t>
    </dgm:pt>
    <dgm:pt modelId="{8D162820-1871-4B98-B085-B89C7B152B8B}" type="parTrans" cxnId="{C64B8ECC-5A90-47E3-BAE9-AD11AE16B19F}">
      <dgm:prSet/>
      <dgm:spPr/>
      <dgm:t>
        <a:bodyPr/>
        <a:lstStyle/>
        <a:p>
          <a:endParaRPr lang="zh-TW" altLang="en-US"/>
        </a:p>
      </dgm:t>
    </dgm:pt>
    <dgm:pt modelId="{3EC173CB-31BE-4EBC-BA86-D6AD9AE8F2C0}" type="sibTrans" cxnId="{C64B8ECC-5A90-47E3-BAE9-AD11AE16B19F}">
      <dgm:prSet/>
      <dgm:spPr/>
      <dgm:t>
        <a:bodyPr/>
        <a:lstStyle/>
        <a:p>
          <a:endParaRPr lang="zh-TW" altLang="en-US"/>
        </a:p>
      </dgm:t>
    </dgm:pt>
    <dgm:pt modelId="{89CA2C92-1C19-4274-AAA7-3D91B827B6CE}" type="pres">
      <dgm:prSet presAssocID="{05CE4506-3939-40AD-89A5-AF68080CFBC8}" presName="Name0" presStyleCnt="0">
        <dgm:presLayoutVars>
          <dgm:dir/>
          <dgm:resizeHandles val="exact"/>
        </dgm:presLayoutVars>
      </dgm:prSet>
      <dgm:spPr/>
      <dgm:t>
        <a:bodyPr/>
        <a:lstStyle/>
        <a:p>
          <a:endParaRPr lang="zh-TW" altLang="en-US"/>
        </a:p>
      </dgm:t>
    </dgm:pt>
    <dgm:pt modelId="{ED043B91-A83C-4D01-A798-B12100C215BE}" type="pres">
      <dgm:prSet presAssocID="{695A1B4D-CF13-4235-9DC7-C1864BA925FE}" presName="Name5" presStyleLbl="vennNode1" presStyleIdx="0" presStyleCnt="4">
        <dgm:presLayoutVars>
          <dgm:bulletEnabled val="1"/>
        </dgm:presLayoutVars>
      </dgm:prSet>
      <dgm:spPr/>
      <dgm:t>
        <a:bodyPr/>
        <a:lstStyle/>
        <a:p>
          <a:endParaRPr lang="zh-TW" altLang="en-US"/>
        </a:p>
      </dgm:t>
    </dgm:pt>
    <dgm:pt modelId="{1A882255-9A32-4B90-92B0-C00B10C4CD4D}" type="pres">
      <dgm:prSet presAssocID="{A62C4192-8761-4034-8DF2-FDFA8C37A612}" presName="space" presStyleCnt="0"/>
      <dgm:spPr/>
    </dgm:pt>
    <dgm:pt modelId="{95915C4A-70EC-4FBE-B2CD-86B61962E913}" type="pres">
      <dgm:prSet presAssocID="{36079B1A-9ECA-4141-B929-2A48759B4557}" presName="Name5" presStyleLbl="vennNode1" presStyleIdx="1" presStyleCnt="4">
        <dgm:presLayoutVars>
          <dgm:bulletEnabled val="1"/>
        </dgm:presLayoutVars>
      </dgm:prSet>
      <dgm:spPr/>
      <dgm:t>
        <a:bodyPr/>
        <a:lstStyle/>
        <a:p>
          <a:endParaRPr lang="zh-TW" altLang="en-US"/>
        </a:p>
      </dgm:t>
    </dgm:pt>
    <dgm:pt modelId="{F41309D2-7E0A-4E9E-BBFD-337B20DD16E7}" type="pres">
      <dgm:prSet presAssocID="{FEB51D9B-839E-4009-BCBD-68B939AB4839}" presName="space" presStyleCnt="0"/>
      <dgm:spPr/>
    </dgm:pt>
    <dgm:pt modelId="{5D35B74E-FA5E-4CBD-A81A-B9DA938CC41A}" type="pres">
      <dgm:prSet presAssocID="{ED52FEB6-FD99-4108-A2A6-EB904A9DA24A}" presName="Name5" presStyleLbl="vennNode1" presStyleIdx="2" presStyleCnt="4">
        <dgm:presLayoutVars>
          <dgm:bulletEnabled val="1"/>
        </dgm:presLayoutVars>
      </dgm:prSet>
      <dgm:spPr/>
      <dgm:t>
        <a:bodyPr/>
        <a:lstStyle/>
        <a:p>
          <a:endParaRPr lang="zh-TW" altLang="en-US"/>
        </a:p>
      </dgm:t>
    </dgm:pt>
    <dgm:pt modelId="{F7BA8767-0BDB-4F49-90D1-66361B1F6A83}" type="pres">
      <dgm:prSet presAssocID="{75F71903-6502-4466-832D-E5E0F893DC4D}" presName="space" presStyleCnt="0"/>
      <dgm:spPr/>
    </dgm:pt>
    <dgm:pt modelId="{62C80D46-0835-4038-97A2-D68798CEC271}" type="pres">
      <dgm:prSet presAssocID="{E1C2496E-0635-439D-A7DC-57D01ACDC57A}" presName="Name5" presStyleLbl="vennNode1" presStyleIdx="3" presStyleCnt="4">
        <dgm:presLayoutVars>
          <dgm:bulletEnabled val="1"/>
        </dgm:presLayoutVars>
      </dgm:prSet>
      <dgm:spPr/>
      <dgm:t>
        <a:bodyPr/>
        <a:lstStyle/>
        <a:p>
          <a:endParaRPr lang="zh-TW" altLang="en-US"/>
        </a:p>
      </dgm:t>
    </dgm:pt>
  </dgm:ptLst>
  <dgm:cxnLst>
    <dgm:cxn modelId="{B7747E34-C28E-4483-B1E1-CF3CDE4AAA18}" type="presOf" srcId="{E1C2496E-0635-439D-A7DC-57D01ACDC57A}" destId="{62C80D46-0835-4038-97A2-D68798CEC271}" srcOrd="0" destOrd="0" presId="urn:microsoft.com/office/officeart/2005/8/layout/venn3"/>
    <dgm:cxn modelId="{91FC727E-6606-4257-9DF5-5F32164ED0BA}" srcId="{05CE4506-3939-40AD-89A5-AF68080CFBC8}" destId="{36079B1A-9ECA-4141-B929-2A48759B4557}" srcOrd="1" destOrd="0" parTransId="{A633E81B-D05C-46A8-8B95-DB4D50161D7B}" sibTransId="{FEB51D9B-839E-4009-BCBD-68B939AB4839}"/>
    <dgm:cxn modelId="{8EC37B30-8C10-4C9E-B612-A669C7B558FD}" srcId="{05CE4506-3939-40AD-89A5-AF68080CFBC8}" destId="{ED52FEB6-FD99-4108-A2A6-EB904A9DA24A}" srcOrd="2" destOrd="0" parTransId="{17F1C51E-E5F8-41CF-BB7C-ED9BD2188D9D}" sibTransId="{75F71903-6502-4466-832D-E5E0F893DC4D}"/>
    <dgm:cxn modelId="{C64B8ECC-5A90-47E3-BAE9-AD11AE16B19F}" srcId="{05CE4506-3939-40AD-89A5-AF68080CFBC8}" destId="{E1C2496E-0635-439D-A7DC-57D01ACDC57A}" srcOrd="3" destOrd="0" parTransId="{8D162820-1871-4B98-B085-B89C7B152B8B}" sibTransId="{3EC173CB-31BE-4EBC-BA86-D6AD9AE8F2C0}"/>
    <dgm:cxn modelId="{782C113A-2DC1-4409-9CAF-6E065F6808D8}" type="presOf" srcId="{36079B1A-9ECA-4141-B929-2A48759B4557}" destId="{95915C4A-70EC-4FBE-B2CD-86B61962E913}" srcOrd="0" destOrd="0" presId="urn:microsoft.com/office/officeart/2005/8/layout/venn3"/>
    <dgm:cxn modelId="{817BBC9E-4715-43BC-850B-70154DB78EA1}" type="presOf" srcId="{ED52FEB6-FD99-4108-A2A6-EB904A9DA24A}" destId="{5D35B74E-FA5E-4CBD-A81A-B9DA938CC41A}" srcOrd="0" destOrd="0" presId="urn:microsoft.com/office/officeart/2005/8/layout/venn3"/>
    <dgm:cxn modelId="{F1AB45C4-F2AA-433C-9042-74DADFA4F975}" type="presOf" srcId="{695A1B4D-CF13-4235-9DC7-C1864BA925FE}" destId="{ED043B91-A83C-4D01-A798-B12100C215BE}" srcOrd="0" destOrd="0" presId="urn:microsoft.com/office/officeart/2005/8/layout/venn3"/>
    <dgm:cxn modelId="{90E5A8F8-E339-41AA-928C-758B2D835FBC}" type="presOf" srcId="{05CE4506-3939-40AD-89A5-AF68080CFBC8}" destId="{89CA2C92-1C19-4274-AAA7-3D91B827B6CE}" srcOrd="0" destOrd="0" presId="urn:microsoft.com/office/officeart/2005/8/layout/venn3"/>
    <dgm:cxn modelId="{8B516D32-F694-480B-B111-94E62B8A3A3A}" srcId="{05CE4506-3939-40AD-89A5-AF68080CFBC8}" destId="{695A1B4D-CF13-4235-9DC7-C1864BA925FE}" srcOrd="0" destOrd="0" parTransId="{92036F15-D5FF-4792-9130-CBBA64A575EC}" sibTransId="{A62C4192-8761-4034-8DF2-FDFA8C37A612}"/>
    <dgm:cxn modelId="{37FFB1C3-117B-4846-90B3-14B081F2F17D}" type="presParOf" srcId="{89CA2C92-1C19-4274-AAA7-3D91B827B6CE}" destId="{ED043B91-A83C-4D01-A798-B12100C215BE}" srcOrd="0" destOrd="0" presId="urn:microsoft.com/office/officeart/2005/8/layout/venn3"/>
    <dgm:cxn modelId="{53DB7988-88C4-4063-9050-8E429B28D564}" type="presParOf" srcId="{89CA2C92-1C19-4274-AAA7-3D91B827B6CE}" destId="{1A882255-9A32-4B90-92B0-C00B10C4CD4D}" srcOrd="1" destOrd="0" presId="urn:microsoft.com/office/officeart/2005/8/layout/venn3"/>
    <dgm:cxn modelId="{54A4663D-2008-4C03-8C79-075E22B659F1}" type="presParOf" srcId="{89CA2C92-1C19-4274-AAA7-3D91B827B6CE}" destId="{95915C4A-70EC-4FBE-B2CD-86B61962E913}" srcOrd="2" destOrd="0" presId="urn:microsoft.com/office/officeart/2005/8/layout/venn3"/>
    <dgm:cxn modelId="{BDCE2DCE-6A58-4835-BD14-6F6A85FA6EF7}" type="presParOf" srcId="{89CA2C92-1C19-4274-AAA7-3D91B827B6CE}" destId="{F41309D2-7E0A-4E9E-BBFD-337B20DD16E7}" srcOrd="3" destOrd="0" presId="urn:microsoft.com/office/officeart/2005/8/layout/venn3"/>
    <dgm:cxn modelId="{2DF5BEB5-955A-4D0F-B4E9-BC536D9F0D91}" type="presParOf" srcId="{89CA2C92-1C19-4274-AAA7-3D91B827B6CE}" destId="{5D35B74E-FA5E-4CBD-A81A-B9DA938CC41A}" srcOrd="4" destOrd="0" presId="urn:microsoft.com/office/officeart/2005/8/layout/venn3"/>
    <dgm:cxn modelId="{F6BE8F58-B822-4463-93E1-7FB7AE328EE2}" type="presParOf" srcId="{89CA2C92-1C19-4274-AAA7-3D91B827B6CE}" destId="{F7BA8767-0BDB-4F49-90D1-66361B1F6A83}" srcOrd="5" destOrd="0" presId="urn:microsoft.com/office/officeart/2005/8/layout/venn3"/>
    <dgm:cxn modelId="{51A3AE78-D841-4101-A5E3-DFBCBA81501C}" type="presParOf" srcId="{89CA2C92-1C19-4274-AAA7-3D91B827B6CE}" destId="{62C80D46-0835-4038-97A2-D68798CEC271}" srcOrd="6" destOrd="0" presId="urn:microsoft.com/office/officeart/2005/8/layout/ven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5CE4506-3939-40AD-89A5-AF68080CFBC8}" type="doc">
      <dgm:prSet loTypeId="urn:microsoft.com/office/officeart/2005/8/layout/venn3" loCatId="relationship" qsTypeId="urn:microsoft.com/office/officeart/2005/8/quickstyle/simple1" qsCatId="simple" csTypeId="urn:microsoft.com/office/officeart/2005/8/colors/colorful1#2" csCatId="colorful" phldr="1"/>
      <dgm:spPr/>
      <dgm:t>
        <a:bodyPr/>
        <a:lstStyle/>
        <a:p>
          <a:endParaRPr lang="zh-TW" altLang="en-US"/>
        </a:p>
      </dgm:t>
    </dgm:pt>
    <dgm:pt modelId="{695A1B4D-CF13-4235-9DC7-C1864BA925FE}">
      <dgm:prSet phldrT="[文字]"/>
      <dgm:spPr/>
      <dgm:t>
        <a:bodyPr/>
        <a:lstStyle/>
        <a:p>
          <a:r>
            <a:rPr lang="zh-TW" altLang="en-US" dirty="0" smtClean="0">
              <a:latin typeface="標楷體" pitchFamily="65" charset="-120"/>
              <a:ea typeface="標楷體" pitchFamily="65" charset="-120"/>
            </a:rPr>
            <a:t>整合知識、技能與態度</a:t>
          </a:r>
          <a:endParaRPr lang="zh-TW" altLang="en-US" dirty="0">
            <a:latin typeface="標楷體" pitchFamily="65" charset="-120"/>
            <a:ea typeface="標楷體" pitchFamily="65" charset="-120"/>
          </a:endParaRPr>
        </a:p>
      </dgm:t>
    </dgm:pt>
    <dgm:pt modelId="{92036F15-D5FF-4792-9130-CBBA64A575EC}" type="parTrans" cxnId="{8B516D32-F694-480B-B111-94E62B8A3A3A}">
      <dgm:prSet/>
      <dgm:spPr/>
      <dgm:t>
        <a:bodyPr/>
        <a:lstStyle/>
        <a:p>
          <a:endParaRPr lang="zh-TW" altLang="en-US"/>
        </a:p>
      </dgm:t>
    </dgm:pt>
    <dgm:pt modelId="{A62C4192-8761-4034-8DF2-FDFA8C37A612}" type="sibTrans" cxnId="{8B516D32-F694-480B-B111-94E62B8A3A3A}">
      <dgm:prSet/>
      <dgm:spPr/>
      <dgm:t>
        <a:bodyPr/>
        <a:lstStyle/>
        <a:p>
          <a:endParaRPr lang="zh-TW" altLang="en-US"/>
        </a:p>
      </dgm:t>
    </dgm:pt>
    <dgm:pt modelId="{36079B1A-9ECA-4141-B929-2A48759B4557}">
      <dgm:prSet phldrT="[文字]"/>
      <dgm:spPr/>
      <dgm:t>
        <a:bodyPr/>
        <a:lstStyle/>
        <a:p>
          <a:r>
            <a:rPr lang="zh-TW" altLang="en-US" dirty="0" smtClean="0">
              <a:latin typeface="標楷體" pitchFamily="65" charset="-120"/>
              <a:ea typeface="標楷體" pitchFamily="65" charset="-120"/>
            </a:rPr>
            <a:t>情境化、脈絡化的學習</a:t>
          </a:r>
          <a:endParaRPr lang="zh-TW" altLang="en-US" dirty="0">
            <a:latin typeface="標楷體" pitchFamily="65" charset="-120"/>
            <a:ea typeface="標楷體" pitchFamily="65" charset="-120"/>
          </a:endParaRPr>
        </a:p>
      </dgm:t>
    </dgm:pt>
    <dgm:pt modelId="{A633E81B-D05C-46A8-8B95-DB4D50161D7B}" type="parTrans" cxnId="{91FC727E-6606-4257-9DF5-5F32164ED0BA}">
      <dgm:prSet/>
      <dgm:spPr/>
      <dgm:t>
        <a:bodyPr/>
        <a:lstStyle/>
        <a:p>
          <a:endParaRPr lang="zh-TW" altLang="en-US"/>
        </a:p>
      </dgm:t>
    </dgm:pt>
    <dgm:pt modelId="{FEB51D9B-839E-4009-BCBD-68B939AB4839}" type="sibTrans" cxnId="{91FC727E-6606-4257-9DF5-5F32164ED0BA}">
      <dgm:prSet/>
      <dgm:spPr/>
      <dgm:t>
        <a:bodyPr/>
        <a:lstStyle/>
        <a:p>
          <a:endParaRPr lang="zh-TW" altLang="en-US"/>
        </a:p>
      </dgm:t>
    </dgm:pt>
    <dgm:pt modelId="{ED52FEB6-FD99-4108-A2A6-EB904A9DA24A}">
      <dgm:prSet phldrT="[文字]"/>
      <dgm:spPr/>
      <dgm:t>
        <a:bodyPr/>
        <a:lstStyle/>
        <a:p>
          <a:r>
            <a:rPr lang="zh-TW" altLang="en-US" dirty="0" smtClean="0">
              <a:latin typeface="標楷體" pitchFamily="65" charset="-120"/>
              <a:ea typeface="標楷體" pitchFamily="65" charset="-120"/>
            </a:rPr>
            <a:t>學習歷程、方法及策略</a:t>
          </a:r>
        </a:p>
      </dgm:t>
    </dgm:pt>
    <dgm:pt modelId="{17F1C51E-E5F8-41CF-BB7C-ED9BD2188D9D}" type="parTrans" cxnId="{8EC37B30-8C10-4C9E-B612-A669C7B558FD}">
      <dgm:prSet/>
      <dgm:spPr/>
      <dgm:t>
        <a:bodyPr/>
        <a:lstStyle/>
        <a:p>
          <a:endParaRPr lang="zh-TW" altLang="en-US"/>
        </a:p>
      </dgm:t>
    </dgm:pt>
    <dgm:pt modelId="{75F71903-6502-4466-832D-E5E0F893DC4D}" type="sibTrans" cxnId="{8EC37B30-8C10-4C9E-B612-A669C7B558FD}">
      <dgm:prSet/>
      <dgm:spPr/>
      <dgm:t>
        <a:bodyPr/>
        <a:lstStyle/>
        <a:p>
          <a:endParaRPr lang="zh-TW" altLang="en-US"/>
        </a:p>
      </dgm:t>
    </dgm:pt>
    <dgm:pt modelId="{E1C2496E-0635-439D-A7DC-57D01ACDC57A}">
      <dgm:prSet phldrT="[文字]"/>
      <dgm:spPr/>
      <dgm:t>
        <a:bodyPr/>
        <a:lstStyle/>
        <a:p>
          <a:r>
            <a:rPr lang="zh-TW" altLang="en-US" dirty="0" smtClean="0">
              <a:latin typeface="標楷體" pitchFamily="65" charset="-120"/>
              <a:ea typeface="標楷體" pitchFamily="65" charset="-120"/>
            </a:rPr>
            <a:t>實踐力行的表現</a:t>
          </a:r>
          <a:endParaRPr lang="zh-TW" altLang="en-US" dirty="0">
            <a:latin typeface="標楷體" pitchFamily="65" charset="-120"/>
            <a:ea typeface="標楷體" pitchFamily="65" charset="-120"/>
          </a:endParaRPr>
        </a:p>
      </dgm:t>
    </dgm:pt>
    <dgm:pt modelId="{8D162820-1871-4B98-B085-B89C7B152B8B}" type="parTrans" cxnId="{C64B8ECC-5A90-47E3-BAE9-AD11AE16B19F}">
      <dgm:prSet/>
      <dgm:spPr/>
      <dgm:t>
        <a:bodyPr/>
        <a:lstStyle/>
        <a:p>
          <a:endParaRPr lang="zh-TW" altLang="en-US"/>
        </a:p>
      </dgm:t>
    </dgm:pt>
    <dgm:pt modelId="{3EC173CB-31BE-4EBC-BA86-D6AD9AE8F2C0}" type="sibTrans" cxnId="{C64B8ECC-5A90-47E3-BAE9-AD11AE16B19F}">
      <dgm:prSet/>
      <dgm:spPr/>
      <dgm:t>
        <a:bodyPr/>
        <a:lstStyle/>
        <a:p>
          <a:endParaRPr lang="zh-TW" altLang="en-US"/>
        </a:p>
      </dgm:t>
    </dgm:pt>
    <dgm:pt modelId="{89CA2C92-1C19-4274-AAA7-3D91B827B6CE}" type="pres">
      <dgm:prSet presAssocID="{05CE4506-3939-40AD-89A5-AF68080CFBC8}" presName="Name0" presStyleCnt="0">
        <dgm:presLayoutVars>
          <dgm:dir/>
          <dgm:resizeHandles val="exact"/>
        </dgm:presLayoutVars>
      </dgm:prSet>
      <dgm:spPr/>
      <dgm:t>
        <a:bodyPr/>
        <a:lstStyle/>
        <a:p>
          <a:endParaRPr lang="zh-TW" altLang="en-US"/>
        </a:p>
      </dgm:t>
    </dgm:pt>
    <dgm:pt modelId="{ED043B91-A83C-4D01-A798-B12100C215BE}" type="pres">
      <dgm:prSet presAssocID="{695A1B4D-CF13-4235-9DC7-C1864BA925FE}" presName="Name5" presStyleLbl="vennNode1" presStyleIdx="0" presStyleCnt="4" custScaleX="158698" custScaleY="121885" custLinFactY="-76971" custLinFactNeighborX="28408" custLinFactNeighborY="-100000">
        <dgm:presLayoutVars>
          <dgm:bulletEnabled val="1"/>
        </dgm:presLayoutVars>
      </dgm:prSet>
      <dgm:spPr/>
      <dgm:t>
        <a:bodyPr/>
        <a:lstStyle/>
        <a:p>
          <a:endParaRPr lang="zh-TW" altLang="en-US"/>
        </a:p>
      </dgm:t>
    </dgm:pt>
    <dgm:pt modelId="{1A882255-9A32-4B90-92B0-C00B10C4CD4D}" type="pres">
      <dgm:prSet presAssocID="{A62C4192-8761-4034-8DF2-FDFA8C37A612}" presName="space" presStyleCnt="0"/>
      <dgm:spPr/>
    </dgm:pt>
    <dgm:pt modelId="{95915C4A-70EC-4FBE-B2CD-86B61962E913}" type="pres">
      <dgm:prSet presAssocID="{36079B1A-9ECA-4141-B929-2A48759B4557}" presName="Name5" presStyleLbl="vennNode1" presStyleIdx="1" presStyleCnt="4" custScaleX="151372" custScaleY="122075" custLinFactX="-100000" custLinFactNeighborX="-165082" custLinFactNeighborY="-72426">
        <dgm:presLayoutVars>
          <dgm:bulletEnabled val="1"/>
        </dgm:presLayoutVars>
      </dgm:prSet>
      <dgm:spPr/>
      <dgm:t>
        <a:bodyPr/>
        <a:lstStyle/>
        <a:p>
          <a:endParaRPr lang="zh-TW" altLang="en-US"/>
        </a:p>
      </dgm:t>
    </dgm:pt>
    <dgm:pt modelId="{F41309D2-7E0A-4E9E-BBFD-337B20DD16E7}" type="pres">
      <dgm:prSet presAssocID="{FEB51D9B-839E-4009-BCBD-68B939AB4839}" presName="space" presStyleCnt="0"/>
      <dgm:spPr/>
    </dgm:pt>
    <dgm:pt modelId="{5D35B74E-FA5E-4CBD-A81A-B9DA938CC41A}" type="pres">
      <dgm:prSet presAssocID="{ED52FEB6-FD99-4108-A2A6-EB904A9DA24A}" presName="Name5" presStyleLbl="vennNode1" presStyleIdx="2" presStyleCnt="4" custScaleX="158209" custScaleY="116684" custLinFactX="-204388" custLinFactNeighborX="-300000" custLinFactNeighborY="29328">
        <dgm:presLayoutVars>
          <dgm:bulletEnabled val="1"/>
        </dgm:presLayoutVars>
      </dgm:prSet>
      <dgm:spPr/>
      <dgm:t>
        <a:bodyPr/>
        <a:lstStyle/>
        <a:p>
          <a:endParaRPr lang="zh-TW" altLang="en-US"/>
        </a:p>
      </dgm:t>
    </dgm:pt>
    <dgm:pt modelId="{F7BA8767-0BDB-4F49-90D1-66361B1F6A83}" type="pres">
      <dgm:prSet presAssocID="{75F71903-6502-4466-832D-E5E0F893DC4D}" presName="space" presStyleCnt="0"/>
      <dgm:spPr/>
    </dgm:pt>
    <dgm:pt modelId="{62C80D46-0835-4038-97A2-D68798CEC271}" type="pres">
      <dgm:prSet presAssocID="{E1C2496E-0635-439D-A7DC-57D01ACDC57A}" presName="Name5" presStyleLbl="vennNode1" presStyleIdx="3" presStyleCnt="4" custScaleX="147002" custScaleY="125465" custLinFactX="-322299" custLinFactY="35231" custLinFactNeighborX="-400000" custLinFactNeighborY="100000">
        <dgm:presLayoutVars>
          <dgm:bulletEnabled val="1"/>
        </dgm:presLayoutVars>
      </dgm:prSet>
      <dgm:spPr/>
      <dgm:t>
        <a:bodyPr/>
        <a:lstStyle/>
        <a:p>
          <a:endParaRPr lang="zh-TW" altLang="en-US"/>
        </a:p>
      </dgm:t>
    </dgm:pt>
  </dgm:ptLst>
  <dgm:cxnLst>
    <dgm:cxn modelId="{91FC727E-6606-4257-9DF5-5F32164ED0BA}" srcId="{05CE4506-3939-40AD-89A5-AF68080CFBC8}" destId="{36079B1A-9ECA-4141-B929-2A48759B4557}" srcOrd="1" destOrd="0" parTransId="{A633E81B-D05C-46A8-8B95-DB4D50161D7B}" sibTransId="{FEB51D9B-839E-4009-BCBD-68B939AB4839}"/>
    <dgm:cxn modelId="{8EC37B30-8C10-4C9E-B612-A669C7B558FD}" srcId="{05CE4506-3939-40AD-89A5-AF68080CFBC8}" destId="{ED52FEB6-FD99-4108-A2A6-EB904A9DA24A}" srcOrd="2" destOrd="0" parTransId="{17F1C51E-E5F8-41CF-BB7C-ED9BD2188D9D}" sibTransId="{75F71903-6502-4466-832D-E5E0F893DC4D}"/>
    <dgm:cxn modelId="{862BC288-07E8-423B-9078-AB62DF7320E4}" type="presOf" srcId="{36079B1A-9ECA-4141-B929-2A48759B4557}" destId="{95915C4A-70EC-4FBE-B2CD-86B61962E913}" srcOrd="0" destOrd="0" presId="urn:microsoft.com/office/officeart/2005/8/layout/venn3"/>
    <dgm:cxn modelId="{C64B8ECC-5A90-47E3-BAE9-AD11AE16B19F}" srcId="{05CE4506-3939-40AD-89A5-AF68080CFBC8}" destId="{E1C2496E-0635-439D-A7DC-57D01ACDC57A}" srcOrd="3" destOrd="0" parTransId="{8D162820-1871-4B98-B085-B89C7B152B8B}" sibTransId="{3EC173CB-31BE-4EBC-BA86-D6AD9AE8F2C0}"/>
    <dgm:cxn modelId="{132A1E90-FFF5-4742-8BCC-1F124B21E4FA}" type="presOf" srcId="{ED52FEB6-FD99-4108-A2A6-EB904A9DA24A}" destId="{5D35B74E-FA5E-4CBD-A81A-B9DA938CC41A}" srcOrd="0" destOrd="0" presId="urn:microsoft.com/office/officeart/2005/8/layout/venn3"/>
    <dgm:cxn modelId="{3C925D38-1AC7-45C4-9FCA-3C41F61A0576}" type="presOf" srcId="{695A1B4D-CF13-4235-9DC7-C1864BA925FE}" destId="{ED043B91-A83C-4D01-A798-B12100C215BE}" srcOrd="0" destOrd="0" presId="urn:microsoft.com/office/officeart/2005/8/layout/venn3"/>
    <dgm:cxn modelId="{CABD2D98-5292-4B7A-A53E-9AB9A7DFD561}" type="presOf" srcId="{E1C2496E-0635-439D-A7DC-57D01ACDC57A}" destId="{62C80D46-0835-4038-97A2-D68798CEC271}" srcOrd="0" destOrd="0" presId="urn:microsoft.com/office/officeart/2005/8/layout/venn3"/>
    <dgm:cxn modelId="{F013B859-6EEC-4627-BED8-58CAC011C8F1}" type="presOf" srcId="{05CE4506-3939-40AD-89A5-AF68080CFBC8}" destId="{89CA2C92-1C19-4274-AAA7-3D91B827B6CE}" srcOrd="0" destOrd="0" presId="urn:microsoft.com/office/officeart/2005/8/layout/venn3"/>
    <dgm:cxn modelId="{8B516D32-F694-480B-B111-94E62B8A3A3A}" srcId="{05CE4506-3939-40AD-89A5-AF68080CFBC8}" destId="{695A1B4D-CF13-4235-9DC7-C1864BA925FE}" srcOrd="0" destOrd="0" parTransId="{92036F15-D5FF-4792-9130-CBBA64A575EC}" sibTransId="{A62C4192-8761-4034-8DF2-FDFA8C37A612}"/>
    <dgm:cxn modelId="{A5EFC9B7-F8DB-4BD1-8453-2515AD0AB0F9}" type="presParOf" srcId="{89CA2C92-1C19-4274-AAA7-3D91B827B6CE}" destId="{ED043B91-A83C-4D01-A798-B12100C215BE}" srcOrd="0" destOrd="0" presId="urn:microsoft.com/office/officeart/2005/8/layout/venn3"/>
    <dgm:cxn modelId="{D2F1DBEA-C3E0-4C59-9BCE-7300D9651ED8}" type="presParOf" srcId="{89CA2C92-1C19-4274-AAA7-3D91B827B6CE}" destId="{1A882255-9A32-4B90-92B0-C00B10C4CD4D}" srcOrd="1" destOrd="0" presId="urn:microsoft.com/office/officeart/2005/8/layout/venn3"/>
    <dgm:cxn modelId="{DCBC9BC8-50F6-487B-BC7B-B7CAABEC1137}" type="presParOf" srcId="{89CA2C92-1C19-4274-AAA7-3D91B827B6CE}" destId="{95915C4A-70EC-4FBE-B2CD-86B61962E913}" srcOrd="2" destOrd="0" presId="urn:microsoft.com/office/officeart/2005/8/layout/venn3"/>
    <dgm:cxn modelId="{BF459DF6-0BBD-4456-BFD2-D39C93641480}" type="presParOf" srcId="{89CA2C92-1C19-4274-AAA7-3D91B827B6CE}" destId="{F41309D2-7E0A-4E9E-BBFD-337B20DD16E7}" srcOrd="3" destOrd="0" presId="urn:microsoft.com/office/officeart/2005/8/layout/venn3"/>
    <dgm:cxn modelId="{D5E7670F-4E24-4B0B-9991-6E8080029898}" type="presParOf" srcId="{89CA2C92-1C19-4274-AAA7-3D91B827B6CE}" destId="{5D35B74E-FA5E-4CBD-A81A-B9DA938CC41A}" srcOrd="4" destOrd="0" presId="urn:microsoft.com/office/officeart/2005/8/layout/venn3"/>
    <dgm:cxn modelId="{4008ED8A-45FF-42CC-9863-D2D0D589303C}" type="presParOf" srcId="{89CA2C92-1C19-4274-AAA7-3D91B827B6CE}" destId="{F7BA8767-0BDB-4F49-90D1-66361B1F6A83}" srcOrd="5" destOrd="0" presId="urn:microsoft.com/office/officeart/2005/8/layout/venn3"/>
    <dgm:cxn modelId="{18353C59-DC68-4E64-91F9-0298411CE606}" type="presParOf" srcId="{89CA2C92-1C19-4274-AAA7-3D91B827B6CE}" destId="{62C80D46-0835-4038-97A2-D68798CEC271}"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EC96854-291B-4D36-91BB-383EC4C4BA15}"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zh-TW" altLang="en-US"/>
        </a:p>
      </dgm:t>
    </dgm:pt>
    <dgm:pt modelId="{0DACF181-51B7-452D-A8FB-A98EDB36467E}">
      <dgm:prSet phldrT="[文字]"/>
      <dgm:spPr>
        <a:solidFill>
          <a:srgbClr val="0070C0"/>
        </a:solidFill>
      </dgm:spPr>
      <dgm:t>
        <a:bodyPr/>
        <a:lstStyle/>
        <a:p>
          <a:r>
            <a:rPr lang="zh-TW" altLang="zh-TW" dirty="0" smtClean="0">
              <a:latin typeface="標楷體" panose="03000509000000000000" pitchFamily="65" charset="-120"/>
              <a:ea typeface="標楷體" panose="03000509000000000000" pitchFamily="65" charset="-120"/>
            </a:rPr>
            <a:t>每年估計有</a:t>
          </a:r>
          <a:r>
            <a:rPr lang="en-US" altLang="zh-TW" dirty="0" smtClean="0">
              <a:latin typeface="標楷體" panose="03000509000000000000" pitchFamily="65" charset="-120"/>
              <a:ea typeface="標楷體" panose="03000509000000000000" pitchFamily="65" charset="-120"/>
            </a:rPr>
            <a:t>9</a:t>
          </a:r>
          <a:r>
            <a:rPr lang="zh-TW" altLang="zh-TW" dirty="0" smtClean="0">
              <a:latin typeface="標楷體" panose="03000509000000000000" pitchFamily="65" charset="-120"/>
              <a:ea typeface="標楷體" panose="03000509000000000000" pitchFamily="65" charset="-120"/>
            </a:rPr>
            <a:t>萬</a:t>
          </a:r>
          <a:r>
            <a:rPr lang="en-US" altLang="zh-TW" dirty="0" smtClean="0">
              <a:latin typeface="標楷體" panose="03000509000000000000" pitchFamily="65" charset="-120"/>
              <a:ea typeface="標楷體" panose="03000509000000000000" pitchFamily="65" charset="-120"/>
            </a:rPr>
            <a:t>2</a:t>
          </a:r>
          <a:r>
            <a:rPr lang="zh-TW" altLang="zh-TW" dirty="0" smtClean="0">
              <a:latin typeface="標楷體" panose="03000509000000000000" pitchFamily="65" charset="-120"/>
              <a:ea typeface="標楷體" panose="03000509000000000000" pitchFamily="65" charset="-120"/>
            </a:rPr>
            <a:t>千名的農業缺口</a:t>
          </a:r>
          <a:endParaRPr lang="zh-TW" altLang="en-US" dirty="0">
            <a:latin typeface="標楷體" panose="03000509000000000000" pitchFamily="65" charset="-120"/>
            <a:ea typeface="標楷體" panose="03000509000000000000" pitchFamily="65" charset="-120"/>
          </a:endParaRPr>
        </a:p>
      </dgm:t>
    </dgm:pt>
    <dgm:pt modelId="{7C163E61-9140-41D3-8D7B-6B1AAB302537}" type="parTrans" cxnId="{577A5B72-8BDA-4364-ADA6-B930B84E54EF}">
      <dgm:prSet/>
      <dgm:spPr/>
      <dgm:t>
        <a:bodyPr/>
        <a:lstStyle/>
        <a:p>
          <a:endParaRPr lang="zh-TW" altLang="en-US"/>
        </a:p>
      </dgm:t>
    </dgm:pt>
    <dgm:pt modelId="{D7A0341F-4F25-4288-A8E9-61FE9318A13C}" type="sibTrans" cxnId="{577A5B72-8BDA-4364-ADA6-B930B84E54EF}">
      <dgm:prSet/>
      <dgm:spPr/>
      <dgm:t>
        <a:bodyPr/>
        <a:lstStyle/>
        <a:p>
          <a:endParaRPr lang="zh-TW" altLang="en-US"/>
        </a:p>
      </dgm:t>
    </dgm:pt>
    <dgm:pt modelId="{6DE3BC42-2C98-4009-832D-1192F1B0E3E2}">
      <dgm:prSet phldrT="[文字]"/>
      <dgm:spPr>
        <a:solidFill>
          <a:srgbClr val="00B050"/>
        </a:solidFill>
      </dgm:spPr>
      <dgm:t>
        <a:bodyPr/>
        <a:lstStyle/>
        <a:p>
          <a:r>
            <a:rPr lang="en-US" dirty="0" smtClean="0">
              <a:latin typeface="標楷體" panose="03000509000000000000" pitchFamily="65" charset="-120"/>
              <a:ea typeface="標楷體" panose="03000509000000000000" pitchFamily="65" charset="-120"/>
            </a:rPr>
            <a:t>62.3</a:t>
          </a:r>
          <a:r>
            <a:rPr lang="zh-TW" dirty="0" smtClean="0">
              <a:latin typeface="標楷體" panose="03000509000000000000" pitchFamily="65" charset="-120"/>
              <a:ea typeface="標楷體" panose="03000509000000000000" pitchFamily="65" charset="-120"/>
            </a:rPr>
            <a:t>％農校生未有意願務農</a:t>
          </a:r>
          <a:endParaRPr lang="zh-TW" altLang="en-US" dirty="0">
            <a:latin typeface="標楷體" panose="03000509000000000000" pitchFamily="65" charset="-120"/>
            <a:ea typeface="標楷體" panose="03000509000000000000" pitchFamily="65" charset="-120"/>
          </a:endParaRPr>
        </a:p>
      </dgm:t>
    </dgm:pt>
    <dgm:pt modelId="{704E16F3-5C05-4CE7-BC98-21DB67E0E1AE}" type="parTrans" cxnId="{A5FFFD76-842C-4639-94C1-B657744F0507}">
      <dgm:prSet/>
      <dgm:spPr/>
      <dgm:t>
        <a:bodyPr/>
        <a:lstStyle/>
        <a:p>
          <a:endParaRPr lang="zh-TW" altLang="en-US"/>
        </a:p>
      </dgm:t>
    </dgm:pt>
    <dgm:pt modelId="{C8538797-FD50-4563-85CC-02710BEE344C}" type="sibTrans" cxnId="{A5FFFD76-842C-4639-94C1-B657744F0507}">
      <dgm:prSet/>
      <dgm:spPr/>
      <dgm:t>
        <a:bodyPr/>
        <a:lstStyle/>
        <a:p>
          <a:endParaRPr lang="zh-TW" altLang="en-US"/>
        </a:p>
      </dgm:t>
    </dgm:pt>
    <dgm:pt modelId="{0E41F4A8-AF83-4C40-8872-FCA8FC9DA586}">
      <dgm:prSet phldrT="[文字]" custT="1"/>
      <dgm:spPr>
        <a:solidFill>
          <a:srgbClr val="FF0000"/>
        </a:solidFill>
      </dgm:spPr>
      <dgm:t>
        <a:bodyPr/>
        <a:lstStyle/>
        <a:p>
          <a:r>
            <a:rPr lang="zh-TW" sz="2800" dirty="0" smtClean="0">
              <a:latin typeface="標楷體" panose="03000509000000000000" pitchFamily="65" charset="-120"/>
              <a:ea typeface="標楷體" panose="03000509000000000000" pitchFamily="65" charset="-120"/>
            </a:rPr>
            <a:t>只有</a:t>
          </a:r>
          <a:r>
            <a:rPr lang="en-US" sz="2800" dirty="0" smtClean="0">
              <a:latin typeface="標楷體" panose="03000509000000000000" pitchFamily="65" charset="-120"/>
              <a:ea typeface="標楷體" panose="03000509000000000000" pitchFamily="65" charset="-120"/>
            </a:rPr>
            <a:t>15.64%</a:t>
          </a:r>
          <a:r>
            <a:rPr lang="zh-TW" altLang="en-US" sz="2800" dirty="0" smtClean="0">
              <a:latin typeface="標楷體" panose="03000509000000000000" pitchFamily="65" charset="-120"/>
              <a:ea typeface="標楷體" panose="03000509000000000000" pitchFamily="65" charset="-120"/>
            </a:rPr>
            <a:t>畢業生</a:t>
          </a:r>
          <a:r>
            <a:rPr lang="zh-TW" sz="2800" dirty="0" smtClean="0">
              <a:latin typeface="標楷體" panose="03000509000000000000" pitchFamily="65" charset="-120"/>
              <a:ea typeface="標楷體" panose="03000509000000000000" pitchFamily="65" charset="-120"/>
            </a:rPr>
            <a:t>想從事與本行相關的行業</a:t>
          </a:r>
          <a:endParaRPr lang="zh-TW" altLang="en-US" sz="2800" dirty="0">
            <a:latin typeface="標楷體" panose="03000509000000000000" pitchFamily="65" charset="-120"/>
            <a:ea typeface="標楷體" panose="03000509000000000000" pitchFamily="65" charset="-120"/>
          </a:endParaRPr>
        </a:p>
      </dgm:t>
    </dgm:pt>
    <dgm:pt modelId="{86DE0BEE-7675-4E9C-804C-CC2E7CAE84A2}" type="sibTrans" cxnId="{E6208DB1-005C-4366-9B02-2E16CE05D06C}">
      <dgm:prSet/>
      <dgm:spPr/>
      <dgm:t>
        <a:bodyPr/>
        <a:lstStyle/>
        <a:p>
          <a:endParaRPr lang="zh-TW" altLang="en-US"/>
        </a:p>
      </dgm:t>
    </dgm:pt>
    <dgm:pt modelId="{61335A60-7281-40F2-8CDB-49A30BC15638}" type="parTrans" cxnId="{E6208DB1-005C-4366-9B02-2E16CE05D06C}">
      <dgm:prSet/>
      <dgm:spPr/>
      <dgm:t>
        <a:bodyPr/>
        <a:lstStyle/>
        <a:p>
          <a:endParaRPr lang="zh-TW" altLang="en-US"/>
        </a:p>
      </dgm:t>
    </dgm:pt>
    <dgm:pt modelId="{2B541AA7-9D13-4303-B824-15D648E193DB}" type="pres">
      <dgm:prSet presAssocID="{0EC96854-291B-4D36-91BB-383EC4C4BA15}" presName="linear" presStyleCnt="0">
        <dgm:presLayoutVars>
          <dgm:dir/>
          <dgm:animLvl val="lvl"/>
          <dgm:resizeHandles val="exact"/>
        </dgm:presLayoutVars>
      </dgm:prSet>
      <dgm:spPr/>
      <dgm:t>
        <a:bodyPr/>
        <a:lstStyle/>
        <a:p>
          <a:endParaRPr lang="zh-TW" altLang="en-US"/>
        </a:p>
      </dgm:t>
    </dgm:pt>
    <dgm:pt modelId="{CB0B1573-8CE5-47B6-A45D-EB2BEDDF768D}" type="pres">
      <dgm:prSet presAssocID="{0DACF181-51B7-452D-A8FB-A98EDB36467E}" presName="parentLin" presStyleCnt="0"/>
      <dgm:spPr/>
    </dgm:pt>
    <dgm:pt modelId="{CD2B280B-F3CE-42C6-857C-617557EDF2C3}" type="pres">
      <dgm:prSet presAssocID="{0DACF181-51B7-452D-A8FB-A98EDB36467E}" presName="parentLeftMargin" presStyleLbl="node1" presStyleIdx="0" presStyleCnt="3"/>
      <dgm:spPr/>
      <dgm:t>
        <a:bodyPr/>
        <a:lstStyle/>
        <a:p>
          <a:endParaRPr lang="zh-TW" altLang="en-US"/>
        </a:p>
      </dgm:t>
    </dgm:pt>
    <dgm:pt modelId="{2C3F3ED7-1DB0-4DFE-AB93-C0D446E323EB}" type="pres">
      <dgm:prSet presAssocID="{0DACF181-51B7-452D-A8FB-A98EDB36467E}" presName="parentText" presStyleLbl="node1" presStyleIdx="0" presStyleCnt="3" custScaleX="113570" custScaleY="134571">
        <dgm:presLayoutVars>
          <dgm:chMax val="0"/>
          <dgm:bulletEnabled val="1"/>
        </dgm:presLayoutVars>
      </dgm:prSet>
      <dgm:spPr/>
      <dgm:t>
        <a:bodyPr/>
        <a:lstStyle/>
        <a:p>
          <a:endParaRPr lang="zh-TW" altLang="en-US"/>
        </a:p>
      </dgm:t>
    </dgm:pt>
    <dgm:pt modelId="{5406097F-8610-45E8-8DC2-3DE851477097}" type="pres">
      <dgm:prSet presAssocID="{0DACF181-51B7-452D-A8FB-A98EDB36467E}" presName="negativeSpace" presStyleCnt="0"/>
      <dgm:spPr/>
    </dgm:pt>
    <dgm:pt modelId="{4740E513-61DC-4AAE-8A63-4D01668E99EB}" type="pres">
      <dgm:prSet presAssocID="{0DACF181-51B7-452D-A8FB-A98EDB36467E}" presName="childText" presStyleLbl="conFgAcc1" presStyleIdx="0" presStyleCnt="3">
        <dgm:presLayoutVars>
          <dgm:bulletEnabled val="1"/>
        </dgm:presLayoutVars>
      </dgm:prSet>
      <dgm:spPr/>
    </dgm:pt>
    <dgm:pt modelId="{D7571A27-CC42-44A4-90F1-220391880816}" type="pres">
      <dgm:prSet presAssocID="{D7A0341F-4F25-4288-A8E9-61FE9318A13C}" presName="spaceBetweenRectangles" presStyleCnt="0"/>
      <dgm:spPr/>
    </dgm:pt>
    <dgm:pt modelId="{CFC732CF-1FCC-4795-A09F-52F866596C3B}" type="pres">
      <dgm:prSet presAssocID="{6DE3BC42-2C98-4009-832D-1192F1B0E3E2}" presName="parentLin" presStyleCnt="0"/>
      <dgm:spPr/>
    </dgm:pt>
    <dgm:pt modelId="{F2B20304-3270-4A41-9792-51CB3167D2E7}" type="pres">
      <dgm:prSet presAssocID="{6DE3BC42-2C98-4009-832D-1192F1B0E3E2}" presName="parentLeftMargin" presStyleLbl="node1" presStyleIdx="0" presStyleCnt="3"/>
      <dgm:spPr/>
      <dgm:t>
        <a:bodyPr/>
        <a:lstStyle/>
        <a:p>
          <a:endParaRPr lang="zh-TW" altLang="en-US"/>
        </a:p>
      </dgm:t>
    </dgm:pt>
    <dgm:pt modelId="{8F4DCA85-6149-49BA-9886-B25FE6D8FBEF}" type="pres">
      <dgm:prSet presAssocID="{6DE3BC42-2C98-4009-832D-1192F1B0E3E2}" presName="parentText" presStyleLbl="node1" presStyleIdx="1" presStyleCnt="3" custScaleX="113570" custScaleY="115867">
        <dgm:presLayoutVars>
          <dgm:chMax val="0"/>
          <dgm:bulletEnabled val="1"/>
        </dgm:presLayoutVars>
      </dgm:prSet>
      <dgm:spPr/>
      <dgm:t>
        <a:bodyPr/>
        <a:lstStyle/>
        <a:p>
          <a:endParaRPr lang="zh-TW" altLang="en-US"/>
        </a:p>
      </dgm:t>
    </dgm:pt>
    <dgm:pt modelId="{A1D2A891-B5D0-4269-A4A2-93633917250B}" type="pres">
      <dgm:prSet presAssocID="{6DE3BC42-2C98-4009-832D-1192F1B0E3E2}" presName="negativeSpace" presStyleCnt="0"/>
      <dgm:spPr/>
    </dgm:pt>
    <dgm:pt modelId="{1FE95218-AA20-414D-9AA2-9EDBE638454E}" type="pres">
      <dgm:prSet presAssocID="{6DE3BC42-2C98-4009-832D-1192F1B0E3E2}" presName="childText" presStyleLbl="conFgAcc1" presStyleIdx="1" presStyleCnt="3">
        <dgm:presLayoutVars>
          <dgm:bulletEnabled val="1"/>
        </dgm:presLayoutVars>
      </dgm:prSet>
      <dgm:spPr/>
    </dgm:pt>
    <dgm:pt modelId="{4CF87BB9-906A-4983-BC20-7F6D681E3C7F}" type="pres">
      <dgm:prSet presAssocID="{C8538797-FD50-4563-85CC-02710BEE344C}" presName="spaceBetweenRectangles" presStyleCnt="0"/>
      <dgm:spPr/>
    </dgm:pt>
    <dgm:pt modelId="{EEC9E74D-342F-4477-B1E9-5C163B5ED74E}" type="pres">
      <dgm:prSet presAssocID="{0E41F4A8-AF83-4C40-8872-FCA8FC9DA586}" presName="parentLin" presStyleCnt="0"/>
      <dgm:spPr/>
    </dgm:pt>
    <dgm:pt modelId="{26EF4B7B-BA87-4395-AC88-9E85BA182492}" type="pres">
      <dgm:prSet presAssocID="{0E41F4A8-AF83-4C40-8872-FCA8FC9DA586}" presName="parentLeftMargin" presStyleLbl="node1" presStyleIdx="1" presStyleCnt="3"/>
      <dgm:spPr/>
      <dgm:t>
        <a:bodyPr/>
        <a:lstStyle/>
        <a:p>
          <a:endParaRPr lang="zh-TW" altLang="en-US"/>
        </a:p>
      </dgm:t>
    </dgm:pt>
    <dgm:pt modelId="{2891ED28-B6F8-4BCB-9F8E-75EE47F97476}" type="pres">
      <dgm:prSet presAssocID="{0E41F4A8-AF83-4C40-8872-FCA8FC9DA586}" presName="parentText" presStyleLbl="node1" presStyleIdx="2" presStyleCnt="3" custScaleX="113570" custScaleY="120882">
        <dgm:presLayoutVars>
          <dgm:chMax val="0"/>
          <dgm:bulletEnabled val="1"/>
        </dgm:presLayoutVars>
      </dgm:prSet>
      <dgm:spPr/>
      <dgm:t>
        <a:bodyPr/>
        <a:lstStyle/>
        <a:p>
          <a:endParaRPr lang="zh-TW" altLang="en-US"/>
        </a:p>
      </dgm:t>
    </dgm:pt>
    <dgm:pt modelId="{FF1E501C-854E-4561-B953-4C6DCFBA22C0}" type="pres">
      <dgm:prSet presAssocID="{0E41F4A8-AF83-4C40-8872-FCA8FC9DA586}" presName="negativeSpace" presStyleCnt="0"/>
      <dgm:spPr/>
    </dgm:pt>
    <dgm:pt modelId="{B4F8132D-ECCE-4862-AAB4-C716A185BFDF}" type="pres">
      <dgm:prSet presAssocID="{0E41F4A8-AF83-4C40-8872-FCA8FC9DA586}" presName="childText" presStyleLbl="conFgAcc1" presStyleIdx="2" presStyleCnt="3">
        <dgm:presLayoutVars>
          <dgm:bulletEnabled val="1"/>
        </dgm:presLayoutVars>
      </dgm:prSet>
      <dgm:spPr/>
    </dgm:pt>
  </dgm:ptLst>
  <dgm:cxnLst>
    <dgm:cxn modelId="{A5FFFD76-842C-4639-94C1-B657744F0507}" srcId="{0EC96854-291B-4D36-91BB-383EC4C4BA15}" destId="{6DE3BC42-2C98-4009-832D-1192F1B0E3E2}" srcOrd="1" destOrd="0" parTransId="{704E16F3-5C05-4CE7-BC98-21DB67E0E1AE}" sibTransId="{C8538797-FD50-4563-85CC-02710BEE344C}"/>
    <dgm:cxn modelId="{257FC666-1417-40A7-ABDB-9E19DC3CA4C7}" type="presOf" srcId="{0E41F4A8-AF83-4C40-8872-FCA8FC9DA586}" destId="{2891ED28-B6F8-4BCB-9F8E-75EE47F97476}" srcOrd="1" destOrd="0" presId="urn:microsoft.com/office/officeart/2005/8/layout/list1"/>
    <dgm:cxn modelId="{FE865C0A-7D52-4C7C-8179-E21012563A09}" type="presOf" srcId="{0EC96854-291B-4D36-91BB-383EC4C4BA15}" destId="{2B541AA7-9D13-4303-B824-15D648E193DB}" srcOrd="0" destOrd="0" presId="urn:microsoft.com/office/officeart/2005/8/layout/list1"/>
    <dgm:cxn modelId="{2A363A9D-30AE-43F6-B7CC-3AA3611E7CD4}" type="presOf" srcId="{0E41F4A8-AF83-4C40-8872-FCA8FC9DA586}" destId="{26EF4B7B-BA87-4395-AC88-9E85BA182492}" srcOrd="0" destOrd="0" presId="urn:microsoft.com/office/officeart/2005/8/layout/list1"/>
    <dgm:cxn modelId="{B2898EDF-FA9E-4EFE-B02E-AFD574F4F184}" type="presOf" srcId="{6DE3BC42-2C98-4009-832D-1192F1B0E3E2}" destId="{8F4DCA85-6149-49BA-9886-B25FE6D8FBEF}" srcOrd="1" destOrd="0" presId="urn:microsoft.com/office/officeart/2005/8/layout/list1"/>
    <dgm:cxn modelId="{F3C3341F-7D74-4823-9A33-840B5106E8DE}" type="presOf" srcId="{6DE3BC42-2C98-4009-832D-1192F1B0E3E2}" destId="{F2B20304-3270-4A41-9792-51CB3167D2E7}" srcOrd="0" destOrd="0" presId="urn:microsoft.com/office/officeart/2005/8/layout/list1"/>
    <dgm:cxn modelId="{9E3480D1-CAC2-4843-8B0C-B119CC91F6A5}" type="presOf" srcId="{0DACF181-51B7-452D-A8FB-A98EDB36467E}" destId="{CD2B280B-F3CE-42C6-857C-617557EDF2C3}" srcOrd="0" destOrd="0" presId="urn:microsoft.com/office/officeart/2005/8/layout/list1"/>
    <dgm:cxn modelId="{577A5B72-8BDA-4364-ADA6-B930B84E54EF}" srcId="{0EC96854-291B-4D36-91BB-383EC4C4BA15}" destId="{0DACF181-51B7-452D-A8FB-A98EDB36467E}" srcOrd="0" destOrd="0" parTransId="{7C163E61-9140-41D3-8D7B-6B1AAB302537}" sibTransId="{D7A0341F-4F25-4288-A8E9-61FE9318A13C}"/>
    <dgm:cxn modelId="{E6F6C449-5DDC-468A-9375-89AADD884C5A}" type="presOf" srcId="{0DACF181-51B7-452D-A8FB-A98EDB36467E}" destId="{2C3F3ED7-1DB0-4DFE-AB93-C0D446E323EB}" srcOrd="1" destOrd="0" presId="urn:microsoft.com/office/officeart/2005/8/layout/list1"/>
    <dgm:cxn modelId="{E6208DB1-005C-4366-9B02-2E16CE05D06C}" srcId="{0EC96854-291B-4D36-91BB-383EC4C4BA15}" destId="{0E41F4A8-AF83-4C40-8872-FCA8FC9DA586}" srcOrd="2" destOrd="0" parTransId="{61335A60-7281-40F2-8CDB-49A30BC15638}" sibTransId="{86DE0BEE-7675-4E9C-804C-CC2E7CAE84A2}"/>
    <dgm:cxn modelId="{25BF28B2-85CC-4C7D-955D-B90F7A84AE2A}" type="presParOf" srcId="{2B541AA7-9D13-4303-B824-15D648E193DB}" destId="{CB0B1573-8CE5-47B6-A45D-EB2BEDDF768D}" srcOrd="0" destOrd="0" presId="urn:microsoft.com/office/officeart/2005/8/layout/list1"/>
    <dgm:cxn modelId="{D6673A98-AE38-41AE-8DBE-83AC461BB331}" type="presParOf" srcId="{CB0B1573-8CE5-47B6-A45D-EB2BEDDF768D}" destId="{CD2B280B-F3CE-42C6-857C-617557EDF2C3}" srcOrd="0" destOrd="0" presId="urn:microsoft.com/office/officeart/2005/8/layout/list1"/>
    <dgm:cxn modelId="{53E12787-7511-4DB7-B211-73504728CBD3}" type="presParOf" srcId="{CB0B1573-8CE5-47B6-A45D-EB2BEDDF768D}" destId="{2C3F3ED7-1DB0-4DFE-AB93-C0D446E323EB}" srcOrd="1" destOrd="0" presId="urn:microsoft.com/office/officeart/2005/8/layout/list1"/>
    <dgm:cxn modelId="{D2B51574-0633-4714-9626-B3F978235D81}" type="presParOf" srcId="{2B541AA7-9D13-4303-B824-15D648E193DB}" destId="{5406097F-8610-45E8-8DC2-3DE851477097}" srcOrd="1" destOrd="0" presId="urn:microsoft.com/office/officeart/2005/8/layout/list1"/>
    <dgm:cxn modelId="{C1879E56-737C-4163-A648-4FE9DCDFF7F7}" type="presParOf" srcId="{2B541AA7-9D13-4303-B824-15D648E193DB}" destId="{4740E513-61DC-4AAE-8A63-4D01668E99EB}" srcOrd="2" destOrd="0" presId="urn:microsoft.com/office/officeart/2005/8/layout/list1"/>
    <dgm:cxn modelId="{89631805-3992-4D80-AAB6-D662515A3E7C}" type="presParOf" srcId="{2B541AA7-9D13-4303-B824-15D648E193DB}" destId="{D7571A27-CC42-44A4-90F1-220391880816}" srcOrd="3" destOrd="0" presId="urn:microsoft.com/office/officeart/2005/8/layout/list1"/>
    <dgm:cxn modelId="{E72ED5DA-85B7-401E-96C3-F2C622850DC5}" type="presParOf" srcId="{2B541AA7-9D13-4303-B824-15D648E193DB}" destId="{CFC732CF-1FCC-4795-A09F-52F866596C3B}" srcOrd="4" destOrd="0" presId="urn:microsoft.com/office/officeart/2005/8/layout/list1"/>
    <dgm:cxn modelId="{5DD62B87-F36A-4EE9-A3C9-D666CD81CD1A}" type="presParOf" srcId="{CFC732CF-1FCC-4795-A09F-52F866596C3B}" destId="{F2B20304-3270-4A41-9792-51CB3167D2E7}" srcOrd="0" destOrd="0" presId="urn:microsoft.com/office/officeart/2005/8/layout/list1"/>
    <dgm:cxn modelId="{6119D6A7-6ABD-4DF3-97FA-7C82A7050362}" type="presParOf" srcId="{CFC732CF-1FCC-4795-A09F-52F866596C3B}" destId="{8F4DCA85-6149-49BA-9886-B25FE6D8FBEF}" srcOrd="1" destOrd="0" presId="urn:microsoft.com/office/officeart/2005/8/layout/list1"/>
    <dgm:cxn modelId="{317B7568-20C7-4F4F-B28F-A617C0827E0E}" type="presParOf" srcId="{2B541AA7-9D13-4303-B824-15D648E193DB}" destId="{A1D2A891-B5D0-4269-A4A2-93633917250B}" srcOrd="5" destOrd="0" presId="urn:microsoft.com/office/officeart/2005/8/layout/list1"/>
    <dgm:cxn modelId="{6BB29666-D100-4AF9-8667-C5A11C4A1588}" type="presParOf" srcId="{2B541AA7-9D13-4303-B824-15D648E193DB}" destId="{1FE95218-AA20-414D-9AA2-9EDBE638454E}" srcOrd="6" destOrd="0" presId="urn:microsoft.com/office/officeart/2005/8/layout/list1"/>
    <dgm:cxn modelId="{8D67777A-0E79-4E15-ACBF-9893DADE02CE}" type="presParOf" srcId="{2B541AA7-9D13-4303-B824-15D648E193DB}" destId="{4CF87BB9-906A-4983-BC20-7F6D681E3C7F}" srcOrd="7" destOrd="0" presId="urn:microsoft.com/office/officeart/2005/8/layout/list1"/>
    <dgm:cxn modelId="{9EABA3C1-212D-4C19-B2AD-17EB85C7ACCC}" type="presParOf" srcId="{2B541AA7-9D13-4303-B824-15D648E193DB}" destId="{EEC9E74D-342F-4477-B1E9-5C163B5ED74E}" srcOrd="8" destOrd="0" presId="urn:microsoft.com/office/officeart/2005/8/layout/list1"/>
    <dgm:cxn modelId="{1A82F367-1F2A-47DB-834F-640DCBD3DAE3}" type="presParOf" srcId="{EEC9E74D-342F-4477-B1E9-5C163B5ED74E}" destId="{26EF4B7B-BA87-4395-AC88-9E85BA182492}" srcOrd="0" destOrd="0" presId="urn:microsoft.com/office/officeart/2005/8/layout/list1"/>
    <dgm:cxn modelId="{A896607F-3C8E-4073-A047-6D07FEE3F51E}" type="presParOf" srcId="{EEC9E74D-342F-4477-B1E9-5C163B5ED74E}" destId="{2891ED28-B6F8-4BCB-9F8E-75EE47F97476}" srcOrd="1" destOrd="0" presId="urn:microsoft.com/office/officeart/2005/8/layout/list1"/>
    <dgm:cxn modelId="{1BF1BBC6-E93D-4110-B10E-38AA68DFBA26}" type="presParOf" srcId="{2B541AA7-9D13-4303-B824-15D648E193DB}" destId="{FF1E501C-854E-4561-B953-4C6DCFBA22C0}" srcOrd="9" destOrd="0" presId="urn:microsoft.com/office/officeart/2005/8/layout/list1"/>
    <dgm:cxn modelId="{5F835374-24CB-4A78-9D1A-78367A4B5C1C}" type="presParOf" srcId="{2B541AA7-9D13-4303-B824-15D648E193DB}" destId="{B4F8132D-ECCE-4862-AAB4-C716A185BFD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CF6FD-C2DA-984E-B3E5-52F65F52D24B}">
      <dsp:nvSpPr>
        <dsp:cNvPr id="0" name=""/>
        <dsp:cNvSpPr/>
      </dsp:nvSpPr>
      <dsp:spPr>
        <a:xfrm>
          <a:off x="2524" y="177087"/>
          <a:ext cx="2461021" cy="640259"/>
        </a:xfrm>
        <a:prstGeom prst="rect">
          <a:avLst/>
        </a:prstGeom>
        <a:solidFill>
          <a:srgbClr val="32BDAC"/>
        </a:solidFill>
        <a:ln w="50800" cap="flat" cmpd="sng" algn="ctr">
          <a:solidFill>
            <a:schemeClr val="bg1"/>
          </a:solidFill>
          <a:prstDash val="solid"/>
          <a:miter lim="800000"/>
        </a:ln>
        <a:effectLst>
          <a:outerShdw blurRad="50800" dist="762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endParaRPr lang="zh-TW" altLang="en-US" sz="2400" kern="1200" dirty="0">
            <a:latin typeface="Microsoft JhengHei" charset="-120"/>
            <a:ea typeface="Microsoft JhengHei" charset="-120"/>
            <a:cs typeface="Microsoft JhengHei" charset="-120"/>
          </a:endParaRPr>
        </a:p>
      </dsp:txBody>
      <dsp:txXfrm>
        <a:off x="2524" y="177087"/>
        <a:ext cx="2461021" cy="640259"/>
      </dsp:txXfrm>
    </dsp:sp>
    <dsp:sp modelId="{ADCB92E7-AEF9-A144-8479-D352E85F2566}">
      <dsp:nvSpPr>
        <dsp:cNvPr id="0" name=""/>
        <dsp:cNvSpPr/>
      </dsp:nvSpPr>
      <dsp:spPr>
        <a:xfrm>
          <a:off x="2524" y="645272"/>
          <a:ext cx="2461021" cy="1844640"/>
        </a:xfrm>
        <a:prstGeom prst="rect">
          <a:avLst/>
        </a:prstGeom>
        <a:solidFill>
          <a:schemeClr val="bg1">
            <a:lumMod val="95000"/>
          </a:schemeClr>
        </a:solidFill>
        <a:ln w="50800" cap="flat" cmpd="sng" algn="ctr">
          <a:solidFill>
            <a:schemeClr val="bg1">
              <a:alpha val="90000"/>
            </a:schemeClr>
          </a:solidFill>
          <a:prstDash val="solid"/>
          <a:miter lim="800000"/>
        </a:ln>
        <a:effectLst>
          <a:outerShdw blurRad="50800" dist="762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ctr" anchorCtr="0">
          <a:noAutofit/>
        </a:bodyPr>
        <a:lstStyle/>
        <a:p>
          <a:pPr marL="228600" lvl="1" indent="-228600" algn="l" defTabSz="1111250">
            <a:lnSpc>
              <a:spcPct val="90000"/>
            </a:lnSpc>
            <a:spcBef>
              <a:spcPct val="0"/>
            </a:spcBef>
            <a:spcAft>
              <a:spcPct val="15000"/>
            </a:spcAft>
            <a:buChar char="••"/>
          </a:pPr>
          <a:r>
            <a:rPr lang="zh-TW" altLang="en-US" sz="2500" kern="1200" dirty="0" smtClean="0">
              <a:latin typeface="Microsoft JhengHei" charset="-120"/>
              <a:ea typeface="Microsoft JhengHei" charset="-120"/>
              <a:cs typeface="Microsoft JhengHei" charset="-120"/>
            </a:rPr>
            <a:t>擴展價值探索與體驗思辨</a:t>
          </a:r>
          <a:endParaRPr lang="zh-TW" altLang="en-US" sz="2500" kern="1200" dirty="0">
            <a:latin typeface="Microsoft JhengHei" charset="-120"/>
            <a:ea typeface="Microsoft JhengHei" charset="-120"/>
            <a:cs typeface="Microsoft JhengHei" charset="-120"/>
          </a:endParaRPr>
        </a:p>
      </dsp:txBody>
      <dsp:txXfrm>
        <a:off x="2524" y="645272"/>
        <a:ext cx="2461021" cy="1844640"/>
      </dsp:txXfrm>
    </dsp:sp>
    <dsp:sp modelId="{B00F8B34-BC55-9746-A9E8-393D9DF69967}">
      <dsp:nvSpPr>
        <dsp:cNvPr id="0" name=""/>
        <dsp:cNvSpPr/>
      </dsp:nvSpPr>
      <dsp:spPr>
        <a:xfrm>
          <a:off x="2808089" y="177087"/>
          <a:ext cx="2461021" cy="640259"/>
        </a:xfrm>
        <a:prstGeom prst="rect">
          <a:avLst/>
        </a:prstGeom>
        <a:solidFill>
          <a:srgbClr val="EF2497"/>
        </a:solidFill>
        <a:ln w="50800" cap="flat" cmpd="sng" algn="ctr">
          <a:solidFill>
            <a:schemeClr val="bg1"/>
          </a:solidFill>
          <a:prstDash val="solid"/>
          <a:miter lim="800000"/>
        </a:ln>
        <a:effectLst>
          <a:outerShdw blurRad="50800" dist="762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endParaRPr lang="zh-TW" altLang="en-US" sz="2400" kern="1200" dirty="0">
            <a:latin typeface="Microsoft JhengHei" charset="-120"/>
            <a:ea typeface="Microsoft JhengHei" charset="-120"/>
            <a:cs typeface="Microsoft JhengHei" charset="-120"/>
          </a:endParaRPr>
        </a:p>
      </dsp:txBody>
      <dsp:txXfrm>
        <a:off x="2808089" y="177087"/>
        <a:ext cx="2461021" cy="640259"/>
      </dsp:txXfrm>
    </dsp:sp>
    <dsp:sp modelId="{8200DAB8-CC69-4E4E-848D-F333FFAE1FC4}">
      <dsp:nvSpPr>
        <dsp:cNvPr id="0" name=""/>
        <dsp:cNvSpPr/>
      </dsp:nvSpPr>
      <dsp:spPr>
        <a:xfrm>
          <a:off x="2808089" y="645272"/>
          <a:ext cx="2461021" cy="1844640"/>
        </a:xfrm>
        <a:prstGeom prst="rect">
          <a:avLst/>
        </a:prstGeom>
        <a:solidFill>
          <a:schemeClr val="bg1">
            <a:lumMod val="95000"/>
          </a:schemeClr>
        </a:solidFill>
        <a:ln w="50800" cap="flat" cmpd="sng" algn="ctr">
          <a:solidFill>
            <a:schemeClr val="bg1">
              <a:alpha val="90000"/>
            </a:schemeClr>
          </a:solidFill>
          <a:prstDash val="solid"/>
          <a:miter lim="800000"/>
        </a:ln>
        <a:effectLst>
          <a:outerShdw blurRad="50800" dist="762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ctr" anchorCtr="0">
          <a:noAutofit/>
        </a:bodyPr>
        <a:lstStyle/>
        <a:p>
          <a:pPr marL="228600" lvl="1" indent="-228600" algn="l" defTabSz="1111250">
            <a:lnSpc>
              <a:spcPct val="90000"/>
            </a:lnSpc>
            <a:spcBef>
              <a:spcPct val="0"/>
            </a:spcBef>
            <a:spcAft>
              <a:spcPct val="15000"/>
            </a:spcAft>
            <a:buChar char="••"/>
          </a:pPr>
          <a:r>
            <a:rPr lang="zh-TW" altLang="en-US" sz="2500" kern="1200" dirty="0" smtClean="0">
              <a:latin typeface="Microsoft JhengHei" charset="-120"/>
              <a:ea typeface="Microsoft JhengHei" charset="-120"/>
              <a:cs typeface="Microsoft JhengHei" charset="-120"/>
            </a:rPr>
            <a:t>涵養美感創新與生活實踐</a:t>
          </a:r>
          <a:endParaRPr lang="zh-TW" altLang="en-US" sz="2500" kern="1200" dirty="0">
            <a:latin typeface="Microsoft JhengHei" charset="-120"/>
            <a:ea typeface="Microsoft JhengHei" charset="-120"/>
            <a:cs typeface="Microsoft JhengHei" charset="-120"/>
          </a:endParaRPr>
        </a:p>
      </dsp:txBody>
      <dsp:txXfrm>
        <a:off x="2808089" y="645272"/>
        <a:ext cx="2461021" cy="1844640"/>
      </dsp:txXfrm>
    </dsp:sp>
    <dsp:sp modelId="{DD539D03-2540-3742-93DA-0F77BA6BFE3D}">
      <dsp:nvSpPr>
        <dsp:cNvPr id="0" name=""/>
        <dsp:cNvSpPr/>
      </dsp:nvSpPr>
      <dsp:spPr>
        <a:xfrm>
          <a:off x="5613654" y="177087"/>
          <a:ext cx="2461021" cy="640259"/>
        </a:xfrm>
        <a:prstGeom prst="rect">
          <a:avLst/>
        </a:prstGeom>
        <a:solidFill>
          <a:srgbClr val="007A72"/>
        </a:solidFill>
        <a:ln w="50800" cap="flat" cmpd="sng" algn="ctr">
          <a:solidFill>
            <a:schemeClr val="bg1"/>
          </a:solidFill>
          <a:prstDash val="solid"/>
          <a:miter lim="800000"/>
        </a:ln>
        <a:effectLst>
          <a:outerShdw blurRad="50800" dist="762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endParaRPr lang="zh-TW" altLang="en-US" sz="2400" kern="1200">
            <a:latin typeface="Microsoft JhengHei" charset="-120"/>
            <a:ea typeface="Microsoft JhengHei" charset="-120"/>
            <a:cs typeface="Microsoft JhengHei" charset="-120"/>
          </a:endParaRPr>
        </a:p>
      </dsp:txBody>
      <dsp:txXfrm>
        <a:off x="5613654" y="177087"/>
        <a:ext cx="2461021" cy="640259"/>
      </dsp:txXfrm>
    </dsp:sp>
    <dsp:sp modelId="{87692605-2373-444C-B781-EA6269A6108B}">
      <dsp:nvSpPr>
        <dsp:cNvPr id="0" name=""/>
        <dsp:cNvSpPr/>
      </dsp:nvSpPr>
      <dsp:spPr>
        <a:xfrm>
          <a:off x="5613654" y="645272"/>
          <a:ext cx="2461021" cy="1844640"/>
        </a:xfrm>
        <a:prstGeom prst="rect">
          <a:avLst/>
        </a:prstGeom>
        <a:solidFill>
          <a:schemeClr val="bg1">
            <a:lumMod val="95000"/>
          </a:schemeClr>
        </a:solidFill>
        <a:ln w="50800" cap="flat" cmpd="sng" algn="ctr">
          <a:solidFill>
            <a:schemeClr val="bg1">
              <a:alpha val="90000"/>
            </a:schemeClr>
          </a:solidFill>
          <a:prstDash val="solid"/>
          <a:miter lim="800000"/>
        </a:ln>
        <a:effectLst>
          <a:outerShdw blurRad="50800" dist="762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ctr" anchorCtr="0">
          <a:noAutofit/>
        </a:bodyPr>
        <a:lstStyle/>
        <a:p>
          <a:pPr marL="228600" lvl="1" indent="-228600" algn="l" defTabSz="1111250">
            <a:lnSpc>
              <a:spcPct val="90000"/>
            </a:lnSpc>
            <a:spcBef>
              <a:spcPct val="0"/>
            </a:spcBef>
            <a:spcAft>
              <a:spcPct val="15000"/>
            </a:spcAft>
            <a:buChar char="••"/>
          </a:pPr>
          <a:r>
            <a:rPr lang="zh-TW" altLang="en-US" sz="2500" kern="1200" dirty="0" smtClean="0">
              <a:latin typeface="Microsoft JhengHei" charset="-120"/>
              <a:ea typeface="Microsoft JhengHei" charset="-120"/>
              <a:cs typeface="Microsoft JhengHei" charset="-120"/>
            </a:rPr>
            <a:t>促進文化理解與社會關懷</a:t>
          </a:r>
          <a:endParaRPr lang="zh-TW" altLang="en-US" sz="2500" kern="1200" dirty="0">
            <a:latin typeface="Microsoft JhengHei" charset="-120"/>
            <a:ea typeface="Microsoft JhengHei" charset="-120"/>
            <a:cs typeface="Microsoft JhengHei" charset="-120"/>
          </a:endParaRPr>
        </a:p>
      </dsp:txBody>
      <dsp:txXfrm>
        <a:off x="5613654" y="645272"/>
        <a:ext cx="2461021" cy="18446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90AF0-8216-42CC-8CD5-8D48D0784677}">
      <dsp:nvSpPr>
        <dsp:cNvPr id="0" name=""/>
        <dsp:cNvSpPr/>
      </dsp:nvSpPr>
      <dsp:spPr>
        <a:xfrm rot="5400000">
          <a:off x="-260602" y="263423"/>
          <a:ext cx="1737352" cy="1216146"/>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TW" sz="1600" kern="1200" dirty="0" smtClean="0">
              <a:solidFill>
                <a:schemeClr val="tx1"/>
              </a:solidFill>
            </a:rPr>
            <a:t>教師提問</a:t>
          </a:r>
          <a:endParaRPr lang="zh-TW" altLang="en-US" sz="1600" kern="1200" dirty="0">
            <a:solidFill>
              <a:schemeClr val="tx1"/>
            </a:solidFill>
          </a:endParaRPr>
        </a:p>
      </dsp:txBody>
      <dsp:txXfrm rot="-5400000">
        <a:off x="1" y="610893"/>
        <a:ext cx="1216146" cy="521206"/>
      </dsp:txXfrm>
    </dsp:sp>
    <dsp:sp modelId="{27037C35-DB07-4461-B2E5-92D4BC5B5770}">
      <dsp:nvSpPr>
        <dsp:cNvPr id="0" name=""/>
        <dsp:cNvSpPr/>
      </dsp:nvSpPr>
      <dsp:spPr>
        <a:xfrm rot="5400000">
          <a:off x="3886810" y="-2667843"/>
          <a:ext cx="1129279" cy="6470607"/>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smtClean="0"/>
            <a:t>朋友來安平，會介紹朋友去吃什麼在地有名的小吃？豆花、蜜餞、香腸。</a:t>
          </a:r>
          <a:endParaRPr lang="zh-TW" altLang="en-US" sz="1600" kern="1200" dirty="0"/>
        </a:p>
        <a:p>
          <a:pPr marL="171450" lvl="1" indent="-171450" algn="l" defTabSz="711200">
            <a:lnSpc>
              <a:spcPct val="90000"/>
            </a:lnSpc>
            <a:spcBef>
              <a:spcPct val="0"/>
            </a:spcBef>
            <a:spcAft>
              <a:spcPct val="15000"/>
            </a:spcAft>
            <a:buChar char="••"/>
          </a:pPr>
          <a:r>
            <a:rPr lang="zh-TW" altLang="en-US" sz="1600" kern="1200" dirty="0" smtClean="0"/>
            <a:t>豆花、蜜餞、香腸都是加工製成品，這些製作品的原料分別是什麼？</a:t>
          </a:r>
          <a:endParaRPr lang="zh-TW" altLang="en-US" sz="1600" kern="1200" dirty="0"/>
        </a:p>
        <a:p>
          <a:pPr marL="171450" lvl="1" indent="-171450" algn="l" defTabSz="711200">
            <a:lnSpc>
              <a:spcPct val="90000"/>
            </a:lnSpc>
            <a:spcBef>
              <a:spcPct val="0"/>
            </a:spcBef>
            <a:spcAft>
              <a:spcPct val="15000"/>
            </a:spcAft>
            <a:buChar char="••"/>
          </a:pPr>
          <a:r>
            <a:rPr lang="zh-TW" altLang="en-US" sz="1600" kern="1200" dirty="0" smtClean="0"/>
            <a:t>這些小吃與何種職業科群有關？</a:t>
          </a:r>
          <a:r>
            <a:rPr lang="zh-TW" sz="1600" kern="1200" dirty="0" smtClean="0"/>
            <a:t>商業</a:t>
          </a:r>
          <a:r>
            <a:rPr lang="en-US" sz="1600" kern="1200" dirty="0" smtClean="0"/>
            <a:t>/</a:t>
          </a:r>
          <a:r>
            <a:rPr lang="zh-TW" sz="1600" kern="1200" dirty="0" smtClean="0"/>
            <a:t>農業</a:t>
          </a:r>
          <a:r>
            <a:rPr lang="en-US" sz="1600" kern="1200" dirty="0" smtClean="0"/>
            <a:t>/</a:t>
          </a:r>
          <a:r>
            <a:rPr lang="zh-TW" sz="1600" kern="1200" dirty="0" smtClean="0"/>
            <a:t>工業</a:t>
          </a:r>
          <a:endParaRPr lang="zh-TW" altLang="en-US" sz="1600" kern="1200" dirty="0"/>
        </a:p>
      </dsp:txBody>
      <dsp:txXfrm rot="-5400000">
        <a:off x="1216147" y="57947"/>
        <a:ext cx="6415480" cy="1019025"/>
      </dsp:txXfrm>
    </dsp:sp>
    <dsp:sp modelId="{F62A494C-BF22-4400-B0DA-61DE73DBC11B}">
      <dsp:nvSpPr>
        <dsp:cNvPr id="0" name=""/>
        <dsp:cNvSpPr/>
      </dsp:nvSpPr>
      <dsp:spPr>
        <a:xfrm rot="5400000">
          <a:off x="-260602" y="1823776"/>
          <a:ext cx="1737352" cy="1216146"/>
        </a:xfrm>
        <a:prstGeom prst="chevron">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TW" sz="1600" kern="1200" dirty="0" smtClean="0">
              <a:solidFill>
                <a:schemeClr val="tx1"/>
              </a:solidFill>
            </a:rPr>
            <a:t>分組討論與報告</a:t>
          </a:r>
          <a:endParaRPr lang="zh-TW" altLang="en-US" sz="1600" kern="1200" dirty="0">
            <a:solidFill>
              <a:schemeClr val="tx1"/>
            </a:solidFill>
          </a:endParaRPr>
        </a:p>
      </dsp:txBody>
      <dsp:txXfrm rot="-5400000">
        <a:off x="1" y="2171246"/>
        <a:ext cx="1216146" cy="521206"/>
      </dsp:txXfrm>
    </dsp:sp>
    <dsp:sp modelId="{AB6B73E7-4864-4604-9E77-FAC444975467}">
      <dsp:nvSpPr>
        <dsp:cNvPr id="0" name=""/>
        <dsp:cNvSpPr/>
      </dsp:nvSpPr>
      <dsp:spPr>
        <a:xfrm rot="5400000">
          <a:off x="3886810" y="-1123074"/>
          <a:ext cx="1129279" cy="6470607"/>
        </a:xfrm>
        <a:prstGeom prst="round2Same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smtClean="0"/>
            <a:t>有誰知道剛才所提到的東西分別可以選讀農業群的什麼科？</a:t>
          </a:r>
          <a:endParaRPr lang="zh-TW" altLang="en-US" sz="1600" kern="1200" dirty="0"/>
        </a:p>
        <a:p>
          <a:pPr marL="171450" lvl="1" indent="-171450" algn="l" defTabSz="711200">
            <a:lnSpc>
              <a:spcPct val="90000"/>
            </a:lnSpc>
            <a:spcBef>
              <a:spcPct val="0"/>
            </a:spcBef>
            <a:spcAft>
              <a:spcPct val="15000"/>
            </a:spcAft>
            <a:buChar char="••"/>
          </a:pPr>
          <a:r>
            <a:rPr lang="zh-TW" altLang="en-US" sz="1600" kern="1200" dirty="0" smtClean="0"/>
            <a:t>結合</a:t>
          </a:r>
          <a:r>
            <a:rPr lang="en-US" sz="1600" kern="1200" dirty="0" smtClean="0"/>
            <a:t>12</a:t>
          </a:r>
          <a:r>
            <a:rPr lang="zh-TW" sz="1600" kern="1200" dirty="0" smtClean="0"/>
            <a:t>年國民基本教育技職教育宣導方案之宣導手冊</a:t>
          </a:r>
          <a:r>
            <a:rPr lang="zh-TW" altLang="en-US" sz="1600" kern="1200" dirty="0" smtClean="0"/>
            <a:t>設計學習單</a:t>
          </a:r>
          <a:endParaRPr lang="zh-TW" altLang="en-US" sz="1600" kern="1200" dirty="0"/>
        </a:p>
      </dsp:txBody>
      <dsp:txXfrm rot="-5400000">
        <a:off x="1216147" y="1602716"/>
        <a:ext cx="6415480" cy="1019025"/>
      </dsp:txXfrm>
    </dsp:sp>
    <dsp:sp modelId="{7771A40A-46E4-4779-8845-0A6F19252533}">
      <dsp:nvSpPr>
        <dsp:cNvPr id="0" name=""/>
        <dsp:cNvSpPr/>
      </dsp:nvSpPr>
      <dsp:spPr>
        <a:xfrm rot="5400000">
          <a:off x="-260602" y="3352961"/>
          <a:ext cx="1737352" cy="1216146"/>
        </a:xfrm>
        <a:prstGeom prst="chevron">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TW" altLang="en-US" sz="1600" kern="1200" dirty="0" smtClean="0">
              <a:solidFill>
                <a:schemeClr val="tx1"/>
              </a:solidFill>
            </a:rPr>
            <a:t>教師總結</a:t>
          </a:r>
          <a:endParaRPr lang="zh-TW" altLang="en-US" sz="1600" kern="1200" dirty="0">
            <a:solidFill>
              <a:schemeClr val="tx1"/>
            </a:solidFill>
          </a:endParaRPr>
        </a:p>
      </dsp:txBody>
      <dsp:txXfrm rot="-5400000">
        <a:off x="1" y="3700431"/>
        <a:ext cx="1216146" cy="521206"/>
      </dsp:txXfrm>
    </dsp:sp>
    <dsp:sp modelId="{E918279B-82A1-4C6A-99A8-94887AD770D2}">
      <dsp:nvSpPr>
        <dsp:cNvPr id="0" name=""/>
        <dsp:cNvSpPr/>
      </dsp:nvSpPr>
      <dsp:spPr>
        <a:xfrm rot="5400000">
          <a:off x="3886810" y="421694"/>
          <a:ext cx="1129279" cy="6470607"/>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zh-TW" altLang="en-US" sz="1600" kern="1200" dirty="0" smtClean="0"/>
            <a:t>教師說明職科選擇內容</a:t>
          </a:r>
          <a:endParaRPr lang="zh-TW" altLang="en-US" sz="1600" kern="1200" dirty="0"/>
        </a:p>
        <a:p>
          <a:pPr marL="0" marR="0" lvl="1" indent="0" algn="l" defTabSz="914400" eaLnBrk="1" fontAlgn="auto" latinLnBrk="0" hangingPunct="1">
            <a:lnSpc>
              <a:spcPct val="100000"/>
            </a:lnSpc>
            <a:spcBef>
              <a:spcPct val="0"/>
            </a:spcBef>
            <a:spcAft>
              <a:spcPts val="0"/>
            </a:spcAft>
            <a:buClrTx/>
            <a:buSzTx/>
            <a:buFontTx/>
            <a:buChar char="••"/>
            <a:tabLst/>
            <a:defRPr/>
          </a:pPr>
          <a:r>
            <a:rPr lang="zh-TW" altLang="zh-TW" sz="1600" kern="1200" dirty="0" smtClean="0"/>
            <a:t>帶領學生填寫生涯輔導紀錄冊</a:t>
          </a:r>
          <a:r>
            <a:rPr lang="en-US" altLang="zh-TW" sz="1600" kern="1200" dirty="0" err="1" smtClean="0"/>
            <a:t>P14</a:t>
          </a:r>
          <a:r>
            <a:rPr lang="en-US" altLang="zh-TW" sz="1600" kern="1200" dirty="0" smtClean="0"/>
            <a:t>-15</a:t>
          </a:r>
          <a:r>
            <a:rPr lang="zh-TW" altLang="zh-TW" sz="1600" kern="1200" dirty="0" smtClean="0"/>
            <a:t>的農業試探</a:t>
          </a:r>
          <a:endParaRPr lang="zh-TW" altLang="en-US" sz="1600" kern="1200" dirty="0" smtClean="0"/>
        </a:p>
        <a:p>
          <a:pPr marL="0" marR="0" lvl="1" indent="0" algn="l" defTabSz="914400" eaLnBrk="1" fontAlgn="auto" latinLnBrk="0" hangingPunct="1">
            <a:lnSpc>
              <a:spcPct val="100000"/>
            </a:lnSpc>
            <a:spcBef>
              <a:spcPct val="0"/>
            </a:spcBef>
            <a:spcAft>
              <a:spcPts val="0"/>
            </a:spcAft>
            <a:buClrTx/>
            <a:buSzTx/>
            <a:buFontTx/>
            <a:buChar char="••"/>
            <a:tabLst/>
            <a:defRPr/>
          </a:pPr>
          <a:r>
            <a:rPr lang="zh-TW" altLang="en-US" sz="1600" kern="1200" dirty="0" smtClean="0"/>
            <a:t>完成農業群紀錄的同學交回給教師檢查手冊</a:t>
          </a:r>
        </a:p>
      </dsp:txBody>
      <dsp:txXfrm rot="-5400000">
        <a:off x="1216147" y="3147485"/>
        <a:ext cx="6415480" cy="10190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90AF0-8216-42CC-8CD5-8D48D0784677}">
      <dsp:nvSpPr>
        <dsp:cNvPr id="0" name=""/>
        <dsp:cNvSpPr/>
      </dsp:nvSpPr>
      <dsp:spPr>
        <a:xfrm rot="5400000">
          <a:off x="-205686" y="209053"/>
          <a:ext cx="1371241" cy="959868"/>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TW" sz="1400" kern="1200" dirty="0" smtClean="0">
              <a:solidFill>
                <a:schemeClr val="tx1"/>
              </a:solidFill>
            </a:rPr>
            <a:t>教師提問</a:t>
          </a:r>
          <a:endParaRPr lang="zh-TW" altLang="en-US" sz="1400" kern="1200" dirty="0">
            <a:solidFill>
              <a:schemeClr val="tx1"/>
            </a:solidFill>
          </a:endParaRPr>
        </a:p>
      </dsp:txBody>
      <dsp:txXfrm rot="-5400000">
        <a:off x="1" y="483300"/>
        <a:ext cx="959868" cy="411373"/>
      </dsp:txXfrm>
    </dsp:sp>
    <dsp:sp modelId="{27037C35-DB07-4461-B2E5-92D4BC5B5770}">
      <dsp:nvSpPr>
        <dsp:cNvPr id="0" name=""/>
        <dsp:cNvSpPr/>
      </dsp:nvSpPr>
      <dsp:spPr>
        <a:xfrm rot="5400000">
          <a:off x="4462773" y="-3500971"/>
          <a:ext cx="891306" cy="7897115"/>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sz="1800" kern="1200" dirty="0" smtClean="0"/>
            <a:t>除了上節說過這些農業工作，還有什麼也可以說是農業的相關工作？</a:t>
          </a:r>
          <a:endParaRPr lang="zh-TW" altLang="en-US" sz="1800" kern="1200" dirty="0"/>
        </a:p>
        <a:p>
          <a:pPr marL="171450" lvl="1" indent="-171450" algn="l" defTabSz="800100">
            <a:lnSpc>
              <a:spcPct val="90000"/>
            </a:lnSpc>
            <a:spcBef>
              <a:spcPct val="0"/>
            </a:spcBef>
            <a:spcAft>
              <a:spcPct val="15000"/>
            </a:spcAft>
            <a:buChar char="••"/>
          </a:pPr>
          <a:r>
            <a:rPr lang="zh-TW" sz="1800" kern="1200" dirty="0" smtClean="0"/>
            <a:t>平常都除了特地去參訪過，有同學曾經接觸過農業的工作體驗嗎？</a:t>
          </a:r>
          <a:endParaRPr lang="zh-TW" altLang="en-US" sz="1800" kern="1200" dirty="0"/>
        </a:p>
        <a:p>
          <a:pPr marL="171450" lvl="1" indent="-171450" algn="l" defTabSz="800100">
            <a:lnSpc>
              <a:spcPct val="90000"/>
            </a:lnSpc>
            <a:spcBef>
              <a:spcPct val="0"/>
            </a:spcBef>
            <a:spcAft>
              <a:spcPct val="15000"/>
            </a:spcAft>
            <a:buChar char="••"/>
          </a:pPr>
          <a:r>
            <a:rPr lang="zh-TW" sz="1800" kern="1200" dirty="0" smtClean="0"/>
            <a:t>體驗過或聽過的農業工作裡那個令你</a:t>
          </a:r>
          <a:r>
            <a:rPr lang="zh-TW" altLang="en-US" sz="1800" kern="1200" dirty="0" smtClean="0"/>
            <a:t>印象</a:t>
          </a:r>
          <a:r>
            <a:rPr lang="zh-TW" sz="1800" kern="1200" dirty="0" smtClean="0"/>
            <a:t>深刻</a:t>
          </a:r>
          <a:r>
            <a:rPr lang="zh-TW" altLang="en-US" sz="1800" kern="1200" dirty="0" smtClean="0"/>
            <a:t>？</a:t>
          </a:r>
          <a:endParaRPr lang="zh-TW" altLang="en-US" sz="1800" kern="1200" dirty="0"/>
        </a:p>
      </dsp:txBody>
      <dsp:txXfrm rot="-5400000">
        <a:off x="959869" y="45443"/>
        <a:ext cx="7853605" cy="804286"/>
      </dsp:txXfrm>
    </dsp:sp>
    <dsp:sp modelId="{F62A494C-BF22-4400-B0DA-61DE73DBC11B}">
      <dsp:nvSpPr>
        <dsp:cNvPr id="0" name=""/>
        <dsp:cNvSpPr/>
      </dsp:nvSpPr>
      <dsp:spPr>
        <a:xfrm rot="5400000">
          <a:off x="-205686" y="1447308"/>
          <a:ext cx="1371241" cy="959868"/>
        </a:xfrm>
        <a:prstGeom prst="chevron">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TW" altLang="en-US" sz="1400" kern="1200" dirty="0" smtClean="0">
              <a:solidFill>
                <a:schemeClr val="tx1"/>
              </a:solidFill>
            </a:rPr>
            <a:t>蔬菜卡活動</a:t>
          </a:r>
          <a:endParaRPr lang="zh-TW" altLang="en-US" sz="1400" kern="1200" dirty="0">
            <a:solidFill>
              <a:schemeClr val="tx1"/>
            </a:solidFill>
          </a:endParaRPr>
        </a:p>
      </dsp:txBody>
      <dsp:txXfrm rot="-5400000">
        <a:off x="1" y="1721555"/>
        <a:ext cx="959868" cy="411373"/>
      </dsp:txXfrm>
    </dsp:sp>
    <dsp:sp modelId="{AB6B73E7-4864-4604-9E77-FAC444975467}">
      <dsp:nvSpPr>
        <dsp:cNvPr id="0" name=""/>
        <dsp:cNvSpPr/>
      </dsp:nvSpPr>
      <dsp:spPr>
        <a:xfrm rot="5400000">
          <a:off x="4462773" y="-2273582"/>
          <a:ext cx="891306" cy="7897115"/>
        </a:xfrm>
        <a:prstGeom prst="round2Same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zh-TW" sz="1500" kern="1200" dirty="0" smtClean="0"/>
            <a:t>我們可以嘗試</a:t>
          </a:r>
          <a:r>
            <a:rPr lang="zh-TW" altLang="en-US" sz="1500" kern="1200" dirty="0" smtClean="0"/>
            <a:t>在校園中</a:t>
          </a:r>
          <a:r>
            <a:rPr lang="zh-TW" sz="1500" kern="1200" dirty="0" smtClean="0"/>
            <a:t>種植</a:t>
          </a:r>
          <a:r>
            <a:rPr lang="zh-TW" altLang="en-US" sz="1500" kern="1200" dirty="0" smtClean="0"/>
            <a:t>什麼樣的</a:t>
          </a:r>
          <a:r>
            <a:rPr lang="zh-TW" sz="1500" kern="1200" dirty="0" smtClean="0"/>
            <a:t>蔬菜？</a:t>
          </a:r>
          <a:endParaRPr lang="zh-TW" altLang="en-US" sz="1500" kern="1200" dirty="0"/>
        </a:p>
        <a:p>
          <a:pPr marL="114300" lvl="1" indent="-114300" algn="l" defTabSz="666750">
            <a:lnSpc>
              <a:spcPct val="90000"/>
            </a:lnSpc>
            <a:spcBef>
              <a:spcPct val="0"/>
            </a:spcBef>
            <a:spcAft>
              <a:spcPct val="15000"/>
            </a:spcAft>
            <a:buChar char="••"/>
          </a:pPr>
          <a:r>
            <a:rPr lang="zh-TW" sz="1500" kern="1200" dirty="0" smtClean="0"/>
            <a:t>教師提供蔬菜卡讓學生進行討論</a:t>
          </a:r>
          <a:endParaRPr lang="zh-TW" altLang="en-US" sz="1500" kern="1200" dirty="0"/>
        </a:p>
        <a:p>
          <a:pPr marL="114300" lvl="1" indent="-114300" algn="l" defTabSz="666750">
            <a:lnSpc>
              <a:spcPct val="90000"/>
            </a:lnSpc>
            <a:spcBef>
              <a:spcPct val="0"/>
            </a:spcBef>
            <a:spcAft>
              <a:spcPct val="15000"/>
            </a:spcAft>
            <a:buChar char="••"/>
          </a:pPr>
          <a:r>
            <a:rPr lang="zh-TW" sz="1500" kern="1200" dirty="0" smtClean="0"/>
            <a:t>分組討論何種蔬菜及原因</a:t>
          </a:r>
          <a:endParaRPr lang="zh-TW" sz="1500" kern="1200" dirty="0"/>
        </a:p>
      </dsp:txBody>
      <dsp:txXfrm rot="-5400000">
        <a:off x="959869" y="1272832"/>
        <a:ext cx="7853605" cy="804286"/>
      </dsp:txXfrm>
    </dsp:sp>
    <dsp:sp modelId="{7771A40A-46E4-4779-8845-0A6F19252533}">
      <dsp:nvSpPr>
        <dsp:cNvPr id="0" name=""/>
        <dsp:cNvSpPr/>
      </dsp:nvSpPr>
      <dsp:spPr>
        <a:xfrm rot="5400000">
          <a:off x="-205686" y="2660962"/>
          <a:ext cx="1371241" cy="959868"/>
        </a:xfrm>
        <a:prstGeom prst="chevron">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TW" altLang="en-US" sz="1400" kern="1200" dirty="0" smtClean="0">
              <a:solidFill>
                <a:schemeClr val="tx1"/>
              </a:solidFill>
            </a:rPr>
            <a:t>全班投票</a:t>
          </a:r>
          <a:endParaRPr lang="zh-TW" altLang="en-US" sz="1400" kern="1200" dirty="0">
            <a:solidFill>
              <a:schemeClr val="tx1"/>
            </a:solidFill>
          </a:endParaRPr>
        </a:p>
      </dsp:txBody>
      <dsp:txXfrm rot="-5400000">
        <a:off x="1" y="2935209"/>
        <a:ext cx="959868" cy="411373"/>
      </dsp:txXfrm>
    </dsp:sp>
    <dsp:sp modelId="{E918279B-82A1-4C6A-99A8-94887AD770D2}">
      <dsp:nvSpPr>
        <dsp:cNvPr id="0" name=""/>
        <dsp:cNvSpPr/>
      </dsp:nvSpPr>
      <dsp:spPr>
        <a:xfrm rot="5400000">
          <a:off x="4462773" y="-1047627"/>
          <a:ext cx="891306" cy="7897115"/>
        </a:xfrm>
        <a:prstGeom prst="round2Same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zh-TW" altLang="en-US" sz="1500" kern="1200" dirty="0" smtClean="0"/>
            <a:t> </a:t>
          </a:r>
          <a:r>
            <a:rPr lang="zh-TW" sz="1500" kern="1200" dirty="0" smtClean="0"/>
            <a:t>教師再重複說明一下各組的蔬菜，並說明規則。</a:t>
          </a:r>
          <a:endParaRPr lang="zh-TW" altLang="en-US" sz="1500" kern="1200" dirty="0"/>
        </a:p>
        <a:p>
          <a:pPr marL="114300" lvl="1" indent="-114300" algn="l" defTabSz="666750">
            <a:lnSpc>
              <a:spcPct val="90000"/>
            </a:lnSpc>
            <a:spcBef>
              <a:spcPct val="0"/>
            </a:spcBef>
            <a:spcAft>
              <a:spcPct val="15000"/>
            </a:spcAft>
            <a:buChar char="••"/>
          </a:pPr>
          <a:r>
            <a:rPr lang="zh-TW" sz="1500" kern="1200" dirty="0" smtClean="0"/>
            <a:t>由輔導股長帶領全班一人二票的方式來進行選擇。</a:t>
          </a:r>
          <a:endParaRPr lang="zh-TW" sz="1500" kern="1200" dirty="0"/>
        </a:p>
        <a:p>
          <a:pPr marL="114300" lvl="1" indent="-114300" algn="l" defTabSz="666750">
            <a:lnSpc>
              <a:spcPct val="90000"/>
            </a:lnSpc>
            <a:spcBef>
              <a:spcPct val="0"/>
            </a:spcBef>
            <a:spcAft>
              <a:spcPct val="15000"/>
            </a:spcAft>
            <a:buChar char="••"/>
          </a:pPr>
          <a:r>
            <a:rPr lang="zh-TW" sz="1500" kern="1200" dirty="0" smtClean="0"/>
            <a:t>教師依照結果向全班公佈。</a:t>
          </a:r>
          <a:endParaRPr lang="zh-TW" sz="1500" kern="1200" dirty="0"/>
        </a:p>
      </dsp:txBody>
      <dsp:txXfrm rot="-5400000">
        <a:off x="959869" y="2498787"/>
        <a:ext cx="7853605" cy="804286"/>
      </dsp:txXfrm>
    </dsp:sp>
    <dsp:sp modelId="{8E23451A-5E26-4C40-92A9-F250D4B24BB6}">
      <dsp:nvSpPr>
        <dsp:cNvPr id="0" name=""/>
        <dsp:cNvSpPr/>
      </dsp:nvSpPr>
      <dsp:spPr>
        <a:xfrm rot="5400000">
          <a:off x="-205686" y="3886917"/>
          <a:ext cx="1371241" cy="959868"/>
        </a:xfrm>
        <a:prstGeom prst="chevron">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TW" altLang="en-US" sz="1400" kern="1200" dirty="0" smtClean="0">
              <a:solidFill>
                <a:schemeClr val="tx1"/>
              </a:solidFill>
            </a:rPr>
            <a:t>課後作業</a:t>
          </a:r>
          <a:endParaRPr lang="zh-TW" altLang="en-US" sz="1400" kern="1200" dirty="0">
            <a:solidFill>
              <a:schemeClr val="tx1"/>
            </a:solidFill>
          </a:endParaRPr>
        </a:p>
      </dsp:txBody>
      <dsp:txXfrm rot="-5400000">
        <a:off x="1" y="4161164"/>
        <a:ext cx="959868" cy="411373"/>
      </dsp:txXfrm>
    </dsp:sp>
    <dsp:sp modelId="{EA258924-5079-47AC-89EF-767FAE40B62B}">
      <dsp:nvSpPr>
        <dsp:cNvPr id="0" name=""/>
        <dsp:cNvSpPr/>
      </dsp:nvSpPr>
      <dsp:spPr>
        <a:xfrm rot="5400000">
          <a:off x="4462773" y="178326"/>
          <a:ext cx="891306" cy="7897115"/>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zh-TW" sz="1500" kern="1200" dirty="0" smtClean="0"/>
            <a:t>發下學習單，讓同學先行上網查詢或回家請教家人種子菜價、種植的過程及所需器材。</a:t>
          </a:r>
          <a:endParaRPr lang="zh-TW" altLang="en-US" sz="1500" kern="1200" dirty="0"/>
        </a:p>
        <a:p>
          <a:pPr marL="114300" lvl="1" indent="-114300" algn="l" defTabSz="666750">
            <a:lnSpc>
              <a:spcPct val="90000"/>
            </a:lnSpc>
            <a:spcBef>
              <a:spcPct val="0"/>
            </a:spcBef>
            <a:spcAft>
              <a:spcPct val="15000"/>
            </a:spcAft>
            <a:buChar char="••"/>
          </a:pPr>
          <a:r>
            <a:rPr lang="zh-TW" sz="1500" kern="1200" smtClean="0"/>
            <a:t>告知時間於二天後交回此項作業。</a:t>
          </a:r>
          <a:endParaRPr lang="zh-TW" altLang="en-US" sz="1500" kern="1200"/>
        </a:p>
      </dsp:txBody>
      <dsp:txXfrm rot="-5400000">
        <a:off x="959869" y="3724740"/>
        <a:ext cx="7853605" cy="80428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90AF0-8216-42CC-8CD5-8D48D0784677}">
      <dsp:nvSpPr>
        <dsp:cNvPr id="0" name=""/>
        <dsp:cNvSpPr/>
      </dsp:nvSpPr>
      <dsp:spPr>
        <a:xfrm rot="5400000">
          <a:off x="-213703" y="217405"/>
          <a:ext cx="1424687" cy="997281"/>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zh-TW" sz="1500" kern="1200" dirty="0" smtClean="0">
              <a:solidFill>
                <a:schemeClr val="tx1"/>
              </a:solidFill>
            </a:rPr>
            <a:t>教師提問</a:t>
          </a:r>
          <a:endParaRPr lang="zh-TW" altLang="en-US" sz="1500" kern="1200" dirty="0">
            <a:solidFill>
              <a:schemeClr val="tx1"/>
            </a:solidFill>
          </a:endParaRPr>
        </a:p>
      </dsp:txBody>
      <dsp:txXfrm rot="-5400000">
        <a:off x="1" y="502343"/>
        <a:ext cx="997281" cy="427406"/>
      </dsp:txXfrm>
    </dsp:sp>
    <dsp:sp modelId="{27037C35-DB07-4461-B2E5-92D4BC5B5770}">
      <dsp:nvSpPr>
        <dsp:cNvPr id="0" name=""/>
        <dsp:cNvSpPr/>
      </dsp:nvSpPr>
      <dsp:spPr>
        <a:xfrm rot="5400000">
          <a:off x="4464109" y="-3464616"/>
          <a:ext cx="926047" cy="7859702"/>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zh-TW" sz="1800" kern="1200" dirty="0" smtClean="0"/>
            <a:t>111</a:t>
          </a:r>
          <a:r>
            <a:rPr lang="x-none" sz="1800" kern="1200" dirty="0" smtClean="0"/>
            <a:t>詢問同學查到的種子菜價是多少錢？請各組組長報價。</a:t>
          </a:r>
          <a:endParaRPr lang="zh-TW" altLang="en-US" sz="1800" kern="1200" dirty="0"/>
        </a:p>
        <a:p>
          <a:pPr marL="171450" lvl="1" indent="-171450" algn="l" defTabSz="800100">
            <a:lnSpc>
              <a:spcPct val="90000"/>
            </a:lnSpc>
            <a:spcBef>
              <a:spcPct val="0"/>
            </a:spcBef>
            <a:spcAft>
              <a:spcPct val="15000"/>
            </a:spcAft>
            <a:buChar char="••"/>
          </a:pPr>
          <a:r>
            <a:rPr lang="x-none" sz="1800" kern="1200" dirty="0" smtClean="0"/>
            <a:t>在種植時侯，會需要那些物品？請各組接力回答。</a:t>
          </a:r>
          <a:endParaRPr lang="zh-TW" sz="1800" kern="1200" dirty="0"/>
        </a:p>
        <a:p>
          <a:pPr marL="171450" lvl="1" indent="-171450" algn="l" defTabSz="800100">
            <a:lnSpc>
              <a:spcPct val="90000"/>
            </a:lnSpc>
            <a:spcBef>
              <a:spcPct val="0"/>
            </a:spcBef>
            <a:spcAft>
              <a:spcPct val="15000"/>
            </a:spcAft>
            <a:buChar char="••"/>
          </a:pPr>
          <a:r>
            <a:rPr lang="x-none" sz="1800" kern="1200" dirty="0" smtClean="0"/>
            <a:t>種植的過程可以分成幾個步驟，分別是什麼？</a:t>
          </a:r>
          <a:endParaRPr lang="zh-TW" sz="1800" kern="1200" dirty="0"/>
        </a:p>
      </dsp:txBody>
      <dsp:txXfrm rot="-5400000">
        <a:off x="997282" y="47417"/>
        <a:ext cx="7814496" cy="835635"/>
      </dsp:txXfrm>
    </dsp:sp>
    <dsp:sp modelId="{F62A494C-BF22-4400-B0DA-61DE73DBC11B}">
      <dsp:nvSpPr>
        <dsp:cNvPr id="0" name=""/>
        <dsp:cNvSpPr/>
      </dsp:nvSpPr>
      <dsp:spPr>
        <a:xfrm rot="5400000">
          <a:off x="-213703" y="1510108"/>
          <a:ext cx="1424687" cy="997281"/>
        </a:xfrm>
        <a:prstGeom prst="chevron">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zh-TW" altLang="en-US" sz="1500" kern="1200" dirty="0" smtClean="0">
              <a:solidFill>
                <a:schemeClr val="tx1"/>
              </a:solidFill>
            </a:rPr>
            <a:t>農佬達人</a:t>
          </a:r>
          <a:endParaRPr lang="zh-TW" altLang="en-US" sz="1500" kern="1200" dirty="0">
            <a:solidFill>
              <a:schemeClr val="tx1"/>
            </a:solidFill>
          </a:endParaRPr>
        </a:p>
      </dsp:txBody>
      <dsp:txXfrm rot="-5400000">
        <a:off x="1" y="1795046"/>
        <a:ext cx="997281" cy="427406"/>
      </dsp:txXfrm>
    </dsp:sp>
    <dsp:sp modelId="{AB6B73E7-4864-4604-9E77-FAC444975467}">
      <dsp:nvSpPr>
        <dsp:cNvPr id="0" name=""/>
        <dsp:cNvSpPr/>
      </dsp:nvSpPr>
      <dsp:spPr>
        <a:xfrm rot="5400000">
          <a:off x="4464109" y="-2183201"/>
          <a:ext cx="926047" cy="7859702"/>
        </a:xfrm>
        <a:prstGeom prst="round2Same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sz="1800" kern="1200" dirty="0" smtClean="0"/>
            <a:t>教師介紹快樂的農佬達人：埔羌頭林媽媽，並提醒學生可以在過程中多向農佬詢問農事工作的經歷、能力及進入的緣起</a:t>
          </a:r>
          <a:r>
            <a:rPr lang="en-US" sz="1800" kern="1200" dirty="0" smtClean="0"/>
            <a:t>…</a:t>
          </a:r>
          <a:endParaRPr lang="zh-TW" altLang="en-US" sz="1800" kern="1200" dirty="0"/>
        </a:p>
      </dsp:txBody>
      <dsp:txXfrm rot="-5400000">
        <a:off x="997282" y="1328832"/>
        <a:ext cx="7814496" cy="835635"/>
      </dsp:txXfrm>
    </dsp:sp>
    <dsp:sp modelId="{7771A40A-46E4-4779-8845-0A6F19252533}">
      <dsp:nvSpPr>
        <dsp:cNvPr id="0" name=""/>
        <dsp:cNvSpPr/>
      </dsp:nvSpPr>
      <dsp:spPr>
        <a:xfrm rot="5400000">
          <a:off x="-213703" y="2777253"/>
          <a:ext cx="1424687" cy="997281"/>
        </a:xfrm>
        <a:prstGeom prst="chevron">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zh-TW" altLang="en-US" sz="1500" kern="1200" dirty="0" smtClean="0">
              <a:solidFill>
                <a:schemeClr val="tx1"/>
              </a:solidFill>
            </a:rPr>
            <a:t>植栽體驗趣</a:t>
          </a:r>
          <a:endParaRPr lang="zh-TW" altLang="en-US" sz="1500" kern="1200" dirty="0">
            <a:solidFill>
              <a:schemeClr val="tx1"/>
            </a:solidFill>
          </a:endParaRPr>
        </a:p>
      </dsp:txBody>
      <dsp:txXfrm rot="-5400000">
        <a:off x="1" y="3062191"/>
        <a:ext cx="997281" cy="427406"/>
      </dsp:txXfrm>
    </dsp:sp>
    <dsp:sp modelId="{E918279B-82A1-4C6A-99A8-94887AD770D2}">
      <dsp:nvSpPr>
        <dsp:cNvPr id="0" name=""/>
        <dsp:cNvSpPr/>
      </dsp:nvSpPr>
      <dsp:spPr>
        <a:xfrm rot="5400000">
          <a:off x="4464109" y="-903277"/>
          <a:ext cx="926047" cy="7859702"/>
        </a:xfrm>
        <a:prstGeom prst="round2Same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zh-TW" altLang="en-US" sz="1800" kern="1200" dirty="0" smtClean="0"/>
            <a:t>由</a:t>
          </a:r>
          <a:r>
            <a:rPr lang="zh-TW" sz="1800" kern="1200" dirty="0" smtClean="0"/>
            <a:t>快樂農佬帶領學生至</a:t>
          </a:r>
          <a:r>
            <a:rPr lang="zh-TW" altLang="en-US" sz="1800" kern="1200" dirty="0" smtClean="0"/>
            <a:t>學校指定地點進行體驗活動</a:t>
          </a:r>
          <a:endParaRPr lang="zh-TW" altLang="en-US" sz="1800" kern="1200" dirty="0"/>
        </a:p>
      </dsp:txBody>
      <dsp:txXfrm rot="-5400000">
        <a:off x="997282" y="2608756"/>
        <a:ext cx="7814496" cy="835635"/>
      </dsp:txXfrm>
    </dsp:sp>
    <dsp:sp modelId="{8E23451A-5E26-4C40-92A9-F250D4B24BB6}">
      <dsp:nvSpPr>
        <dsp:cNvPr id="0" name=""/>
        <dsp:cNvSpPr/>
      </dsp:nvSpPr>
      <dsp:spPr>
        <a:xfrm rot="5400000">
          <a:off x="-213703" y="4057176"/>
          <a:ext cx="1424687" cy="997281"/>
        </a:xfrm>
        <a:prstGeom prst="chevron">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zh-TW" altLang="en-US" sz="1500" kern="1200" dirty="0" smtClean="0">
              <a:solidFill>
                <a:schemeClr val="tx1"/>
              </a:solidFill>
            </a:rPr>
            <a:t>反思引導</a:t>
          </a:r>
          <a:endParaRPr lang="zh-TW" altLang="en-US" sz="1500" kern="1200" dirty="0">
            <a:solidFill>
              <a:schemeClr val="tx1"/>
            </a:solidFill>
          </a:endParaRPr>
        </a:p>
      </dsp:txBody>
      <dsp:txXfrm rot="-5400000">
        <a:off x="1" y="4342114"/>
        <a:ext cx="997281" cy="427406"/>
      </dsp:txXfrm>
    </dsp:sp>
    <dsp:sp modelId="{EA258924-5079-47AC-89EF-767FAE40B62B}">
      <dsp:nvSpPr>
        <dsp:cNvPr id="0" name=""/>
        <dsp:cNvSpPr/>
      </dsp:nvSpPr>
      <dsp:spPr>
        <a:xfrm rot="5400000">
          <a:off x="4464109" y="376645"/>
          <a:ext cx="926047" cy="7859702"/>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14300" lvl="1" indent="-114300" algn="l" defTabSz="533400">
            <a:lnSpc>
              <a:spcPct val="90000"/>
            </a:lnSpc>
            <a:spcBef>
              <a:spcPct val="0"/>
            </a:spcBef>
            <a:spcAft>
              <a:spcPct val="15000"/>
            </a:spcAft>
            <a:buChar char="••"/>
          </a:pPr>
          <a:endParaRPr lang="zh-TW" altLang="en-US" sz="1200" kern="1200" dirty="0"/>
        </a:p>
        <a:p>
          <a:pPr marL="171450" lvl="1" indent="-171450" algn="l" defTabSz="800100">
            <a:lnSpc>
              <a:spcPct val="90000"/>
            </a:lnSpc>
            <a:spcBef>
              <a:spcPct val="0"/>
            </a:spcBef>
            <a:spcAft>
              <a:spcPct val="15000"/>
            </a:spcAft>
            <a:buChar char="••"/>
          </a:pPr>
          <a:r>
            <a:rPr lang="x-none" sz="1800" kern="1200" dirty="0" smtClean="0"/>
            <a:t>詢問學生的接觸土地的感覺？</a:t>
          </a:r>
          <a:endParaRPr lang="zh-TW" sz="1800" kern="1200" dirty="0"/>
        </a:p>
        <a:p>
          <a:pPr marL="171450" lvl="1" indent="-171450" algn="l" defTabSz="800100">
            <a:lnSpc>
              <a:spcPct val="90000"/>
            </a:lnSpc>
            <a:spcBef>
              <a:spcPct val="0"/>
            </a:spcBef>
            <a:spcAft>
              <a:spcPct val="15000"/>
            </a:spcAft>
            <a:buChar char="••"/>
          </a:pPr>
          <a:r>
            <a:rPr lang="x-none" sz="1800" kern="1200" dirty="0" smtClean="0"/>
            <a:t>今日進行的工作裡那個部分是愉快</a:t>
          </a:r>
          <a:r>
            <a:rPr lang="zh-TW" altLang="en-US" sz="1800" kern="1200" dirty="0" smtClean="0"/>
            <a:t>的，或是</a:t>
          </a:r>
          <a:r>
            <a:rPr lang="x-none" sz="1800" kern="1200" dirty="0" smtClean="0"/>
            <a:t>不舒服的? 為什麼？</a:t>
          </a:r>
          <a:endParaRPr lang="zh-TW" sz="1800" kern="1200" dirty="0"/>
        </a:p>
        <a:p>
          <a:pPr marL="171450" lvl="1" indent="-171450" algn="l" defTabSz="800100">
            <a:lnSpc>
              <a:spcPct val="90000"/>
            </a:lnSpc>
            <a:spcBef>
              <a:spcPct val="0"/>
            </a:spcBef>
            <a:spcAft>
              <a:spcPct val="15000"/>
            </a:spcAft>
            <a:buChar char="••"/>
          </a:pPr>
          <a:r>
            <a:rPr lang="x-none" sz="1800" kern="1200" dirty="0" smtClean="0"/>
            <a:t>今天學到的經驗、態度裡，覺得可以如何應用在日常生活裡？</a:t>
          </a:r>
          <a:endParaRPr lang="zh-TW" sz="1800" kern="1200" dirty="0"/>
        </a:p>
        <a:p>
          <a:pPr marL="114300" lvl="1" indent="-114300" algn="l" defTabSz="533400">
            <a:lnSpc>
              <a:spcPct val="90000"/>
            </a:lnSpc>
            <a:spcBef>
              <a:spcPct val="0"/>
            </a:spcBef>
            <a:spcAft>
              <a:spcPct val="15000"/>
            </a:spcAft>
            <a:buChar char="••"/>
          </a:pPr>
          <a:endParaRPr lang="zh-TW" altLang="en-US" sz="1200" kern="1200" dirty="0"/>
        </a:p>
      </dsp:txBody>
      <dsp:txXfrm rot="-5400000">
        <a:off x="997282" y="3888678"/>
        <a:ext cx="7814496" cy="83563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90AF0-8216-42CC-8CD5-8D48D0784677}">
      <dsp:nvSpPr>
        <dsp:cNvPr id="0" name=""/>
        <dsp:cNvSpPr/>
      </dsp:nvSpPr>
      <dsp:spPr>
        <a:xfrm rot="5400000">
          <a:off x="-205686" y="209053"/>
          <a:ext cx="1371241" cy="959868"/>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TW" altLang="en-US" sz="1300" kern="1200" dirty="0" smtClean="0">
              <a:solidFill>
                <a:schemeClr val="tx1"/>
              </a:solidFill>
            </a:rPr>
            <a:t>前往蔬菜科技工廠參觀</a:t>
          </a:r>
          <a:endParaRPr lang="zh-TW" altLang="en-US" sz="1300" kern="1200" dirty="0">
            <a:solidFill>
              <a:schemeClr val="tx1"/>
            </a:solidFill>
          </a:endParaRPr>
        </a:p>
      </dsp:txBody>
      <dsp:txXfrm rot="-5400000">
        <a:off x="1" y="483300"/>
        <a:ext cx="959868" cy="411373"/>
      </dsp:txXfrm>
    </dsp:sp>
    <dsp:sp modelId="{27037C35-DB07-4461-B2E5-92D4BC5B5770}">
      <dsp:nvSpPr>
        <dsp:cNvPr id="0" name=""/>
        <dsp:cNvSpPr/>
      </dsp:nvSpPr>
      <dsp:spPr>
        <a:xfrm rot="5400000">
          <a:off x="4462773" y="-3500971"/>
          <a:ext cx="891306" cy="7897115"/>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x-none" sz="1800" kern="1200" dirty="0" smtClean="0"/>
            <a:t>搭車前往至科技蔬菜工廠進行參觀，在參觀的路上進行相關提醒</a:t>
          </a:r>
          <a:endParaRPr lang="zh-TW" altLang="en-US" sz="1800" kern="1200" dirty="0"/>
        </a:p>
        <a:p>
          <a:pPr marL="171450" lvl="1" indent="-171450" algn="l" defTabSz="800100">
            <a:lnSpc>
              <a:spcPct val="90000"/>
            </a:lnSpc>
            <a:spcBef>
              <a:spcPct val="0"/>
            </a:spcBef>
            <a:spcAft>
              <a:spcPct val="15000"/>
            </a:spcAft>
            <a:buChar char="••"/>
          </a:pPr>
          <a:r>
            <a:rPr lang="x-none" sz="1800" kern="1200" dirty="0" smtClean="0"/>
            <a:t>發下學習單(附件三)，並說明學習單的內容。</a:t>
          </a:r>
          <a:endParaRPr lang="zh-TW" altLang="en-US" sz="1800" kern="1200" dirty="0"/>
        </a:p>
        <a:p>
          <a:pPr marL="171450" lvl="1" indent="-171450" algn="l" defTabSz="800100">
            <a:lnSpc>
              <a:spcPct val="90000"/>
            </a:lnSpc>
            <a:spcBef>
              <a:spcPct val="0"/>
            </a:spcBef>
            <a:spcAft>
              <a:spcPct val="15000"/>
            </a:spcAft>
            <a:buChar char="••"/>
          </a:pPr>
          <a:r>
            <a:rPr lang="x-none" kern="1200" dirty="0" smtClean="0"/>
            <a:t>觀賞”50黃金青農”小短片 五分鐘</a:t>
          </a:r>
          <a:endParaRPr lang="zh-TW" altLang="en-US" sz="1800" kern="1200" dirty="0"/>
        </a:p>
      </dsp:txBody>
      <dsp:txXfrm rot="-5400000">
        <a:off x="959869" y="45443"/>
        <a:ext cx="7853605" cy="804286"/>
      </dsp:txXfrm>
    </dsp:sp>
    <dsp:sp modelId="{7771A40A-46E4-4779-8845-0A6F19252533}">
      <dsp:nvSpPr>
        <dsp:cNvPr id="0" name=""/>
        <dsp:cNvSpPr/>
      </dsp:nvSpPr>
      <dsp:spPr>
        <a:xfrm rot="5400000">
          <a:off x="-205686" y="1435008"/>
          <a:ext cx="1371241" cy="959868"/>
        </a:xfrm>
        <a:prstGeom prst="chevron">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TW" altLang="en-US" sz="1300" kern="1200" dirty="0" smtClean="0">
              <a:solidFill>
                <a:schemeClr val="tx1"/>
              </a:solidFill>
            </a:rPr>
            <a:t>參觀時</a:t>
          </a:r>
          <a:endParaRPr lang="zh-TW" altLang="en-US" sz="1300" kern="1200" dirty="0">
            <a:solidFill>
              <a:schemeClr val="tx1"/>
            </a:solidFill>
          </a:endParaRPr>
        </a:p>
      </dsp:txBody>
      <dsp:txXfrm rot="-5400000">
        <a:off x="1" y="1709255"/>
        <a:ext cx="959868" cy="411373"/>
      </dsp:txXfrm>
    </dsp:sp>
    <dsp:sp modelId="{E918279B-82A1-4C6A-99A8-94887AD770D2}">
      <dsp:nvSpPr>
        <dsp:cNvPr id="0" name=""/>
        <dsp:cNvSpPr/>
      </dsp:nvSpPr>
      <dsp:spPr>
        <a:xfrm rot="5400000">
          <a:off x="4462773" y="-2273582"/>
          <a:ext cx="891306" cy="7897115"/>
        </a:xfrm>
        <a:prstGeom prst="round2Same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zh-TW" altLang="en-US" sz="1300" kern="1200" dirty="0" smtClean="0"/>
            <a:t> </a:t>
          </a:r>
          <a:r>
            <a:rPr lang="x-none" sz="1300" kern="1200" dirty="0" smtClean="0"/>
            <a:t>請學生紀錄影片當中的重要五句話或五件事。</a:t>
          </a:r>
          <a:endParaRPr lang="zh-TW" altLang="en-US" sz="1300" kern="1200" dirty="0"/>
        </a:p>
        <a:p>
          <a:pPr marL="0" marR="0" lvl="1" indent="0" algn="l" defTabSz="914400" eaLnBrk="1" fontAlgn="auto" latinLnBrk="0" hangingPunct="1">
            <a:lnSpc>
              <a:spcPct val="100000"/>
            </a:lnSpc>
            <a:spcBef>
              <a:spcPct val="0"/>
            </a:spcBef>
            <a:spcAft>
              <a:spcPts val="0"/>
            </a:spcAft>
            <a:buClrTx/>
            <a:buSzTx/>
            <a:buFontTx/>
            <a:buChar char="••"/>
            <a:tabLst/>
            <a:defRPr/>
          </a:pPr>
          <a:r>
            <a:rPr lang="zh-TW" altLang="en-US" sz="1300" kern="1200" dirty="0" smtClean="0"/>
            <a:t> </a:t>
          </a:r>
          <a:r>
            <a:rPr lang="x-none" sz="1300" kern="1200" dirty="0" smtClean="0"/>
            <a:t>到工廠聆聽簡報，提醒學生要隨手紀錄。</a:t>
          </a:r>
          <a:endParaRPr lang="zh-TW" altLang="en-US" sz="1300" kern="1200" dirty="0"/>
        </a:p>
        <a:p>
          <a:pPr marL="0" marR="0" lvl="1" indent="0" algn="l" defTabSz="914400" eaLnBrk="1" fontAlgn="auto" latinLnBrk="0" hangingPunct="1">
            <a:lnSpc>
              <a:spcPct val="100000"/>
            </a:lnSpc>
            <a:spcBef>
              <a:spcPct val="0"/>
            </a:spcBef>
            <a:spcAft>
              <a:spcPts val="0"/>
            </a:spcAft>
            <a:buClrTx/>
            <a:buSzTx/>
            <a:buFontTx/>
            <a:buChar char="••"/>
            <a:tabLst/>
            <a:defRPr/>
          </a:pPr>
          <a:r>
            <a:rPr lang="zh-TW" altLang="en-US" sz="1300" kern="1200" dirty="0" smtClean="0"/>
            <a:t> </a:t>
          </a:r>
          <a:r>
            <a:rPr lang="x-none" sz="1300" kern="1200" dirty="0" smtClean="0"/>
            <a:t>進行互動Q&amp;A。</a:t>
          </a:r>
          <a:endParaRPr lang="zh-TW" altLang="en-US" sz="1300" kern="1200" dirty="0"/>
        </a:p>
      </dsp:txBody>
      <dsp:txXfrm rot="-5400000">
        <a:off x="959869" y="1272832"/>
        <a:ext cx="7853605" cy="804286"/>
      </dsp:txXfrm>
    </dsp:sp>
    <dsp:sp modelId="{8E23451A-5E26-4C40-92A9-F250D4B24BB6}">
      <dsp:nvSpPr>
        <dsp:cNvPr id="0" name=""/>
        <dsp:cNvSpPr/>
      </dsp:nvSpPr>
      <dsp:spPr>
        <a:xfrm rot="5400000">
          <a:off x="-205686" y="2660962"/>
          <a:ext cx="1371241" cy="959868"/>
        </a:xfrm>
        <a:prstGeom prst="chevron">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TW" altLang="en-US" sz="1300" kern="1200" dirty="0" smtClean="0">
              <a:solidFill>
                <a:schemeClr val="tx1"/>
              </a:solidFill>
            </a:rPr>
            <a:t>回程歸納</a:t>
          </a:r>
          <a:endParaRPr lang="zh-TW" altLang="en-US" sz="1300" kern="1200" dirty="0">
            <a:solidFill>
              <a:schemeClr val="tx1"/>
            </a:solidFill>
          </a:endParaRPr>
        </a:p>
      </dsp:txBody>
      <dsp:txXfrm rot="-5400000">
        <a:off x="1" y="2935209"/>
        <a:ext cx="959868" cy="411373"/>
      </dsp:txXfrm>
    </dsp:sp>
    <dsp:sp modelId="{EA258924-5079-47AC-89EF-767FAE40B62B}">
      <dsp:nvSpPr>
        <dsp:cNvPr id="0" name=""/>
        <dsp:cNvSpPr/>
      </dsp:nvSpPr>
      <dsp:spPr>
        <a:xfrm rot="5400000">
          <a:off x="4462773" y="-1047627"/>
          <a:ext cx="891306" cy="7897115"/>
        </a:xfrm>
        <a:prstGeom prst="round2Same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x-none" sz="1300" kern="1200" dirty="0" smtClean="0"/>
            <a:t>參觀完之後，對這間或從事此工作的人有什麼看法？</a:t>
          </a:r>
          <a:endParaRPr lang="zh-TW" altLang="en-US" sz="1300" kern="1200" dirty="0"/>
        </a:p>
        <a:p>
          <a:pPr marL="114300" lvl="1" indent="-114300" algn="l" defTabSz="577850">
            <a:lnSpc>
              <a:spcPct val="90000"/>
            </a:lnSpc>
            <a:spcBef>
              <a:spcPct val="0"/>
            </a:spcBef>
            <a:spcAft>
              <a:spcPct val="15000"/>
            </a:spcAft>
            <a:buChar char="••"/>
          </a:pPr>
          <a:r>
            <a:rPr lang="zh-TW" sz="1300" kern="1200" dirty="0" smtClean="0"/>
            <a:t>未來如果可以，你想在此間工廠擔任什麼職務？為什麼</a:t>
          </a:r>
          <a:r>
            <a:rPr lang="zh-TW" altLang="en-US" sz="1300" kern="1200" dirty="0" smtClean="0"/>
            <a:t>？</a:t>
          </a:r>
          <a:endParaRPr lang="zh-TW" altLang="en-US" sz="1300" kern="1200" dirty="0"/>
        </a:p>
        <a:p>
          <a:pPr marL="114300" lvl="1" indent="-114300" algn="l" defTabSz="577850">
            <a:lnSpc>
              <a:spcPct val="90000"/>
            </a:lnSpc>
            <a:spcBef>
              <a:spcPct val="0"/>
            </a:spcBef>
            <a:spcAft>
              <a:spcPct val="15000"/>
            </a:spcAft>
            <a:buChar char="••"/>
          </a:pPr>
          <a:r>
            <a:rPr lang="x-none" sz="1300" kern="1200" dirty="0" smtClean="0"/>
            <a:t>剛剛參觀的科技蔬菜工廠，種植方式？來程時我們所觀賞50黃金青農的使用方式屬於何種種植方式？</a:t>
          </a:r>
          <a:endParaRPr lang="zh-TW" altLang="en-US" sz="1300" kern="1200" dirty="0"/>
        </a:p>
      </dsp:txBody>
      <dsp:txXfrm rot="-5400000">
        <a:off x="959869" y="2498787"/>
        <a:ext cx="7853605" cy="804286"/>
      </dsp:txXfrm>
    </dsp:sp>
    <dsp:sp modelId="{C3532881-9398-45A4-95AD-1A26FBF85178}">
      <dsp:nvSpPr>
        <dsp:cNvPr id="0" name=""/>
        <dsp:cNvSpPr/>
      </dsp:nvSpPr>
      <dsp:spPr>
        <a:xfrm rot="5400000">
          <a:off x="-205686" y="3886917"/>
          <a:ext cx="1371241" cy="959868"/>
        </a:xfrm>
        <a:prstGeom prst="chevron">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TW" altLang="en-US" sz="1300" kern="1200" dirty="0" smtClean="0">
              <a:solidFill>
                <a:schemeClr val="tx1"/>
              </a:solidFill>
            </a:rPr>
            <a:t>下次作業預告</a:t>
          </a:r>
          <a:endParaRPr lang="zh-TW" altLang="en-US" sz="1300" kern="1200" dirty="0">
            <a:solidFill>
              <a:schemeClr val="tx1"/>
            </a:solidFill>
          </a:endParaRPr>
        </a:p>
      </dsp:txBody>
      <dsp:txXfrm rot="-5400000">
        <a:off x="1" y="4161164"/>
        <a:ext cx="959868" cy="411373"/>
      </dsp:txXfrm>
    </dsp:sp>
    <dsp:sp modelId="{AEC94763-595D-4889-9213-BD9C773B7159}">
      <dsp:nvSpPr>
        <dsp:cNvPr id="0" name=""/>
        <dsp:cNvSpPr/>
      </dsp:nvSpPr>
      <dsp:spPr>
        <a:xfrm rot="5400000">
          <a:off x="4462773" y="178326"/>
          <a:ext cx="891306" cy="7897115"/>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zh-TW" altLang="en-US" sz="1300" kern="1200" dirty="0" smtClean="0"/>
            <a:t>影片中提到的原始農業經濟的缺點是甚麼？</a:t>
          </a:r>
          <a:endParaRPr lang="zh-TW" altLang="en-US" sz="1300" kern="1200" dirty="0"/>
        </a:p>
        <a:p>
          <a:pPr marL="114300" lvl="1" indent="-114300" algn="l" defTabSz="577850">
            <a:lnSpc>
              <a:spcPct val="90000"/>
            </a:lnSpc>
            <a:spcBef>
              <a:spcPct val="0"/>
            </a:spcBef>
            <a:spcAft>
              <a:spcPct val="15000"/>
            </a:spcAft>
            <a:buChar char="••"/>
          </a:pPr>
          <a:r>
            <a:rPr lang="zh-TW" sz="1300" kern="1200" dirty="0" smtClean="0"/>
            <a:t>在這些農物的原型當中，什麼是一般常見到且我們也能在教室內做到的加工品？</a:t>
          </a:r>
          <a:endParaRPr lang="zh-TW" altLang="en-US" sz="1300" kern="1200" dirty="0"/>
        </a:p>
        <a:p>
          <a:pPr marL="114300" lvl="1" indent="-114300" algn="l" defTabSz="577850">
            <a:lnSpc>
              <a:spcPct val="90000"/>
            </a:lnSpc>
            <a:spcBef>
              <a:spcPct val="0"/>
            </a:spcBef>
            <a:spcAft>
              <a:spcPct val="15000"/>
            </a:spcAft>
            <a:buChar char="••"/>
          </a:pPr>
          <a:r>
            <a:rPr lang="zh-TW" altLang="en-US" sz="1300" kern="1200" dirty="0" smtClean="0"/>
            <a:t>預告下次果醬製作的注意事項</a:t>
          </a:r>
          <a:endParaRPr lang="zh-TW" altLang="en-US" sz="1300" kern="1200" dirty="0"/>
        </a:p>
      </dsp:txBody>
      <dsp:txXfrm rot="-5400000">
        <a:off x="959869" y="3724740"/>
        <a:ext cx="7853605" cy="80428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90AF0-8216-42CC-8CD5-8D48D0784677}">
      <dsp:nvSpPr>
        <dsp:cNvPr id="0" name=""/>
        <dsp:cNvSpPr/>
      </dsp:nvSpPr>
      <dsp:spPr>
        <a:xfrm rot="5400000">
          <a:off x="-205686" y="209053"/>
          <a:ext cx="1371241" cy="959868"/>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TW" altLang="en-US" sz="1300" kern="1200" dirty="0" smtClean="0">
              <a:solidFill>
                <a:schemeClr val="tx1"/>
              </a:solidFill>
            </a:rPr>
            <a:t>果醬女孩的故事</a:t>
          </a:r>
          <a:endParaRPr lang="zh-TW" altLang="en-US" sz="1300" kern="1200" dirty="0">
            <a:solidFill>
              <a:schemeClr val="tx1"/>
            </a:solidFill>
          </a:endParaRPr>
        </a:p>
      </dsp:txBody>
      <dsp:txXfrm rot="-5400000">
        <a:off x="1" y="483300"/>
        <a:ext cx="959868" cy="411373"/>
      </dsp:txXfrm>
    </dsp:sp>
    <dsp:sp modelId="{27037C35-DB07-4461-B2E5-92D4BC5B5770}">
      <dsp:nvSpPr>
        <dsp:cNvPr id="0" name=""/>
        <dsp:cNvSpPr/>
      </dsp:nvSpPr>
      <dsp:spPr>
        <a:xfrm rot="5400000">
          <a:off x="4462773" y="-3500971"/>
          <a:ext cx="891306" cy="7897115"/>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x-none" sz="1400" kern="1200" dirty="0" smtClean="0"/>
            <a:t>之前的課程時我們提過，要保存食物、延長使用期限可以善用什麼方式？加工。</a:t>
          </a:r>
          <a:endParaRPr lang="zh-TW" altLang="en-US" sz="1400" kern="1200" dirty="0"/>
        </a:p>
        <a:p>
          <a:pPr marL="114300" lvl="1" indent="-114300" algn="l" defTabSz="622300">
            <a:lnSpc>
              <a:spcPct val="90000"/>
            </a:lnSpc>
            <a:spcBef>
              <a:spcPct val="0"/>
            </a:spcBef>
            <a:spcAft>
              <a:spcPct val="15000"/>
            </a:spcAft>
            <a:buChar char="••"/>
          </a:pPr>
          <a:r>
            <a:rPr lang="x-none" sz="1400" kern="1200" dirty="0" smtClean="0"/>
            <a:t>大臺南近年來以水果加工方式竄起的達人是什麼，有誰知道？果醬女孩～陳沛蓉</a:t>
          </a:r>
          <a:endParaRPr lang="zh-TW" sz="1400" kern="1200" dirty="0"/>
        </a:p>
        <a:p>
          <a:pPr marL="114300" lvl="1" indent="-114300" algn="l" defTabSz="622300">
            <a:lnSpc>
              <a:spcPct val="90000"/>
            </a:lnSpc>
            <a:spcBef>
              <a:spcPct val="0"/>
            </a:spcBef>
            <a:spcAft>
              <a:spcPct val="15000"/>
            </a:spcAft>
            <a:buChar char="••"/>
          </a:pPr>
          <a:r>
            <a:rPr lang="x-none" sz="1400" kern="1200" dirty="0" smtClean="0"/>
            <a:t>教師利用簡報介紹臺南在地的達人故事：果醬女孩與男孩的故事。</a:t>
          </a:r>
          <a:endParaRPr lang="zh-TW" sz="1400" kern="1200" dirty="0"/>
        </a:p>
      </dsp:txBody>
      <dsp:txXfrm rot="-5400000">
        <a:off x="959869" y="45443"/>
        <a:ext cx="7853605" cy="804286"/>
      </dsp:txXfrm>
    </dsp:sp>
    <dsp:sp modelId="{7771A40A-46E4-4779-8845-0A6F19252533}">
      <dsp:nvSpPr>
        <dsp:cNvPr id="0" name=""/>
        <dsp:cNvSpPr/>
      </dsp:nvSpPr>
      <dsp:spPr>
        <a:xfrm rot="5400000">
          <a:off x="-205686" y="1435008"/>
          <a:ext cx="1371241" cy="959868"/>
        </a:xfrm>
        <a:prstGeom prst="chevron">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TW" altLang="en-US" sz="1300" kern="1200" dirty="0" smtClean="0">
              <a:solidFill>
                <a:schemeClr val="tx1"/>
              </a:solidFill>
            </a:rPr>
            <a:t>果醬食譜製作介紹</a:t>
          </a:r>
          <a:endParaRPr lang="zh-TW" altLang="en-US" sz="1300" kern="1200" dirty="0">
            <a:solidFill>
              <a:schemeClr val="tx1"/>
            </a:solidFill>
          </a:endParaRPr>
        </a:p>
      </dsp:txBody>
      <dsp:txXfrm rot="-5400000">
        <a:off x="1" y="1709255"/>
        <a:ext cx="959868" cy="411373"/>
      </dsp:txXfrm>
    </dsp:sp>
    <dsp:sp modelId="{E918279B-82A1-4C6A-99A8-94887AD770D2}">
      <dsp:nvSpPr>
        <dsp:cNvPr id="0" name=""/>
        <dsp:cNvSpPr/>
      </dsp:nvSpPr>
      <dsp:spPr>
        <a:xfrm rot="5400000">
          <a:off x="4462773" y="-2273582"/>
          <a:ext cx="891306" cy="7897115"/>
        </a:xfrm>
        <a:prstGeom prst="round2Same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x-none" sz="1500" kern="1200" dirty="0" smtClean="0"/>
            <a:t>說明果醬的食譜與實作方法，請同學紀錄在學習單。</a:t>
          </a:r>
          <a:endParaRPr lang="zh-TW" altLang="en-US" sz="1500" kern="1200" dirty="0"/>
        </a:p>
        <a:p>
          <a:pPr marL="0" marR="0" lvl="1" indent="0" algn="l" defTabSz="914400" eaLnBrk="1" fontAlgn="auto" latinLnBrk="0" hangingPunct="1">
            <a:lnSpc>
              <a:spcPct val="100000"/>
            </a:lnSpc>
            <a:spcBef>
              <a:spcPct val="0"/>
            </a:spcBef>
            <a:spcAft>
              <a:spcPts val="0"/>
            </a:spcAft>
            <a:buClrTx/>
            <a:buSzTx/>
            <a:buFontTx/>
            <a:buChar char="••"/>
            <a:tabLst/>
            <a:defRPr/>
          </a:pPr>
          <a:r>
            <a:rPr lang="zh-TW" sz="1500" kern="1200" dirty="0" smtClean="0"/>
            <a:t>請學生票選代表在預算內</a:t>
          </a:r>
          <a:r>
            <a:rPr lang="en-US" sz="1500" kern="1200" dirty="0" smtClean="0"/>
            <a:t>(</a:t>
          </a:r>
          <a:r>
            <a:rPr lang="zh-TW" sz="1500" kern="1200" dirty="0" smtClean="0"/>
            <a:t>每人材料費</a:t>
          </a:r>
          <a:r>
            <a:rPr lang="en-US" sz="1500" kern="1200" dirty="0" smtClean="0"/>
            <a:t>100</a:t>
          </a:r>
          <a:r>
            <a:rPr lang="zh-TW" sz="1500" kern="1200" dirty="0" smtClean="0"/>
            <a:t>元</a:t>
          </a:r>
          <a:r>
            <a:rPr lang="en-US" sz="1500" kern="1200" dirty="0" smtClean="0"/>
            <a:t>)</a:t>
          </a:r>
          <a:r>
            <a:rPr lang="zh-TW" sz="1500" kern="1200" dirty="0" smtClean="0"/>
            <a:t>跟在地果農聯絡跟訂購，請他在下次上課時送當季的水果來</a:t>
          </a:r>
          <a:endParaRPr lang="zh-TW" altLang="en-US" sz="1500" kern="1200" dirty="0"/>
        </a:p>
      </dsp:txBody>
      <dsp:txXfrm rot="-5400000">
        <a:off x="959869" y="1272832"/>
        <a:ext cx="7853605" cy="804286"/>
      </dsp:txXfrm>
    </dsp:sp>
    <dsp:sp modelId="{8E23451A-5E26-4C40-92A9-F250D4B24BB6}">
      <dsp:nvSpPr>
        <dsp:cNvPr id="0" name=""/>
        <dsp:cNvSpPr/>
      </dsp:nvSpPr>
      <dsp:spPr>
        <a:xfrm rot="5400000">
          <a:off x="-205686" y="2660962"/>
          <a:ext cx="1371241" cy="959868"/>
        </a:xfrm>
        <a:prstGeom prst="chevron">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TW" altLang="en-US" sz="1300" kern="1200" dirty="0" smtClean="0">
              <a:solidFill>
                <a:schemeClr val="tx1"/>
              </a:solidFill>
            </a:rPr>
            <a:t>果醬實作</a:t>
          </a:r>
          <a:endParaRPr lang="zh-TW" altLang="en-US" sz="1300" kern="1200" dirty="0">
            <a:solidFill>
              <a:schemeClr val="tx1"/>
            </a:solidFill>
          </a:endParaRPr>
        </a:p>
      </dsp:txBody>
      <dsp:txXfrm rot="-5400000">
        <a:off x="1" y="2935209"/>
        <a:ext cx="959868" cy="411373"/>
      </dsp:txXfrm>
    </dsp:sp>
    <dsp:sp modelId="{EA258924-5079-47AC-89EF-767FAE40B62B}">
      <dsp:nvSpPr>
        <dsp:cNvPr id="0" name=""/>
        <dsp:cNvSpPr/>
      </dsp:nvSpPr>
      <dsp:spPr>
        <a:xfrm rot="5400000">
          <a:off x="4462773" y="-1047627"/>
          <a:ext cx="891306" cy="7897115"/>
        </a:xfrm>
        <a:prstGeom prst="round2Same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zh-TW" altLang="en-US" sz="1500" kern="1200" dirty="0" smtClean="0"/>
            <a:t>事前準備工作確認</a:t>
          </a:r>
          <a:endParaRPr lang="zh-TW" altLang="en-US" sz="1500" kern="1200" dirty="0"/>
        </a:p>
        <a:p>
          <a:pPr marL="114300" lvl="1" indent="-114300" algn="l" defTabSz="666750">
            <a:lnSpc>
              <a:spcPct val="90000"/>
            </a:lnSpc>
            <a:spcBef>
              <a:spcPct val="0"/>
            </a:spcBef>
            <a:spcAft>
              <a:spcPct val="15000"/>
            </a:spcAft>
            <a:buChar char="••"/>
          </a:pPr>
          <a:r>
            <a:rPr lang="zh-TW" altLang="en-US" sz="1500" kern="1200" dirty="0" smtClean="0"/>
            <a:t>帶領學生進行實作</a:t>
          </a:r>
          <a:endParaRPr lang="zh-TW" altLang="en-US" sz="1500" kern="1200" dirty="0"/>
        </a:p>
        <a:p>
          <a:pPr marL="114300" lvl="1" indent="-114300" algn="l" defTabSz="666750">
            <a:lnSpc>
              <a:spcPct val="90000"/>
            </a:lnSpc>
            <a:spcBef>
              <a:spcPct val="0"/>
            </a:spcBef>
            <a:spcAft>
              <a:spcPct val="15000"/>
            </a:spcAft>
            <a:buChar char="••"/>
          </a:pPr>
          <a:r>
            <a:rPr lang="zh-TW" altLang="en-US" sz="1500" kern="1200" dirty="0" smtClean="0"/>
            <a:t>善後清洗工作</a:t>
          </a:r>
          <a:endParaRPr lang="zh-TW" altLang="en-US" sz="1500" kern="1200" dirty="0"/>
        </a:p>
      </dsp:txBody>
      <dsp:txXfrm rot="-5400000">
        <a:off x="959869" y="2498787"/>
        <a:ext cx="7853605" cy="804286"/>
      </dsp:txXfrm>
    </dsp:sp>
    <dsp:sp modelId="{C3532881-9398-45A4-95AD-1A26FBF85178}">
      <dsp:nvSpPr>
        <dsp:cNvPr id="0" name=""/>
        <dsp:cNvSpPr/>
      </dsp:nvSpPr>
      <dsp:spPr>
        <a:xfrm rot="5400000">
          <a:off x="-205686" y="3886917"/>
          <a:ext cx="1371241" cy="959868"/>
        </a:xfrm>
        <a:prstGeom prst="chevron">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TW" altLang="en-US" sz="1300" kern="1200" dirty="0" smtClean="0">
              <a:solidFill>
                <a:schemeClr val="tx1"/>
              </a:solidFill>
            </a:rPr>
            <a:t>統整時間</a:t>
          </a:r>
          <a:endParaRPr lang="zh-TW" altLang="en-US" sz="1300" kern="1200" dirty="0">
            <a:solidFill>
              <a:schemeClr val="tx1"/>
            </a:solidFill>
          </a:endParaRPr>
        </a:p>
      </dsp:txBody>
      <dsp:txXfrm rot="-5400000">
        <a:off x="1" y="4161164"/>
        <a:ext cx="959868" cy="411373"/>
      </dsp:txXfrm>
    </dsp:sp>
    <dsp:sp modelId="{AEC94763-595D-4889-9213-BD9C773B7159}">
      <dsp:nvSpPr>
        <dsp:cNvPr id="0" name=""/>
        <dsp:cNvSpPr/>
      </dsp:nvSpPr>
      <dsp:spPr>
        <a:xfrm rot="5400000">
          <a:off x="4462773" y="178326"/>
          <a:ext cx="891306" cy="7897115"/>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x-none" sz="1400" kern="1200" dirty="0" smtClean="0"/>
            <a:t>請學生拿出自己果醬女孩的學習單。</a:t>
          </a:r>
          <a:endParaRPr lang="zh-TW" altLang="en-US" sz="1400" kern="1200" dirty="0"/>
        </a:p>
        <a:p>
          <a:pPr marL="114300" lvl="1" indent="-114300" algn="l" defTabSz="622300">
            <a:lnSpc>
              <a:spcPct val="90000"/>
            </a:lnSpc>
            <a:spcBef>
              <a:spcPct val="0"/>
            </a:spcBef>
            <a:spcAft>
              <a:spcPct val="15000"/>
            </a:spcAft>
            <a:buChar char="••"/>
          </a:pPr>
          <a:r>
            <a:rPr lang="x-none" sz="1400" kern="1200" dirty="0" smtClean="0"/>
            <a:t>請學生想想在果醬女、男孩的生涯故事以及自己在實際製作的過程當中，覺得自己感到興趣或覺得自己的優勢能力（專長）分別在那些部分。</a:t>
          </a:r>
          <a:endParaRPr lang="zh-TW" sz="1400" kern="1200" dirty="0"/>
        </a:p>
        <a:p>
          <a:pPr marL="114300" lvl="1" indent="-114300" algn="l" defTabSz="622300">
            <a:lnSpc>
              <a:spcPct val="90000"/>
            </a:lnSpc>
            <a:spcBef>
              <a:spcPct val="0"/>
            </a:spcBef>
            <a:spcAft>
              <a:spcPct val="15000"/>
            </a:spcAft>
            <a:buChar char="••"/>
          </a:pPr>
          <a:r>
            <a:rPr lang="zh-TW" altLang="en-US" sz="1400" kern="1200" dirty="0" smtClean="0"/>
            <a:t>現在就請同學們動手寫下來，留下一個學習紀錄</a:t>
          </a:r>
          <a:r>
            <a:rPr lang="zh-TW" altLang="en-US" sz="1200" kern="1200" dirty="0" smtClean="0"/>
            <a:t>。</a:t>
          </a:r>
          <a:endParaRPr lang="zh-TW" altLang="en-US" sz="1200" kern="1200" dirty="0"/>
        </a:p>
      </dsp:txBody>
      <dsp:txXfrm rot="-5400000">
        <a:off x="959869" y="3724740"/>
        <a:ext cx="7853605" cy="80428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90AF0-8216-42CC-8CD5-8D48D0784677}">
      <dsp:nvSpPr>
        <dsp:cNvPr id="0" name=""/>
        <dsp:cNvSpPr/>
      </dsp:nvSpPr>
      <dsp:spPr>
        <a:xfrm rot="5400000">
          <a:off x="-205887" y="206787"/>
          <a:ext cx="1372581" cy="960807"/>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TW" altLang="en-US" sz="1800" kern="1200" dirty="0" smtClean="0">
              <a:solidFill>
                <a:schemeClr val="tx1"/>
              </a:solidFill>
            </a:rPr>
            <a:t>教師提問</a:t>
          </a:r>
          <a:endParaRPr lang="zh-TW" altLang="en-US" sz="1800" kern="1200" dirty="0">
            <a:solidFill>
              <a:schemeClr val="tx1"/>
            </a:solidFill>
          </a:endParaRPr>
        </a:p>
      </dsp:txBody>
      <dsp:txXfrm rot="-5400000">
        <a:off x="1" y="481304"/>
        <a:ext cx="960807" cy="411774"/>
      </dsp:txXfrm>
    </dsp:sp>
    <dsp:sp modelId="{27037C35-DB07-4461-B2E5-92D4BC5B5770}">
      <dsp:nvSpPr>
        <dsp:cNvPr id="0" name=""/>
        <dsp:cNvSpPr/>
      </dsp:nvSpPr>
      <dsp:spPr>
        <a:xfrm rot="5400000">
          <a:off x="4462806" y="-3501999"/>
          <a:ext cx="892178" cy="7896176"/>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x-none" sz="1400" kern="1200" dirty="0" smtClean="0"/>
            <a:t>從之前到現在，我們總了上了十節課，同學們覺得印象最深刻的部分是什麼？那些內容？</a:t>
          </a:r>
          <a:endParaRPr lang="zh-TW" altLang="en-US" sz="1400" kern="1200" dirty="0"/>
        </a:p>
        <a:p>
          <a:pPr marL="114300" lvl="1" indent="-114300" algn="l" defTabSz="622300">
            <a:lnSpc>
              <a:spcPct val="90000"/>
            </a:lnSpc>
            <a:spcBef>
              <a:spcPct val="0"/>
            </a:spcBef>
            <a:spcAft>
              <a:spcPct val="15000"/>
            </a:spcAft>
            <a:buChar char="••"/>
          </a:pPr>
          <a:r>
            <a:rPr lang="x-none" sz="1400" kern="1200" dirty="0" smtClean="0"/>
            <a:t>現在我們來看看班上的同學大部分比較喜歡的部分是什麼？以及為什麼？</a:t>
          </a:r>
          <a:endParaRPr lang="zh-TW" sz="1400" kern="1200" dirty="0"/>
        </a:p>
        <a:p>
          <a:pPr marL="114300" lvl="1" indent="-114300" algn="l" defTabSz="622300">
            <a:lnSpc>
              <a:spcPct val="90000"/>
            </a:lnSpc>
            <a:spcBef>
              <a:spcPct val="0"/>
            </a:spcBef>
            <a:spcAft>
              <a:spcPct val="15000"/>
            </a:spcAft>
            <a:buChar char="••"/>
          </a:pPr>
          <a:r>
            <a:rPr lang="x-none" sz="1400" kern="1200" dirty="0" smtClean="0"/>
            <a:t>小結：看來大部分的同學，都能在課程之中展現出自己的興趣與專長。</a:t>
          </a:r>
          <a:endParaRPr lang="zh-TW" sz="1400" kern="1200" dirty="0"/>
        </a:p>
      </dsp:txBody>
      <dsp:txXfrm rot="-5400000">
        <a:off x="960808" y="43552"/>
        <a:ext cx="7852623" cy="805072"/>
      </dsp:txXfrm>
    </dsp:sp>
    <dsp:sp modelId="{7771A40A-46E4-4779-8845-0A6F19252533}">
      <dsp:nvSpPr>
        <dsp:cNvPr id="0" name=""/>
        <dsp:cNvSpPr/>
      </dsp:nvSpPr>
      <dsp:spPr>
        <a:xfrm rot="5400000">
          <a:off x="-205887" y="1433940"/>
          <a:ext cx="1372581" cy="960807"/>
        </a:xfrm>
        <a:prstGeom prst="chevron">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TW" altLang="en-US" sz="1800" kern="1200" dirty="0" smtClean="0">
              <a:solidFill>
                <a:schemeClr val="tx1"/>
              </a:solidFill>
            </a:rPr>
            <a:t>學習回顧</a:t>
          </a:r>
          <a:endParaRPr lang="zh-TW" altLang="en-US" sz="1800" kern="1200" dirty="0">
            <a:solidFill>
              <a:schemeClr val="tx1"/>
            </a:solidFill>
          </a:endParaRPr>
        </a:p>
      </dsp:txBody>
      <dsp:txXfrm rot="-5400000">
        <a:off x="1" y="1708457"/>
        <a:ext cx="960807" cy="411774"/>
      </dsp:txXfrm>
    </dsp:sp>
    <dsp:sp modelId="{E918279B-82A1-4C6A-99A8-94887AD770D2}">
      <dsp:nvSpPr>
        <dsp:cNvPr id="0" name=""/>
        <dsp:cNvSpPr/>
      </dsp:nvSpPr>
      <dsp:spPr>
        <a:xfrm rot="5400000">
          <a:off x="4462806" y="-2273946"/>
          <a:ext cx="892178" cy="7896176"/>
        </a:xfrm>
        <a:prstGeom prst="round2Same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zh-TW" altLang="en-US" sz="1700" kern="1200" dirty="0" smtClean="0"/>
            <a:t> 教師帶領學生依序完成學習單</a:t>
          </a:r>
          <a:endParaRPr lang="zh-TW" altLang="en-US" sz="1700" kern="1200" dirty="0"/>
        </a:p>
      </dsp:txBody>
      <dsp:txXfrm rot="-5400000">
        <a:off x="960808" y="1271605"/>
        <a:ext cx="7852623" cy="805072"/>
      </dsp:txXfrm>
    </dsp:sp>
    <dsp:sp modelId="{8E23451A-5E26-4C40-92A9-F250D4B24BB6}">
      <dsp:nvSpPr>
        <dsp:cNvPr id="0" name=""/>
        <dsp:cNvSpPr/>
      </dsp:nvSpPr>
      <dsp:spPr>
        <a:xfrm rot="5400000">
          <a:off x="-205887" y="2661092"/>
          <a:ext cx="1372581" cy="960807"/>
        </a:xfrm>
        <a:prstGeom prst="chevron">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TW" altLang="en-US" sz="1800" kern="1200" dirty="0" smtClean="0">
              <a:solidFill>
                <a:schemeClr val="tx1"/>
              </a:solidFill>
            </a:rPr>
            <a:t>分享</a:t>
          </a:r>
          <a:endParaRPr lang="zh-TW" altLang="en-US" sz="1800" kern="1200" dirty="0">
            <a:solidFill>
              <a:schemeClr val="tx1"/>
            </a:solidFill>
          </a:endParaRPr>
        </a:p>
      </dsp:txBody>
      <dsp:txXfrm rot="-5400000">
        <a:off x="1" y="2935609"/>
        <a:ext cx="960807" cy="411774"/>
      </dsp:txXfrm>
    </dsp:sp>
    <dsp:sp modelId="{EA258924-5079-47AC-89EF-767FAE40B62B}">
      <dsp:nvSpPr>
        <dsp:cNvPr id="0" name=""/>
        <dsp:cNvSpPr/>
      </dsp:nvSpPr>
      <dsp:spPr>
        <a:xfrm rot="5400000">
          <a:off x="4462806" y="-1046793"/>
          <a:ext cx="892178" cy="7896176"/>
        </a:xfrm>
        <a:prstGeom prst="round2Same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x-none" sz="1700" kern="1200" dirty="0" smtClean="0"/>
            <a:t>請學生完成的學生，主動找二位同學，分別向他們分享自己在九宮格中的答案，尤其是第八格及第九格的部分，並請同學予以複誦、正向回饋及簽上自己的名字。</a:t>
          </a:r>
          <a:endParaRPr lang="zh-TW" altLang="en-US" sz="1700" kern="1200" dirty="0"/>
        </a:p>
      </dsp:txBody>
      <dsp:txXfrm rot="-5400000">
        <a:off x="960808" y="2498758"/>
        <a:ext cx="7852623" cy="805072"/>
      </dsp:txXfrm>
    </dsp:sp>
    <dsp:sp modelId="{C3532881-9398-45A4-95AD-1A26FBF85178}">
      <dsp:nvSpPr>
        <dsp:cNvPr id="0" name=""/>
        <dsp:cNvSpPr/>
      </dsp:nvSpPr>
      <dsp:spPr>
        <a:xfrm rot="5400000">
          <a:off x="-205887" y="3888245"/>
          <a:ext cx="1372581" cy="960807"/>
        </a:xfrm>
        <a:prstGeom prst="chevron">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TW" altLang="en-US" sz="1800" kern="1200" dirty="0" smtClean="0">
              <a:solidFill>
                <a:schemeClr val="tx1"/>
              </a:solidFill>
            </a:rPr>
            <a:t>統整時間</a:t>
          </a:r>
          <a:endParaRPr lang="zh-TW" altLang="en-US" sz="1800" kern="1200" dirty="0">
            <a:solidFill>
              <a:schemeClr val="tx1"/>
            </a:solidFill>
          </a:endParaRPr>
        </a:p>
      </dsp:txBody>
      <dsp:txXfrm rot="-5400000">
        <a:off x="1" y="4162762"/>
        <a:ext cx="960807" cy="411774"/>
      </dsp:txXfrm>
    </dsp:sp>
    <dsp:sp modelId="{AEC94763-595D-4889-9213-BD9C773B7159}">
      <dsp:nvSpPr>
        <dsp:cNvPr id="0" name=""/>
        <dsp:cNvSpPr/>
      </dsp:nvSpPr>
      <dsp:spPr>
        <a:xfrm rot="5400000">
          <a:off x="4462806" y="180358"/>
          <a:ext cx="892178" cy="7896176"/>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zh-TW" altLang="en-US" sz="1400" kern="1200" dirty="0" smtClean="0"/>
            <a:t>教師帶領學生，回憶整個課程，並再次撰寫</a:t>
          </a:r>
          <a:r>
            <a:rPr lang="x-none" sz="1400" kern="1200" dirty="0" smtClean="0"/>
            <a:t>生涯</a:t>
          </a:r>
          <a:r>
            <a:rPr lang="zh-TW" altLang="en-US" sz="1400" kern="1200" dirty="0" smtClean="0"/>
            <a:t>輔導手冊第</a:t>
          </a:r>
          <a:r>
            <a:rPr lang="en-US" altLang="zh-TW" sz="1400" kern="1200" dirty="0" smtClean="0"/>
            <a:t>14</a:t>
          </a:r>
          <a:r>
            <a:rPr lang="zh-TW" altLang="en-US" sz="1400" kern="1200" dirty="0" smtClean="0"/>
            <a:t>頁</a:t>
          </a:r>
          <a:r>
            <a:rPr lang="x-none" sz="1400" kern="1200" dirty="0" smtClean="0"/>
            <a:t>的農業群部分。</a:t>
          </a:r>
          <a:endParaRPr lang="zh-TW" altLang="en-US" sz="1400" kern="1200" dirty="0"/>
        </a:p>
        <a:p>
          <a:pPr marL="114300" lvl="1" indent="-114300" algn="l" defTabSz="622300">
            <a:lnSpc>
              <a:spcPct val="90000"/>
            </a:lnSpc>
            <a:spcBef>
              <a:spcPct val="0"/>
            </a:spcBef>
            <a:spcAft>
              <a:spcPct val="15000"/>
            </a:spcAft>
            <a:buChar char="••"/>
          </a:pPr>
          <a:r>
            <a:rPr lang="x-none" sz="1400" kern="1200" dirty="0" smtClean="0"/>
            <a:t>結語：希望這次的農業主題課程能夠在同學有個全新的感受，更能瞭解農業的發展趨勢，而在未來畢業時的進路抉擇上予以考量。</a:t>
          </a:r>
          <a:endParaRPr lang="zh-TW" sz="1400" kern="1200" dirty="0"/>
        </a:p>
      </dsp:txBody>
      <dsp:txXfrm rot="-5400000">
        <a:off x="960808" y="3725910"/>
        <a:ext cx="7852623" cy="80507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06B65-32BE-44FC-904B-16077A4729FD}">
      <dsp:nvSpPr>
        <dsp:cNvPr id="0" name=""/>
        <dsp:cNvSpPr/>
      </dsp:nvSpPr>
      <dsp:spPr>
        <a:xfrm>
          <a:off x="442341" y="47781"/>
          <a:ext cx="3024377" cy="791331"/>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smtClean="0">
              <a:solidFill>
                <a:schemeClr val="bg1"/>
              </a:solidFill>
              <a:latin typeface="標楷體" panose="03000509000000000000" pitchFamily="65" charset="-120"/>
              <a:ea typeface="標楷體" panose="03000509000000000000" pitchFamily="65" charset="-120"/>
            </a:rPr>
            <a:t>連結生命經驗</a:t>
          </a:r>
          <a:endParaRPr lang="zh-TW" altLang="en-US" sz="3200" kern="1200" dirty="0">
            <a:solidFill>
              <a:schemeClr val="bg1"/>
            </a:solidFill>
            <a:latin typeface="標楷體" panose="03000509000000000000" pitchFamily="65" charset="-120"/>
            <a:ea typeface="標楷體" panose="03000509000000000000" pitchFamily="65" charset="-120"/>
          </a:endParaRPr>
        </a:p>
      </dsp:txBody>
      <dsp:txXfrm>
        <a:off x="480971" y="86411"/>
        <a:ext cx="2947117" cy="714071"/>
      </dsp:txXfrm>
    </dsp:sp>
    <dsp:sp modelId="{9CD95F26-D9C5-4088-A3D0-14F7C61E3FEF}">
      <dsp:nvSpPr>
        <dsp:cNvPr id="0" name=""/>
        <dsp:cNvSpPr/>
      </dsp:nvSpPr>
      <dsp:spPr>
        <a:xfrm>
          <a:off x="0" y="833970"/>
          <a:ext cx="8229600" cy="1755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zh-HK" sz="2400" kern="1200" dirty="0" smtClean="0"/>
            <a:t>我阿公阿媽都有種！</a:t>
          </a:r>
          <a:endParaRPr lang="zh-TW" altLang="en-US" sz="2400" kern="1200" dirty="0"/>
        </a:p>
        <a:p>
          <a:pPr marL="228600" lvl="1" indent="-228600" algn="l" defTabSz="1066800">
            <a:lnSpc>
              <a:spcPct val="90000"/>
            </a:lnSpc>
            <a:spcBef>
              <a:spcPct val="0"/>
            </a:spcBef>
            <a:spcAft>
              <a:spcPct val="20000"/>
            </a:spcAft>
            <a:buChar char="••"/>
          </a:pPr>
          <a:r>
            <a:rPr lang="zh-HK" sz="2400" kern="1200" dirty="0" smtClean="0"/>
            <a:t>你菜種這樣不對，要這樣啦！</a:t>
          </a:r>
          <a:endParaRPr lang="zh-TW" altLang="en-US" sz="2400" kern="1200" dirty="0"/>
        </a:p>
        <a:p>
          <a:pPr marL="228600" lvl="1" indent="-228600" algn="l" defTabSz="1066800">
            <a:lnSpc>
              <a:spcPct val="90000"/>
            </a:lnSpc>
            <a:spcBef>
              <a:spcPct val="0"/>
            </a:spcBef>
            <a:spcAft>
              <a:spcPct val="20000"/>
            </a:spcAft>
            <a:buChar char="••"/>
          </a:pPr>
          <a:r>
            <a:rPr lang="zh-HK" sz="2400" kern="1200" dirty="0" smtClean="0"/>
            <a:t>你的菜長不錯耶！</a:t>
          </a:r>
          <a:endParaRPr lang="zh-TW" altLang="en-US" sz="2400" kern="1200" dirty="0"/>
        </a:p>
        <a:p>
          <a:pPr marL="228600" lvl="1" indent="-228600" algn="l" defTabSz="1066800">
            <a:lnSpc>
              <a:spcPct val="90000"/>
            </a:lnSpc>
            <a:spcBef>
              <a:spcPct val="0"/>
            </a:spcBef>
            <a:spcAft>
              <a:spcPct val="20000"/>
            </a:spcAft>
            <a:buChar char="••"/>
          </a:pPr>
          <a:r>
            <a:rPr lang="zh-TW" altLang="en-US" sz="2400" kern="1200" dirty="0" smtClean="0"/>
            <a:t>何時可以採收呢？</a:t>
          </a:r>
          <a:endParaRPr lang="zh-TW" altLang="en-US" sz="2400" kern="1200" dirty="0"/>
        </a:p>
      </dsp:txBody>
      <dsp:txXfrm>
        <a:off x="0" y="833970"/>
        <a:ext cx="8229600" cy="1755360"/>
      </dsp:txXfrm>
    </dsp:sp>
    <dsp:sp modelId="{C887447F-1610-4989-8BC2-587FA8B794F1}">
      <dsp:nvSpPr>
        <dsp:cNvPr id="0" name=""/>
        <dsp:cNvSpPr/>
      </dsp:nvSpPr>
      <dsp:spPr>
        <a:xfrm>
          <a:off x="514391" y="2570442"/>
          <a:ext cx="4176439" cy="641871"/>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zh-TW" altLang="en-US" sz="3200" kern="1200" dirty="0" smtClean="0">
              <a:solidFill>
                <a:schemeClr val="bg1"/>
              </a:solidFill>
              <a:latin typeface="標楷體" panose="03000509000000000000" pitchFamily="65" charset="-120"/>
              <a:ea typeface="標楷體" panose="03000509000000000000" pitchFamily="65" charset="-120"/>
            </a:rPr>
            <a:t>農事生涯探索新發現</a:t>
          </a:r>
          <a:endParaRPr lang="zh-TW" altLang="en-US" sz="3200" kern="1200" dirty="0">
            <a:solidFill>
              <a:schemeClr val="bg1"/>
            </a:solidFill>
            <a:latin typeface="標楷體" panose="03000509000000000000" pitchFamily="65" charset="-120"/>
            <a:ea typeface="標楷體" panose="03000509000000000000" pitchFamily="65" charset="-120"/>
          </a:endParaRPr>
        </a:p>
      </dsp:txBody>
      <dsp:txXfrm>
        <a:off x="545725" y="2601776"/>
        <a:ext cx="4113771" cy="579203"/>
      </dsp:txXfrm>
    </dsp:sp>
    <dsp:sp modelId="{5B0D96D5-B02A-4EB2-A95E-29DD4F2C863A}">
      <dsp:nvSpPr>
        <dsp:cNvPr id="0" name=""/>
        <dsp:cNvSpPr/>
      </dsp:nvSpPr>
      <dsp:spPr>
        <a:xfrm>
          <a:off x="0" y="3231201"/>
          <a:ext cx="8229600" cy="1755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zh-TW" sz="2400" kern="1200" dirty="0" smtClean="0"/>
            <a:t>原來高科技的改良是能創造更多的經濟效益</a:t>
          </a:r>
          <a:endParaRPr lang="zh-TW" altLang="en-US" sz="2400" kern="1200" dirty="0"/>
        </a:p>
        <a:p>
          <a:pPr marL="228600" lvl="1" indent="-228600" algn="l" defTabSz="1066800">
            <a:lnSpc>
              <a:spcPct val="90000"/>
            </a:lnSpc>
            <a:spcBef>
              <a:spcPct val="0"/>
            </a:spcBef>
            <a:spcAft>
              <a:spcPct val="20000"/>
            </a:spcAft>
            <a:buChar char="••"/>
          </a:pPr>
          <a:r>
            <a:rPr lang="zh-TW" sz="2400" kern="1200" dirty="0" smtClean="0"/>
            <a:t>原來農業也是這麼的需要科技發展的支持</a:t>
          </a:r>
          <a:endParaRPr lang="zh-TW" altLang="en-US" sz="2400" kern="1200" dirty="0"/>
        </a:p>
        <a:p>
          <a:pPr marL="228600" lvl="1" indent="-228600" algn="l" defTabSz="1066800">
            <a:lnSpc>
              <a:spcPct val="90000"/>
            </a:lnSpc>
            <a:spcBef>
              <a:spcPct val="0"/>
            </a:spcBef>
            <a:spcAft>
              <a:spcPct val="20000"/>
            </a:spcAft>
            <a:buChar char="••"/>
          </a:pPr>
          <a:r>
            <a:rPr lang="zh-TW" sz="2400" kern="1200" dirty="0" smtClean="0"/>
            <a:t>創業是這麼辛苦的一件事</a:t>
          </a:r>
          <a:endParaRPr lang="zh-TW" altLang="en-US" sz="2400" kern="1200" dirty="0"/>
        </a:p>
        <a:p>
          <a:pPr marL="228600" lvl="1" indent="-228600" algn="l" defTabSz="1066800">
            <a:lnSpc>
              <a:spcPct val="90000"/>
            </a:lnSpc>
            <a:spcBef>
              <a:spcPct val="0"/>
            </a:spcBef>
            <a:spcAft>
              <a:spcPct val="20000"/>
            </a:spcAft>
            <a:buChar char="••"/>
          </a:pPr>
          <a:r>
            <a:rPr lang="zh-TW" sz="2400" kern="1200" dirty="0" smtClean="0"/>
            <a:t>單單的蔬菜銷售也需要分成這麼多的部門</a:t>
          </a:r>
          <a:endParaRPr lang="zh-TW" altLang="en-US" sz="2400" kern="1200" dirty="0"/>
        </a:p>
      </dsp:txBody>
      <dsp:txXfrm>
        <a:off x="0" y="3231201"/>
        <a:ext cx="8229600" cy="17553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98847-79F4-42D2-918D-C1AF840E146E}">
      <dsp:nvSpPr>
        <dsp:cNvPr id="0" name=""/>
        <dsp:cNvSpPr/>
      </dsp:nvSpPr>
      <dsp:spPr>
        <a:xfrm>
          <a:off x="545673" y="1258960"/>
          <a:ext cx="1738244" cy="1433688"/>
        </a:xfrm>
        <a:prstGeom prst="roundRect">
          <a:avLst>
            <a:gd name="adj" fmla="val 10000"/>
          </a:avLst>
        </a:prstGeom>
        <a:noFill/>
        <a:ln w="12700" cap="flat" cmpd="sng" algn="ctr">
          <a:solidFill>
            <a:srgbClr val="F54D5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155700">
            <a:lnSpc>
              <a:spcPct val="90000"/>
            </a:lnSpc>
            <a:spcBef>
              <a:spcPct val="0"/>
            </a:spcBef>
            <a:spcAft>
              <a:spcPct val="15000"/>
            </a:spcAft>
            <a:buChar char="••"/>
          </a:pPr>
          <a:endParaRPr lang="zh-TW" altLang="en-US" sz="2600" b="1" kern="1200" dirty="0">
            <a:latin typeface="微軟正黑體" panose="020B0604030504040204" pitchFamily="34" charset="-120"/>
            <a:ea typeface="微軟正黑體" panose="020B0604030504040204" pitchFamily="34" charset="-120"/>
            <a:cs typeface="+mn-cs"/>
          </a:endParaRPr>
        </a:p>
      </dsp:txBody>
      <dsp:txXfrm>
        <a:off x="578666" y="1291953"/>
        <a:ext cx="1672258" cy="1060483"/>
      </dsp:txXfrm>
    </dsp:sp>
    <dsp:sp modelId="{A60EF087-48BD-4CD9-A2B7-75DA273DEE9C}">
      <dsp:nvSpPr>
        <dsp:cNvPr id="0" name=""/>
        <dsp:cNvSpPr/>
      </dsp:nvSpPr>
      <dsp:spPr>
        <a:xfrm>
          <a:off x="1491968" y="1799559"/>
          <a:ext cx="1664281" cy="1664281"/>
        </a:xfrm>
        <a:prstGeom prst="leftCircularArrow">
          <a:avLst>
            <a:gd name="adj1" fmla="val 4034"/>
            <a:gd name="adj2" fmla="val 506954"/>
            <a:gd name="adj3" fmla="val 2317987"/>
            <a:gd name="adj4" fmla="val 9060011"/>
            <a:gd name="adj5" fmla="val 4706"/>
          </a:avLst>
        </a:prstGeom>
        <a:solidFill>
          <a:srgbClr val="F54D5D"/>
        </a:solidFill>
        <a:ln>
          <a:solidFill>
            <a:srgbClr val="F54D5D"/>
          </a:solidFill>
        </a:ln>
        <a:effectLst/>
      </dsp:spPr>
      <dsp:style>
        <a:lnRef idx="0">
          <a:scrgbClr r="0" g="0" b="0"/>
        </a:lnRef>
        <a:fillRef idx="1">
          <a:scrgbClr r="0" g="0" b="0"/>
        </a:fillRef>
        <a:effectRef idx="0">
          <a:scrgbClr r="0" g="0" b="0"/>
        </a:effectRef>
        <a:fontRef idx="minor">
          <a:schemeClr val="lt1"/>
        </a:fontRef>
      </dsp:style>
    </dsp:sp>
    <dsp:sp modelId="{DD4866BF-C45F-4DE5-B606-B9D09919A3D4}">
      <dsp:nvSpPr>
        <dsp:cNvPr id="0" name=""/>
        <dsp:cNvSpPr/>
      </dsp:nvSpPr>
      <dsp:spPr>
        <a:xfrm>
          <a:off x="887355" y="2385431"/>
          <a:ext cx="1545106" cy="614437"/>
        </a:xfrm>
        <a:prstGeom prst="roundRect">
          <a:avLst>
            <a:gd name="adj" fmla="val 10000"/>
          </a:avLst>
        </a:prstGeom>
        <a:solidFill>
          <a:srgbClr val="F54D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altLang="zh-TW" sz="2800" b="1" kern="1200" dirty="0" smtClean="0">
              <a:solidFill>
                <a:schemeClr val="tx1"/>
              </a:solidFill>
              <a:latin typeface="微軟正黑體" panose="020B0604030504040204" pitchFamily="34" charset="-120"/>
              <a:ea typeface="微軟正黑體" panose="020B0604030504040204" pitchFamily="34" charset="-120"/>
            </a:rPr>
            <a:t>2</a:t>
          </a:r>
          <a:r>
            <a:rPr lang="zh-TW" altLang="en-US" sz="2800" b="1" kern="1200" dirty="0" smtClean="0">
              <a:solidFill>
                <a:schemeClr val="tx1"/>
              </a:solidFill>
              <a:latin typeface="微軟正黑體" panose="020B0604030504040204" pitchFamily="34" charset="-120"/>
              <a:ea typeface="微軟正黑體" panose="020B0604030504040204" pitchFamily="34" charset="-120"/>
            </a:rPr>
            <a:t>節</a:t>
          </a:r>
          <a:endParaRPr lang="zh-TW" altLang="en-US" sz="2800" b="1" kern="1200" dirty="0">
            <a:solidFill>
              <a:schemeClr val="tx1"/>
            </a:solidFill>
            <a:latin typeface="微軟正黑體" panose="020B0604030504040204" pitchFamily="34" charset="-120"/>
            <a:ea typeface="微軟正黑體" panose="020B0604030504040204" pitchFamily="34" charset="-120"/>
          </a:endParaRPr>
        </a:p>
      </dsp:txBody>
      <dsp:txXfrm>
        <a:off x="905351" y="2403427"/>
        <a:ext cx="1509114" cy="578445"/>
      </dsp:txXfrm>
    </dsp:sp>
    <dsp:sp modelId="{FC596E79-4DBC-40E1-A225-504FDE53D285}">
      <dsp:nvSpPr>
        <dsp:cNvPr id="0" name=""/>
        <dsp:cNvSpPr/>
      </dsp:nvSpPr>
      <dsp:spPr>
        <a:xfrm>
          <a:off x="2488056" y="1272608"/>
          <a:ext cx="1738244" cy="1433688"/>
        </a:xfrm>
        <a:prstGeom prst="roundRect">
          <a:avLst>
            <a:gd name="adj" fmla="val 10000"/>
          </a:avLst>
        </a:prstGeom>
        <a:solidFill>
          <a:schemeClr val="lt1">
            <a:alpha val="90000"/>
            <a:hueOff val="0"/>
            <a:satOff val="0"/>
            <a:lumOff val="0"/>
            <a:alphaOff val="0"/>
          </a:schemeClr>
        </a:solidFill>
        <a:ln w="12700" cap="flat" cmpd="sng" algn="ctr">
          <a:solidFill>
            <a:srgbClr val="34B8D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155700">
            <a:lnSpc>
              <a:spcPct val="90000"/>
            </a:lnSpc>
            <a:spcBef>
              <a:spcPct val="0"/>
            </a:spcBef>
            <a:spcAft>
              <a:spcPct val="15000"/>
            </a:spcAft>
            <a:buChar char="••"/>
          </a:pPr>
          <a:endParaRPr lang="zh-TW" altLang="en-US" sz="2600" b="1" kern="1200" dirty="0">
            <a:latin typeface="微軟正黑體" panose="020B0604030504040204" pitchFamily="34" charset="-120"/>
            <a:ea typeface="微軟正黑體" panose="020B0604030504040204" pitchFamily="34" charset="-120"/>
            <a:cs typeface="+mn-cs"/>
          </a:endParaRPr>
        </a:p>
      </dsp:txBody>
      <dsp:txXfrm>
        <a:off x="2521049" y="1612820"/>
        <a:ext cx="1672258" cy="1060483"/>
      </dsp:txXfrm>
    </dsp:sp>
    <dsp:sp modelId="{DF07D8C6-078A-4673-A5E1-015A0D517F9B}">
      <dsp:nvSpPr>
        <dsp:cNvPr id="0" name=""/>
        <dsp:cNvSpPr/>
      </dsp:nvSpPr>
      <dsp:spPr>
        <a:xfrm>
          <a:off x="3480021" y="452787"/>
          <a:ext cx="1910362" cy="1910362"/>
        </a:xfrm>
        <a:prstGeom prst="circularArrow">
          <a:avLst>
            <a:gd name="adj1" fmla="val 3514"/>
            <a:gd name="adj2" fmla="val 436167"/>
            <a:gd name="adj3" fmla="val 19418896"/>
            <a:gd name="adj4" fmla="val 12606084"/>
            <a:gd name="adj5" fmla="val 4100"/>
          </a:avLst>
        </a:prstGeom>
        <a:solidFill>
          <a:srgbClr val="34B8DC"/>
        </a:solidFill>
        <a:ln>
          <a:noFill/>
        </a:ln>
        <a:effectLst/>
      </dsp:spPr>
      <dsp:style>
        <a:lnRef idx="0">
          <a:scrgbClr r="0" g="0" b="0"/>
        </a:lnRef>
        <a:fillRef idx="1">
          <a:scrgbClr r="0" g="0" b="0"/>
        </a:fillRef>
        <a:effectRef idx="0">
          <a:scrgbClr r="0" g="0" b="0"/>
        </a:effectRef>
        <a:fontRef idx="minor">
          <a:schemeClr val="lt1"/>
        </a:fontRef>
      </dsp:style>
    </dsp:sp>
    <dsp:sp modelId="{B6F9699F-6AA8-47F1-8973-BC989AF5E363}">
      <dsp:nvSpPr>
        <dsp:cNvPr id="0" name=""/>
        <dsp:cNvSpPr/>
      </dsp:nvSpPr>
      <dsp:spPr>
        <a:xfrm>
          <a:off x="2899203" y="965389"/>
          <a:ext cx="1545106" cy="614437"/>
        </a:xfrm>
        <a:prstGeom prst="roundRect">
          <a:avLst>
            <a:gd name="adj" fmla="val 10000"/>
          </a:avLst>
        </a:prstGeom>
        <a:solidFill>
          <a:srgbClr val="34B8D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altLang="zh-TW" sz="2800" b="1" kern="1200" dirty="0" smtClean="0">
              <a:solidFill>
                <a:schemeClr val="tx1"/>
              </a:solidFill>
              <a:latin typeface="微軟正黑體" panose="020B0604030504040204" pitchFamily="34" charset="-120"/>
              <a:ea typeface="微軟正黑體" panose="020B0604030504040204" pitchFamily="34" charset="-120"/>
            </a:rPr>
            <a:t>3</a:t>
          </a:r>
          <a:r>
            <a:rPr lang="zh-TW" altLang="en-US" sz="2800" b="1" kern="1200" dirty="0" smtClean="0">
              <a:solidFill>
                <a:schemeClr val="tx1"/>
              </a:solidFill>
              <a:latin typeface="微軟正黑體" panose="020B0604030504040204" pitchFamily="34" charset="-120"/>
              <a:ea typeface="微軟正黑體" panose="020B0604030504040204" pitchFamily="34" charset="-120"/>
            </a:rPr>
            <a:t>節</a:t>
          </a:r>
          <a:endParaRPr lang="zh-TW" altLang="en-US" sz="2800" b="1" kern="1200" dirty="0">
            <a:solidFill>
              <a:schemeClr val="tx1"/>
            </a:solidFill>
            <a:latin typeface="微軟正黑體" panose="020B0604030504040204" pitchFamily="34" charset="-120"/>
            <a:ea typeface="微軟正黑體" panose="020B0604030504040204" pitchFamily="34" charset="-120"/>
          </a:endParaRPr>
        </a:p>
      </dsp:txBody>
      <dsp:txXfrm>
        <a:off x="2917199" y="983385"/>
        <a:ext cx="1509114" cy="578445"/>
      </dsp:txXfrm>
    </dsp:sp>
    <dsp:sp modelId="{6CFFDF4D-F63F-4B85-A581-3BA3BE9C6182}">
      <dsp:nvSpPr>
        <dsp:cNvPr id="0" name=""/>
        <dsp:cNvSpPr/>
      </dsp:nvSpPr>
      <dsp:spPr>
        <a:xfrm>
          <a:off x="4520758" y="1286257"/>
          <a:ext cx="1738244" cy="1433688"/>
        </a:xfrm>
        <a:prstGeom prst="roundRect">
          <a:avLst>
            <a:gd name="adj" fmla="val 10000"/>
          </a:avLst>
        </a:prstGeom>
        <a:noFill/>
        <a:ln w="12700" cap="flat" cmpd="sng" algn="ctr">
          <a:solidFill>
            <a:srgbClr val="8DD51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553751" y="1319250"/>
        <a:ext cx="1672258" cy="1060483"/>
      </dsp:txXfrm>
    </dsp:sp>
    <dsp:sp modelId="{B171577D-5923-4DE7-80F1-2B6F86CB4F86}">
      <dsp:nvSpPr>
        <dsp:cNvPr id="0" name=""/>
        <dsp:cNvSpPr/>
      </dsp:nvSpPr>
      <dsp:spPr>
        <a:xfrm>
          <a:off x="5548582" y="1798923"/>
          <a:ext cx="1710891" cy="1710891"/>
        </a:xfrm>
        <a:prstGeom prst="leftCircularArrow">
          <a:avLst>
            <a:gd name="adj1" fmla="val 3924"/>
            <a:gd name="adj2" fmla="val 491834"/>
            <a:gd name="adj3" fmla="val 2336292"/>
            <a:gd name="adj4" fmla="val 9093437"/>
            <a:gd name="adj5" fmla="val 4578"/>
          </a:avLst>
        </a:prstGeom>
        <a:solidFill>
          <a:srgbClr val="00BF19"/>
        </a:solidFill>
        <a:ln>
          <a:solidFill>
            <a:srgbClr val="8DD519"/>
          </a:solidFill>
        </a:ln>
        <a:effectLst/>
      </dsp:spPr>
      <dsp:style>
        <a:lnRef idx="0">
          <a:scrgbClr r="0" g="0" b="0"/>
        </a:lnRef>
        <a:fillRef idx="1">
          <a:scrgbClr r="0" g="0" b="0"/>
        </a:fillRef>
        <a:effectRef idx="0">
          <a:scrgbClr r="0" g="0" b="0"/>
        </a:effectRef>
        <a:fontRef idx="minor">
          <a:schemeClr val="lt1"/>
        </a:fontRef>
      </dsp:style>
    </dsp:sp>
    <dsp:sp modelId="{E9569B81-F8C5-444C-918A-E6CFF898C086}">
      <dsp:nvSpPr>
        <dsp:cNvPr id="0" name=""/>
        <dsp:cNvSpPr/>
      </dsp:nvSpPr>
      <dsp:spPr>
        <a:xfrm>
          <a:off x="4943235" y="2412724"/>
          <a:ext cx="1545106" cy="614437"/>
        </a:xfrm>
        <a:prstGeom prst="roundRect">
          <a:avLst>
            <a:gd name="adj" fmla="val 10000"/>
          </a:avLst>
        </a:prstGeom>
        <a:solidFill>
          <a:srgbClr val="00BF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altLang="zh-TW" sz="2800" b="1" kern="1200" dirty="0" smtClean="0">
              <a:solidFill>
                <a:schemeClr val="tx1"/>
              </a:solidFill>
              <a:latin typeface="微軟正黑體" panose="020B0604030504040204" pitchFamily="34" charset="-120"/>
              <a:ea typeface="微軟正黑體" panose="020B0604030504040204" pitchFamily="34" charset="-120"/>
            </a:rPr>
            <a:t>2</a:t>
          </a:r>
          <a:r>
            <a:rPr lang="zh-TW" altLang="en-US" sz="2800" b="1" kern="1200" dirty="0" smtClean="0">
              <a:solidFill>
                <a:schemeClr val="tx1"/>
              </a:solidFill>
              <a:latin typeface="微軟正黑體" panose="020B0604030504040204" pitchFamily="34" charset="-120"/>
              <a:ea typeface="微軟正黑體" panose="020B0604030504040204" pitchFamily="34" charset="-120"/>
            </a:rPr>
            <a:t>節</a:t>
          </a:r>
          <a:endParaRPr lang="zh-TW" altLang="en-US" sz="2800" b="1" kern="1200" dirty="0">
            <a:solidFill>
              <a:schemeClr val="tx1"/>
            </a:solidFill>
            <a:latin typeface="微軟正黑體" panose="020B0604030504040204" pitchFamily="34" charset="-120"/>
            <a:ea typeface="微軟正黑體" panose="020B0604030504040204" pitchFamily="34" charset="-120"/>
          </a:endParaRPr>
        </a:p>
      </dsp:txBody>
      <dsp:txXfrm>
        <a:off x="4961231" y="2430720"/>
        <a:ext cx="1509114" cy="578445"/>
      </dsp:txXfrm>
    </dsp:sp>
    <dsp:sp modelId="{27925E6F-9DFE-4F0A-9C59-3BB67929D29B}">
      <dsp:nvSpPr>
        <dsp:cNvPr id="0" name=""/>
        <dsp:cNvSpPr/>
      </dsp:nvSpPr>
      <dsp:spPr>
        <a:xfrm>
          <a:off x="6584262" y="1313554"/>
          <a:ext cx="1738244" cy="1433688"/>
        </a:xfrm>
        <a:prstGeom prst="roundRect">
          <a:avLst>
            <a:gd name="adj" fmla="val 10000"/>
          </a:avLst>
        </a:prstGeom>
        <a:noFill/>
        <a:ln w="12700" cap="flat" cmpd="sng" algn="ctr">
          <a:solidFill>
            <a:srgbClr val="E7B60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6617255" y="1653766"/>
        <a:ext cx="1672258" cy="1060483"/>
      </dsp:txXfrm>
    </dsp:sp>
    <dsp:sp modelId="{558BC79C-B5FF-4ABA-9AE6-654DE4C1628B}">
      <dsp:nvSpPr>
        <dsp:cNvPr id="0" name=""/>
        <dsp:cNvSpPr/>
      </dsp:nvSpPr>
      <dsp:spPr>
        <a:xfrm>
          <a:off x="7048916" y="965389"/>
          <a:ext cx="1545106" cy="614437"/>
        </a:xfrm>
        <a:prstGeom prst="roundRect">
          <a:avLst>
            <a:gd name="adj" fmla="val 10000"/>
          </a:avLst>
        </a:prstGeom>
        <a:solidFill>
          <a:srgbClr val="F9B62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latin typeface="微軟正黑體" panose="020B0604030504040204" pitchFamily="34" charset="-120"/>
              <a:ea typeface="微軟正黑體" panose="020B0604030504040204" pitchFamily="34" charset="-120"/>
            </a:rPr>
            <a:t>2</a:t>
          </a:r>
          <a:r>
            <a:rPr lang="zh-TW" sz="2800" b="1" kern="1200" dirty="0" smtClean="0">
              <a:solidFill>
                <a:schemeClr val="tx1"/>
              </a:solidFill>
              <a:latin typeface="微軟正黑體" panose="020B0604030504040204" pitchFamily="34" charset="-120"/>
              <a:ea typeface="微軟正黑體" panose="020B0604030504040204" pitchFamily="34" charset="-120"/>
            </a:rPr>
            <a:t>節</a:t>
          </a:r>
          <a:endParaRPr lang="zh-TW" altLang="en-US" sz="2800" b="1" kern="1200" dirty="0">
            <a:solidFill>
              <a:schemeClr val="tx1"/>
            </a:solidFill>
            <a:latin typeface="微軟正黑體" panose="020B0604030504040204" pitchFamily="34" charset="-120"/>
            <a:ea typeface="微軟正黑體" panose="020B0604030504040204" pitchFamily="34" charset="-120"/>
          </a:endParaRPr>
        </a:p>
      </dsp:txBody>
      <dsp:txXfrm>
        <a:off x="7066912" y="983385"/>
        <a:ext cx="1509114" cy="5784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6764D-4D46-4267-82C3-2803155DC683}">
      <dsp:nvSpPr>
        <dsp:cNvPr id="0" name=""/>
        <dsp:cNvSpPr/>
      </dsp:nvSpPr>
      <dsp:spPr>
        <a:xfrm>
          <a:off x="1579208" y="357308"/>
          <a:ext cx="4769854" cy="4769751"/>
        </a:xfrm>
        <a:prstGeom prst="ellipse">
          <a:avLst/>
        </a:prstGeom>
        <a:solidFill>
          <a:srgbClr val="8D74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ts val="0"/>
            </a:spcAft>
          </a:pPr>
          <a:r>
            <a:rPr lang="zh-TW" altLang="zh-TW" sz="2600" b="1" kern="1200" dirty="0">
              <a:latin typeface="微軟正黑體" panose="020B0604030504040204" pitchFamily="34" charset="-120"/>
              <a:ea typeface="微軟正黑體" panose="020B0604030504040204" pitchFamily="34" charset="-120"/>
            </a:rPr>
            <a:t>課綱研修具有延續性，亦需與時俱進</a:t>
          </a:r>
          <a:r>
            <a:rPr lang="zh-TW" altLang="en-US" sz="2600" b="1" kern="1200" dirty="0">
              <a:latin typeface="微軟正黑體" panose="020B0604030504040204" pitchFamily="34" charset="-120"/>
              <a:ea typeface="微軟正黑體" panose="020B0604030504040204" pitchFamily="34" charset="-120"/>
            </a:rPr>
            <a:t>。</a:t>
          </a:r>
          <a:endParaRPr lang="en-US" altLang="zh-TW" sz="2600" b="1" kern="1200" dirty="0">
            <a:latin typeface="微軟正黑體" panose="020B0604030504040204" pitchFamily="34" charset="-120"/>
            <a:ea typeface="微軟正黑體" panose="020B0604030504040204" pitchFamily="34" charset="-120"/>
          </a:endParaRPr>
        </a:p>
        <a:p>
          <a:pPr lvl="0" algn="l" defTabSz="1155700">
            <a:lnSpc>
              <a:spcPct val="90000"/>
            </a:lnSpc>
            <a:spcBef>
              <a:spcPct val="0"/>
            </a:spcBef>
            <a:spcAft>
              <a:spcPts val="0"/>
            </a:spcAft>
          </a:pPr>
          <a:r>
            <a:rPr lang="zh-TW" altLang="zh-TW" sz="2600" b="1" kern="1200" dirty="0">
              <a:solidFill>
                <a:srgbClr val="FFFF00"/>
              </a:solidFill>
              <a:latin typeface="微軟正黑體" panose="020B0604030504040204" pitchFamily="34" charset="-120"/>
              <a:ea typeface="微軟正黑體" panose="020B0604030504040204" pitchFamily="34" charset="-120"/>
            </a:rPr>
            <a:t>「素養」</a:t>
          </a:r>
          <a:r>
            <a:rPr lang="zh-TW" altLang="en-US" sz="2600" b="1" kern="1200" dirty="0">
              <a:solidFill>
                <a:srgbClr val="FFFF00"/>
              </a:solidFill>
              <a:latin typeface="微軟正黑體" panose="020B0604030504040204" pitchFamily="34" charset="-120"/>
              <a:ea typeface="微軟正黑體" panose="020B0604030504040204" pitchFamily="34" charset="-120"/>
            </a:rPr>
            <a:t>係</a:t>
          </a:r>
          <a:r>
            <a:rPr lang="zh-TW" altLang="zh-TW" sz="2600" b="1" kern="1200" dirty="0">
              <a:solidFill>
                <a:srgbClr val="FFFF00"/>
              </a:solidFill>
              <a:latin typeface="微軟正黑體" panose="020B0604030504040204" pitchFamily="34" charset="-120"/>
              <a:ea typeface="微軟正黑體" panose="020B0604030504040204" pitchFamily="34" charset="-120"/>
            </a:rPr>
            <a:t>「能力」的升級進化版</a:t>
          </a:r>
          <a:r>
            <a:rPr lang="zh-TW" altLang="en-US" sz="2600" b="1" kern="1200" dirty="0">
              <a:solidFill>
                <a:srgbClr val="FFFF00"/>
              </a:solidFill>
              <a:latin typeface="微軟正黑體" panose="020B0604030504040204" pitchFamily="34" charset="-120"/>
              <a:ea typeface="微軟正黑體" panose="020B0604030504040204" pitchFamily="34" charset="-120"/>
            </a:rPr>
            <a:t>； </a:t>
          </a:r>
          <a:endParaRPr lang="en-US" altLang="zh-TW" sz="2600" b="1" kern="1200" dirty="0">
            <a:solidFill>
              <a:srgbClr val="FFFF00"/>
            </a:solidFill>
            <a:latin typeface="微軟正黑體" panose="020B0604030504040204" pitchFamily="34" charset="-120"/>
            <a:ea typeface="微軟正黑體" panose="020B0604030504040204" pitchFamily="34" charset="-120"/>
          </a:endParaRPr>
        </a:p>
        <a:p>
          <a:pPr lvl="0" algn="l" defTabSz="1155700">
            <a:lnSpc>
              <a:spcPct val="90000"/>
            </a:lnSpc>
            <a:spcBef>
              <a:spcPct val="0"/>
            </a:spcBef>
            <a:spcAft>
              <a:spcPts val="0"/>
            </a:spcAft>
          </a:pPr>
          <a:r>
            <a:rPr lang="zh-TW" altLang="en-US" sz="2600" b="1" kern="1200" dirty="0">
              <a:solidFill>
                <a:schemeClr val="bg1"/>
              </a:solidFill>
              <a:latin typeface="微軟正黑體" panose="020B0604030504040204" pitchFamily="34" charset="-120"/>
              <a:ea typeface="微軟正黑體" panose="020B0604030504040204" pitchFamily="34" charset="-120"/>
            </a:rPr>
            <a:t>「素養」</a:t>
          </a:r>
          <a:r>
            <a:rPr lang="zh-TW" altLang="en-US" sz="2600" b="1" kern="1200" dirty="0">
              <a:solidFill>
                <a:srgbClr val="FFFF00"/>
              </a:solidFill>
              <a:latin typeface="微軟正黑體" panose="020B0604030504040204" pitchFamily="34" charset="-120"/>
              <a:ea typeface="微軟正黑體" panose="020B0604030504040204" pitchFamily="34" charset="-120"/>
            </a:rPr>
            <a:t>豐富</a:t>
          </a:r>
          <a:r>
            <a:rPr lang="zh-TW" altLang="en-US" sz="2600" b="1" kern="1200" dirty="0">
              <a:solidFill>
                <a:schemeClr val="bg1"/>
              </a:solidFill>
              <a:latin typeface="微軟正黑體" panose="020B0604030504040204" pitchFamily="34" charset="-120"/>
              <a:ea typeface="微軟正黑體" panose="020B0604030504040204" pitchFamily="34" charset="-120"/>
            </a:rPr>
            <a:t>與</a:t>
          </a:r>
          <a:r>
            <a:rPr lang="zh-TW" altLang="en-US" sz="2600" b="1" kern="1200" dirty="0">
              <a:solidFill>
                <a:srgbClr val="FFFF00"/>
              </a:solidFill>
              <a:latin typeface="微軟正黑體" panose="020B0604030504040204" pitchFamily="34" charset="-120"/>
              <a:ea typeface="微軟正黑體" panose="020B0604030504040204" pitchFamily="34" charset="-120"/>
            </a:rPr>
            <a:t>落實</a:t>
          </a:r>
          <a:r>
            <a:rPr lang="zh-TW" altLang="en-US" sz="2600" b="1" kern="1200" dirty="0">
              <a:solidFill>
                <a:schemeClr val="bg1"/>
              </a:solidFill>
              <a:latin typeface="微軟正黑體" panose="020B0604030504040204" pitchFamily="34" charset="-120"/>
              <a:ea typeface="微軟正黑體" panose="020B0604030504040204" pitchFamily="34" charset="-120"/>
            </a:rPr>
            <a:t>「能力」的內涵。</a:t>
          </a:r>
          <a:endParaRPr lang="zh-TW" altLang="en-US" sz="2600" kern="1200" dirty="0">
            <a:solidFill>
              <a:schemeClr val="bg1"/>
            </a:solidFill>
            <a:latin typeface="微軟正黑體" panose="020B0604030504040204" pitchFamily="34" charset="-120"/>
            <a:ea typeface="微軟正黑體" panose="020B0604030504040204" pitchFamily="34" charset="-120"/>
          </a:endParaRPr>
        </a:p>
      </dsp:txBody>
      <dsp:txXfrm>
        <a:off x="2277737" y="1055822"/>
        <a:ext cx="3372796" cy="3372723"/>
      </dsp:txXfrm>
    </dsp:sp>
    <dsp:sp modelId="{02484274-DCFE-4945-BA07-6121EA2BA412}">
      <dsp:nvSpPr>
        <dsp:cNvPr id="0" name=""/>
        <dsp:cNvSpPr/>
      </dsp:nvSpPr>
      <dsp:spPr>
        <a:xfrm>
          <a:off x="4300784" y="139995"/>
          <a:ext cx="530476" cy="53046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B1BE1A-F198-4114-A84E-7E4C1F3BC828}">
      <dsp:nvSpPr>
        <dsp:cNvPr id="0" name=""/>
        <dsp:cNvSpPr/>
      </dsp:nvSpPr>
      <dsp:spPr>
        <a:xfrm>
          <a:off x="3044672" y="4772672"/>
          <a:ext cx="384107" cy="384477"/>
        </a:xfrm>
        <a:prstGeom prst="ellipse">
          <a:avLst/>
        </a:prstGeom>
        <a:solidFill>
          <a:schemeClr val="accent5">
            <a:hueOff val="-563212"/>
            <a:satOff val="-1452"/>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12D97B-38D1-4EBF-B7C2-003E0D2F3B95}">
      <dsp:nvSpPr>
        <dsp:cNvPr id="0" name=""/>
        <dsp:cNvSpPr/>
      </dsp:nvSpPr>
      <dsp:spPr>
        <a:xfrm>
          <a:off x="6655994" y="2293070"/>
          <a:ext cx="384107" cy="384477"/>
        </a:xfrm>
        <a:prstGeom prst="ellipse">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8606F1-FA56-4A98-8F52-8D96011389AC}">
      <dsp:nvSpPr>
        <dsp:cNvPr id="0" name=""/>
        <dsp:cNvSpPr/>
      </dsp:nvSpPr>
      <dsp:spPr>
        <a:xfrm>
          <a:off x="4817954" y="5181667"/>
          <a:ext cx="530476" cy="530467"/>
        </a:xfrm>
        <a:prstGeom prst="ellipse">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2FCEAA-23D8-47BA-B43F-621D1A69DD23}">
      <dsp:nvSpPr>
        <dsp:cNvPr id="0" name=""/>
        <dsp:cNvSpPr/>
      </dsp:nvSpPr>
      <dsp:spPr>
        <a:xfrm>
          <a:off x="2836706" y="661404"/>
          <a:ext cx="384107" cy="384477"/>
        </a:xfrm>
        <a:prstGeom prst="ellips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E02862-7CE7-4E7F-9B25-C6A374BC7F53}">
      <dsp:nvSpPr>
        <dsp:cNvPr id="0" name=""/>
        <dsp:cNvSpPr/>
      </dsp:nvSpPr>
      <dsp:spPr>
        <a:xfrm>
          <a:off x="1863489" y="3331899"/>
          <a:ext cx="330274" cy="329901"/>
        </a:xfrm>
        <a:prstGeom prst="ellipse">
          <a:avLst/>
        </a:prstGeom>
        <a:solidFill>
          <a:srgbClr val="FF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2937D1-F12C-4695-9683-F815FCE15042}">
      <dsp:nvSpPr>
        <dsp:cNvPr id="0" name=""/>
        <dsp:cNvSpPr/>
      </dsp:nvSpPr>
      <dsp:spPr>
        <a:xfrm>
          <a:off x="-179697" y="973084"/>
          <a:ext cx="2476374" cy="2428786"/>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7030A0"/>
              </a:solidFill>
            </a:rPr>
            <a:t>豐富</a:t>
          </a:r>
          <a:endParaRPr lang="en-US" altLang="zh-TW" sz="2400" b="1" kern="1200" dirty="0">
            <a:solidFill>
              <a:srgbClr val="7030A0"/>
            </a:solidFill>
          </a:endParaRPr>
        </a:p>
        <a:p>
          <a:pPr lvl="0" algn="l" defTabSz="1066800">
            <a:lnSpc>
              <a:spcPct val="90000"/>
            </a:lnSpc>
            <a:spcBef>
              <a:spcPct val="0"/>
            </a:spcBef>
            <a:spcAft>
              <a:spcPct val="35000"/>
            </a:spcAft>
          </a:pPr>
          <a:r>
            <a:rPr lang="zh-TW" altLang="en-US" sz="2000" kern="1200" dirty="0">
              <a:solidFill>
                <a:schemeClr val="tx1"/>
              </a:solidFill>
            </a:rPr>
            <a:t>拓展了</a:t>
          </a:r>
          <a:r>
            <a:rPr lang="zh-TW" sz="2000" kern="1200" dirty="0">
              <a:solidFill>
                <a:schemeClr val="tx1"/>
              </a:solidFill>
            </a:rPr>
            <a:t>學習主體、情意態度、情境學習、學習策略、整合活用等</a:t>
          </a:r>
          <a:r>
            <a:rPr lang="zh-TW" altLang="en-US" sz="2000" kern="1200" dirty="0">
              <a:solidFill>
                <a:schemeClr val="tx1"/>
              </a:solidFill>
            </a:rPr>
            <a:t>層面</a:t>
          </a:r>
          <a:endParaRPr lang="en-US" altLang="zh-TW" sz="2000" kern="1200" dirty="0">
            <a:solidFill>
              <a:schemeClr val="tx1"/>
            </a:solidFill>
          </a:endParaRPr>
        </a:p>
        <a:p>
          <a:pPr lvl="0" algn="ctr" defTabSz="1066800">
            <a:lnSpc>
              <a:spcPct val="90000"/>
            </a:lnSpc>
            <a:spcBef>
              <a:spcPct val="0"/>
            </a:spcBef>
            <a:spcAft>
              <a:spcPct val="35000"/>
            </a:spcAft>
          </a:pPr>
          <a:endParaRPr lang="zh-TW" altLang="en-US" sz="1000" kern="1200" dirty="0">
            <a:solidFill>
              <a:schemeClr val="tx1"/>
            </a:solidFill>
          </a:endParaRPr>
        </a:p>
      </dsp:txBody>
      <dsp:txXfrm>
        <a:off x="182960" y="1328771"/>
        <a:ext cx="1751060" cy="1717412"/>
      </dsp:txXfrm>
    </dsp:sp>
    <dsp:sp modelId="{98844D35-28C4-42E5-8599-A1DD7932A9E4}">
      <dsp:nvSpPr>
        <dsp:cNvPr id="0" name=""/>
        <dsp:cNvSpPr/>
      </dsp:nvSpPr>
      <dsp:spPr>
        <a:xfrm>
          <a:off x="6980110" y="4018988"/>
          <a:ext cx="356050" cy="356060"/>
        </a:xfrm>
        <a:prstGeom prst="ellipse">
          <a:avLst/>
        </a:prstGeom>
        <a:solidFill>
          <a:schemeClr val="accent5">
            <a:hueOff val="-3942483"/>
            <a:satOff val="-10161"/>
            <a:lumOff val="-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2AB537-20B8-4E13-9429-B21BAB0728BD}">
      <dsp:nvSpPr>
        <dsp:cNvPr id="0" name=""/>
        <dsp:cNvSpPr/>
      </dsp:nvSpPr>
      <dsp:spPr>
        <a:xfrm>
          <a:off x="270758" y="3725110"/>
          <a:ext cx="958938" cy="958965"/>
        </a:xfrm>
        <a:prstGeom prst="ellips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AB7C61-D067-4D1C-8BFC-2EF93B5565CC}">
      <dsp:nvSpPr>
        <dsp:cNvPr id="0" name=""/>
        <dsp:cNvSpPr/>
      </dsp:nvSpPr>
      <dsp:spPr>
        <a:xfrm>
          <a:off x="6280549" y="-93528"/>
          <a:ext cx="2939544" cy="2830628"/>
        </a:xfrm>
        <a:prstGeom prst="ellipse">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7030A0"/>
              </a:solidFill>
            </a:rPr>
            <a:t>落實</a:t>
          </a:r>
          <a:endParaRPr lang="en-US" altLang="zh-TW" sz="2400" b="1" kern="1200" dirty="0">
            <a:solidFill>
              <a:srgbClr val="7030A0"/>
            </a:solidFill>
          </a:endParaRPr>
        </a:p>
        <a:p>
          <a:pPr lvl="0" algn="l" defTabSz="1066800">
            <a:lnSpc>
              <a:spcPct val="90000"/>
            </a:lnSpc>
            <a:spcBef>
              <a:spcPct val="0"/>
            </a:spcBef>
            <a:spcAft>
              <a:spcPct val="35000"/>
            </a:spcAft>
          </a:pPr>
          <a:r>
            <a:rPr lang="zh-TW" altLang="en-US" sz="2000" kern="1200" dirty="0">
              <a:solidFill>
                <a:schemeClr val="tx1"/>
              </a:solidFill>
            </a:rPr>
            <a:t>透過</a:t>
          </a:r>
          <a:r>
            <a:rPr lang="zh-TW" sz="2000" kern="1200" dirty="0">
              <a:solidFill>
                <a:schemeClr val="tx1"/>
              </a:solidFill>
            </a:rPr>
            <a:t>領綱學習重點</a:t>
          </a:r>
          <a:r>
            <a:rPr lang="zh-TW" altLang="en-US" sz="2000" kern="1200" dirty="0">
              <a:solidFill>
                <a:schemeClr val="tx1"/>
              </a:solidFill>
            </a:rPr>
            <a:t>的設計以及配套措施等規劃，</a:t>
          </a:r>
          <a:r>
            <a:rPr lang="zh-TW" sz="2000" kern="1200" dirty="0">
              <a:solidFill>
                <a:schemeClr val="tx1"/>
              </a:solidFill>
            </a:rPr>
            <a:t>落實於課程及教學中。</a:t>
          </a:r>
          <a:endParaRPr lang="en-US" altLang="zh-TW" sz="2000" kern="1200" dirty="0">
            <a:solidFill>
              <a:schemeClr val="tx1"/>
            </a:solidFill>
          </a:endParaRPr>
        </a:p>
        <a:p>
          <a:pPr lvl="0" algn="ctr" defTabSz="1066800">
            <a:lnSpc>
              <a:spcPct val="90000"/>
            </a:lnSpc>
            <a:spcBef>
              <a:spcPct val="0"/>
            </a:spcBef>
            <a:spcAft>
              <a:spcPct val="35000"/>
            </a:spcAft>
          </a:pPr>
          <a:endParaRPr lang="zh-TW" altLang="en-US" sz="1200" kern="1200" dirty="0"/>
        </a:p>
      </dsp:txBody>
      <dsp:txXfrm>
        <a:off x="6711035" y="321008"/>
        <a:ext cx="2078572" cy="2001556"/>
      </dsp:txXfrm>
    </dsp:sp>
    <dsp:sp modelId="{E102E9CD-817C-4427-83FE-D6E520D278D3}">
      <dsp:nvSpPr>
        <dsp:cNvPr id="0" name=""/>
        <dsp:cNvSpPr/>
      </dsp:nvSpPr>
      <dsp:spPr>
        <a:xfrm>
          <a:off x="5972939" y="1644473"/>
          <a:ext cx="530476" cy="530467"/>
        </a:xfrm>
        <a:prstGeom prst="ellipse">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B791A-24CC-403D-8363-79525C6D0CFF}">
      <dsp:nvSpPr>
        <dsp:cNvPr id="0" name=""/>
        <dsp:cNvSpPr/>
      </dsp:nvSpPr>
      <dsp:spPr>
        <a:xfrm>
          <a:off x="-93833" y="4866284"/>
          <a:ext cx="384107" cy="384477"/>
        </a:xfrm>
        <a:prstGeom prst="ellipse">
          <a:avLst/>
        </a:prstGeom>
        <a:solidFill>
          <a:schemeClr val="accent5">
            <a:hueOff val="-6195331"/>
            <a:satOff val="-15967"/>
            <a:lumOff val="-10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3C8E0D-8844-436E-AD33-E67E482F2454}">
      <dsp:nvSpPr>
        <dsp:cNvPr id="0" name=""/>
        <dsp:cNvSpPr/>
      </dsp:nvSpPr>
      <dsp:spPr>
        <a:xfrm>
          <a:off x="3736598" y="4319100"/>
          <a:ext cx="384107" cy="384477"/>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043B91-A83C-4D01-A798-B12100C215BE}">
      <dsp:nvSpPr>
        <dsp:cNvPr id="0" name=""/>
        <dsp:cNvSpPr/>
      </dsp:nvSpPr>
      <dsp:spPr>
        <a:xfrm>
          <a:off x="2406" y="757110"/>
          <a:ext cx="2414869" cy="241486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898" tIns="35560" rIns="132898" bIns="35560" numCol="1" spcCol="1270" anchor="ctr" anchorCtr="0">
          <a:noAutofit/>
        </a:bodyPr>
        <a:lstStyle/>
        <a:p>
          <a:pPr lvl="0" algn="ctr" defTabSz="1244600">
            <a:lnSpc>
              <a:spcPct val="90000"/>
            </a:lnSpc>
            <a:spcBef>
              <a:spcPct val="0"/>
            </a:spcBef>
            <a:spcAft>
              <a:spcPct val="35000"/>
            </a:spcAft>
          </a:pPr>
          <a:r>
            <a:rPr lang="zh-TW" altLang="en-US" sz="2800" kern="1200" dirty="0" smtClean="0">
              <a:latin typeface="標楷體" pitchFamily="65" charset="-120"/>
              <a:ea typeface="標楷體" pitchFamily="65" charset="-120"/>
            </a:rPr>
            <a:t>整合知識、技能與態度</a:t>
          </a:r>
          <a:endParaRPr lang="zh-TW" altLang="en-US" sz="2800" kern="1200" dirty="0">
            <a:latin typeface="標楷體" pitchFamily="65" charset="-120"/>
            <a:ea typeface="標楷體" pitchFamily="65" charset="-120"/>
          </a:endParaRPr>
        </a:p>
      </dsp:txBody>
      <dsp:txXfrm>
        <a:off x="356055" y="1110759"/>
        <a:ext cx="1707571" cy="1707571"/>
      </dsp:txXfrm>
    </dsp:sp>
    <dsp:sp modelId="{95915C4A-70EC-4FBE-B2CD-86B61962E913}">
      <dsp:nvSpPr>
        <dsp:cNvPr id="0" name=""/>
        <dsp:cNvSpPr/>
      </dsp:nvSpPr>
      <dsp:spPr>
        <a:xfrm>
          <a:off x="1934302" y="757110"/>
          <a:ext cx="2414869" cy="2414869"/>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898" tIns="35560" rIns="132898" bIns="35560" numCol="1" spcCol="1270" anchor="ctr" anchorCtr="0">
          <a:noAutofit/>
        </a:bodyPr>
        <a:lstStyle/>
        <a:p>
          <a:pPr lvl="0" algn="ctr" defTabSz="1244600">
            <a:lnSpc>
              <a:spcPct val="90000"/>
            </a:lnSpc>
            <a:spcBef>
              <a:spcPct val="0"/>
            </a:spcBef>
            <a:spcAft>
              <a:spcPct val="35000"/>
            </a:spcAft>
          </a:pPr>
          <a:r>
            <a:rPr lang="zh-TW" altLang="en-US" sz="2800" kern="1200" dirty="0" smtClean="0">
              <a:latin typeface="標楷體" pitchFamily="65" charset="-120"/>
              <a:ea typeface="標楷體" pitchFamily="65" charset="-120"/>
            </a:rPr>
            <a:t>情境化、脈絡化的學習</a:t>
          </a:r>
          <a:endParaRPr lang="zh-TW" altLang="en-US" sz="2800" kern="1200" dirty="0">
            <a:latin typeface="標楷體" pitchFamily="65" charset="-120"/>
            <a:ea typeface="標楷體" pitchFamily="65" charset="-120"/>
          </a:endParaRPr>
        </a:p>
      </dsp:txBody>
      <dsp:txXfrm>
        <a:off x="2287951" y="1110759"/>
        <a:ext cx="1707571" cy="1707571"/>
      </dsp:txXfrm>
    </dsp:sp>
    <dsp:sp modelId="{5D35B74E-FA5E-4CBD-A81A-B9DA938CC41A}">
      <dsp:nvSpPr>
        <dsp:cNvPr id="0" name=""/>
        <dsp:cNvSpPr/>
      </dsp:nvSpPr>
      <dsp:spPr>
        <a:xfrm>
          <a:off x="3866198" y="757110"/>
          <a:ext cx="2414869" cy="2414869"/>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898" tIns="35560" rIns="132898" bIns="35560" numCol="1" spcCol="1270" anchor="ctr" anchorCtr="0">
          <a:noAutofit/>
        </a:bodyPr>
        <a:lstStyle/>
        <a:p>
          <a:pPr lvl="0" algn="ctr" defTabSz="1244600">
            <a:lnSpc>
              <a:spcPct val="90000"/>
            </a:lnSpc>
            <a:spcBef>
              <a:spcPct val="0"/>
            </a:spcBef>
            <a:spcAft>
              <a:spcPct val="35000"/>
            </a:spcAft>
          </a:pPr>
          <a:r>
            <a:rPr lang="zh-TW" altLang="en-US" sz="2800" kern="1200" dirty="0" smtClean="0">
              <a:latin typeface="標楷體" pitchFamily="65" charset="-120"/>
              <a:ea typeface="標楷體" pitchFamily="65" charset="-120"/>
            </a:rPr>
            <a:t>學習歷程、方法及策略</a:t>
          </a:r>
        </a:p>
      </dsp:txBody>
      <dsp:txXfrm>
        <a:off x="4219847" y="1110759"/>
        <a:ext cx="1707571" cy="1707571"/>
      </dsp:txXfrm>
    </dsp:sp>
    <dsp:sp modelId="{62C80D46-0835-4038-97A2-D68798CEC271}">
      <dsp:nvSpPr>
        <dsp:cNvPr id="0" name=""/>
        <dsp:cNvSpPr/>
      </dsp:nvSpPr>
      <dsp:spPr>
        <a:xfrm>
          <a:off x="5798093" y="757110"/>
          <a:ext cx="2414869" cy="2414869"/>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898" tIns="35560" rIns="132898" bIns="35560" numCol="1" spcCol="1270" anchor="ctr" anchorCtr="0">
          <a:noAutofit/>
        </a:bodyPr>
        <a:lstStyle/>
        <a:p>
          <a:pPr lvl="0" algn="ctr" defTabSz="1244600">
            <a:lnSpc>
              <a:spcPct val="90000"/>
            </a:lnSpc>
            <a:spcBef>
              <a:spcPct val="0"/>
            </a:spcBef>
            <a:spcAft>
              <a:spcPct val="35000"/>
            </a:spcAft>
          </a:pPr>
          <a:r>
            <a:rPr lang="zh-TW" altLang="en-US" sz="2800" kern="1200" dirty="0" smtClean="0">
              <a:latin typeface="標楷體" pitchFamily="65" charset="-120"/>
              <a:ea typeface="標楷體" pitchFamily="65" charset="-120"/>
            </a:rPr>
            <a:t>實踐力行的表現</a:t>
          </a:r>
          <a:endParaRPr lang="zh-TW" altLang="en-US" sz="2800" kern="1200" dirty="0">
            <a:latin typeface="標楷體" pitchFamily="65" charset="-120"/>
            <a:ea typeface="標楷體" pitchFamily="65" charset="-120"/>
          </a:endParaRPr>
        </a:p>
      </dsp:txBody>
      <dsp:txXfrm>
        <a:off x="6151742" y="1110759"/>
        <a:ext cx="1707571" cy="17075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DB5F75-D4BF-4B19-B0BF-98C79093BBFF}">
      <dsp:nvSpPr>
        <dsp:cNvPr id="0" name=""/>
        <dsp:cNvSpPr/>
      </dsp:nvSpPr>
      <dsp:spPr>
        <a:xfrm rot="5400000">
          <a:off x="-261863" y="264617"/>
          <a:ext cx="1745753" cy="1222027"/>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TW" altLang="en-US" sz="1600" b="1" kern="1200" dirty="0" smtClean="0">
              <a:solidFill>
                <a:schemeClr val="tx1"/>
              </a:solidFill>
              <a:latin typeface="微軟正黑體" panose="020B0604030504040204" pitchFamily="34" charset="-120"/>
              <a:ea typeface="微軟正黑體" panose="020B0604030504040204" pitchFamily="34" charset="-120"/>
            </a:rPr>
            <a:t>選擇的課題</a:t>
          </a:r>
          <a:endParaRPr lang="zh-TW" altLang="en-US" sz="1600" b="1" kern="1200" dirty="0">
            <a:solidFill>
              <a:schemeClr val="tx1"/>
            </a:solidFill>
            <a:latin typeface="微軟正黑體" panose="020B0604030504040204" pitchFamily="34" charset="-120"/>
            <a:ea typeface="微軟正黑體" panose="020B0604030504040204" pitchFamily="34" charset="-120"/>
          </a:endParaRPr>
        </a:p>
      </dsp:txBody>
      <dsp:txXfrm rot="-5400000">
        <a:off x="1" y="613768"/>
        <a:ext cx="1222027" cy="523726"/>
      </dsp:txXfrm>
    </dsp:sp>
    <dsp:sp modelId="{01A5F90E-9179-4DB1-B410-C1E2BE3DABF3}">
      <dsp:nvSpPr>
        <dsp:cNvPr id="0" name=""/>
        <dsp:cNvSpPr/>
      </dsp:nvSpPr>
      <dsp:spPr>
        <a:xfrm rot="5400000">
          <a:off x="4158443" y="-2933661"/>
          <a:ext cx="1134740" cy="7007572"/>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zh-TW" altLang="en-US" sz="1900" kern="1200" dirty="0" smtClean="0"/>
            <a:t>環境的聲音</a:t>
          </a:r>
          <a:endParaRPr lang="zh-TW" altLang="en-US" sz="1900" kern="1200" dirty="0"/>
        </a:p>
        <a:p>
          <a:pPr marL="171450" lvl="1" indent="-171450" algn="l" defTabSz="844550">
            <a:lnSpc>
              <a:spcPct val="90000"/>
            </a:lnSpc>
            <a:spcBef>
              <a:spcPct val="0"/>
            </a:spcBef>
            <a:spcAft>
              <a:spcPct val="15000"/>
            </a:spcAft>
            <a:buChar char="••"/>
          </a:pPr>
          <a:r>
            <a:rPr lang="zh-TW" altLang="en-US" sz="1900" kern="1200" dirty="0" smtClean="0"/>
            <a:t>無毒農業的選擇</a:t>
          </a:r>
          <a:endParaRPr lang="zh-TW" altLang="en-US" sz="1900" kern="1200" dirty="0"/>
        </a:p>
        <a:p>
          <a:pPr marL="171450" lvl="1" indent="-171450" algn="l" defTabSz="844550">
            <a:lnSpc>
              <a:spcPct val="90000"/>
            </a:lnSpc>
            <a:spcBef>
              <a:spcPct val="0"/>
            </a:spcBef>
            <a:spcAft>
              <a:spcPct val="15000"/>
            </a:spcAft>
            <a:buChar char="••"/>
          </a:pPr>
          <a:r>
            <a:rPr lang="zh-TW" altLang="en-US" sz="1900" kern="1200" dirty="0" smtClean="0"/>
            <a:t>綠色消費你我他</a:t>
          </a:r>
          <a:endParaRPr lang="zh-TW" altLang="en-US" sz="1900" kern="1200" dirty="0"/>
        </a:p>
      </dsp:txBody>
      <dsp:txXfrm rot="-5400000">
        <a:off x="1222028" y="58147"/>
        <a:ext cx="6952179" cy="1023954"/>
      </dsp:txXfrm>
    </dsp:sp>
    <dsp:sp modelId="{7EC665D3-07E7-4C66-B131-FF896D683167}">
      <dsp:nvSpPr>
        <dsp:cNvPr id="0" name=""/>
        <dsp:cNvSpPr/>
      </dsp:nvSpPr>
      <dsp:spPr>
        <a:xfrm rot="5400000">
          <a:off x="-261863" y="1817861"/>
          <a:ext cx="1745753" cy="1222027"/>
        </a:xfrm>
        <a:prstGeom prst="chevron">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TW" altLang="en-US" sz="1600" b="1" kern="1200" dirty="0" smtClean="0">
              <a:solidFill>
                <a:schemeClr val="tx1"/>
              </a:solidFill>
              <a:latin typeface="微軟正黑體" panose="020B0604030504040204" pitchFamily="34" charset="-120"/>
              <a:ea typeface="微軟正黑體" panose="020B0604030504040204" pitchFamily="34" charset="-120"/>
            </a:rPr>
            <a:t>永續校園</a:t>
          </a:r>
          <a:endParaRPr lang="zh-TW" altLang="en-US" sz="1600" b="1" kern="1200" dirty="0">
            <a:solidFill>
              <a:schemeClr val="tx1"/>
            </a:solidFill>
            <a:latin typeface="微軟正黑體" panose="020B0604030504040204" pitchFamily="34" charset="-120"/>
            <a:ea typeface="微軟正黑體" panose="020B0604030504040204" pitchFamily="34" charset="-120"/>
          </a:endParaRPr>
        </a:p>
      </dsp:txBody>
      <dsp:txXfrm rot="-5400000">
        <a:off x="1" y="2167012"/>
        <a:ext cx="1222027" cy="523726"/>
      </dsp:txXfrm>
    </dsp:sp>
    <dsp:sp modelId="{1997B1F6-F588-458E-9A30-DDFFCC4D55C2}">
      <dsp:nvSpPr>
        <dsp:cNvPr id="0" name=""/>
        <dsp:cNvSpPr/>
      </dsp:nvSpPr>
      <dsp:spPr>
        <a:xfrm rot="5400000">
          <a:off x="4158443" y="-1351890"/>
          <a:ext cx="1134740" cy="7007572"/>
        </a:xfrm>
        <a:prstGeom prst="round2SameRect">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zh-TW" altLang="en-US" sz="1900" kern="1200" dirty="0" smtClean="0"/>
            <a:t>校園特派員</a:t>
          </a:r>
          <a:endParaRPr lang="zh-TW" altLang="en-US" sz="1900" kern="1200" dirty="0"/>
        </a:p>
        <a:p>
          <a:pPr marL="171450" lvl="1" indent="-171450" algn="l" defTabSz="844550">
            <a:lnSpc>
              <a:spcPct val="90000"/>
            </a:lnSpc>
            <a:spcBef>
              <a:spcPct val="0"/>
            </a:spcBef>
            <a:spcAft>
              <a:spcPct val="15000"/>
            </a:spcAft>
            <a:buChar char="••"/>
          </a:pPr>
          <a:r>
            <a:rPr lang="zh-TW" altLang="en-US" sz="1900" kern="1200" dirty="0" smtClean="0"/>
            <a:t>永續校園行動</a:t>
          </a:r>
          <a:endParaRPr lang="zh-TW" altLang="en-US" sz="1900" kern="1200" dirty="0"/>
        </a:p>
      </dsp:txBody>
      <dsp:txXfrm rot="-5400000">
        <a:off x="1222028" y="1639918"/>
        <a:ext cx="6952179" cy="1023954"/>
      </dsp:txXfrm>
    </dsp:sp>
    <dsp:sp modelId="{5276B666-D529-4411-BC65-4A1FA4D975EC}">
      <dsp:nvSpPr>
        <dsp:cNvPr id="0" name=""/>
        <dsp:cNvSpPr/>
      </dsp:nvSpPr>
      <dsp:spPr>
        <a:xfrm rot="5400000">
          <a:off x="-261863" y="3371105"/>
          <a:ext cx="1745753" cy="1222027"/>
        </a:xfrm>
        <a:prstGeom prst="chevron">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TW" altLang="en-US" sz="1600" b="1" kern="1200" dirty="0" smtClean="0">
              <a:solidFill>
                <a:schemeClr val="tx1"/>
              </a:solidFill>
              <a:latin typeface="微軟正黑體" panose="020B0604030504040204" pitchFamily="34" charset="-120"/>
              <a:ea typeface="微軟正黑體" panose="020B0604030504040204" pitchFamily="34" charset="-120"/>
            </a:rPr>
            <a:t>珍愛大地</a:t>
          </a:r>
          <a:endParaRPr lang="zh-TW" altLang="en-US" sz="1600" b="1" kern="1200" dirty="0">
            <a:solidFill>
              <a:schemeClr val="tx1"/>
            </a:solidFill>
            <a:latin typeface="微軟正黑體" panose="020B0604030504040204" pitchFamily="34" charset="-120"/>
            <a:ea typeface="微軟正黑體" panose="020B0604030504040204" pitchFamily="34" charset="-120"/>
          </a:endParaRPr>
        </a:p>
      </dsp:txBody>
      <dsp:txXfrm rot="-5400000">
        <a:off x="1" y="3720256"/>
        <a:ext cx="1222027" cy="523726"/>
      </dsp:txXfrm>
    </dsp:sp>
    <dsp:sp modelId="{720DAD48-43EF-4161-92E1-ED8A8AAB04CC}">
      <dsp:nvSpPr>
        <dsp:cNvPr id="0" name=""/>
        <dsp:cNvSpPr/>
      </dsp:nvSpPr>
      <dsp:spPr>
        <a:xfrm rot="5400000">
          <a:off x="4158443" y="172825"/>
          <a:ext cx="1134740" cy="7007572"/>
        </a:xfrm>
        <a:prstGeom prst="round2Same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zh-TW" altLang="en-US" sz="1900" kern="1200" dirty="0" smtClean="0"/>
            <a:t>地球太空船</a:t>
          </a:r>
          <a:endParaRPr lang="zh-TW" altLang="en-US" sz="1900" kern="1200" dirty="0"/>
        </a:p>
        <a:p>
          <a:pPr marL="171450" lvl="1" indent="-171450" algn="l" defTabSz="844550">
            <a:lnSpc>
              <a:spcPct val="90000"/>
            </a:lnSpc>
            <a:spcBef>
              <a:spcPct val="0"/>
            </a:spcBef>
            <a:spcAft>
              <a:spcPct val="15000"/>
            </a:spcAft>
            <a:buChar char="••"/>
          </a:pPr>
          <a:r>
            <a:rPr lang="zh-TW" altLang="en-US" sz="1900" kern="1200" dirty="0" smtClean="0"/>
            <a:t>地球的未來</a:t>
          </a:r>
          <a:endParaRPr lang="zh-TW" altLang="en-US" sz="1900" kern="1200" dirty="0"/>
        </a:p>
      </dsp:txBody>
      <dsp:txXfrm rot="-5400000">
        <a:off x="1222028" y="3164634"/>
        <a:ext cx="6952179" cy="10239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DB5F75-D4BF-4B19-B0BF-98C79093BBFF}">
      <dsp:nvSpPr>
        <dsp:cNvPr id="0" name=""/>
        <dsp:cNvSpPr/>
      </dsp:nvSpPr>
      <dsp:spPr>
        <a:xfrm rot="5400000">
          <a:off x="-296065" y="298572"/>
          <a:ext cx="1973768" cy="1381637"/>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TW" altLang="en-US" sz="1600" b="1" kern="1200" dirty="0" smtClean="0">
              <a:solidFill>
                <a:schemeClr val="tx1"/>
              </a:solidFill>
              <a:latin typeface="微軟正黑體" panose="020B0604030504040204" pitchFamily="34" charset="-120"/>
              <a:ea typeface="微軟正黑體" panose="020B0604030504040204" pitchFamily="34" charset="-120"/>
            </a:rPr>
            <a:t>選擇的課題</a:t>
          </a:r>
          <a:endParaRPr lang="zh-TW" altLang="en-US" sz="1600" b="1" kern="1200" dirty="0">
            <a:solidFill>
              <a:schemeClr val="tx1"/>
            </a:solidFill>
            <a:latin typeface="微軟正黑體" panose="020B0604030504040204" pitchFamily="34" charset="-120"/>
            <a:ea typeface="微軟正黑體" panose="020B0604030504040204" pitchFamily="34" charset="-120"/>
          </a:endParaRPr>
        </a:p>
      </dsp:txBody>
      <dsp:txXfrm rot="-5400000">
        <a:off x="1" y="693326"/>
        <a:ext cx="1381637" cy="592131"/>
      </dsp:txXfrm>
    </dsp:sp>
    <dsp:sp modelId="{01A5F90E-9179-4DB1-B410-C1E2BE3DABF3}">
      <dsp:nvSpPr>
        <dsp:cNvPr id="0" name=""/>
        <dsp:cNvSpPr/>
      </dsp:nvSpPr>
      <dsp:spPr>
        <a:xfrm rot="5400000">
          <a:off x="4164144" y="-2779998"/>
          <a:ext cx="1282949" cy="6847962"/>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zh-TW" sz="1800" kern="1200" dirty="0" smtClean="0"/>
            <a:t>4-4-4</a:t>
          </a:r>
          <a:r>
            <a:rPr lang="zh-TW" altLang="en-US" sz="1800" kern="1200" dirty="0" smtClean="0"/>
            <a:t> 分析各種社會現象與個人行為之關係，擬定並執行保護與改善環境之策略與行動</a:t>
          </a:r>
          <a:endParaRPr lang="zh-TW" altLang="en-US" sz="1800" kern="1200" dirty="0"/>
        </a:p>
      </dsp:txBody>
      <dsp:txXfrm rot="-5400000">
        <a:off x="1381638" y="65136"/>
        <a:ext cx="6785334" cy="1157693"/>
      </dsp:txXfrm>
    </dsp:sp>
    <dsp:sp modelId="{7EC665D3-07E7-4C66-B131-FF896D683167}">
      <dsp:nvSpPr>
        <dsp:cNvPr id="0" name=""/>
        <dsp:cNvSpPr/>
      </dsp:nvSpPr>
      <dsp:spPr>
        <a:xfrm rot="5400000">
          <a:off x="-296065" y="2081662"/>
          <a:ext cx="1973768" cy="1381637"/>
        </a:xfrm>
        <a:prstGeom prst="chevron">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TW" altLang="en-US" sz="1600" b="1" kern="1200" dirty="0" smtClean="0">
              <a:solidFill>
                <a:schemeClr val="tx1"/>
              </a:solidFill>
              <a:latin typeface="微軟正黑體" panose="020B0604030504040204" pitchFamily="34" charset="-120"/>
              <a:ea typeface="微軟正黑體" panose="020B0604030504040204" pitchFamily="34" charset="-120"/>
            </a:rPr>
            <a:t>永續校園</a:t>
          </a:r>
          <a:endParaRPr lang="zh-TW" altLang="en-US" sz="1600" b="1" kern="1200" dirty="0">
            <a:solidFill>
              <a:schemeClr val="tx1"/>
            </a:solidFill>
            <a:latin typeface="微軟正黑體" panose="020B0604030504040204" pitchFamily="34" charset="-120"/>
            <a:ea typeface="微軟正黑體" panose="020B0604030504040204" pitchFamily="34" charset="-120"/>
          </a:endParaRPr>
        </a:p>
      </dsp:txBody>
      <dsp:txXfrm rot="-5400000">
        <a:off x="1" y="2476416"/>
        <a:ext cx="1381637" cy="592131"/>
      </dsp:txXfrm>
    </dsp:sp>
    <dsp:sp modelId="{1997B1F6-F588-458E-9A30-DDFFCC4D55C2}">
      <dsp:nvSpPr>
        <dsp:cNvPr id="0" name=""/>
        <dsp:cNvSpPr/>
      </dsp:nvSpPr>
      <dsp:spPr>
        <a:xfrm rot="5400000">
          <a:off x="4164144" y="-996909"/>
          <a:ext cx="1282949" cy="6847962"/>
        </a:xfrm>
        <a:prstGeom prst="round2SameRect">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zh-TW" sz="1800" kern="1200" dirty="0" smtClean="0"/>
            <a:t>4-4-5</a:t>
          </a:r>
          <a:r>
            <a:rPr lang="zh-TW" altLang="en-US" sz="1800" kern="1200" dirty="0" smtClean="0"/>
            <a:t>參與保護或改善環境的行動，分享推動環境永續發展的感動</a:t>
          </a:r>
          <a:endParaRPr lang="zh-TW" altLang="en-US" sz="1800" kern="1200" dirty="0"/>
        </a:p>
      </dsp:txBody>
      <dsp:txXfrm rot="-5400000">
        <a:off x="1381638" y="1848225"/>
        <a:ext cx="6785334" cy="1157693"/>
      </dsp:txXfrm>
    </dsp:sp>
    <dsp:sp modelId="{5276B666-D529-4411-BC65-4A1FA4D975EC}">
      <dsp:nvSpPr>
        <dsp:cNvPr id="0" name=""/>
        <dsp:cNvSpPr/>
      </dsp:nvSpPr>
      <dsp:spPr>
        <a:xfrm rot="5400000">
          <a:off x="-296065" y="3864752"/>
          <a:ext cx="1973768" cy="1381637"/>
        </a:xfrm>
        <a:prstGeom prst="chevron">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TW" altLang="en-US" sz="1600" b="1" kern="1200" dirty="0" smtClean="0">
              <a:solidFill>
                <a:schemeClr val="tx1"/>
              </a:solidFill>
              <a:latin typeface="微軟正黑體" panose="020B0604030504040204" pitchFamily="34" charset="-120"/>
              <a:ea typeface="微軟正黑體" panose="020B0604030504040204" pitchFamily="34" charset="-120"/>
            </a:rPr>
            <a:t>珍愛大地</a:t>
          </a:r>
          <a:endParaRPr lang="zh-TW" altLang="en-US" sz="1600" b="1" kern="1200" dirty="0">
            <a:solidFill>
              <a:schemeClr val="tx1"/>
            </a:solidFill>
            <a:latin typeface="微軟正黑體" panose="020B0604030504040204" pitchFamily="34" charset="-120"/>
            <a:ea typeface="微軟正黑體" panose="020B0604030504040204" pitchFamily="34" charset="-120"/>
          </a:endParaRPr>
        </a:p>
      </dsp:txBody>
      <dsp:txXfrm rot="-5400000">
        <a:off x="1" y="4259506"/>
        <a:ext cx="1381637" cy="592131"/>
      </dsp:txXfrm>
    </dsp:sp>
    <dsp:sp modelId="{720DAD48-43EF-4161-92E1-ED8A8AAB04CC}">
      <dsp:nvSpPr>
        <dsp:cNvPr id="0" name=""/>
        <dsp:cNvSpPr/>
      </dsp:nvSpPr>
      <dsp:spPr>
        <a:xfrm rot="5400000">
          <a:off x="4164144" y="786180"/>
          <a:ext cx="1282949" cy="6847962"/>
        </a:xfrm>
        <a:prstGeom prst="round2Same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zh-TW" sz="1800" kern="1200" dirty="0" smtClean="0"/>
            <a:t>4-4-4</a:t>
          </a:r>
          <a:r>
            <a:rPr lang="zh-TW" altLang="en-US" sz="1800" kern="1200" dirty="0" smtClean="0"/>
            <a:t> 分析各種社會現象與個人行為之關係，擬定並執行保護與改善環境之策略與行動</a:t>
          </a:r>
          <a:endParaRPr lang="zh-TW" altLang="en-US" sz="1800" kern="1200" dirty="0"/>
        </a:p>
        <a:p>
          <a:pPr marL="171450" lvl="1" indent="-171450" algn="l" defTabSz="800100">
            <a:lnSpc>
              <a:spcPct val="90000"/>
            </a:lnSpc>
            <a:spcBef>
              <a:spcPct val="0"/>
            </a:spcBef>
            <a:spcAft>
              <a:spcPct val="15000"/>
            </a:spcAft>
            <a:buChar char="••"/>
          </a:pPr>
          <a:r>
            <a:rPr lang="en-US" altLang="zh-TW" sz="1800" kern="1200" dirty="0" smtClean="0"/>
            <a:t>4-4-5</a:t>
          </a:r>
          <a:r>
            <a:rPr lang="zh-TW" altLang="en-US" sz="1800" kern="1200" dirty="0" smtClean="0"/>
            <a:t>參與保護或改善環境的行動，分享推動環境永續發展的感動</a:t>
          </a:r>
          <a:endParaRPr lang="zh-TW" altLang="en-US" sz="1800" kern="1200" dirty="0"/>
        </a:p>
      </dsp:txBody>
      <dsp:txXfrm rot="-5400000">
        <a:off x="1381638" y="3631314"/>
        <a:ext cx="6785334" cy="11576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5BBDA-A26E-44B2-9AB7-C7B9B9C037CE}">
      <dsp:nvSpPr>
        <dsp:cNvPr id="0" name=""/>
        <dsp:cNvSpPr/>
      </dsp:nvSpPr>
      <dsp:spPr>
        <a:xfrm>
          <a:off x="72009" y="90183"/>
          <a:ext cx="3099216" cy="1050163"/>
        </a:xfrm>
        <a:prstGeom prst="chevron">
          <a:avLst/>
        </a:pr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zh-TW" altLang="en-US" sz="2000" b="1" kern="1200" dirty="0" smtClean="0">
              <a:latin typeface="微軟正黑體" panose="020B0604030504040204" pitchFamily="34" charset="-120"/>
              <a:ea typeface="微軟正黑體" panose="020B0604030504040204" pitchFamily="34" charset="-120"/>
            </a:rPr>
            <a:t>珍愛大地</a:t>
          </a:r>
          <a:endParaRPr lang="zh-TW" altLang="en-US" sz="2000" b="1" kern="1200" dirty="0">
            <a:latin typeface="微軟正黑體" panose="020B0604030504040204" pitchFamily="34" charset="-120"/>
            <a:ea typeface="微軟正黑體" panose="020B0604030504040204" pitchFamily="34" charset="-120"/>
          </a:endParaRPr>
        </a:p>
      </dsp:txBody>
      <dsp:txXfrm>
        <a:off x="597091" y="90183"/>
        <a:ext cx="2049053" cy="1050163"/>
      </dsp:txXfrm>
    </dsp:sp>
    <dsp:sp modelId="{81C29E8E-A279-4FA6-BEF3-2882FC7E1C82}">
      <dsp:nvSpPr>
        <dsp:cNvPr id="0" name=""/>
        <dsp:cNvSpPr/>
      </dsp:nvSpPr>
      <dsp:spPr>
        <a:xfrm>
          <a:off x="2838864" y="122990"/>
          <a:ext cx="2625408" cy="1050163"/>
        </a:xfrm>
        <a:prstGeom prst="chevron">
          <a:avLst/>
        </a:prstGeom>
        <a:solidFill>
          <a:srgbClr val="00B0F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zh-TW" altLang="en-US" sz="2000" b="1" kern="1200" dirty="0" smtClean="0">
              <a:latin typeface="微軟正黑體" panose="020B0604030504040204" pitchFamily="34" charset="-120"/>
              <a:ea typeface="微軟正黑體" panose="020B0604030504040204" pitchFamily="34" charset="-120"/>
            </a:rPr>
            <a:t>選擇的課題</a:t>
          </a:r>
          <a:endParaRPr lang="zh-TW" altLang="en-US" sz="2000" b="1" kern="1200" dirty="0">
            <a:latin typeface="微軟正黑體" panose="020B0604030504040204" pitchFamily="34" charset="-120"/>
            <a:ea typeface="微軟正黑體" panose="020B0604030504040204" pitchFamily="34" charset="-120"/>
          </a:endParaRPr>
        </a:p>
      </dsp:txBody>
      <dsp:txXfrm>
        <a:off x="3363946" y="122990"/>
        <a:ext cx="1575245" cy="1050163"/>
      </dsp:txXfrm>
    </dsp:sp>
    <dsp:sp modelId="{19412D49-C6C4-409B-AD67-E2EB6BFD15C1}">
      <dsp:nvSpPr>
        <dsp:cNvPr id="0" name=""/>
        <dsp:cNvSpPr/>
      </dsp:nvSpPr>
      <dsp:spPr>
        <a:xfrm>
          <a:off x="5201732" y="122990"/>
          <a:ext cx="3004990" cy="1050163"/>
        </a:xfrm>
        <a:prstGeom prst="chevron">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ts val="1800"/>
            </a:lnSpc>
            <a:spcBef>
              <a:spcPct val="0"/>
            </a:spcBef>
            <a:spcAft>
              <a:spcPct val="35000"/>
            </a:spcAft>
          </a:pPr>
          <a:r>
            <a:rPr lang="zh-TW" altLang="en-US" sz="2000" b="1" kern="1200" dirty="0" smtClean="0">
              <a:latin typeface="微軟正黑體" panose="020B0604030504040204" pitchFamily="34" charset="-120"/>
              <a:ea typeface="微軟正黑體" panose="020B0604030504040204" pitchFamily="34" charset="-120"/>
            </a:rPr>
            <a:t>永續校園</a:t>
          </a:r>
          <a:endParaRPr lang="zh-TW" altLang="en-US" sz="2000" b="1" kern="1200" dirty="0">
            <a:latin typeface="微軟正黑體" panose="020B0604030504040204" pitchFamily="34" charset="-120"/>
            <a:ea typeface="微軟正黑體" panose="020B0604030504040204" pitchFamily="34" charset="-120"/>
          </a:endParaRPr>
        </a:p>
      </dsp:txBody>
      <dsp:txXfrm>
        <a:off x="5726814" y="122990"/>
        <a:ext cx="1954827" cy="10501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043B91-A83C-4D01-A798-B12100C215BE}">
      <dsp:nvSpPr>
        <dsp:cNvPr id="0" name=""/>
        <dsp:cNvSpPr/>
      </dsp:nvSpPr>
      <dsp:spPr>
        <a:xfrm>
          <a:off x="2406" y="542796"/>
          <a:ext cx="2414869" cy="241486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898" tIns="35560" rIns="132898" bIns="35560" numCol="1" spcCol="1270" anchor="ctr" anchorCtr="0">
          <a:noAutofit/>
        </a:bodyPr>
        <a:lstStyle/>
        <a:p>
          <a:pPr lvl="0" algn="ctr" defTabSz="1244600">
            <a:lnSpc>
              <a:spcPct val="90000"/>
            </a:lnSpc>
            <a:spcBef>
              <a:spcPct val="0"/>
            </a:spcBef>
            <a:spcAft>
              <a:spcPct val="35000"/>
            </a:spcAft>
          </a:pPr>
          <a:r>
            <a:rPr lang="zh-TW" altLang="en-US" sz="2800" kern="1200" dirty="0">
              <a:latin typeface="標楷體" pitchFamily="65" charset="-120"/>
              <a:ea typeface="標楷體" pitchFamily="65" charset="-120"/>
            </a:rPr>
            <a:t>整合知識、技能與態度</a:t>
          </a:r>
        </a:p>
      </dsp:txBody>
      <dsp:txXfrm>
        <a:off x="356055" y="896445"/>
        <a:ext cx="1707571" cy="1707571"/>
      </dsp:txXfrm>
    </dsp:sp>
    <dsp:sp modelId="{95915C4A-70EC-4FBE-B2CD-86B61962E913}">
      <dsp:nvSpPr>
        <dsp:cNvPr id="0" name=""/>
        <dsp:cNvSpPr/>
      </dsp:nvSpPr>
      <dsp:spPr>
        <a:xfrm>
          <a:off x="1934302" y="542796"/>
          <a:ext cx="2414869" cy="2414869"/>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898" tIns="35560" rIns="132898" bIns="35560" numCol="1" spcCol="1270" anchor="ctr" anchorCtr="0">
          <a:noAutofit/>
        </a:bodyPr>
        <a:lstStyle/>
        <a:p>
          <a:pPr lvl="0" algn="ctr" defTabSz="1244600">
            <a:lnSpc>
              <a:spcPct val="90000"/>
            </a:lnSpc>
            <a:spcBef>
              <a:spcPct val="0"/>
            </a:spcBef>
            <a:spcAft>
              <a:spcPct val="35000"/>
            </a:spcAft>
          </a:pPr>
          <a:r>
            <a:rPr lang="zh-TW" altLang="en-US" sz="2800" kern="1200" dirty="0">
              <a:latin typeface="標楷體" pitchFamily="65" charset="-120"/>
              <a:ea typeface="標楷體" pitchFamily="65" charset="-120"/>
            </a:rPr>
            <a:t>情境脈絡化的學習</a:t>
          </a:r>
        </a:p>
      </dsp:txBody>
      <dsp:txXfrm>
        <a:off x="2287951" y="896445"/>
        <a:ext cx="1707571" cy="1707571"/>
      </dsp:txXfrm>
    </dsp:sp>
    <dsp:sp modelId="{5D35B74E-FA5E-4CBD-A81A-B9DA938CC41A}">
      <dsp:nvSpPr>
        <dsp:cNvPr id="0" name=""/>
        <dsp:cNvSpPr/>
      </dsp:nvSpPr>
      <dsp:spPr>
        <a:xfrm>
          <a:off x="3866198" y="542796"/>
          <a:ext cx="2414869" cy="2414869"/>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898" tIns="35560" rIns="132898" bIns="35560" numCol="1" spcCol="1270" anchor="ctr" anchorCtr="0">
          <a:noAutofit/>
        </a:bodyPr>
        <a:lstStyle/>
        <a:p>
          <a:pPr lvl="0" algn="ctr" defTabSz="1244600">
            <a:lnSpc>
              <a:spcPct val="90000"/>
            </a:lnSpc>
            <a:spcBef>
              <a:spcPct val="0"/>
            </a:spcBef>
            <a:spcAft>
              <a:spcPct val="35000"/>
            </a:spcAft>
          </a:pPr>
          <a:r>
            <a:rPr lang="zh-TW" altLang="en-US" sz="2800" kern="1200" dirty="0">
              <a:latin typeface="標楷體" pitchFamily="65" charset="-120"/>
              <a:ea typeface="標楷體" pitchFamily="65" charset="-120"/>
            </a:rPr>
            <a:t>學習方法及策略</a:t>
          </a:r>
        </a:p>
      </dsp:txBody>
      <dsp:txXfrm>
        <a:off x="4219847" y="896445"/>
        <a:ext cx="1707571" cy="1707571"/>
      </dsp:txXfrm>
    </dsp:sp>
    <dsp:sp modelId="{62C80D46-0835-4038-97A2-D68798CEC271}">
      <dsp:nvSpPr>
        <dsp:cNvPr id="0" name=""/>
        <dsp:cNvSpPr/>
      </dsp:nvSpPr>
      <dsp:spPr>
        <a:xfrm>
          <a:off x="5798093" y="542796"/>
          <a:ext cx="2414869" cy="2414869"/>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898" tIns="35560" rIns="132898" bIns="35560" numCol="1" spcCol="1270" anchor="ctr" anchorCtr="0">
          <a:noAutofit/>
        </a:bodyPr>
        <a:lstStyle/>
        <a:p>
          <a:pPr lvl="0" algn="ctr" defTabSz="1244600">
            <a:lnSpc>
              <a:spcPct val="90000"/>
            </a:lnSpc>
            <a:spcBef>
              <a:spcPct val="0"/>
            </a:spcBef>
            <a:spcAft>
              <a:spcPct val="35000"/>
            </a:spcAft>
          </a:pPr>
          <a:r>
            <a:rPr lang="zh-TW" altLang="en-US" sz="2800" kern="1200" dirty="0">
              <a:latin typeface="標楷體" pitchFamily="65" charset="-120"/>
              <a:ea typeface="標楷體" pitchFamily="65" charset="-120"/>
            </a:rPr>
            <a:t>活用實踐的表現</a:t>
          </a:r>
        </a:p>
      </dsp:txBody>
      <dsp:txXfrm>
        <a:off x="6151742" y="896445"/>
        <a:ext cx="1707571" cy="17075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043B91-A83C-4D01-A798-B12100C215BE}">
      <dsp:nvSpPr>
        <dsp:cNvPr id="0" name=""/>
        <dsp:cNvSpPr/>
      </dsp:nvSpPr>
      <dsp:spPr>
        <a:xfrm>
          <a:off x="71386" y="157582"/>
          <a:ext cx="1912241" cy="1468660"/>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6313" tIns="25400" rIns="66313" bIns="25400" numCol="1" spcCol="1270" anchor="ctr" anchorCtr="0">
          <a:noAutofit/>
        </a:bodyPr>
        <a:lstStyle/>
        <a:p>
          <a:pPr lvl="0" algn="ctr" defTabSz="889000">
            <a:lnSpc>
              <a:spcPct val="90000"/>
            </a:lnSpc>
            <a:spcBef>
              <a:spcPct val="0"/>
            </a:spcBef>
            <a:spcAft>
              <a:spcPct val="35000"/>
            </a:spcAft>
          </a:pPr>
          <a:r>
            <a:rPr lang="zh-TW" altLang="en-US" sz="2000" kern="1200" dirty="0" smtClean="0">
              <a:latin typeface="標楷體" pitchFamily="65" charset="-120"/>
              <a:ea typeface="標楷體" pitchFamily="65" charset="-120"/>
            </a:rPr>
            <a:t>整合知識、技能與態度</a:t>
          </a:r>
          <a:endParaRPr lang="zh-TW" altLang="en-US" sz="2000" kern="1200" dirty="0">
            <a:latin typeface="標楷體" pitchFamily="65" charset="-120"/>
            <a:ea typeface="標楷體" pitchFamily="65" charset="-120"/>
          </a:endParaRPr>
        </a:p>
      </dsp:txBody>
      <dsp:txXfrm>
        <a:off x="351427" y="372662"/>
        <a:ext cx="1352159" cy="1038500"/>
      </dsp:txXfrm>
    </dsp:sp>
    <dsp:sp modelId="{95915C4A-70EC-4FBE-B2CD-86B61962E913}">
      <dsp:nvSpPr>
        <dsp:cNvPr id="0" name=""/>
        <dsp:cNvSpPr/>
      </dsp:nvSpPr>
      <dsp:spPr>
        <a:xfrm>
          <a:off x="71386" y="1416159"/>
          <a:ext cx="1823966" cy="1470950"/>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6313" tIns="25400" rIns="66313" bIns="25400" numCol="1" spcCol="1270" anchor="ctr" anchorCtr="0">
          <a:noAutofit/>
        </a:bodyPr>
        <a:lstStyle/>
        <a:p>
          <a:pPr lvl="0" algn="ctr" defTabSz="889000">
            <a:lnSpc>
              <a:spcPct val="90000"/>
            </a:lnSpc>
            <a:spcBef>
              <a:spcPct val="0"/>
            </a:spcBef>
            <a:spcAft>
              <a:spcPct val="35000"/>
            </a:spcAft>
          </a:pPr>
          <a:r>
            <a:rPr lang="zh-TW" altLang="en-US" sz="2000" kern="1200" dirty="0" smtClean="0">
              <a:latin typeface="標楷體" pitchFamily="65" charset="-120"/>
              <a:ea typeface="標楷體" pitchFamily="65" charset="-120"/>
            </a:rPr>
            <a:t>情境化、脈絡化的學習</a:t>
          </a:r>
          <a:endParaRPr lang="zh-TW" altLang="en-US" sz="2000" kern="1200" dirty="0">
            <a:latin typeface="標楷體" pitchFamily="65" charset="-120"/>
            <a:ea typeface="標楷體" pitchFamily="65" charset="-120"/>
          </a:endParaRPr>
        </a:p>
      </dsp:txBody>
      <dsp:txXfrm>
        <a:off x="338500" y="1631575"/>
        <a:ext cx="1289738" cy="1040118"/>
      </dsp:txXfrm>
    </dsp:sp>
    <dsp:sp modelId="{5D35B74E-FA5E-4CBD-A81A-B9DA938CC41A}">
      <dsp:nvSpPr>
        <dsp:cNvPr id="0" name=""/>
        <dsp:cNvSpPr/>
      </dsp:nvSpPr>
      <dsp:spPr>
        <a:xfrm>
          <a:off x="71391" y="2674730"/>
          <a:ext cx="1906349" cy="1405991"/>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6313" tIns="25400" rIns="66313" bIns="25400" numCol="1" spcCol="1270" anchor="ctr" anchorCtr="0">
          <a:noAutofit/>
        </a:bodyPr>
        <a:lstStyle/>
        <a:p>
          <a:pPr lvl="0" algn="ctr" defTabSz="889000">
            <a:lnSpc>
              <a:spcPct val="90000"/>
            </a:lnSpc>
            <a:spcBef>
              <a:spcPct val="0"/>
            </a:spcBef>
            <a:spcAft>
              <a:spcPct val="35000"/>
            </a:spcAft>
          </a:pPr>
          <a:r>
            <a:rPr lang="zh-TW" altLang="en-US" sz="2000" kern="1200" dirty="0" smtClean="0">
              <a:latin typeface="標楷體" pitchFamily="65" charset="-120"/>
              <a:ea typeface="標楷體" pitchFamily="65" charset="-120"/>
            </a:rPr>
            <a:t>學習歷程、方法及策略</a:t>
          </a:r>
        </a:p>
      </dsp:txBody>
      <dsp:txXfrm>
        <a:off x="350569" y="2880633"/>
        <a:ext cx="1347993" cy="994185"/>
      </dsp:txXfrm>
    </dsp:sp>
    <dsp:sp modelId="{62C80D46-0835-4038-97A2-D68798CEC271}">
      <dsp:nvSpPr>
        <dsp:cNvPr id="0" name=""/>
        <dsp:cNvSpPr/>
      </dsp:nvSpPr>
      <dsp:spPr>
        <a:xfrm>
          <a:off x="74982" y="3897911"/>
          <a:ext cx="1771309" cy="1511798"/>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6313" tIns="25400" rIns="66313" bIns="25400" numCol="1" spcCol="1270" anchor="ctr" anchorCtr="0">
          <a:noAutofit/>
        </a:bodyPr>
        <a:lstStyle/>
        <a:p>
          <a:pPr lvl="0" algn="ctr" defTabSz="889000">
            <a:lnSpc>
              <a:spcPct val="90000"/>
            </a:lnSpc>
            <a:spcBef>
              <a:spcPct val="0"/>
            </a:spcBef>
            <a:spcAft>
              <a:spcPct val="35000"/>
            </a:spcAft>
          </a:pPr>
          <a:r>
            <a:rPr lang="zh-TW" altLang="en-US" sz="2000" kern="1200" dirty="0" smtClean="0">
              <a:latin typeface="標楷體" pitchFamily="65" charset="-120"/>
              <a:ea typeface="標楷體" pitchFamily="65" charset="-120"/>
            </a:rPr>
            <a:t>實踐力行的表現</a:t>
          </a:r>
          <a:endParaRPr lang="zh-TW" altLang="en-US" sz="2000" kern="1200" dirty="0">
            <a:latin typeface="標楷體" pitchFamily="65" charset="-120"/>
            <a:ea typeface="標楷體" pitchFamily="65" charset="-120"/>
          </a:endParaRPr>
        </a:p>
      </dsp:txBody>
      <dsp:txXfrm>
        <a:off x="334384" y="4119309"/>
        <a:ext cx="1252505" cy="1069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0E513-61DC-4AAE-8A63-4D01668E99EB}">
      <dsp:nvSpPr>
        <dsp:cNvPr id="0" name=""/>
        <dsp:cNvSpPr/>
      </dsp:nvSpPr>
      <dsp:spPr>
        <a:xfrm>
          <a:off x="0" y="771002"/>
          <a:ext cx="8229600" cy="705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3F3ED7-1DB0-4DFE-AB93-C0D446E323EB}">
      <dsp:nvSpPr>
        <dsp:cNvPr id="0" name=""/>
        <dsp:cNvSpPr/>
      </dsp:nvSpPr>
      <dsp:spPr>
        <a:xfrm>
          <a:off x="411480" y="71972"/>
          <a:ext cx="6542449" cy="111231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244600">
            <a:lnSpc>
              <a:spcPct val="90000"/>
            </a:lnSpc>
            <a:spcBef>
              <a:spcPct val="0"/>
            </a:spcBef>
            <a:spcAft>
              <a:spcPct val="35000"/>
            </a:spcAft>
          </a:pPr>
          <a:r>
            <a:rPr lang="zh-TW" altLang="zh-TW" sz="2800" kern="1200" dirty="0" smtClean="0">
              <a:latin typeface="標楷體" panose="03000509000000000000" pitchFamily="65" charset="-120"/>
              <a:ea typeface="標楷體" panose="03000509000000000000" pitchFamily="65" charset="-120"/>
            </a:rPr>
            <a:t>每年估計有</a:t>
          </a:r>
          <a:r>
            <a:rPr lang="en-US" altLang="zh-TW" sz="2800" kern="1200" dirty="0" smtClean="0">
              <a:latin typeface="標楷體" panose="03000509000000000000" pitchFamily="65" charset="-120"/>
              <a:ea typeface="標楷體" panose="03000509000000000000" pitchFamily="65" charset="-120"/>
            </a:rPr>
            <a:t>9</a:t>
          </a:r>
          <a:r>
            <a:rPr lang="zh-TW" altLang="zh-TW" sz="2800" kern="1200" dirty="0" smtClean="0">
              <a:latin typeface="標楷體" panose="03000509000000000000" pitchFamily="65" charset="-120"/>
              <a:ea typeface="標楷體" panose="03000509000000000000" pitchFamily="65" charset="-120"/>
            </a:rPr>
            <a:t>萬</a:t>
          </a:r>
          <a:r>
            <a:rPr lang="en-US" altLang="zh-TW" sz="2800" kern="1200" dirty="0" smtClean="0">
              <a:latin typeface="標楷體" panose="03000509000000000000" pitchFamily="65" charset="-120"/>
              <a:ea typeface="標楷體" panose="03000509000000000000" pitchFamily="65" charset="-120"/>
            </a:rPr>
            <a:t>2</a:t>
          </a:r>
          <a:r>
            <a:rPr lang="zh-TW" altLang="zh-TW" sz="2800" kern="1200" dirty="0" smtClean="0">
              <a:latin typeface="標楷體" panose="03000509000000000000" pitchFamily="65" charset="-120"/>
              <a:ea typeface="標楷體" panose="03000509000000000000" pitchFamily="65" charset="-120"/>
            </a:rPr>
            <a:t>千名的農業缺口</a:t>
          </a:r>
          <a:endParaRPr lang="zh-TW" altLang="en-US" sz="2800" kern="1200" dirty="0">
            <a:latin typeface="標楷體" panose="03000509000000000000" pitchFamily="65" charset="-120"/>
            <a:ea typeface="標楷體" panose="03000509000000000000" pitchFamily="65" charset="-120"/>
          </a:endParaRPr>
        </a:p>
      </dsp:txBody>
      <dsp:txXfrm>
        <a:off x="465778" y="126270"/>
        <a:ext cx="6433853" cy="1003714"/>
      </dsp:txXfrm>
    </dsp:sp>
    <dsp:sp modelId="{1FE95218-AA20-414D-9AA2-9EDBE638454E}">
      <dsp:nvSpPr>
        <dsp:cNvPr id="0" name=""/>
        <dsp:cNvSpPr/>
      </dsp:nvSpPr>
      <dsp:spPr>
        <a:xfrm>
          <a:off x="0" y="2172233"/>
          <a:ext cx="8229600" cy="705600"/>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4DCA85-6149-49BA-9886-B25FE6D8FBEF}">
      <dsp:nvSpPr>
        <dsp:cNvPr id="0" name=""/>
        <dsp:cNvSpPr/>
      </dsp:nvSpPr>
      <dsp:spPr>
        <a:xfrm>
          <a:off x="411480" y="1627802"/>
          <a:ext cx="6542449" cy="95771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244600">
            <a:lnSpc>
              <a:spcPct val="90000"/>
            </a:lnSpc>
            <a:spcBef>
              <a:spcPct val="0"/>
            </a:spcBef>
            <a:spcAft>
              <a:spcPct val="35000"/>
            </a:spcAft>
          </a:pPr>
          <a:r>
            <a:rPr lang="en-US" sz="2800" kern="1200" dirty="0" smtClean="0">
              <a:latin typeface="標楷體" panose="03000509000000000000" pitchFamily="65" charset="-120"/>
              <a:ea typeface="標楷體" panose="03000509000000000000" pitchFamily="65" charset="-120"/>
            </a:rPr>
            <a:t>62.3</a:t>
          </a:r>
          <a:r>
            <a:rPr lang="zh-TW" sz="2800" kern="1200" dirty="0" smtClean="0">
              <a:latin typeface="標楷體" panose="03000509000000000000" pitchFamily="65" charset="-120"/>
              <a:ea typeface="標楷體" panose="03000509000000000000" pitchFamily="65" charset="-120"/>
            </a:rPr>
            <a:t>％農校生未有意願務農</a:t>
          </a:r>
          <a:endParaRPr lang="zh-TW" altLang="en-US" sz="2800" kern="1200" dirty="0">
            <a:latin typeface="標楷體" panose="03000509000000000000" pitchFamily="65" charset="-120"/>
            <a:ea typeface="標楷體" panose="03000509000000000000" pitchFamily="65" charset="-120"/>
          </a:endParaRPr>
        </a:p>
      </dsp:txBody>
      <dsp:txXfrm>
        <a:off x="458232" y="1674554"/>
        <a:ext cx="6448945" cy="864206"/>
      </dsp:txXfrm>
    </dsp:sp>
    <dsp:sp modelId="{B4F8132D-ECCE-4862-AAB4-C716A185BFDF}">
      <dsp:nvSpPr>
        <dsp:cNvPr id="0" name=""/>
        <dsp:cNvSpPr/>
      </dsp:nvSpPr>
      <dsp:spPr>
        <a:xfrm>
          <a:off x="0" y="3614915"/>
          <a:ext cx="8229600" cy="7056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91ED28-B6F8-4BCB-9F8E-75EE47F97476}">
      <dsp:nvSpPr>
        <dsp:cNvPr id="0" name=""/>
        <dsp:cNvSpPr/>
      </dsp:nvSpPr>
      <dsp:spPr>
        <a:xfrm>
          <a:off x="411480" y="3029033"/>
          <a:ext cx="6542449" cy="999162"/>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244600">
            <a:lnSpc>
              <a:spcPct val="90000"/>
            </a:lnSpc>
            <a:spcBef>
              <a:spcPct val="0"/>
            </a:spcBef>
            <a:spcAft>
              <a:spcPct val="35000"/>
            </a:spcAft>
          </a:pPr>
          <a:r>
            <a:rPr lang="zh-TW" sz="2800" kern="1200" dirty="0" smtClean="0">
              <a:latin typeface="標楷體" panose="03000509000000000000" pitchFamily="65" charset="-120"/>
              <a:ea typeface="標楷體" panose="03000509000000000000" pitchFamily="65" charset="-120"/>
            </a:rPr>
            <a:t>只有</a:t>
          </a:r>
          <a:r>
            <a:rPr lang="en-US" sz="2800" kern="1200" dirty="0" smtClean="0">
              <a:latin typeface="標楷體" panose="03000509000000000000" pitchFamily="65" charset="-120"/>
              <a:ea typeface="標楷體" panose="03000509000000000000" pitchFamily="65" charset="-120"/>
            </a:rPr>
            <a:t>15.64%</a:t>
          </a:r>
          <a:r>
            <a:rPr lang="zh-TW" altLang="en-US" sz="2800" kern="1200" dirty="0" smtClean="0">
              <a:latin typeface="標楷體" panose="03000509000000000000" pitchFamily="65" charset="-120"/>
              <a:ea typeface="標楷體" panose="03000509000000000000" pitchFamily="65" charset="-120"/>
            </a:rPr>
            <a:t>畢業生</a:t>
          </a:r>
          <a:r>
            <a:rPr lang="zh-TW" sz="2800" kern="1200" dirty="0" smtClean="0">
              <a:latin typeface="標楷體" panose="03000509000000000000" pitchFamily="65" charset="-120"/>
              <a:ea typeface="標楷體" panose="03000509000000000000" pitchFamily="65" charset="-120"/>
            </a:rPr>
            <a:t>想從事與本行相關的行業</a:t>
          </a:r>
          <a:endParaRPr lang="zh-TW" altLang="en-US" sz="2800" kern="1200" dirty="0">
            <a:latin typeface="標楷體" panose="03000509000000000000" pitchFamily="65" charset="-120"/>
            <a:ea typeface="標楷體" panose="03000509000000000000" pitchFamily="65" charset="-120"/>
          </a:endParaRPr>
        </a:p>
      </dsp:txBody>
      <dsp:txXfrm>
        <a:off x="460255" y="3077808"/>
        <a:ext cx="6444899" cy="90161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7908B-AB11-4908-9237-647238FB5E80}" type="datetimeFigureOut">
              <a:rPr lang="zh-TW" altLang="en-US" smtClean="0"/>
              <a:pPr/>
              <a:t>2019/04/22</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B4170-AF26-49E2-82AA-498565F30F7E}" type="slidenum">
              <a:rPr lang="zh-TW" altLang="en-US" smtClean="0"/>
              <a:pPr/>
              <a:t>‹#›</a:t>
            </a:fld>
            <a:endParaRPr lang="zh-TW" altLang="en-US"/>
          </a:p>
        </p:txBody>
      </p:sp>
    </p:spTree>
    <p:extLst>
      <p:ext uri="{BB962C8B-B14F-4D97-AF65-F5344CB8AC3E}">
        <p14:creationId xmlns:p14="http://schemas.microsoft.com/office/powerpoint/2010/main" val="616372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0D96409-1F30-412C-9F64-9228493B54AB}" type="slidenum">
              <a:rPr lang="zh-TW" altLang="en-US" smtClean="0"/>
              <a:pPr/>
              <a:t>2</a:t>
            </a:fld>
            <a:endParaRPr lang="zh-TW" altLang="en-US"/>
          </a:p>
        </p:txBody>
      </p:sp>
    </p:spTree>
    <p:extLst>
      <p:ext uri="{BB962C8B-B14F-4D97-AF65-F5344CB8AC3E}">
        <p14:creationId xmlns:p14="http://schemas.microsoft.com/office/powerpoint/2010/main" val="2021120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3666" name="Shape 499"/>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p:spPr>
      </p:sp>
      <p:sp>
        <p:nvSpPr>
          <p:cNvPr id="248834" name="Shape 500"/>
          <p:cNvSpPr>
            <a:spLocks noGrp="1"/>
          </p:cNvSpPr>
          <p:nvPr>
            <p:ph type="body" idx="1"/>
          </p:nvPr>
        </p:nvSpPr>
        <p:spPr/>
        <p:txBody>
          <a:bodyPr lIns="91525" tIns="45750" rIns="91525" bIns="45750"/>
          <a:lstStyle/>
          <a:p>
            <a:pPr marL="0" marR="0" indent="0" algn="l" defTabSz="914400" rtl="0" eaLnBrk="1" fontAlgn="base" latinLnBrk="0" hangingPunct="1">
              <a:lnSpc>
                <a:spcPct val="100000"/>
              </a:lnSpc>
              <a:spcBef>
                <a:spcPct val="0"/>
              </a:spcBef>
              <a:spcAft>
                <a:spcPct val="0"/>
              </a:spcAft>
              <a:buClrTx/>
              <a:buSzPct val="25000"/>
              <a:buFontTx/>
              <a:buNone/>
              <a:tabLst/>
              <a:defRPr/>
            </a:pPr>
            <a:r>
              <a:rPr lang="zh-TW" altLang="en-US" u="none" dirty="0" smtClean="0"/>
              <a:t>引自十二年國民基本教育課程綱要總綱</a:t>
            </a:r>
            <a:endParaRPr lang="zh-TW" altLang="en-US" b="0" i="0" dirty="0" smtClean="0">
              <a:latin typeface="+mj-ea"/>
              <a:ea typeface="+mj-ea"/>
              <a:cs typeface="Times New Roman" pitchFamily="18" charset="0"/>
            </a:endParaRPr>
          </a:p>
          <a:p>
            <a:pPr eaLnBrk="1" hangingPunct="1">
              <a:spcBef>
                <a:spcPct val="0"/>
              </a:spcBef>
              <a:buSzPct val="25000"/>
              <a:defRPr/>
            </a:pPr>
            <a:r>
              <a:rPr lang="zh-TW" altLang="en-US" b="0" i="0" dirty="0" smtClean="0">
                <a:latin typeface="+mj-ea"/>
                <a:ea typeface="+mj-ea"/>
                <a:cs typeface="Times New Roman" pitchFamily="18" charset="0"/>
              </a:rPr>
              <a:t>總綱之核心素養</a:t>
            </a:r>
            <a:r>
              <a:rPr lang="zh-TW" altLang="en-US" b="0" i="0" dirty="0" smtClean="0">
                <a:latin typeface="新細明體"/>
                <a:ea typeface="+mn-ea"/>
                <a:cs typeface="Times New Roman" pitchFamily="18" charset="0"/>
              </a:rPr>
              <a:t>（</a:t>
            </a:r>
            <a:r>
              <a:rPr kumimoji="1" lang="zh-TW" altLang="en-US" sz="1200" b="1" i="1" kern="1200" dirty="0" smtClean="0">
                <a:solidFill>
                  <a:schemeClr val="tx1"/>
                </a:solidFill>
                <a:latin typeface="+mj-ea"/>
                <a:ea typeface="+mn-ea"/>
                <a:cs typeface="Times New Roman" pitchFamily="18" charset="0"/>
              </a:rPr>
              <a:t>請注意動畫效果</a:t>
            </a:r>
            <a:r>
              <a:rPr lang="zh-TW" altLang="en-US" b="0" i="0" dirty="0" smtClean="0">
                <a:latin typeface="新細明體"/>
                <a:ea typeface="+mn-ea"/>
                <a:cs typeface="Times New Roman" pitchFamily="18" charset="0"/>
              </a:rPr>
              <a:t>）</a:t>
            </a:r>
            <a:endParaRPr lang="en-US" altLang="zh-TW" b="0" i="0" dirty="0" smtClean="0">
              <a:latin typeface="新細明體"/>
              <a:ea typeface="+mn-ea"/>
              <a:cs typeface="Times New Roman" pitchFamily="18" charset="0"/>
            </a:endParaRPr>
          </a:p>
          <a:p>
            <a:pPr eaLnBrk="1" hangingPunct="1">
              <a:spcBef>
                <a:spcPct val="0"/>
              </a:spcBef>
              <a:buSzPct val="25000"/>
              <a:defRPr/>
            </a:pPr>
            <a:endParaRPr lang="en-US" altLang="zh-TW" b="1" i="1" dirty="0">
              <a:latin typeface="+mj-ea"/>
              <a:ea typeface="+mj-ea"/>
              <a:cs typeface="Times New Roman" pitchFamily="18" charset="0"/>
            </a:endParaRPr>
          </a:p>
          <a:p>
            <a:pPr eaLnBrk="1" hangingPunct="1">
              <a:spcBef>
                <a:spcPct val="0"/>
              </a:spcBef>
              <a:buSzPct val="25000"/>
              <a:defRPr/>
            </a:pPr>
            <a:r>
              <a:rPr lang="en-US" altLang="zh-TW" dirty="0">
                <a:latin typeface="+mj-ea"/>
                <a:ea typeface="+mj-ea"/>
                <a:cs typeface="Times New Roman" pitchFamily="18" charset="0"/>
              </a:rPr>
              <a:t>1.</a:t>
            </a:r>
            <a:r>
              <a:rPr lang="zh-TW" altLang="zh-TW" dirty="0">
                <a:latin typeface="+mj-ea"/>
                <a:ea typeface="+mj-ea"/>
                <a:cs typeface="Times New Roman" pitchFamily="18" charset="0"/>
              </a:rPr>
              <a:t>「核心素養」是指一個人為適應現在生活及面對未來挑戰，所應具備的知識、能力與態度。</a:t>
            </a:r>
            <a:endParaRPr lang="zh-TW" altLang="en-US" dirty="0">
              <a:latin typeface="+mj-ea"/>
              <a:ea typeface="+mj-ea"/>
              <a:cs typeface="Times New Roman" pitchFamily="18" charset="0"/>
            </a:endParaRPr>
          </a:p>
          <a:p>
            <a:pPr eaLnBrk="1" hangingPunct="1">
              <a:spcBef>
                <a:spcPct val="0"/>
              </a:spcBef>
              <a:buSzPct val="25000"/>
              <a:defRPr/>
            </a:pPr>
            <a:r>
              <a:rPr lang="en-US" altLang="zh-TW" dirty="0">
                <a:latin typeface="+mj-ea"/>
                <a:ea typeface="+mj-ea"/>
                <a:cs typeface="Times New Roman" pitchFamily="18" charset="0"/>
              </a:rPr>
              <a:t>2.</a:t>
            </a:r>
            <a:r>
              <a:rPr lang="zh-TW" altLang="zh-TW" dirty="0">
                <a:latin typeface="+mj-ea"/>
                <a:ea typeface="+mj-ea"/>
                <a:cs typeface="Times New Roman" pitchFamily="18" charset="0"/>
              </a:rPr>
              <a:t>「核心素養」強調學習不宜以學科知識及技能為限，而應關注學習與生活的結合，透過實踐力行而彰顯學習者的全人發展。</a:t>
            </a:r>
            <a:endParaRPr lang="zh-TW" altLang="en-US" dirty="0">
              <a:latin typeface="+mj-ea"/>
              <a:ea typeface="+mj-ea"/>
              <a:cs typeface="Times New Roman" pitchFamily="18" charset="0"/>
            </a:endParaRPr>
          </a:p>
          <a:p>
            <a:pPr eaLnBrk="1" hangingPunct="1">
              <a:spcBef>
                <a:spcPct val="0"/>
              </a:spcBef>
              <a:buSzPct val="25000"/>
              <a:defRPr/>
            </a:pPr>
            <a:r>
              <a:rPr lang="en-US" altLang="zh-TW" dirty="0">
                <a:latin typeface="+mj-ea"/>
                <a:ea typeface="+mj-ea"/>
                <a:cs typeface="Times New Roman" pitchFamily="18" charset="0"/>
              </a:rPr>
              <a:t>3.</a:t>
            </a:r>
            <a:r>
              <a:rPr lang="zh-TW" altLang="en-US" dirty="0">
                <a:latin typeface="+mj-ea"/>
                <a:ea typeface="+mj-ea"/>
                <a:cs typeface="Times New Roman" pitchFamily="18" charset="0"/>
              </a:rPr>
              <a:t>核心素養強調教育的價值與功能其三面九項涵蓋知識、能力與態度，在學習過程中引導學生解決生活情境中所面臨的問題，並能與時俱進成為終身學習者。</a:t>
            </a:r>
          </a:p>
          <a:p>
            <a:pPr eaLnBrk="1" hangingPunct="1">
              <a:spcBef>
                <a:spcPct val="0"/>
              </a:spcBef>
              <a:buSzPct val="25000"/>
              <a:defRPr/>
            </a:pPr>
            <a:r>
              <a:rPr lang="en-US" altLang="zh-TW" dirty="0">
                <a:latin typeface="+mj-ea"/>
                <a:ea typeface="+mj-ea"/>
                <a:cs typeface="Times New Roman" pitchFamily="18" charset="0"/>
              </a:rPr>
              <a:t>4.</a:t>
            </a:r>
            <a:r>
              <a:rPr lang="zh-TW" altLang="en-US" dirty="0">
                <a:latin typeface="+mj-ea"/>
                <a:ea typeface="+mj-ea"/>
                <a:cs typeface="Times New Roman" pitchFamily="18" charset="0"/>
              </a:rPr>
              <a:t>核心素養承續十大基本能力與核心能力勾勒說明學習者圖像（自主行動）</a:t>
            </a:r>
            <a:r>
              <a:rPr lang="en-US" altLang="en-US" dirty="0">
                <a:latin typeface="+mj-ea"/>
                <a:ea typeface="+mj-ea"/>
                <a:cs typeface="Times New Roman" pitchFamily="18" charset="0"/>
              </a:rPr>
              <a:t>、</a:t>
            </a:r>
            <a:r>
              <a:rPr lang="zh-TW" altLang="en-US" dirty="0">
                <a:latin typeface="+mj-ea"/>
                <a:ea typeface="+mj-ea"/>
                <a:cs typeface="Times New Roman" pitchFamily="18" charset="0"/>
              </a:rPr>
              <a:t>學習的圖像（溝通互動），以及學習的意義和價值（社會參與）。</a:t>
            </a:r>
          </a:p>
          <a:p>
            <a:pPr eaLnBrk="1" hangingPunct="1">
              <a:spcBef>
                <a:spcPct val="0"/>
              </a:spcBef>
              <a:buSzPct val="25000"/>
              <a:defRPr/>
            </a:pPr>
            <a:endParaRPr lang="en-US" dirty="0">
              <a:latin typeface="+mj-ea"/>
              <a:ea typeface="+mj-ea"/>
              <a:cs typeface="Times New Roman" pitchFamily="18" charset="0"/>
            </a:endParaRPr>
          </a:p>
        </p:txBody>
      </p:sp>
      <p:sp>
        <p:nvSpPr>
          <p:cNvPr id="113668" name="Shape 501"/>
          <p:cNvSpPr>
            <a:spLocks noGrp="1"/>
          </p:cNvSpPr>
          <p:nvPr>
            <p:ph type="sldNum" sz="quarter" idx="5"/>
          </p:nvPr>
        </p:nvSpPr>
        <p:spPr>
          <a:noFill/>
          <a:ln>
            <a:miter lim="800000"/>
            <a:headEnd/>
            <a:tailEnd/>
          </a:ln>
        </p:spPr>
        <p:txBody>
          <a:bodyPr lIns="91525" tIns="45750" rIns="91525" bIns="45750"/>
          <a:lstStyle/>
          <a:p>
            <a:pPr>
              <a:buSzPct val="25000"/>
            </a:pPr>
            <a:fld id="{78B4D954-DE6A-452E-817D-47CF400EE369}" type="slidenum">
              <a:rPr lang="en-US" altLang="zh-TW">
                <a:solidFill>
                  <a:srgbClr val="000000"/>
                </a:solidFill>
                <a:sym typeface="Calibri" pitchFamily="34" charset="0"/>
              </a:rPr>
              <a:pPr>
                <a:buSzPct val="25000"/>
              </a:pPr>
              <a:t>23</a:t>
            </a:fld>
            <a:endParaRPr lang="en-US" altLang="zh-TW">
              <a:solidFill>
                <a:srgbClr val="000000"/>
              </a:solidFill>
              <a:sym typeface="Calibri" pitchFamily="34" charset="0"/>
            </a:endParaRPr>
          </a:p>
        </p:txBody>
      </p:sp>
    </p:spTree>
    <p:extLst>
      <p:ext uri="{BB962C8B-B14F-4D97-AF65-F5344CB8AC3E}">
        <p14:creationId xmlns:p14="http://schemas.microsoft.com/office/powerpoint/2010/main" val="2640420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90" name="Shape 490"/>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p:spPr>
      </p:sp>
      <p:sp>
        <p:nvSpPr>
          <p:cNvPr id="114691" name="Shape 491"/>
          <p:cNvSpPr>
            <a:spLocks noGrp="1"/>
          </p:cNvSpPr>
          <p:nvPr>
            <p:ph type="body" idx="1"/>
          </p:nvPr>
        </p:nvSpPr>
        <p:spPr>
          <a:noFill/>
        </p:spPr>
        <p:txBody>
          <a:bodyPr lIns="91525" tIns="45750" rIns="91525" bIns="45750"/>
          <a:lstStyle/>
          <a:p>
            <a:pPr eaLnBrk="1" hangingPunct="1"/>
            <a:r>
              <a:rPr lang="zh-TW" altLang="en-US" u="none" dirty="0" smtClean="0"/>
              <a:t>引自十二年國民基本教育課程綱要總綱</a:t>
            </a:r>
          </a:p>
          <a:p>
            <a:pPr eaLnBrk="1" hangingPunct="1">
              <a:spcBef>
                <a:spcPct val="0"/>
              </a:spcBef>
              <a:buSzPct val="25000"/>
            </a:pPr>
            <a:r>
              <a:rPr lang="zh-TW" altLang="en-US" dirty="0" smtClean="0"/>
              <a:t>總綱核心</a:t>
            </a:r>
            <a:r>
              <a:rPr lang="zh-TW" altLang="en-US" dirty="0"/>
              <a:t>素養的三面九</a:t>
            </a:r>
            <a:r>
              <a:rPr lang="zh-TW" altLang="en-US" dirty="0" smtClean="0"/>
              <a:t>項</a:t>
            </a:r>
            <a:endParaRPr lang="en-US" altLang="zh-TW" dirty="0" smtClean="0"/>
          </a:p>
          <a:p>
            <a:pPr eaLnBrk="1" hangingPunct="1">
              <a:spcBef>
                <a:spcPct val="0"/>
              </a:spcBef>
              <a:buSzPct val="25000"/>
            </a:pPr>
            <a:endParaRPr lang="en-US" altLang="zh-TW" dirty="0"/>
          </a:p>
          <a:p>
            <a:pPr eaLnBrk="1" hangingPunct="1">
              <a:spcBef>
                <a:spcPct val="0"/>
              </a:spcBef>
              <a:buSzPct val="25000"/>
            </a:pPr>
            <a:r>
              <a:rPr lang="zh-TW" altLang="en-US" dirty="0"/>
              <a:t>自主行動、溝通互動、社會參與</a:t>
            </a:r>
            <a:endParaRPr lang="en-US" altLang="zh-TW" dirty="0"/>
          </a:p>
          <a:p>
            <a:pPr eaLnBrk="1" hangingPunct="1">
              <a:spcBef>
                <a:spcPct val="0"/>
              </a:spcBef>
              <a:buSzPct val="25000"/>
            </a:pPr>
            <a:r>
              <a:rPr lang="zh-TW" altLang="en-US" dirty="0"/>
              <a:t>重點在於生活情境的交互靈活應用。</a:t>
            </a:r>
            <a:endParaRPr lang="en-US" altLang="zh-TW" dirty="0"/>
          </a:p>
          <a:p>
            <a:pPr eaLnBrk="1" hangingPunct="1">
              <a:spcBef>
                <a:spcPct val="0"/>
              </a:spcBef>
              <a:buSzPct val="25000"/>
            </a:pPr>
            <a:endParaRPr lang="en-US" altLang="zh-TW" dirty="0"/>
          </a:p>
          <a:p>
            <a:pPr eaLnBrk="1" hangingPunct="1">
              <a:spcBef>
                <a:spcPct val="0"/>
              </a:spcBef>
              <a:buSzPct val="25000"/>
            </a:pPr>
            <a:endParaRPr lang="zh-TW" altLang="en-US" dirty="0"/>
          </a:p>
        </p:txBody>
      </p:sp>
      <p:sp>
        <p:nvSpPr>
          <p:cNvPr id="114692" name="Shape 492"/>
          <p:cNvSpPr>
            <a:spLocks noGrp="1"/>
          </p:cNvSpPr>
          <p:nvPr>
            <p:ph type="sldNum" sz="quarter" idx="5"/>
          </p:nvPr>
        </p:nvSpPr>
        <p:spPr>
          <a:noFill/>
          <a:ln>
            <a:miter lim="800000"/>
            <a:headEnd/>
            <a:tailEnd/>
          </a:ln>
        </p:spPr>
        <p:txBody>
          <a:bodyPr lIns="91525" tIns="45750" rIns="91525" bIns="45750"/>
          <a:lstStyle/>
          <a:p>
            <a:pPr>
              <a:buSzPct val="25000"/>
            </a:pPr>
            <a:fld id="{8536EA4E-26DE-4CE2-994A-A16A9EAA7758}" type="slidenum">
              <a:rPr lang="en-US" altLang="zh-TW">
                <a:solidFill>
                  <a:srgbClr val="000000"/>
                </a:solidFill>
                <a:sym typeface="Calibri" pitchFamily="34" charset="0"/>
              </a:rPr>
              <a:pPr>
                <a:buSzPct val="25000"/>
              </a:pPr>
              <a:t>24</a:t>
            </a:fld>
            <a:endParaRPr lang="en-US" altLang="zh-TW">
              <a:solidFill>
                <a:srgbClr val="000000"/>
              </a:solidFill>
              <a:sym typeface="Calibri" pitchFamily="34" charset="0"/>
            </a:endParaRPr>
          </a:p>
        </p:txBody>
      </p:sp>
    </p:spTree>
    <p:extLst>
      <p:ext uri="{BB962C8B-B14F-4D97-AF65-F5344CB8AC3E}">
        <p14:creationId xmlns:p14="http://schemas.microsoft.com/office/powerpoint/2010/main" val="1477799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Shape 521"/>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57347" name="Shape 52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p>
            <a:pPr eaLnBrk="1" hangingPunct="1"/>
            <a:r>
              <a:rPr lang="zh-TW" altLang="en-US" u="none" dirty="0" smtClean="0"/>
              <a:t>引自十二年國民基本教育課程綱要總綱</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b="0" i="0" dirty="0" smtClean="0"/>
              <a:t>總綱核心素養轉化與發展</a:t>
            </a:r>
            <a:r>
              <a:rPr lang="zh-TW" altLang="en-US" b="0" i="0" dirty="0" smtClean="0">
                <a:latin typeface="新細明體"/>
                <a:ea typeface="新細明體"/>
              </a:rPr>
              <a:t>（</a:t>
            </a:r>
            <a:r>
              <a:rPr lang="zh-TW" altLang="en-US" b="1" i="1" dirty="0" smtClean="0"/>
              <a:t>請注意動畫效果</a:t>
            </a:r>
            <a:r>
              <a:rPr lang="zh-TW" altLang="en-US" b="0" i="0" dirty="0" smtClean="0">
                <a:latin typeface="新細明體"/>
                <a:ea typeface="新細明體"/>
              </a:rPr>
              <a:t>）</a:t>
            </a:r>
            <a:endParaRPr lang="en-US" altLang="zh-TW" b="0" i="0" dirty="0" smtClean="0">
              <a:latin typeface="新細明體"/>
              <a:ea typeface="新細明體"/>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TW" b="0" i="0" dirty="0" smtClean="0"/>
          </a:p>
          <a:p>
            <a:pPr eaLnBrk="1" hangingPunct="1"/>
            <a:r>
              <a:rPr lang="en-US" altLang="zh-TW" dirty="0" smtClean="0"/>
              <a:t>1</a:t>
            </a:r>
            <a:r>
              <a:rPr lang="en-US" altLang="zh-TW" dirty="0"/>
              <a:t>.</a:t>
            </a:r>
            <a:r>
              <a:rPr lang="zh-TW" altLang="en-US" dirty="0"/>
              <a:t>核心素養的課程轉化，係由理念到實際、由抽象到具體、由共同到分殊，環環相扣，層層轉化。各領域</a:t>
            </a:r>
            <a:r>
              <a:rPr lang="en-US" altLang="zh-TW" dirty="0"/>
              <a:t>/</a:t>
            </a:r>
            <a:r>
              <a:rPr lang="zh-TW" altLang="en-US" dirty="0"/>
              <a:t>科目應考量本身的理念與目標，結合各教育階段核心素養，以發展及訂定「各領域</a:t>
            </a:r>
            <a:r>
              <a:rPr lang="en-US" altLang="zh-TW" dirty="0"/>
              <a:t>/</a:t>
            </a:r>
            <a:r>
              <a:rPr lang="zh-TW" altLang="en-US" dirty="0"/>
              <a:t>科目核心素養」及「各領域</a:t>
            </a:r>
            <a:r>
              <a:rPr lang="en-US" altLang="zh-TW" dirty="0"/>
              <a:t>/</a:t>
            </a:r>
            <a:r>
              <a:rPr lang="zh-TW" altLang="en-US" dirty="0"/>
              <a:t>科目學習重點」。「各領域</a:t>
            </a:r>
            <a:r>
              <a:rPr lang="en-US" altLang="zh-TW" dirty="0"/>
              <a:t>/</a:t>
            </a:r>
            <a:r>
              <a:rPr lang="zh-TW" altLang="en-US" dirty="0"/>
              <a:t>科目核心素養」與「各領域</a:t>
            </a:r>
            <a:r>
              <a:rPr lang="en-US" altLang="zh-TW" dirty="0"/>
              <a:t>/</a:t>
            </a:r>
            <a:r>
              <a:rPr lang="zh-TW" altLang="en-US" dirty="0"/>
              <a:t>科目學習重點」之間，需彼此呼應，雙向互動。</a:t>
            </a:r>
            <a:endParaRPr lang="en-US" altLang="zh-TW" dirty="0"/>
          </a:p>
          <a:p>
            <a:pPr eaLnBrk="1" hangingPunct="1">
              <a:spcBef>
                <a:spcPct val="0"/>
              </a:spcBef>
              <a:buSzPct val="25000"/>
            </a:pPr>
            <a:r>
              <a:rPr lang="en-US" altLang="zh-TW" dirty="0"/>
              <a:t>2.</a:t>
            </a:r>
            <a:r>
              <a:rPr lang="zh-TW" altLang="en-US" dirty="0"/>
              <a:t>在未來課程綱要中，可透過總綱的「核心素養」、「各教育階段核心素養」，及各領域</a:t>
            </a:r>
            <a:r>
              <a:rPr lang="en-US" altLang="zh-TW" dirty="0"/>
              <a:t>/</a:t>
            </a:r>
            <a:r>
              <a:rPr lang="zh-TW" altLang="en-US" dirty="0"/>
              <a:t>科目綱要的「各領域</a:t>
            </a:r>
            <a:r>
              <a:rPr lang="en-US" altLang="zh-TW" dirty="0"/>
              <a:t>/</a:t>
            </a:r>
            <a:r>
              <a:rPr lang="zh-TW" altLang="en-US" dirty="0"/>
              <a:t>科目核心素養」、「各領域</a:t>
            </a:r>
            <a:r>
              <a:rPr lang="en-US" altLang="zh-TW" dirty="0"/>
              <a:t>/</a:t>
            </a:r>
            <a:r>
              <a:rPr lang="zh-TW" altLang="en-US" dirty="0"/>
              <a:t>科目學習重點」來進行轉化與表述。</a:t>
            </a:r>
            <a:endParaRPr lang="en-US" altLang="zh-TW" dirty="0"/>
          </a:p>
          <a:p>
            <a:pPr eaLnBrk="1" hangingPunct="1"/>
            <a:r>
              <a:rPr lang="en-US" altLang="zh-TW" dirty="0"/>
              <a:t>3.</a:t>
            </a:r>
            <a:r>
              <a:rPr lang="zh-TW" altLang="en-US" dirty="0"/>
              <a:t>各領域</a:t>
            </a:r>
            <a:r>
              <a:rPr lang="en-US" altLang="zh-TW" dirty="0"/>
              <a:t>/</a:t>
            </a:r>
            <a:r>
              <a:rPr lang="zh-TW" altLang="en-US" dirty="0"/>
              <a:t>科目學習重點由「學習表現」與「學習內容」兩個向度所組成</a:t>
            </a:r>
            <a:r>
              <a:rPr lang="zh-TW" altLang="en-US" dirty="0">
                <a:latin typeface="新細明體" pitchFamily="18" charset="-120"/>
              </a:rPr>
              <a:t>。</a:t>
            </a:r>
            <a:endParaRPr lang="en-US" altLang="zh-TW" dirty="0">
              <a:latin typeface="新細明體" pitchFamily="18" charset="-120"/>
            </a:endParaRPr>
          </a:p>
          <a:p>
            <a:pPr eaLnBrk="1" hangingPunct="1"/>
            <a:endParaRPr lang="en-US" altLang="zh-TW" b="1" i="1" u="sng" dirty="0"/>
          </a:p>
        </p:txBody>
      </p:sp>
      <p:sp>
        <p:nvSpPr>
          <p:cNvPr id="57348" name="Shape 52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buSzPct val="25000"/>
            </a:pPr>
            <a:fld id="{FCFE7C48-092A-41D1-9C85-370E6E3D7476}" type="slidenum">
              <a:rPr kumimoji="0" lang="en-US" altLang="zh-TW">
                <a:solidFill>
                  <a:srgbClr val="000000"/>
                </a:solidFill>
                <a:sym typeface="Calibri" pitchFamily="34" charset="0"/>
              </a:rPr>
              <a:pPr>
                <a:spcBef>
                  <a:spcPct val="0"/>
                </a:spcBef>
                <a:buSzPct val="25000"/>
              </a:pPr>
              <a:t>25</a:t>
            </a:fld>
            <a:endParaRPr kumimoji="0" lang="en-US" altLang="zh-TW">
              <a:solidFill>
                <a:srgbClr val="000000"/>
              </a:solidFill>
              <a:sym typeface="Calibri" pitchFamily="34" charset="0"/>
            </a:endParaRPr>
          </a:p>
        </p:txBody>
      </p:sp>
    </p:spTree>
    <p:extLst>
      <p:ext uri="{BB962C8B-B14F-4D97-AF65-F5344CB8AC3E}">
        <p14:creationId xmlns:p14="http://schemas.microsoft.com/office/powerpoint/2010/main" val="1040225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引自核心素養與十二年國民基本教育課程綱要：導讀</a:t>
            </a:r>
            <a:r>
              <a:rPr lang="en-US" altLang="zh-TW" dirty="0" smtClean="0"/>
              <a:t>《</a:t>
            </a:r>
            <a:r>
              <a:rPr lang="zh-TW" altLang="en-US" dirty="0" smtClean="0"/>
              <a:t>國民核心素養：十二年國教課程改革的</a:t>
            </a:r>
            <a:r>
              <a:rPr lang="en-US" altLang="zh-TW" dirty="0" smtClean="0"/>
              <a:t>DNA》</a:t>
            </a:r>
            <a:r>
              <a:rPr lang="zh-TW" altLang="en-US" dirty="0" smtClean="0"/>
              <a:t>（范信賢）</a:t>
            </a:r>
            <a:endParaRPr lang="en-US" altLang="zh-TW" dirty="0" smtClean="0"/>
          </a:p>
          <a:p>
            <a:r>
              <a:rPr lang="zh-TW" altLang="en-US" dirty="0" smtClean="0"/>
              <a:t>核心素養在十二年國教課綱的開展</a:t>
            </a:r>
            <a:endParaRPr lang="zh-TW" altLang="en-US" dirty="0"/>
          </a:p>
        </p:txBody>
      </p:sp>
      <p:sp>
        <p:nvSpPr>
          <p:cNvPr id="4" name="投影片編號版面配置區 3"/>
          <p:cNvSpPr>
            <a:spLocks noGrp="1"/>
          </p:cNvSpPr>
          <p:nvPr>
            <p:ph type="sldNum" sz="quarter" idx="10"/>
          </p:nvPr>
        </p:nvSpPr>
        <p:spPr/>
        <p:txBody>
          <a:bodyPr/>
          <a:lstStyle/>
          <a:p>
            <a:fld id="{D2CC8605-3E19-4A7E-82CF-7E05D7B5143C}" type="slidenum">
              <a:rPr lang="zh-TW" altLang="en-US" smtClean="0">
                <a:solidFill>
                  <a:prstClr val="black"/>
                </a:solidFill>
              </a:rPr>
              <a:pPr/>
              <a:t>31</a:t>
            </a:fld>
            <a:endParaRPr lang="en-US" altLang="zh-TW">
              <a:solidFill>
                <a:prstClr val="black"/>
              </a:solidFill>
            </a:endParaRPr>
          </a:p>
        </p:txBody>
      </p:sp>
    </p:spTree>
    <p:extLst>
      <p:ext uri="{BB962C8B-B14F-4D97-AF65-F5344CB8AC3E}">
        <p14:creationId xmlns:p14="http://schemas.microsoft.com/office/powerpoint/2010/main" val="2816595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en-US" altLang="zh-TW" dirty="0" smtClean="0">
                <a:solidFill>
                  <a:schemeClr val="tx1"/>
                </a:solidFill>
                <a:latin typeface="+mn-ea"/>
                <a:ea typeface="+mn-ea"/>
              </a:rPr>
              <a:t>1.</a:t>
            </a:r>
            <a:r>
              <a:rPr lang="zh-TW" altLang="en-US" dirty="0" smtClean="0">
                <a:solidFill>
                  <a:schemeClr val="tx1"/>
                </a:solidFill>
                <a:latin typeface="+mn-ea"/>
                <a:ea typeface="+mn-ea"/>
              </a:rPr>
              <a:t>運用載具掃描</a:t>
            </a:r>
            <a:r>
              <a:rPr lang="en-US" altLang="zh-TW" dirty="0" smtClean="0">
                <a:solidFill>
                  <a:schemeClr val="tx1"/>
                </a:solidFill>
                <a:latin typeface="+mn-ea"/>
                <a:ea typeface="+mn-ea"/>
              </a:rPr>
              <a:t>QR</a:t>
            </a:r>
            <a:r>
              <a:rPr lang="zh-TW" altLang="en-US" dirty="0" smtClean="0">
                <a:solidFill>
                  <a:schemeClr val="tx1"/>
                </a:solidFill>
                <a:latin typeface="+mn-ea"/>
                <a:ea typeface="+mn-ea"/>
              </a:rPr>
              <a:t>扣，進入</a:t>
            </a:r>
            <a:r>
              <a:rPr lang="en-US" altLang="zh-TW" dirty="0" smtClean="0">
                <a:solidFill>
                  <a:schemeClr val="tx1"/>
                </a:solidFill>
                <a:latin typeface="+mn-ea"/>
                <a:ea typeface="+mn-ea"/>
              </a:rPr>
              <a:t>HOLIYO</a:t>
            </a:r>
            <a:r>
              <a:rPr lang="zh-TW" altLang="en-US" dirty="0" smtClean="0">
                <a:solidFill>
                  <a:schemeClr val="tx1"/>
                </a:solidFill>
                <a:latin typeface="+mn-ea"/>
                <a:ea typeface="+mn-ea"/>
              </a:rPr>
              <a:t>網頁版的密室逃脫，進行活動。</a:t>
            </a:r>
            <a:endParaRPr lang="en-US" altLang="zh-TW" dirty="0" smtClean="0">
              <a:solidFill>
                <a:schemeClr val="tx1"/>
              </a:solidFill>
              <a:latin typeface="+mn-ea"/>
              <a:ea typeface="+mn-ea"/>
            </a:endParaRPr>
          </a:p>
          <a:p>
            <a:r>
              <a:rPr lang="en-US" altLang="zh-TW" dirty="0" smtClean="0">
                <a:solidFill>
                  <a:schemeClr val="tx1"/>
                </a:solidFill>
                <a:latin typeface="+mn-ea"/>
                <a:ea typeface="+mn-ea"/>
              </a:rPr>
              <a:t>2.</a:t>
            </a:r>
            <a:r>
              <a:rPr lang="zh-TW" altLang="en-US" dirty="0" smtClean="0">
                <a:solidFill>
                  <a:schemeClr val="tx1"/>
                </a:solidFill>
                <a:latin typeface="+mn-ea"/>
                <a:ea typeface="+mn-ea"/>
              </a:rPr>
              <a:t>活動目標</a:t>
            </a:r>
            <a:r>
              <a:rPr lang="en-US" altLang="zh-TW" dirty="0" smtClean="0">
                <a:solidFill>
                  <a:schemeClr val="tx1"/>
                </a:solidFill>
                <a:latin typeface="+mn-ea"/>
                <a:ea typeface="+mn-ea"/>
              </a:rPr>
              <a:t>:</a:t>
            </a:r>
            <a:r>
              <a:rPr lang="zh-TW" altLang="en-US" dirty="0" smtClean="0">
                <a:solidFill>
                  <a:schemeClr val="tx1"/>
                </a:solidFill>
                <a:latin typeface="+mn-ea"/>
                <a:ea typeface="+mn-ea"/>
              </a:rPr>
              <a:t>研習學員的先備知識，引起動機。</a:t>
            </a:r>
            <a:endParaRPr lang="en-US" altLang="zh-TW" dirty="0" smtClean="0">
              <a:solidFill>
                <a:schemeClr val="tx1"/>
              </a:solidFill>
              <a:latin typeface="+mn-ea"/>
              <a:ea typeface="+mn-ea"/>
            </a:endParaRPr>
          </a:p>
          <a:p>
            <a:r>
              <a:rPr lang="en-US" altLang="zh-TW" dirty="0" smtClean="0">
                <a:solidFill>
                  <a:schemeClr val="tx1"/>
                </a:solidFill>
                <a:latin typeface="+mn-ea"/>
                <a:ea typeface="+mn-ea"/>
              </a:rPr>
              <a:t>3.</a:t>
            </a:r>
            <a:r>
              <a:rPr lang="zh-TW" altLang="en-US" dirty="0" smtClean="0">
                <a:solidFill>
                  <a:schemeClr val="tx1"/>
                </a:solidFill>
                <a:latin typeface="+mn-ea"/>
                <a:ea typeface="+mn-ea"/>
              </a:rPr>
              <a:t>時間進行約</a:t>
            </a:r>
            <a:r>
              <a:rPr lang="en-US" altLang="zh-TW" dirty="0" smtClean="0">
                <a:solidFill>
                  <a:schemeClr val="tx1"/>
                </a:solidFill>
                <a:latin typeface="+mn-ea"/>
                <a:ea typeface="+mn-ea"/>
              </a:rPr>
              <a:t>30</a:t>
            </a:r>
            <a:r>
              <a:rPr lang="zh-TW" altLang="en-US" dirty="0" smtClean="0">
                <a:solidFill>
                  <a:schemeClr val="tx1"/>
                </a:solidFill>
                <a:latin typeface="+mn-ea"/>
                <a:ea typeface="+mn-ea"/>
              </a:rPr>
              <a:t>分鐘。</a:t>
            </a:r>
            <a:endParaRPr lang="zh-TW" altLang="en-US" dirty="0">
              <a:solidFill>
                <a:schemeClr val="tx1"/>
              </a:solidFill>
              <a:latin typeface="+mn-ea"/>
              <a:ea typeface="+mn-ea"/>
            </a:endParaRPr>
          </a:p>
        </p:txBody>
      </p:sp>
      <p:sp>
        <p:nvSpPr>
          <p:cNvPr id="4" name="投影片編號版面配置區 3"/>
          <p:cNvSpPr>
            <a:spLocks noGrp="1"/>
          </p:cNvSpPr>
          <p:nvPr>
            <p:ph type="sldNum" sz="quarter" idx="10"/>
          </p:nvPr>
        </p:nvSpPr>
        <p:spPr/>
        <p:txBody>
          <a:bodyPr/>
          <a:lstStyle/>
          <a:p>
            <a:fld id="{35EB4170-AF26-49E2-82AA-498565F30F7E}" type="slidenum">
              <a:rPr lang="zh-TW" altLang="en-US" smtClean="0"/>
              <a:pPr/>
              <a:t>32</a:t>
            </a:fld>
            <a:endParaRPr lang="zh-TW" altLang="en-US"/>
          </a:p>
        </p:txBody>
      </p:sp>
    </p:spTree>
    <p:extLst>
      <p:ext uri="{BB962C8B-B14F-4D97-AF65-F5344CB8AC3E}">
        <p14:creationId xmlns:p14="http://schemas.microsoft.com/office/powerpoint/2010/main" val="1151034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5EB4170-AF26-49E2-82AA-498565F30F7E}" type="slidenum">
              <a:rPr lang="zh-TW" altLang="en-US" smtClean="0"/>
              <a:pPr/>
              <a:t>37</a:t>
            </a:fld>
            <a:endParaRPr lang="zh-TW" altLang="en-US"/>
          </a:p>
        </p:txBody>
      </p:sp>
    </p:spTree>
    <p:extLst>
      <p:ext uri="{BB962C8B-B14F-4D97-AF65-F5344CB8AC3E}">
        <p14:creationId xmlns:p14="http://schemas.microsoft.com/office/powerpoint/2010/main" val="1563066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u="none" dirty="0" smtClean="0">
                <a:solidFill>
                  <a:schemeClr val="tx1"/>
                </a:solidFill>
              </a:rPr>
              <a:t>引自十二年國民基本教育課程綱要綜合活動領域</a:t>
            </a:r>
            <a:r>
              <a:rPr lang="zh-TW" altLang="en-US" dirty="0" smtClean="0">
                <a:solidFill>
                  <a:schemeClr val="tx1"/>
                </a:solidFill>
              </a:rPr>
              <a:t>課程手冊</a:t>
            </a:r>
            <a:r>
              <a:rPr lang="en-US" altLang="zh-TW" dirty="0" smtClean="0">
                <a:solidFill>
                  <a:schemeClr val="tx1"/>
                </a:solidFill>
              </a:rPr>
              <a:t>(</a:t>
            </a:r>
            <a:r>
              <a:rPr lang="zh-TW" altLang="en-US" dirty="0" smtClean="0">
                <a:solidFill>
                  <a:schemeClr val="tx1"/>
                </a:solidFill>
              </a:rPr>
              <a:t>一○六年更新第五版</a:t>
            </a:r>
            <a:r>
              <a:rPr lang="en-US" altLang="zh-TW" dirty="0" smtClean="0">
                <a:solidFill>
                  <a:schemeClr val="tx1"/>
                </a:solidFill>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solidFill>
                  <a:schemeClr val="tx1"/>
                </a:solidFill>
              </a:rPr>
              <a:t>歸納整理出十二年國教新領綱中的領域五大特色：</a:t>
            </a:r>
            <a:endParaRPr lang="en-US" altLang="zh-TW"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solidFill>
                  <a:schemeClr val="tx1"/>
                </a:solidFill>
              </a:rPr>
              <a:t>提綱挈領、分合有序、綜橫兼顧、多元適性與納新展望。</a:t>
            </a:r>
          </a:p>
        </p:txBody>
      </p:sp>
      <p:sp>
        <p:nvSpPr>
          <p:cNvPr id="4" name="投影片編號版面配置區 3"/>
          <p:cNvSpPr>
            <a:spLocks noGrp="1"/>
          </p:cNvSpPr>
          <p:nvPr>
            <p:ph type="sldNum" sz="quarter" idx="10"/>
          </p:nvPr>
        </p:nvSpPr>
        <p:spPr/>
        <p:txBody>
          <a:bodyPr/>
          <a:lstStyle/>
          <a:p>
            <a:fld id="{35EB4170-AF26-49E2-82AA-498565F30F7E}" type="slidenum">
              <a:rPr lang="zh-TW" altLang="en-US" smtClean="0"/>
              <a:pPr/>
              <a:t>38</a:t>
            </a:fld>
            <a:endParaRPr lang="zh-TW" altLang="en-US"/>
          </a:p>
        </p:txBody>
      </p:sp>
    </p:spTree>
    <p:extLst>
      <p:ext uri="{BB962C8B-B14F-4D97-AF65-F5344CB8AC3E}">
        <p14:creationId xmlns:p14="http://schemas.microsoft.com/office/powerpoint/2010/main" val="1982205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solidFill>
                  <a:schemeClr val="tx1"/>
                </a:solidFill>
              </a:rPr>
              <a:t>引自</a:t>
            </a:r>
            <a:r>
              <a:rPr lang="zh-TW" altLang="en-US" u="none" dirty="0" smtClean="0">
                <a:solidFill>
                  <a:schemeClr val="tx1"/>
                </a:solidFill>
              </a:rPr>
              <a:t>十二年國民基本教育課程綱要總綱</a:t>
            </a:r>
            <a:endParaRPr lang="en-US" altLang="zh-TW"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solidFill>
                  <a:schemeClr val="tx1"/>
                </a:solidFill>
              </a:rPr>
              <a:t>三大理念</a:t>
            </a:r>
            <a:r>
              <a:rPr lang="en-US" altLang="zh-TW" dirty="0" smtClean="0">
                <a:solidFill>
                  <a:schemeClr val="tx1"/>
                </a:solidFill>
              </a:rPr>
              <a:t>-</a:t>
            </a:r>
            <a:r>
              <a:rPr lang="zh-TW" altLang="en-US" dirty="0" smtClean="0">
                <a:solidFill>
                  <a:schemeClr val="tx1"/>
                </a:solidFill>
              </a:rPr>
              <a:t>自主行動、溝通互動、社會參與</a:t>
            </a:r>
            <a:endParaRPr lang="en-US" altLang="zh-TW"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solidFill>
                  <a:schemeClr val="tx1"/>
                </a:solidFill>
              </a:rPr>
              <a:t>引自</a:t>
            </a:r>
            <a:r>
              <a:rPr lang="zh-TW" altLang="en-US" u="none" dirty="0" smtClean="0">
                <a:solidFill>
                  <a:schemeClr val="tx1"/>
                </a:solidFill>
              </a:rPr>
              <a:t>十二年國民基本教育綜合活動領域</a:t>
            </a:r>
            <a:r>
              <a:rPr lang="zh-TW" altLang="en-US" u="none" baseline="0" dirty="0" smtClean="0">
                <a:solidFill>
                  <a:schemeClr val="tx1"/>
                </a:solidFill>
              </a:rPr>
              <a:t>國民中小學暨普通型高級中等學校</a:t>
            </a:r>
            <a:r>
              <a:rPr lang="zh-TW" altLang="en-US" u="none" dirty="0" smtClean="0">
                <a:solidFill>
                  <a:schemeClr val="tx1"/>
                </a:solidFill>
              </a:rPr>
              <a:t>課程綱要</a:t>
            </a:r>
            <a:endParaRPr lang="en-US" altLang="zh-TW"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u="none" dirty="0" smtClean="0">
                <a:solidFill>
                  <a:schemeClr val="tx1"/>
                </a:solidFill>
              </a:rPr>
              <a:t>P.1</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u="none" dirty="0" smtClean="0">
              <a:solidFill>
                <a:schemeClr val="tx1"/>
              </a:solidFill>
            </a:endParaRPr>
          </a:p>
          <a:p>
            <a:r>
              <a:rPr lang="zh-TW" altLang="en-US" sz="1200" b="0" i="0" u="none" strike="noStrike" kern="1200" baseline="0" dirty="0" smtClean="0">
                <a:solidFill>
                  <a:schemeClr val="tx1"/>
                </a:solidFill>
                <a:latin typeface="+mn-lt"/>
                <a:ea typeface="+mn-ea"/>
                <a:cs typeface="+mn-cs"/>
              </a:rPr>
              <a:t>本領域課程總目標在培養學生具備「價值探索、經驗統整與實踐創新」的能力</a:t>
            </a:r>
            <a:endParaRPr lang="en-US" altLang="zh-TW"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solidFill>
                  <a:schemeClr val="tx1"/>
                </a:solidFill>
              </a:rPr>
              <a:t>建構三個主題軸</a:t>
            </a:r>
            <a:r>
              <a:rPr lang="en-US" altLang="zh-TW" dirty="0" smtClean="0">
                <a:solidFill>
                  <a:schemeClr val="tx1"/>
                </a:solidFill>
              </a:rPr>
              <a:t>-</a:t>
            </a:r>
            <a:r>
              <a:rPr lang="zh-TW" altLang="en-US" dirty="0" smtClean="0">
                <a:solidFill>
                  <a:schemeClr val="tx1"/>
                </a:solidFill>
              </a:rPr>
              <a:t>自我與生涯發展、生活經營與創新、社會與環境關懷，並從三大主題軸，系統性的發展出十二個主題項目。</a:t>
            </a:r>
            <a:endParaRPr lang="en-US" altLang="zh-TW" dirty="0" smtClean="0">
              <a:solidFill>
                <a:schemeClr val="tx1"/>
              </a:solidFill>
            </a:endParaRPr>
          </a:p>
        </p:txBody>
      </p:sp>
      <p:sp>
        <p:nvSpPr>
          <p:cNvPr id="4" name="投影片編號版面配置區 3"/>
          <p:cNvSpPr>
            <a:spLocks noGrp="1"/>
          </p:cNvSpPr>
          <p:nvPr>
            <p:ph type="sldNum" sz="quarter" idx="10"/>
          </p:nvPr>
        </p:nvSpPr>
        <p:spPr/>
        <p:txBody>
          <a:bodyPr/>
          <a:lstStyle/>
          <a:p>
            <a:fld id="{73158282-3446-4CA3-8A10-1B9762EAE488}" type="slidenum">
              <a:rPr lang="zh-TW" altLang="en-US" smtClean="0"/>
              <a:t>39</a:t>
            </a:fld>
            <a:endParaRPr lang="zh-TW" altLang="en-US"/>
          </a:p>
        </p:txBody>
      </p:sp>
    </p:spTree>
    <p:extLst>
      <p:ext uri="{BB962C8B-B14F-4D97-AF65-F5344CB8AC3E}">
        <p14:creationId xmlns:p14="http://schemas.microsoft.com/office/powerpoint/2010/main" val="1378775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u="none" dirty="0" smtClean="0">
                <a:solidFill>
                  <a:schemeClr val="tx1"/>
                </a:solidFill>
              </a:rPr>
              <a:t>引自十二年國民基本教育課程綱要綜合活動領域</a:t>
            </a:r>
            <a:r>
              <a:rPr lang="zh-TW" altLang="en-US" dirty="0" smtClean="0">
                <a:solidFill>
                  <a:schemeClr val="tx1"/>
                </a:solidFill>
              </a:rPr>
              <a:t>課程手冊</a:t>
            </a:r>
            <a:r>
              <a:rPr lang="en-US" altLang="zh-TW" dirty="0" smtClean="0">
                <a:solidFill>
                  <a:schemeClr val="tx1"/>
                </a:solidFill>
              </a:rPr>
              <a:t>(</a:t>
            </a:r>
            <a:r>
              <a:rPr lang="zh-TW" altLang="en-US" dirty="0" smtClean="0">
                <a:solidFill>
                  <a:schemeClr val="tx1"/>
                </a:solidFill>
              </a:rPr>
              <a:t>一○六年更新第五版</a:t>
            </a:r>
            <a:r>
              <a:rPr lang="en-US" altLang="zh-TW" dirty="0" smtClean="0">
                <a:solidFill>
                  <a:schemeClr val="tx1"/>
                </a:solidFill>
              </a:rPr>
              <a:t>)</a:t>
            </a:r>
          </a:p>
          <a:p>
            <a:r>
              <a:rPr lang="en-US" altLang="zh-TW" dirty="0" smtClean="0">
                <a:solidFill>
                  <a:schemeClr val="tx1"/>
                </a:solidFill>
              </a:rPr>
              <a:t>P.2</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solidFill>
                  <a:schemeClr val="tx1"/>
                </a:solidFill>
              </a:rPr>
              <a:t>1</a:t>
            </a:r>
            <a:r>
              <a:rPr lang="zh-TW" altLang="en-US" dirty="0" smtClean="0">
                <a:solidFill>
                  <a:schemeClr val="tx1"/>
                </a:solidFill>
              </a:rPr>
              <a:t>個總目標，</a:t>
            </a:r>
            <a:r>
              <a:rPr lang="en-US" altLang="zh-TW" dirty="0" smtClean="0">
                <a:solidFill>
                  <a:schemeClr val="tx1"/>
                </a:solidFill>
              </a:rPr>
              <a:t>3</a:t>
            </a:r>
            <a:r>
              <a:rPr lang="zh-TW" altLang="en-US" dirty="0" smtClean="0">
                <a:solidFill>
                  <a:schemeClr val="tx1"/>
                </a:solidFill>
              </a:rPr>
              <a:t>個主題軸，</a:t>
            </a:r>
            <a:r>
              <a:rPr lang="en-US" altLang="zh-TW" dirty="0" smtClean="0">
                <a:solidFill>
                  <a:schemeClr val="tx1"/>
                </a:solidFill>
              </a:rPr>
              <a:t>12</a:t>
            </a:r>
            <a:r>
              <a:rPr lang="zh-TW" altLang="en-US" dirty="0" smtClean="0">
                <a:solidFill>
                  <a:schemeClr val="tx1"/>
                </a:solidFill>
              </a:rPr>
              <a:t>個主題項目，圖像化整理，加強印象。</a:t>
            </a:r>
            <a:endParaRPr lang="en-US" altLang="zh-TW" dirty="0" smtClean="0">
              <a:solidFill>
                <a:schemeClr val="tx1"/>
              </a:solidFill>
            </a:endParaRPr>
          </a:p>
        </p:txBody>
      </p:sp>
      <p:sp>
        <p:nvSpPr>
          <p:cNvPr id="4" name="投影片編號版面配置區 3"/>
          <p:cNvSpPr>
            <a:spLocks noGrp="1"/>
          </p:cNvSpPr>
          <p:nvPr>
            <p:ph type="sldNum" sz="quarter" idx="10"/>
          </p:nvPr>
        </p:nvSpPr>
        <p:spPr/>
        <p:txBody>
          <a:bodyPr/>
          <a:lstStyle/>
          <a:p>
            <a:fld id="{73158282-3446-4CA3-8A10-1B9762EAE488}" type="slidenum">
              <a:rPr lang="zh-TW" altLang="en-US" smtClean="0"/>
              <a:t>40</a:t>
            </a:fld>
            <a:endParaRPr lang="zh-TW" altLang="en-US"/>
          </a:p>
        </p:txBody>
      </p:sp>
    </p:spTree>
    <p:extLst>
      <p:ext uri="{BB962C8B-B14F-4D97-AF65-F5344CB8AC3E}">
        <p14:creationId xmlns:p14="http://schemas.microsoft.com/office/powerpoint/2010/main" val="313759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u="none" dirty="0" smtClean="0">
                <a:solidFill>
                  <a:schemeClr val="tx1"/>
                </a:solidFill>
              </a:rPr>
              <a:t>引自十二年國民基本教育課程綱要綜合活動領域</a:t>
            </a:r>
            <a:r>
              <a:rPr lang="zh-TW" altLang="en-US" dirty="0" smtClean="0">
                <a:solidFill>
                  <a:schemeClr val="tx1"/>
                </a:solidFill>
              </a:rPr>
              <a:t>課程手冊</a:t>
            </a:r>
            <a:r>
              <a:rPr lang="en-US" altLang="zh-TW" dirty="0" smtClean="0">
                <a:solidFill>
                  <a:schemeClr val="tx1"/>
                </a:solidFill>
              </a:rPr>
              <a:t>(</a:t>
            </a:r>
            <a:r>
              <a:rPr lang="zh-TW" altLang="en-US" dirty="0" smtClean="0">
                <a:solidFill>
                  <a:schemeClr val="tx1"/>
                </a:solidFill>
              </a:rPr>
              <a:t>一○六年更新第五版</a:t>
            </a:r>
            <a:r>
              <a:rPr lang="en-US" altLang="zh-TW" dirty="0" smtClean="0">
                <a:solidFill>
                  <a:schemeClr val="tx1"/>
                </a:solidFill>
              </a:rPr>
              <a:t>)</a:t>
            </a:r>
          </a:p>
          <a:p>
            <a:r>
              <a:rPr lang="en-US" altLang="zh-TW" dirty="0" smtClean="0">
                <a:solidFill>
                  <a:schemeClr val="tx1"/>
                </a:solidFill>
              </a:rPr>
              <a:t>P.2</a:t>
            </a:r>
          </a:p>
          <a:p>
            <a:endParaRPr lang="en-US" altLang="zh-TW" dirty="0" smtClean="0">
              <a:solidFill>
                <a:schemeClr val="tx1"/>
              </a:solidFill>
            </a:endParaRPr>
          </a:p>
          <a:p>
            <a:r>
              <a:rPr lang="zh-TW" altLang="en-US" dirty="0" smtClean="0">
                <a:solidFill>
                  <a:schemeClr val="tx1"/>
                </a:solidFill>
              </a:rPr>
              <a:t>這一波課程改革，參考九年一貫現況與納進高中的分科專業概念，</a:t>
            </a:r>
            <a:endParaRPr lang="en-US" altLang="zh-TW" dirty="0" smtClean="0">
              <a:solidFill>
                <a:schemeClr val="tx1"/>
              </a:solidFill>
            </a:endParaRPr>
          </a:p>
          <a:p>
            <a:r>
              <a:rPr lang="zh-TW" altLang="en-US" dirty="0" smtClean="0">
                <a:solidFill>
                  <a:schemeClr val="tx1"/>
                </a:solidFill>
              </a:rPr>
              <a:t>綜合活動營造了分科合科有順序的概念</a:t>
            </a:r>
            <a:endParaRPr lang="en-US" altLang="zh-TW" dirty="0" smtClean="0">
              <a:solidFill>
                <a:schemeClr val="tx1"/>
              </a:solidFill>
            </a:endParaRPr>
          </a:p>
          <a:p>
            <a:r>
              <a:rPr lang="en-US" altLang="zh-TW" dirty="0" smtClean="0">
                <a:solidFill>
                  <a:schemeClr val="tx1"/>
                </a:solidFill>
              </a:rPr>
              <a:t>-</a:t>
            </a:r>
            <a:r>
              <a:rPr lang="zh-TW" altLang="en-US" dirty="0" smtClean="0">
                <a:solidFill>
                  <a:schemeClr val="tx1"/>
                </a:solidFill>
              </a:rPr>
              <a:t>國小以領域教學</a:t>
            </a:r>
            <a:endParaRPr lang="en-US" altLang="zh-TW" dirty="0" smtClean="0">
              <a:solidFill>
                <a:schemeClr val="tx1"/>
              </a:solidFill>
            </a:endParaRPr>
          </a:p>
          <a:p>
            <a:r>
              <a:rPr lang="en-US" altLang="zh-TW" dirty="0" smtClean="0">
                <a:solidFill>
                  <a:schemeClr val="tx1"/>
                </a:solidFill>
              </a:rPr>
              <a:t>-</a:t>
            </a:r>
            <a:r>
              <a:rPr lang="zh-TW" altLang="en-US" dirty="0" smtClean="0">
                <a:solidFill>
                  <a:schemeClr val="tx1"/>
                </a:solidFill>
              </a:rPr>
              <a:t>國中以領域教學為原則</a:t>
            </a:r>
            <a:endParaRPr lang="en-US" altLang="zh-TW" dirty="0" smtClean="0">
              <a:solidFill>
                <a:schemeClr val="tx1"/>
              </a:solidFill>
            </a:endParaRPr>
          </a:p>
          <a:p>
            <a:r>
              <a:rPr lang="en-US" altLang="zh-TW" dirty="0" smtClean="0">
                <a:solidFill>
                  <a:schemeClr val="tx1"/>
                </a:solidFill>
              </a:rPr>
              <a:t>-</a:t>
            </a:r>
            <a:r>
              <a:rPr lang="zh-TW" altLang="en-US" dirty="0" smtClean="0">
                <a:solidFill>
                  <a:schemeClr val="tx1"/>
                </a:solidFill>
              </a:rPr>
              <a:t>高中教學則要理解綜合活動的領域內涵與科目，但以分科進行深化教學</a:t>
            </a:r>
            <a:endParaRPr lang="zh-TW" altLang="en-US" dirty="0">
              <a:solidFill>
                <a:schemeClr val="tx1"/>
              </a:solidFill>
            </a:endParaRPr>
          </a:p>
        </p:txBody>
      </p:sp>
      <p:sp>
        <p:nvSpPr>
          <p:cNvPr id="4" name="投影片編號版面配置區 3"/>
          <p:cNvSpPr>
            <a:spLocks noGrp="1"/>
          </p:cNvSpPr>
          <p:nvPr>
            <p:ph type="sldNum" sz="quarter" idx="10"/>
          </p:nvPr>
        </p:nvSpPr>
        <p:spPr/>
        <p:txBody>
          <a:bodyPr/>
          <a:lstStyle/>
          <a:p>
            <a:fld id="{73158282-3446-4CA3-8A10-1B9762EAE488}" type="slidenum">
              <a:rPr lang="zh-TW" altLang="en-US" smtClean="0"/>
              <a:t>41</a:t>
            </a:fld>
            <a:endParaRPr lang="zh-TW" altLang="en-US"/>
          </a:p>
        </p:txBody>
      </p:sp>
    </p:spTree>
    <p:extLst>
      <p:ext uri="{BB962C8B-B14F-4D97-AF65-F5344CB8AC3E}">
        <p14:creationId xmlns:p14="http://schemas.microsoft.com/office/powerpoint/2010/main" val="166938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9011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pitchFamily="34" charset="0"/>
                <a:ea typeface="新細明體" pitchFamily="18" charset="-120"/>
              </a:defRPr>
            </a:lvl1pPr>
            <a:lvl2pPr marL="742950" indent="-285750" defTabSz="912813">
              <a:spcBef>
                <a:spcPct val="30000"/>
              </a:spcBef>
              <a:defRPr sz="1200">
                <a:solidFill>
                  <a:schemeClr val="tx1"/>
                </a:solidFill>
                <a:latin typeface="Calibri" pitchFamily="34" charset="0"/>
                <a:ea typeface="新細明體" pitchFamily="18" charset="-120"/>
              </a:defRPr>
            </a:lvl2pPr>
            <a:lvl3pPr marL="1143000" indent="-228600" defTabSz="912813">
              <a:spcBef>
                <a:spcPct val="30000"/>
              </a:spcBef>
              <a:defRPr sz="1200">
                <a:solidFill>
                  <a:schemeClr val="tx1"/>
                </a:solidFill>
                <a:latin typeface="Calibri" pitchFamily="34" charset="0"/>
                <a:ea typeface="新細明體" pitchFamily="18" charset="-120"/>
              </a:defRPr>
            </a:lvl3pPr>
            <a:lvl4pPr marL="1600200" indent="-228600" defTabSz="912813">
              <a:spcBef>
                <a:spcPct val="30000"/>
              </a:spcBef>
              <a:defRPr sz="1200">
                <a:solidFill>
                  <a:schemeClr val="tx1"/>
                </a:solidFill>
                <a:latin typeface="Calibri" pitchFamily="34" charset="0"/>
                <a:ea typeface="新細明體" pitchFamily="18" charset="-120"/>
              </a:defRPr>
            </a:lvl4pPr>
            <a:lvl5pPr marL="2057400" indent="-228600" defTabSz="912813">
              <a:spcBef>
                <a:spcPct val="30000"/>
              </a:spcBef>
              <a:defRPr sz="1200">
                <a:solidFill>
                  <a:schemeClr val="tx1"/>
                </a:solidFill>
                <a:latin typeface="Calibri" pitchFamily="34" charset="0"/>
                <a:ea typeface="新細明體" pitchFamily="18" charset="-120"/>
              </a:defRPr>
            </a:lvl5pPr>
            <a:lvl6pPr marL="25146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spcBef>
                <a:spcPct val="0"/>
              </a:spcBef>
            </a:pPr>
            <a:fld id="{34EBA63F-6872-4A51-9C2B-D2E2B473D0D9}" type="slidenum">
              <a:rPr lang="zh-TW" altLang="en-US" smtClean="0">
                <a:solidFill>
                  <a:srgbClr val="000000"/>
                </a:solidFill>
              </a:rPr>
              <a:pPr>
                <a:spcBef>
                  <a:spcPct val="0"/>
                </a:spcBef>
              </a:pPr>
              <a:t>4</a:t>
            </a:fld>
            <a:endParaRPr lang="zh-TW" altLang="en-US" smtClean="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u="none" dirty="0" smtClean="0">
                <a:solidFill>
                  <a:schemeClr val="tx1"/>
                </a:solidFill>
              </a:rPr>
              <a:t>引自十二年國民基本教育課程綱要綜合活動領域</a:t>
            </a:r>
            <a:r>
              <a:rPr lang="zh-TW" altLang="en-US" dirty="0" smtClean="0">
                <a:solidFill>
                  <a:schemeClr val="tx1"/>
                </a:solidFill>
              </a:rPr>
              <a:t>課程手冊</a:t>
            </a:r>
            <a:r>
              <a:rPr lang="en-US" altLang="zh-TW" dirty="0" smtClean="0">
                <a:solidFill>
                  <a:schemeClr val="tx1"/>
                </a:solidFill>
              </a:rPr>
              <a:t>(</a:t>
            </a:r>
            <a:r>
              <a:rPr lang="zh-TW" altLang="en-US" dirty="0" smtClean="0">
                <a:solidFill>
                  <a:schemeClr val="tx1"/>
                </a:solidFill>
              </a:rPr>
              <a:t>一○六年更新第五版</a:t>
            </a:r>
            <a:r>
              <a:rPr lang="en-US" altLang="zh-TW" dirty="0" smtClean="0">
                <a:solidFill>
                  <a:schemeClr val="tx1"/>
                </a:solidFill>
              </a:rPr>
              <a:t>)</a:t>
            </a:r>
          </a:p>
          <a:p>
            <a:r>
              <a:rPr lang="en-US" altLang="zh-TW" dirty="0" smtClean="0">
                <a:solidFill>
                  <a:schemeClr val="tx1"/>
                </a:solidFill>
              </a:rPr>
              <a:t>P.3</a:t>
            </a:r>
          </a:p>
          <a:p>
            <a:endParaRPr lang="en-US" altLang="zh-TW" dirty="0" smtClean="0">
              <a:solidFill>
                <a:schemeClr val="tx1"/>
              </a:solidFill>
            </a:endParaRPr>
          </a:p>
          <a:p>
            <a:r>
              <a:rPr lang="zh-TW" altLang="en-US" dirty="0" smtClean="0">
                <a:solidFill>
                  <a:schemeClr val="tx1"/>
                </a:solidFill>
              </a:rPr>
              <a:t>綜合活動的另一個特色綜橫兼顧</a:t>
            </a:r>
            <a:endParaRPr lang="en-US" altLang="zh-TW" dirty="0" smtClean="0">
              <a:solidFill>
                <a:schemeClr val="tx1"/>
              </a:solidFill>
            </a:endParaRPr>
          </a:p>
          <a:p>
            <a:r>
              <a:rPr lang="zh-TW" altLang="en-US" dirty="0" smtClean="0">
                <a:solidFill>
                  <a:schemeClr val="tx1"/>
                </a:solidFill>
              </a:rPr>
              <a:t>在第一學習階段考量學生以生活經驗為主的統整需求，涵蓋了第二學習階段將要迎接的社會、自然、藝文與綜合活動領域。</a:t>
            </a:r>
            <a:endParaRPr lang="en-US" altLang="zh-TW" dirty="0" smtClean="0">
              <a:solidFill>
                <a:schemeClr val="tx1"/>
              </a:solidFill>
            </a:endParaRPr>
          </a:p>
          <a:p>
            <a:r>
              <a:rPr lang="zh-TW" altLang="en-US" dirty="0" smtClean="0">
                <a:solidFill>
                  <a:schemeClr val="tx1"/>
                </a:solidFill>
              </a:rPr>
              <a:t>縱向的部分特別重視學習階段銜接，以螺旋式的設計加深加廣領域的學習。</a:t>
            </a:r>
            <a:endParaRPr lang="en-US" altLang="zh-TW" dirty="0" smtClean="0">
              <a:solidFill>
                <a:schemeClr val="tx1"/>
              </a:solidFill>
            </a:endParaRPr>
          </a:p>
          <a:p>
            <a:r>
              <a:rPr lang="zh-TW" altLang="en-US" dirty="0" smtClean="0">
                <a:solidFill>
                  <a:schemeClr val="tx1"/>
                </a:solidFill>
              </a:rPr>
              <a:t>另外，跨學科重點與議題融入也是綜合活動的重視的項目。</a:t>
            </a:r>
            <a:endParaRPr lang="zh-TW" altLang="en-US" dirty="0">
              <a:solidFill>
                <a:schemeClr val="tx1"/>
              </a:solidFill>
            </a:endParaRPr>
          </a:p>
        </p:txBody>
      </p:sp>
      <p:sp>
        <p:nvSpPr>
          <p:cNvPr id="4" name="投影片編號版面配置區 3"/>
          <p:cNvSpPr>
            <a:spLocks noGrp="1"/>
          </p:cNvSpPr>
          <p:nvPr>
            <p:ph type="sldNum" sz="quarter" idx="10"/>
          </p:nvPr>
        </p:nvSpPr>
        <p:spPr/>
        <p:txBody>
          <a:bodyPr/>
          <a:lstStyle/>
          <a:p>
            <a:fld id="{73158282-3446-4CA3-8A10-1B9762EAE488}" type="slidenum">
              <a:rPr lang="zh-TW" altLang="en-US" smtClean="0"/>
              <a:t>42</a:t>
            </a:fld>
            <a:endParaRPr lang="zh-TW" altLang="en-US"/>
          </a:p>
        </p:txBody>
      </p:sp>
    </p:spTree>
    <p:extLst>
      <p:ext uri="{BB962C8B-B14F-4D97-AF65-F5344CB8AC3E}">
        <p14:creationId xmlns:p14="http://schemas.microsoft.com/office/powerpoint/2010/main" val="1092656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solidFill>
                  <a:schemeClr val="tx1"/>
                </a:solidFill>
              </a:rPr>
              <a:t>引自十二年國民基本教育課程綱要綜合活動領域課程手冊</a:t>
            </a:r>
            <a:r>
              <a:rPr lang="en-US" altLang="zh-TW" dirty="0" smtClean="0">
                <a:solidFill>
                  <a:schemeClr val="tx1"/>
                </a:solidFill>
              </a:rPr>
              <a:t>(</a:t>
            </a:r>
            <a:r>
              <a:rPr lang="zh-TW" altLang="en-US" dirty="0" smtClean="0">
                <a:solidFill>
                  <a:schemeClr val="tx1"/>
                </a:solidFill>
              </a:rPr>
              <a:t>一○六年更新第五版</a:t>
            </a:r>
            <a:r>
              <a:rPr lang="en-US" altLang="zh-TW" dirty="0" smtClean="0">
                <a:solidFill>
                  <a:schemeClr val="tx1"/>
                </a:solidFill>
              </a:rPr>
              <a:t>)</a:t>
            </a:r>
          </a:p>
          <a:p>
            <a:r>
              <a:rPr lang="en-US" altLang="zh-TW" dirty="0" smtClean="0">
                <a:solidFill>
                  <a:schemeClr val="tx1"/>
                </a:solidFill>
              </a:rPr>
              <a:t>P.3</a:t>
            </a:r>
          </a:p>
          <a:p>
            <a:endParaRPr lang="en-US" altLang="zh-TW" dirty="0" smtClean="0">
              <a:solidFill>
                <a:schemeClr val="tx1"/>
              </a:solidFill>
            </a:endParaRPr>
          </a:p>
          <a:p>
            <a:r>
              <a:rPr lang="zh-TW" altLang="en-US" dirty="0" smtClean="0">
                <a:solidFill>
                  <a:schemeClr val="tx1"/>
                </a:solidFill>
              </a:rPr>
              <a:t>不強調認知考試的領域，有了更多適性發展的可能。</a:t>
            </a:r>
            <a:endParaRPr lang="en-US" altLang="zh-TW" dirty="0" smtClean="0">
              <a:solidFill>
                <a:schemeClr val="tx1"/>
              </a:solidFill>
            </a:endParaRPr>
          </a:p>
          <a:p>
            <a:r>
              <a:rPr lang="zh-TW" altLang="en-US" dirty="0" smtClean="0">
                <a:solidFill>
                  <a:schemeClr val="tx1"/>
                </a:solidFill>
              </a:rPr>
              <a:t>在學習方面，強調依照領域內涵、重視學生差異、選用多元教學策略，以讓學生能適性、有效的進行學習。</a:t>
            </a:r>
            <a:endParaRPr lang="en-US" altLang="zh-TW" dirty="0" smtClean="0">
              <a:solidFill>
                <a:schemeClr val="tx1"/>
              </a:solidFill>
            </a:endParaRPr>
          </a:p>
          <a:p>
            <a:r>
              <a:rPr lang="zh-TW" altLang="en-US" dirty="0" smtClean="0">
                <a:solidFill>
                  <a:schemeClr val="tx1"/>
                </a:solidFill>
              </a:rPr>
              <a:t>在評量方面，透過多元的評量方式，了解學生的學習成效。</a:t>
            </a:r>
            <a:endParaRPr lang="en-US" altLang="zh-TW" dirty="0" smtClean="0">
              <a:solidFill>
                <a:schemeClr val="tx1"/>
              </a:solidFill>
            </a:endParaRPr>
          </a:p>
          <a:p>
            <a:r>
              <a:rPr lang="zh-TW" altLang="en-US" dirty="0" smtClean="0">
                <a:solidFill>
                  <a:schemeClr val="tx1"/>
                </a:solidFill>
              </a:rPr>
              <a:t>並依據評量結果與學生的差異，給予學習輔導。</a:t>
            </a:r>
            <a:endParaRPr lang="zh-TW" altLang="en-US" dirty="0">
              <a:solidFill>
                <a:schemeClr val="tx1"/>
              </a:solidFill>
            </a:endParaRPr>
          </a:p>
        </p:txBody>
      </p:sp>
      <p:sp>
        <p:nvSpPr>
          <p:cNvPr id="4" name="投影片編號版面配置區 3"/>
          <p:cNvSpPr>
            <a:spLocks noGrp="1"/>
          </p:cNvSpPr>
          <p:nvPr>
            <p:ph type="sldNum" sz="quarter" idx="10"/>
          </p:nvPr>
        </p:nvSpPr>
        <p:spPr/>
        <p:txBody>
          <a:bodyPr/>
          <a:lstStyle/>
          <a:p>
            <a:fld id="{73158282-3446-4CA3-8A10-1B9762EAE488}" type="slidenum">
              <a:rPr lang="zh-TW" altLang="en-US" smtClean="0"/>
              <a:t>43</a:t>
            </a:fld>
            <a:endParaRPr lang="zh-TW" altLang="en-US"/>
          </a:p>
        </p:txBody>
      </p:sp>
    </p:spTree>
    <p:extLst>
      <p:ext uri="{BB962C8B-B14F-4D97-AF65-F5344CB8AC3E}">
        <p14:creationId xmlns:p14="http://schemas.microsoft.com/office/powerpoint/2010/main" val="531951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solidFill>
                  <a:schemeClr val="tx1"/>
                </a:solidFill>
              </a:rPr>
              <a:t>引自十二年國民基本教育課程綱要綜合活動領域課程手冊</a:t>
            </a:r>
            <a:r>
              <a:rPr lang="en-US" altLang="zh-TW" dirty="0" smtClean="0">
                <a:solidFill>
                  <a:schemeClr val="tx1"/>
                </a:solidFill>
              </a:rPr>
              <a:t>(</a:t>
            </a:r>
            <a:r>
              <a:rPr lang="zh-TW" altLang="en-US" dirty="0" smtClean="0">
                <a:solidFill>
                  <a:schemeClr val="tx1"/>
                </a:solidFill>
              </a:rPr>
              <a:t>一○六年更新第五版</a:t>
            </a:r>
            <a:r>
              <a:rPr lang="en-US" altLang="zh-TW" dirty="0" smtClean="0">
                <a:solidFill>
                  <a:schemeClr val="tx1"/>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solidFill>
                  <a:schemeClr val="tx1"/>
                </a:solidFill>
              </a:rPr>
              <a:t>P.2</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solidFill>
                  <a:schemeClr val="tx1"/>
                </a:solidFill>
              </a:rPr>
              <a:t>比對十二年國民基本教育綜合活動領域國民中小學暨普通型高級中等學校課程綱要</a:t>
            </a:r>
            <a:r>
              <a:rPr lang="en-US" altLang="zh-TW" dirty="0" smtClean="0">
                <a:solidFill>
                  <a:schemeClr val="tx1"/>
                </a:solidFill>
              </a:rPr>
              <a:t>(</a:t>
            </a:r>
            <a:r>
              <a:rPr lang="zh-TW" altLang="en-US" dirty="0" smtClean="0">
                <a:solidFill>
                  <a:schemeClr val="tx1"/>
                </a:solidFill>
              </a:rPr>
              <a:t>公告版</a:t>
            </a:r>
            <a:r>
              <a:rPr lang="en-US" altLang="zh-TW" dirty="0" smtClean="0">
                <a:solidFill>
                  <a:schemeClr val="tx1"/>
                </a:solidFill>
              </a:rPr>
              <a:t>)</a:t>
            </a:r>
            <a:r>
              <a:rPr lang="zh-TW" altLang="en-US" dirty="0" smtClean="0">
                <a:solidFill>
                  <a:schemeClr val="tx1"/>
                </a:solidFill>
              </a:rPr>
              <a:t>與九年一貫綜合活動領於國民中小學課程綱要</a:t>
            </a:r>
            <a:r>
              <a:rPr lang="en-US" altLang="zh-TW" dirty="0" smtClean="0">
                <a:solidFill>
                  <a:schemeClr val="tx1"/>
                </a:solidFill>
              </a:rPr>
              <a:t>(</a:t>
            </a:r>
            <a:r>
              <a:rPr lang="zh-TW" altLang="en-US" dirty="0" smtClean="0">
                <a:solidFill>
                  <a:schemeClr val="tx1"/>
                </a:solidFill>
              </a:rPr>
              <a:t>公告版</a:t>
            </a:r>
            <a:r>
              <a:rPr lang="en-US" altLang="zh-TW" dirty="0" smtClean="0">
                <a:solidFill>
                  <a:schemeClr val="tx1"/>
                </a:solidFill>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solidFill>
                  <a:schemeClr val="tx1"/>
                </a:solidFill>
              </a:rPr>
              <a:t>這一次的領域編修，有因為時代趨勢而納入的重要學習內涵，</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solidFill>
                  <a:schemeClr val="tx1"/>
                </a:solidFill>
              </a:rPr>
              <a:t>在自我與生涯發展主題軸下，可以看見自主學習與未來想像</a:t>
            </a:r>
            <a:r>
              <a:rPr lang="en-US" altLang="zh-TW" dirty="0" smtClean="0">
                <a:solidFill>
                  <a:schemeClr val="tx1"/>
                </a:solidFill>
              </a:rPr>
              <a:t>(</a:t>
            </a:r>
            <a:r>
              <a:rPr lang="zh-TW" altLang="en-US" dirty="0" smtClean="0">
                <a:solidFill>
                  <a:schemeClr val="tx1"/>
                </a:solidFill>
              </a:rPr>
              <a:t>生涯規劃與發展主題項目之下</a:t>
            </a:r>
            <a:r>
              <a:rPr lang="en-US" altLang="zh-TW" dirty="0" smtClean="0">
                <a:solidFill>
                  <a:schemeClr val="tx1"/>
                </a:solidFill>
              </a:rPr>
              <a:t>)</a:t>
            </a:r>
            <a:r>
              <a:rPr lang="zh-TW" altLang="en-US" dirty="0" smtClean="0">
                <a:solidFill>
                  <a:schemeClr val="tx1"/>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solidFill>
                  <a:schemeClr val="tx1"/>
                </a:solidFill>
              </a:rPr>
              <a:t>在生活經營與創新主題軸下，開始重視生活美感與情感教育。</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solidFill>
                  <a:schemeClr val="tx1"/>
                </a:solidFill>
              </a:rPr>
              <a:t>在社會與環境關懷主題軸下，道德思辨是在這個時代需要被重新建立的價值。</a:t>
            </a:r>
          </a:p>
        </p:txBody>
      </p:sp>
      <p:sp>
        <p:nvSpPr>
          <p:cNvPr id="4" name="投影片編號版面配置區 3"/>
          <p:cNvSpPr>
            <a:spLocks noGrp="1"/>
          </p:cNvSpPr>
          <p:nvPr>
            <p:ph type="sldNum" sz="quarter" idx="10"/>
          </p:nvPr>
        </p:nvSpPr>
        <p:spPr/>
        <p:txBody>
          <a:bodyPr/>
          <a:lstStyle/>
          <a:p>
            <a:fld id="{73158282-3446-4CA3-8A10-1B9762EAE488}" type="slidenum">
              <a:rPr lang="zh-TW" altLang="en-US" smtClean="0"/>
              <a:t>44</a:t>
            </a:fld>
            <a:endParaRPr lang="zh-TW" altLang="en-US"/>
          </a:p>
        </p:txBody>
      </p:sp>
    </p:spTree>
    <p:extLst>
      <p:ext uri="{BB962C8B-B14F-4D97-AF65-F5344CB8AC3E}">
        <p14:creationId xmlns:p14="http://schemas.microsoft.com/office/powerpoint/2010/main" val="321028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5EB4170-AF26-49E2-82AA-498565F30F7E}" type="slidenum">
              <a:rPr lang="zh-TW" altLang="en-US" smtClean="0"/>
              <a:pPr/>
              <a:t>45</a:t>
            </a:fld>
            <a:endParaRPr lang="zh-TW" altLang="en-US"/>
          </a:p>
        </p:txBody>
      </p:sp>
    </p:spTree>
    <p:extLst>
      <p:ext uri="{BB962C8B-B14F-4D97-AF65-F5344CB8AC3E}">
        <p14:creationId xmlns:p14="http://schemas.microsoft.com/office/powerpoint/2010/main" val="424484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solidFill>
                  <a:schemeClr val="tx1"/>
                </a:solidFill>
              </a:rPr>
              <a:t>引自</a:t>
            </a:r>
            <a:r>
              <a:rPr lang="zh-TW" altLang="en-US" u="none" dirty="0" smtClean="0">
                <a:solidFill>
                  <a:schemeClr val="tx1"/>
                </a:solidFill>
              </a:rPr>
              <a:t>十二年國民基本教育綜合活動領域</a:t>
            </a:r>
            <a:r>
              <a:rPr lang="zh-TW" altLang="en-US" u="none" baseline="0" dirty="0" smtClean="0">
                <a:solidFill>
                  <a:schemeClr val="tx1"/>
                </a:solidFill>
              </a:rPr>
              <a:t>國民中小學暨普通型高級中等學校</a:t>
            </a:r>
            <a:r>
              <a:rPr lang="zh-TW" altLang="en-US" u="none" dirty="0" smtClean="0">
                <a:solidFill>
                  <a:schemeClr val="tx1"/>
                </a:solidFill>
              </a:rPr>
              <a:t>課程綱要</a:t>
            </a:r>
            <a:endParaRPr lang="en-US" altLang="zh-TW"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u="none" dirty="0" smtClean="0">
                <a:solidFill>
                  <a:schemeClr val="tx1"/>
                </a:solidFill>
              </a:rPr>
              <a:t>P.1</a:t>
            </a:r>
            <a:endParaRPr lang="en-US" altLang="zh-TW" dirty="0" smtClean="0">
              <a:solidFill>
                <a:schemeClr val="tx1"/>
              </a:solidFill>
            </a:endParaRPr>
          </a:p>
          <a:p>
            <a:endParaRPr lang="en-US" altLang="zh-TW" dirty="0" smtClean="0">
              <a:solidFill>
                <a:schemeClr val="tx1"/>
              </a:solidFill>
            </a:endParaRPr>
          </a:p>
          <a:p>
            <a:r>
              <a:rPr lang="en-US" altLang="zh-TW" dirty="0" smtClean="0">
                <a:solidFill>
                  <a:schemeClr val="tx1"/>
                </a:solidFill>
              </a:rPr>
              <a:t>1.</a:t>
            </a:r>
            <a:r>
              <a:rPr lang="zh-TW" altLang="en-US" dirty="0" smtClean="0">
                <a:solidFill>
                  <a:schemeClr val="tx1"/>
                </a:solidFill>
              </a:rPr>
              <a:t>速讀綜合活動領域課程綱要，摘要出領域基本理念。</a:t>
            </a:r>
            <a:endParaRPr lang="en-US" altLang="zh-TW" dirty="0" smtClean="0">
              <a:solidFill>
                <a:schemeClr val="tx1"/>
              </a:solidFill>
            </a:endParaRPr>
          </a:p>
          <a:p>
            <a:r>
              <a:rPr lang="en-US" altLang="zh-TW" dirty="0" smtClean="0">
                <a:solidFill>
                  <a:schemeClr val="tx1"/>
                </a:solidFill>
              </a:rPr>
              <a:t>2.</a:t>
            </a:r>
            <a:r>
              <a:rPr lang="zh-TW" altLang="en-US" dirty="0" smtClean="0">
                <a:solidFill>
                  <a:schemeClr val="tx1"/>
                </a:solidFill>
              </a:rPr>
              <a:t>簡述領域基本理念的意涵</a:t>
            </a:r>
            <a:endParaRPr lang="en-US" altLang="zh-TW" dirty="0" smtClean="0">
              <a:solidFill>
                <a:schemeClr val="tx1"/>
              </a:solidFill>
            </a:endParaRPr>
          </a:p>
          <a:p>
            <a:endParaRPr lang="en-US" altLang="zh-TW" dirty="0" smtClean="0">
              <a:solidFill>
                <a:schemeClr val="tx1"/>
              </a:solidFill>
            </a:endParaRPr>
          </a:p>
          <a:p>
            <a:r>
              <a:rPr lang="zh-TW" altLang="zh-TW" sz="1200" kern="1200" dirty="0" smtClean="0">
                <a:solidFill>
                  <a:schemeClr val="tx1"/>
                </a:solidFill>
                <a:effectLst/>
                <a:latin typeface="+mn-lt"/>
                <a:ea typeface="+mn-ea"/>
                <a:cs typeface="+mn-cs"/>
              </a:rPr>
              <a:t>一、擴展價值探索與體驗思辨</a:t>
            </a:r>
          </a:p>
          <a:p>
            <a:r>
              <a:rPr lang="zh-TW" altLang="zh-TW" sz="1200" kern="1200" dirty="0" smtClean="0">
                <a:solidFill>
                  <a:schemeClr val="tx1"/>
                </a:solidFill>
                <a:effectLst/>
                <a:latin typeface="+mn-lt"/>
                <a:ea typeface="+mn-ea"/>
                <a:cs typeface="+mn-cs"/>
              </a:rPr>
              <a:t>發展個人興趣與專長，促進多元自主的學習，探索個人價值，思辨與統整經驗，將所了解的知能實踐於生活情境中。</a:t>
            </a:r>
          </a:p>
          <a:p>
            <a:r>
              <a:rPr lang="zh-TW" altLang="zh-TW" sz="1200" kern="1200" dirty="0" smtClean="0">
                <a:solidFill>
                  <a:schemeClr val="tx1"/>
                </a:solidFill>
                <a:effectLst/>
                <a:latin typeface="+mn-lt"/>
                <a:ea typeface="+mn-ea"/>
                <a:cs typeface="+mn-cs"/>
              </a:rPr>
              <a:t>二、涵養美感創新與生活實踐</a:t>
            </a:r>
          </a:p>
          <a:p>
            <a:r>
              <a:rPr lang="zh-TW" altLang="zh-TW" sz="1200" kern="1200" dirty="0" smtClean="0">
                <a:solidFill>
                  <a:schemeClr val="tx1"/>
                </a:solidFill>
                <a:effectLst/>
                <a:latin typeface="+mn-lt"/>
                <a:ea typeface="+mn-ea"/>
                <a:cs typeface="+mn-cs"/>
              </a:rPr>
              <a:t>　　以開放、多元的學習情境，豐富信息選擇及人際互動，探索未來社會變化，涵養美感、創新與生活實踐知能。</a:t>
            </a:r>
          </a:p>
          <a:p>
            <a:r>
              <a:rPr lang="zh-TW" altLang="zh-TW" sz="1200" kern="1200" dirty="0" smtClean="0">
                <a:solidFill>
                  <a:schemeClr val="tx1"/>
                </a:solidFill>
                <a:effectLst/>
                <a:latin typeface="+mn-lt"/>
                <a:ea typeface="+mn-ea"/>
                <a:cs typeface="+mn-cs"/>
              </a:rPr>
              <a:t>三、促進文化理解與社會關懷</a:t>
            </a:r>
          </a:p>
          <a:p>
            <a:r>
              <a:rPr lang="zh-TW" altLang="zh-TW" sz="1200" kern="1200" dirty="0" smtClean="0">
                <a:solidFill>
                  <a:schemeClr val="tx1"/>
                </a:solidFill>
                <a:effectLst/>
                <a:latin typeface="+mn-lt"/>
                <a:ea typeface="+mn-ea"/>
                <a:cs typeface="+mn-cs"/>
              </a:rPr>
              <a:t>　　理解、尊重與關懷不同文化族群，透過服務學習，落實社會參與，關懷自然生態與環境永續。</a:t>
            </a:r>
          </a:p>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732419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P.1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smtClean="0">
                <a:solidFill>
                  <a:schemeClr val="tx1"/>
                </a:solidFill>
                <a:effectLst/>
                <a:latin typeface="+mn-lt"/>
                <a:ea typeface="+mn-ea"/>
                <a:cs typeface="+mn-cs"/>
              </a:rPr>
              <a:t>課程目標</a:t>
            </a:r>
            <a:endParaRPr lang="en-US" altLang="zh-TW"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smtClean="0">
                <a:solidFill>
                  <a:schemeClr val="tx1"/>
                </a:solidFill>
                <a:effectLst/>
                <a:latin typeface="+mn-lt"/>
                <a:ea typeface="+mn-ea"/>
                <a:cs typeface="+mn-cs"/>
              </a:rPr>
              <a:t>簡報</a:t>
            </a:r>
            <a:r>
              <a:rPr lang="en-US" altLang="zh-TW" sz="1200" kern="1200" dirty="0" smtClean="0">
                <a:solidFill>
                  <a:schemeClr val="tx1"/>
                </a:solidFill>
                <a:effectLst/>
                <a:latin typeface="+mn-lt"/>
                <a:ea typeface="+mn-ea"/>
                <a:cs typeface="+mn-cs"/>
              </a:rPr>
              <a:t>show</a:t>
            </a:r>
            <a:r>
              <a:rPr lang="zh-TW" altLang="en-US" sz="1200" kern="1200" dirty="0" smtClean="0">
                <a:solidFill>
                  <a:schemeClr val="tx1"/>
                </a:solidFill>
                <a:effectLst/>
                <a:latin typeface="+mn-lt"/>
                <a:ea typeface="+mn-ea"/>
                <a:cs typeface="+mn-cs"/>
              </a:rPr>
              <a:t>出課綱中的課程目標關鍵字。</a:t>
            </a:r>
            <a:endParaRPr lang="en-US" altLang="zh-TW" sz="1200" kern="1200" dirty="0" smtClean="0">
              <a:solidFill>
                <a:schemeClr val="tx1"/>
              </a:solidFill>
              <a:effectLst/>
              <a:latin typeface="+mn-lt"/>
              <a:ea typeface="+mn-ea"/>
              <a:cs typeface="+mn-cs"/>
            </a:endParaRPr>
          </a:p>
          <a:p>
            <a:r>
              <a:rPr lang="zh-TW" altLang="en-US" dirty="0" smtClean="0"/>
              <a:t>課程目標呼應總綱「自發」、「互動」、「共好」的理念，培養學生具備「價值探索、經驗統整與實踐創新」的能力</a:t>
            </a:r>
            <a:endParaRPr lang="en-US" altLang="zh-TW" dirty="0" smtClean="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09630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r>
              <a:rPr lang="en-US" altLang="zh-TW" dirty="0" smtClean="0"/>
              <a:t>P.2</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069800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9728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defTabSz="912813">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defTabSz="912813">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defTabSz="912813">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defTabSz="912813">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ACF024BE-21D0-4898-9B27-C3A7C4BBDD6C}" type="slidenum">
              <a:rPr lang="zh-TW" altLang="en-US"/>
              <a:pPr>
                <a:spcBef>
                  <a:spcPct val="0"/>
                </a:spcBef>
              </a:pPr>
              <a:t>54</a:t>
            </a:fld>
            <a:endParaRPr lang="en-US" altLang="zh-TW"/>
          </a:p>
        </p:txBody>
      </p:sp>
    </p:spTree>
    <p:extLst>
      <p:ext uri="{BB962C8B-B14F-4D97-AF65-F5344CB8AC3E}">
        <p14:creationId xmlns:p14="http://schemas.microsoft.com/office/powerpoint/2010/main" val="4018385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r>
              <a:rPr lang="en-US" altLang="zh-TW" dirty="0" smtClean="0"/>
              <a:t>P.3</a:t>
            </a:r>
          </a:p>
          <a:p>
            <a:endParaRPr lang="en-US" altLang="zh-TW" dirty="0" smtClean="0"/>
          </a:p>
          <a:p>
            <a:r>
              <a:rPr lang="zh-TW" altLang="en-US" sz="1200" kern="1200" dirty="0" smtClean="0">
                <a:solidFill>
                  <a:schemeClr val="tx1"/>
                </a:solidFill>
                <a:effectLst/>
                <a:latin typeface="+mn-lt"/>
                <a:ea typeface="+mn-ea"/>
                <a:cs typeface="+mn-cs"/>
              </a:rPr>
              <a:t>核心素養轉化至綜合活動領域各學習階段</a:t>
            </a:r>
            <a:endParaRPr lang="en-US" altLang="zh-TW" sz="1200" kern="1200" dirty="0" smtClean="0">
              <a:solidFill>
                <a:schemeClr val="tx1"/>
              </a:solidFill>
              <a:effectLst/>
              <a:latin typeface="+mn-lt"/>
              <a:ea typeface="+mn-ea"/>
              <a:cs typeface="+mn-cs"/>
            </a:endParaRPr>
          </a:p>
          <a:p>
            <a:r>
              <a:rPr lang="zh-TW" altLang="en-US" sz="1200" kern="1200" dirty="0" smtClean="0">
                <a:solidFill>
                  <a:schemeClr val="tx1"/>
                </a:solidFill>
                <a:effectLst/>
                <a:latin typeface="+mn-lt"/>
                <a:ea typeface="+mn-ea"/>
                <a:cs typeface="+mn-cs"/>
              </a:rPr>
              <a:t>從色塊有兩層意義：</a:t>
            </a:r>
            <a:endParaRPr lang="en-US"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1.</a:t>
            </a:r>
            <a:r>
              <a:rPr lang="zh-TW" altLang="en-US" sz="1200" kern="1200" dirty="0" smtClean="0">
                <a:solidFill>
                  <a:schemeClr val="tx1"/>
                </a:solidFill>
                <a:effectLst/>
                <a:latin typeface="+mn-lt"/>
                <a:ea typeface="+mn-ea"/>
                <a:cs typeface="+mn-cs"/>
              </a:rPr>
              <a:t>領綱核心素養是依據總綱核心素養依序開展，如身心健全發展在總綱核心素養句首，在國小階段達成；探尋生命意義色塊在句尾，則在高中階段學習。</a:t>
            </a:r>
            <a:endParaRPr lang="en-US"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2.</a:t>
            </a:r>
            <a:r>
              <a:rPr lang="zh-TW" altLang="en-US" sz="1200" kern="1200" dirty="0" smtClean="0">
                <a:solidFill>
                  <a:schemeClr val="tx1"/>
                </a:solidFill>
                <a:effectLst/>
                <a:latin typeface="+mn-lt"/>
                <a:ea typeface="+mn-ea"/>
                <a:cs typeface="+mn-cs"/>
              </a:rPr>
              <a:t> 總綱核心素養呈現的規劃生涯發展，國小為初探生涯發展；國中則為生涯是性發展；高中是生涯規劃與發展，層次分明。</a:t>
            </a:r>
            <a:endParaRPr lang="en-US" altLang="zh-TW" sz="1200"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2194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P.6-7</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smtClean="0">
              <a:solidFill>
                <a:schemeClr val="tx1"/>
              </a:solidFill>
              <a:effectLst/>
              <a:latin typeface="+mn-lt"/>
              <a:ea typeface="+mn-ea"/>
              <a:cs typeface="+mn-cs"/>
            </a:endParaRPr>
          </a:p>
          <a:p>
            <a:r>
              <a:rPr lang="zh-TW" altLang="en-US" sz="1200" kern="1200" dirty="0" smtClean="0">
                <a:solidFill>
                  <a:schemeClr val="tx1"/>
                </a:solidFill>
                <a:effectLst/>
                <a:latin typeface="+mn-lt"/>
                <a:ea typeface="+mn-ea"/>
                <a:cs typeface="+mn-cs"/>
              </a:rPr>
              <a:t>學習表現 </a:t>
            </a:r>
            <a:r>
              <a:rPr lang="en-US" altLang="zh-TW" sz="1200" kern="1200" dirty="0" smtClean="0">
                <a:solidFill>
                  <a:schemeClr val="tx1"/>
                </a:solidFill>
                <a:effectLst/>
                <a:latin typeface="+mn-lt"/>
                <a:ea typeface="+mn-ea"/>
                <a:cs typeface="+mn-cs"/>
              </a:rPr>
              <a:t>+ </a:t>
            </a:r>
            <a:r>
              <a:rPr lang="zh-TW" altLang="en-US" sz="1200" kern="1200" dirty="0" smtClean="0">
                <a:solidFill>
                  <a:schemeClr val="tx1"/>
                </a:solidFill>
                <a:effectLst/>
                <a:latin typeface="+mn-lt"/>
                <a:ea typeface="+mn-ea"/>
                <a:cs typeface="+mn-cs"/>
              </a:rPr>
              <a:t>學習內容 </a:t>
            </a:r>
            <a:r>
              <a:rPr lang="en-US" altLang="zh-TW" sz="1200" kern="1200" dirty="0" smtClean="0">
                <a:solidFill>
                  <a:schemeClr val="tx1"/>
                </a:solidFill>
                <a:effectLst/>
                <a:latin typeface="+mn-lt"/>
                <a:ea typeface="+mn-ea"/>
                <a:cs typeface="+mn-cs"/>
              </a:rPr>
              <a:t>= </a:t>
            </a:r>
            <a:r>
              <a:rPr lang="zh-TW" altLang="en-US" sz="1200" kern="1200" dirty="0" smtClean="0">
                <a:solidFill>
                  <a:schemeClr val="tx1"/>
                </a:solidFill>
                <a:effectLst/>
                <a:latin typeface="+mn-lt"/>
                <a:ea typeface="+mn-ea"/>
                <a:cs typeface="+mn-cs"/>
              </a:rPr>
              <a:t>學習重點</a:t>
            </a:r>
            <a:endParaRPr lang="en-US" altLang="zh-TW" sz="1200"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932741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t>依據調查顯示，學生的學習動機低落，</a:t>
            </a:r>
            <a:r>
              <a:rPr lang="zh-TW" altLang="en-US" smtClean="0">
                <a:solidFill>
                  <a:srgbClr val="FF0000"/>
                </a:solidFill>
              </a:rPr>
              <a:t>有一定比例的學生</a:t>
            </a:r>
            <a:r>
              <a:rPr lang="zh-TW" altLang="en-US" smtClean="0"/>
              <a:t>不會主動讀書。</a:t>
            </a:r>
          </a:p>
        </p:txBody>
      </p:sp>
      <p:sp>
        <p:nvSpPr>
          <p:cNvPr id="9114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a:solidFill>
                  <a:schemeClr val="tx1"/>
                </a:solidFill>
                <a:latin typeface="Arial" pitchFamily="34" charset="0"/>
                <a:ea typeface="新細明體" pitchFamily="18" charset="-120"/>
              </a:defRPr>
            </a:lvl1pPr>
            <a:lvl2pPr marL="742950" indent="-285750" defTabSz="912813">
              <a:defRPr kumimoji="1">
                <a:solidFill>
                  <a:schemeClr val="tx1"/>
                </a:solidFill>
                <a:latin typeface="Arial" pitchFamily="34" charset="0"/>
                <a:ea typeface="新細明體" pitchFamily="18" charset="-120"/>
              </a:defRPr>
            </a:lvl2pPr>
            <a:lvl3pPr marL="1143000" indent="-228600" defTabSz="912813">
              <a:defRPr kumimoji="1">
                <a:solidFill>
                  <a:schemeClr val="tx1"/>
                </a:solidFill>
                <a:latin typeface="Arial" pitchFamily="34" charset="0"/>
                <a:ea typeface="新細明體" pitchFamily="18" charset="-120"/>
              </a:defRPr>
            </a:lvl3pPr>
            <a:lvl4pPr marL="1600200" indent="-228600" defTabSz="912813">
              <a:defRPr kumimoji="1">
                <a:solidFill>
                  <a:schemeClr val="tx1"/>
                </a:solidFill>
                <a:latin typeface="Arial" pitchFamily="34" charset="0"/>
                <a:ea typeface="新細明體" pitchFamily="18" charset="-120"/>
              </a:defRPr>
            </a:lvl4pPr>
            <a:lvl5pPr marL="2057400" indent="-228600" defTabSz="912813">
              <a:defRPr kumimoji="1">
                <a:solidFill>
                  <a:schemeClr val="tx1"/>
                </a:solidFill>
                <a:latin typeface="Arial" pitchFamily="34" charset="0"/>
                <a:ea typeface="新細明體" pitchFamily="18" charset="-120"/>
              </a:defRPr>
            </a:lvl5pPr>
            <a:lvl6pPr marL="25146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3C3E0D5A-21C9-4125-AA09-12C562BF44B6}" type="slidenum">
              <a:rPr kumimoji="0" lang="zh-TW" altLang="en-US" smtClean="0">
                <a:solidFill>
                  <a:srgbClr val="000000"/>
                </a:solidFill>
                <a:latin typeface="Calibri" pitchFamily="34" charset="0"/>
              </a:rPr>
              <a:pPr/>
              <a:t>8</a:t>
            </a:fld>
            <a:endParaRPr kumimoji="0" lang="en-US" altLang="zh-TW" smtClean="0">
              <a:solidFill>
                <a:srgbClr val="000000"/>
              </a:solidFill>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P.6-7</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1.</a:t>
            </a:r>
            <a:r>
              <a:rPr lang="zh-TW" altLang="en-US" dirty="0" smtClean="0"/>
              <a:t>研讀十二年國民基本教育課程綱要綜合活動領域課程綱要</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2.</a:t>
            </a:r>
            <a:r>
              <a:rPr lang="zh-TW" altLang="en-US" dirty="0" smtClean="0"/>
              <a:t>摘要出各主題項目的意涵</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952551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P.6-7</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1.</a:t>
            </a:r>
            <a:r>
              <a:rPr lang="zh-TW" altLang="en-US" dirty="0" smtClean="0"/>
              <a:t>研讀十二年國民基本教育課程綱要綜合活動領域課程綱要</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2.</a:t>
            </a:r>
            <a:r>
              <a:rPr lang="zh-TW" altLang="en-US" dirty="0" smtClean="0"/>
              <a:t>摘要出各主題項目的意涵</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736499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P.6-7</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1.</a:t>
            </a:r>
            <a:r>
              <a:rPr lang="zh-TW" altLang="en-US" dirty="0" smtClean="0"/>
              <a:t>研讀十二年國民基本教育課程綱要綜合活動領域課程綱要</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2.</a:t>
            </a:r>
            <a:r>
              <a:rPr lang="zh-TW" altLang="en-US" dirty="0" smtClean="0"/>
              <a:t>摘要出各主題項目的意涵</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398936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P.8</a:t>
            </a:r>
          </a:p>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740194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P.8</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國中學習表現與學習內容編碼說明</a:t>
            </a:r>
          </a:p>
          <a:p>
            <a:r>
              <a:rPr lang="zh-TW" altLang="en-US" dirty="0" smtClean="0"/>
              <a:t>以情感教育相關之學習表現為例</a:t>
            </a:r>
            <a:endParaRPr lang="en-US" altLang="zh-TW" dirty="0" smtClean="0"/>
          </a:p>
          <a:p>
            <a:r>
              <a:rPr lang="zh-TW" altLang="en-US" dirty="0" smtClean="0"/>
              <a:t>本學習表現是綜合活動領域納新的特色之一，希望培養學生具備良好處理感情之能力。</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7080372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P.8-9</a:t>
            </a:r>
          </a:p>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953253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P.8-9</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國中學習內容編碼說明</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以情感教育相關之學習內容為例</a:t>
            </a:r>
          </a:p>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982566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附錄三</a:t>
            </a:r>
          </a:p>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240946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活動流程</a:t>
            </a:r>
            <a:endParaRPr lang="en-US" altLang="zh-TW" dirty="0" smtClean="0"/>
          </a:p>
          <a:p>
            <a:r>
              <a:rPr lang="zh-TW" altLang="en-US" dirty="0" smtClean="0"/>
              <a:t>使用</a:t>
            </a:r>
            <a:r>
              <a:rPr lang="en-US" altLang="zh-TW" dirty="0" err="1" smtClean="0"/>
              <a:t>kahoot</a:t>
            </a:r>
            <a:r>
              <a:rPr lang="en-US" altLang="zh-TW" dirty="0" smtClean="0"/>
              <a:t>!</a:t>
            </a:r>
            <a:r>
              <a:rPr lang="zh-TW" altLang="en-US" dirty="0" smtClean="0"/>
              <a:t>請學員回答關於課綱內容的提問，並根據學員的回答情況做簡單的介紹與複習。</a:t>
            </a:r>
            <a:endParaRPr lang="en-US" altLang="zh-TW" dirty="0" smtClean="0"/>
          </a:p>
          <a:p>
            <a:endParaRPr lang="en-US" altLang="zh-TW" dirty="0" smtClean="0"/>
          </a:p>
          <a:p>
            <a:r>
              <a:rPr lang="zh-TW" altLang="en-US" dirty="0" smtClean="0"/>
              <a:t>活動網址</a:t>
            </a:r>
            <a:endParaRPr lang="en-US" altLang="zh-TW" dirty="0" smtClean="0"/>
          </a:p>
          <a:p>
            <a:r>
              <a:rPr lang="en-US" altLang="zh-TW" dirty="0" smtClean="0"/>
              <a:t>https://kahoot.it</a:t>
            </a:r>
          </a:p>
          <a:p>
            <a:endParaRPr lang="en-US" altLang="zh-TW" dirty="0" smtClean="0"/>
          </a:p>
        </p:txBody>
      </p:sp>
      <p:sp>
        <p:nvSpPr>
          <p:cNvPr id="4" name="投影片編號版面配置區 3"/>
          <p:cNvSpPr>
            <a:spLocks noGrp="1"/>
          </p:cNvSpPr>
          <p:nvPr>
            <p:ph type="sldNum" sz="quarter" idx="10"/>
          </p:nvPr>
        </p:nvSpPr>
        <p:spPr/>
        <p:txBody>
          <a:bodyPr/>
          <a:lstStyle/>
          <a:p>
            <a:fld id="{7C75ECC7-DDF9-4DE9-9867-51E4D85623D8}" type="slidenum">
              <a:rPr lang="zh-TW" altLang="en-US" smtClean="0"/>
              <a:t>68</a:t>
            </a:fld>
            <a:endParaRPr lang="zh-TW" altLang="en-US"/>
          </a:p>
        </p:txBody>
      </p:sp>
    </p:spTree>
    <p:extLst>
      <p:ext uri="{BB962C8B-B14F-4D97-AF65-F5344CB8AC3E}">
        <p14:creationId xmlns:p14="http://schemas.microsoft.com/office/powerpoint/2010/main" val="4072078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r>
              <a:rPr lang="en-US" altLang="zh-TW" dirty="0" smtClean="0"/>
              <a:t>P.37-40</a:t>
            </a:r>
          </a:p>
          <a:p>
            <a:endParaRPr lang="en-US" altLang="zh-TW" dirty="0" smtClean="0"/>
          </a:p>
          <a:p>
            <a:r>
              <a:rPr lang="zh-TW" altLang="en-US" dirty="0" smtClean="0"/>
              <a:t>陸、實施要點</a:t>
            </a:r>
            <a:endParaRPr lang="en-US" altLang="zh-TW" dirty="0" smtClean="0"/>
          </a:p>
          <a:p>
            <a:endParaRPr lang="en-US" altLang="zh-TW" dirty="0" smtClean="0"/>
          </a:p>
          <a:p>
            <a:r>
              <a:rPr lang="zh-TW" altLang="en-US" dirty="0" smtClean="0"/>
              <a:t>活動進行方式</a:t>
            </a:r>
          </a:p>
          <a:p>
            <a:r>
              <a:rPr lang="zh-TW" altLang="en-US" dirty="0" smtClean="0"/>
              <a:t>請小組依據分配實施要點之</a:t>
            </a:r>
            <a:r>
              <a:rPr lang="en-US" altLang="zh-TW" dirty="0" smtClean="0"/>
              <a:t>5</a:t>
            </a:r>
            <a:r>
              <a:rPr lang="zh-TW" altLang="en-US" dirty="0" smtClean="0"/>
              <a:t>個項目閱讀</a:t>
            </a:r>
            <a:r>
              <a:rPr lang="en-US" altLang="zh-TW" dirty="0" smtClean="0"/>
              <a:t>P37-40</a:t>
            </a:r>
            <a:r>
              <a:rPr lang="zh-TW" altLang="en-US" dirty="0" smtClean="0"/>
              <a:t>，閱讀</a:t>
            </a:r>
            <a:r>
              <a:rPr lang="en-US" altLang="zh-TW" dirty="0" smtClean="0"/>
              <a:t>3</a:t>
            </a:r>
            <a:r>
              <a:rPr lang="zh-TW" altLang="en-US" dirty="0" smtClean="0"/>
              <a:t>分鐘，討論與製作手繪簡報</a:t>
            </a:r>
            <a:r>
              <a:rPr lang="en-US" altLang="zh-TW" dirty="0" smtClean="0"/>
              <a:t>15</a:t>
            </a:r>
            <a:r>
              <a:rPr lang="zh-TW" altLang="en-US" dirty="0" smtClean="0"/>
              <a:t>分鐘，抽小組分享</a:t>
            </a:r>
            <a:r>
              <a:rPr lang="en-US" altLang="zh-TW" dirty="0" smtClean="0"/>
              <a:t>12</a:t>
            </a:r>
            <a:r>
              <a:rPr lang="zh-TW" altLang="en-US" dirty="0" smtClean="0"/>
              <a:t>分鐘</a:t>
            </a:r>
            <a:endParaRPr lang="en-US" altLang="zh-TW" dirty="0" smtClean="0"/>
          </a:p>
          <a:p>
            <a:r>
              <a:rPr lang="zh-TW" altLang="en-US" dirty="0" smtClean="0"/>
              <a:t>小組分配主題，可以依序</a:t>
            </a:r>
            <a:r>
              <a:rPr lang="en-US" altLang="zh-TW" dirty="0" smtClean="0"/>
              <a:t>1~5</a:t>
            </a:r>
            <a:r>
              <a:rPr lang="zh-TW" altLang="en-US" dirty="0" smtClean="0"/>
              <a:t>反覆輪迴分配</a:t>
            </a:r>
          </a:p>
          <a:p>
            <a:endParaRPr lang="zh-TW" altLang="en-US" dirty="0"/>
          </a:p>
        </p:txBody>
      </p:sp>
      <p:sp>
        <p:nvSpPr>
          <p:cNvPr id="4" name="投影片編號版面配置區 3"/>
          <p:cNvSpPr>
            <a:spLocks noGrp="1"/>
          </p:cNvSpPr>
          <p:nvPr>
            <p:ph type="sldNum" sz="quarter" idx="10"/>
          </p:nvPr>
        </p:nvSpPr>
        <p:spPr/>
        <p:txBody>
          <a:bodyPr/>
          <a:lstStyle/>
          <a:p>
            <a:fld id="{35EB4170-AF26-49E2-82AA-498565F30F7E}" type="slidenum">
              <a:rPr lang="zh-TW" altLang="en-US" smtClean="0"/>
              <a:pPr/>
              <a:t>70</a:t>
            </a:fld>
            <a:endParaRPr lang="zh-TW" altLang="en-US"/>
          </a:p>
        </p:txBody>
      </p:sp>
    </p:spTree>
    <p:extLst>
      <p:ext uri="{BB962C8B-B14F-4D97-AF65-F5344CB8AC3E}">
        <p14:creationId xmlns:p14="http://schemas.microsoft.com/office/powerpoint/2010/main" val="636991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9216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pitchFamily="34" charset="0"/>
                <a:ea typeface="新細明體" pitchFamily="18" charset="-120"/>
              </a:defRPr>
            </a:lvl1pPr>
            <a:lvl2pPr marL="742950" indent="-285750" defTabSz="912813">
              <a:spcBef>
                <a:spcPct val="30000"/>
              </a:spcBef>
              <a:defRPr sz="1200">
                <a:solidFill>
                  <a:schemeClr val="tx1"/>
                </a:solidFill>
                <a:latin typeface="Calibri" pitchFamily="34" charset="0"/>
                <a:ea typeface="新細明體" pitchFamily="18" charset="-120"/>
              </a:defRPr>
            </a:lvl2pPr>
            <a:lvl3pPr marL="1143000" indent="-228600" defTabSz="912813">
              <a:spcBef>
                <a:spcPct val="30000"/>
              </a:spcBef>
              <a:defRPr sz="1200">
                <a:solidFill>
                  <a:schemeClr val="tx1"/>
                </a:solidFill>
                <a:latin typeface="Calibri" pitchFamily="34" charset="0"/>
                <a:ea typeface="新細明體" pitchFamily="18" charset="-120"/>
              </a:defRPr>
            </a:lvl3pPr>
            <a:lvl4pPr marL="1600200" indent="-228600" defTabSz="912813">
              <a:spcBef>
                <a:spcPct val="30000"/>
              </a:spcBef>
              <a:defRPr sz="1200">
                <a:solidFill>
                  <a:schemeClr val="tx1"/>
                </a:solidFill>
                <a:latin typeface="Calibri" pitchFamily="34" charset="0"/>
                <a:ea typeface="新細明體" pitchFamily="18" charset="-120"/>
              </a:defRPr>
            </a:lvl4pPr>
            <a:lvl5pPr marL="2057400" indent="-228600" defTabSz="912813">
              <a:spcBef>
                <a:spcPct val="30000"/>
              </a:spcBef>
              <a:defRPr sz="1200">
                <a:solidFill>
                  <a:schemeClr val="tx1"/>
                </a:solidFill>
                <a:latin typeface="Calibri" pitchFamily="34" charset="0"/>
                <a:ea typeface="新細明體" pitchFamily="18" charset="-120"/>
              </a:defRPr>
            </a:lvl5pPr>
            <a:lvl6pPr marL="25146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spcBef>
                <a:spcPct val="0"/>
              </a:spcBef>
            </a:pPr>
            <a:fld id="{25C9727B-4257-4A19-88C8-EF3AD0E96789}" type="slidenum">
              <a:rPr lang="zh-TW" altLang="en-US" smtClean="0"/>
              <a:pPr>
                <a:spcBef>
                  <a:spcPct val="0"/>
                </a:spcBef>
              </a:pPr>
              <a:t>14</a:t>
            </a:fld>
            <a:endParaRPr lang="en-US" altLang="zh-TW"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操作方式：</a:t>
            </a:r>
            <a:endParaRPr lang="en-US" altLang="zh-TW" dirty="0" smtClean="0"/>
          </a:p>
          <a:p>
            <a:r>
              <a:rPr lang="en-US" altLang="zh-TW" dirty="0" smtClean="0"/>
              <a:t>1.</a:t>
            </a:r>
            <a:r>
              <a:rPr lang="zh-TW" altLang="en-US" dirty="0" smtClean="0"/>
              <a:t>閱讀負責之章節。</a:t>
            </a:r>
            <a:r>
              <a:rPr lang="en-US" altLang="zh-TW" dirty="0" smtClean="0"/>
              <a:t>(3</a:t>
            </a:r>
            <a:r>
              <a:rPr lang="zh-TW" altLang="en-US" dirty="0" smtClean="0"/>
              <a:t>分鐘</a:t>
            </a:r>
            <a:r>
              <a:rPr lang="en-US" altLang="zh-TW" dirty="0" smtClean="0"/>
              <a:t>)</a:t>
            </a:r>
          </a:p>
          <a:p>
            <a:r>
              <a:rPr lang="en-US" altLang="zh-TW" dirty="0" smtClean="0"/>
              <a:t>2.</a:t>
            </a:r>
            <a:r>
              <a:rPr lang="zh-TW" altLang="en-US" dirty="0" smtClean="0"/>
              <a:t> 小組討論負責之章節，將內容做成容易記憶及理解的摘要 </a:t>
            </a:r>
            <a:r>
              <a:rPr lang="en-US" altLang="zh-TW" dirty="0" smtClean="0"/>
              <a:t>(8</a:t>
            </a:r>
            <a:r>
              <a:rPr lang="zh-TW" altLang="en-US" dirty="0" smtClean="0"/>
              <a:t>分鐘</a:t>
            </a:r>
            <a:r>
              <a:rPr lang="en-US" altLang="zh-TW" dirty="0" smtClean="0"/>
              <a:t>)</a:t>
            </a:r>
          </a:p>
          <a:p>
            <a:r>
              <a:rPr lang="en-US" altLang="zh-TW" dirty="0" smtClean="0"/>
              <a:t>3.</a:t>
            </a:r>
            <a:r>
              <a:rPr lang="zh-TW" altLang="en-US" dirty="0" smtClean="0"/>
              <a:t>將摘要轉成</a:t>
            </a:r>
            <a:r>
              <a:rPr lang="en-US" altLang="zh-TW" dirty="0" smtClean="0"/>
              <a:t>1-3</a:t>
            </a:r>
            <a:r>
              <a:rPr lang="zh-TW" altLang="en-US" dirty="0" smtClean="0"/>
              <a:t>張的</a:t>
            </a:r>
            <a:r>
              <a:rPr lang="en-US" altLang="zh-TW" dirty="0" err="1" smtClean="0"/>
              <a:t>ppt</a:t>
            </a:r>
            <a:r>
              <a:rPr lang="en-US" altLang="zh-TW" dirty="0" smtClean="0"/>
              <a:t>(7</a:t>
            </a:r>
            <a:r>
              <a:rPr lang="zh-TW" altLang="en-US" dirty="0" smtClean="0"/>
              <a:t>分鐘</a:t>
            </a:r>
            <a:r>
              <a:rPr lang="en-US" altLang="zh-TW" dirty="0" smtClean="0"/>
              <a:t>)</a:t>
            </a:r>
          </a:p>
          <a:p>
            <a:r>
              <a:rPr lang="en-US" altLang="zh-TW" dirty="0" smtClean="0"/>
              <a:t>4.</a:t>
            </a:r>
            <a:r>
              <a:rPr lang="zh-TW" altLang="en-US" dirty="0" smtClean="0"/>
              <a:t>每一個章節邀請一組分享，其他小組回饋</a:t>
            </a:r>
            <a:r>
              <a:rPr lang="en-US" altLang="zh-TW" dirty="0" smtClean="0"/>
              <a:t>(12</a:t>
            </a:r>
            <a:r>
              <a:rPr lang="zh-TW" altLang="en-US" dirty="0" smtClean="0"/>
              <a:t>分鐘</a:t>
            </a:r>
            <a:r>
              <a:rPr lang="en-US" altLang="zh-TW" dirty="0" smtClean="0"/>
              <a:t>)</a:t>
            </a:r>
          </a:p>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2555117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r>
              <a:rPr lang="en-US" altLang="zh-TW" dirty="0" smtClean="0"/>
              <a:t>P.37</a:t>
            </a:r>
          </a:p>
          <a:p>
            <a:endParaRPr lang="en-US" altLang="zh-TW" sz="1200" b="0" i="0" u="none" strike="noStrike" kern="1200" baseline="0" dirty="0" smtClean="0">
              <a:solidFill>
                <a:schemeClr val="tx1"/>
              </a:solidFill>
              <a:latin typeface="+mn-lt"/>
              <a:ea typeface="+mn-ea"/>
              <a:cs typeface="+mn-cs"/>
            </a:endParaRPr>
          </a:p>
          <a:p>
            <a:r>
              <a:rPr lang="zh-TW" altLang="en-US" sz="1200" b="0" i="0" u="none" strike="noStrike" kern="1200" baseline="0" dirty="0" smtClean="0">
                <a:solidFill>
                  <a:schemeClr val="tx1"/>
                </a:solidFill>
                <a:latin typeface="+mn-lt"/>
                <a:ea typeface="+mn-ea"/>
                <a:cs typeface="+mn-cs"/>
              </a:rPr>
              <a:t>一、課程發展</a:t>
            </a:r>
          </a:p>
          <a:p>
            <a:r>
              <a:rPr lang="zh-TW" altLang="en-US" sz="1200" b="0" i="0" u="none" strike="noStrike" kern="1200" baseline="0" dirty="0" smtClean="0">
                <a:solidFill>
                  <a:schemeClr val="tx1"/>
                </a:solidFill>
                <a:latin typeface="+mn-lt"/>
                <a:ea typeface="+mn-ea"/>
                <a:cs typeface="+mn-cs"/>
              </a:rPr>
              <a:t>綜合活動領域課程發展，應掌握以下原則：</a:t>
            </a:r>
          </a:p>
          <a:p>
            <a:r>
              <a:rPr lang="zh-TW" altLang="en-US" sz="1200" b="0" i="0" u="none" strike="noStrike" kern="1200" baseline="0" dirty="0" smtClean="0">
                <a:solidFill>
                  <a:schemeClr val="tx1"/>
                </a:solidFill>
                <a:latin typeface="+mn-lt"/>
                <a:ea typeface="+mn-ea"/>
                <a:cs typeface="+mn-cs"/>
              </a:rPr>
              <a:t>（一）彈性實施領域或分科教學：國小第二、三學習階段實施領域教學；國中第四學習階段以實施領域教學為原則；高中第五學習階段在領域課程架構下，以分科教學為原則，並鼓勵開設跨科選修課程。</a:t>
            </a:r>
          </a:p>
          <a:p>
            <a:r>
              <a:rPr lang="zh-TW" altLang="en-US" sz="1200" b="0" i="0" u="none" strike="noStrike" kern="1200" baseline="0" dirty="0" smtClean="0">
                <a:solidFill>
                  <a:schemeClr val="tx1"/>
                </a:solidFill>
                <a:latin typeface="+mn-lt"/>
                <a:ea typeface="+mn-ea"/>
                <a:cs typeface="+mn-cs"/>
              </a:rPr>
              <a:t>（二）重視本領域與其他領域</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科目間的適切統整，各教育階段間的縱向銜接，以及課綱各項議題核心概念與價值的適切融入。</a:t>
            </a:r>
          </a:p>
          <a:p>
            <a:r>
              <a:rPr lang="zh-TW" altLang="en-US" sz="1200" b="0" i="0" u="none" strike="noStrike" kern="1200" baseline="0" dirty="0" smtClean="0">
                <a:solidFill>
                  <a:schemeClr val="tx1"/>
                </a:solidFill>
                <a:latin typeface="+mn-lt"/>
                <a:ea typeface="+mn-ea"/>
                <a:cs typeface="+mn-cs"/>
              </a:rPr>
              <a:t>（三）能解讀和轉化本領域學習重點內涵，以螺旋式課程理念，運用情境分析、歷程模式、目標模式等多元課程設計方式，發展符合各教育階段的教材內容。</a:t>
            </a:r>
          </a:p>
        </p:txBody>
      </p:sp>
      <p:sp>
        <p:nvSpPr>
          <p:cNvPr id="4" name="投影片編號版面配置區 3"/>
          <p:cNvSpPr>
            <a:spLocks noGrp="1"/>
          </p:cNvSpPr>
          <p:nvPr>
            <p:ph type="sldNum" sz="quarter" idx="10"/>
          </p:nvPr>
        </p:nvSpPr>
        <p:spPr/>
        <p:txBody>
          <a:bodyPr/>
          <a:lstStyle/>
          <a:p>
            <a:fld id="{35EB4170-AF26-49E2-82AA-498565F30F7E}" type="slidenum">
              <a:rPr lang="zh-TW" altLang="en-US" smtClean="0"/>
              <a:pPr/>
              <a:t>72</a:t>
            </a:fld>
            <a:endParaRPr lang="zh-TW" altLang="en-US"/>
          </a:p>
        </p:txBody>
      </p:sp>
    </p:spTree>
    <p:extLst>
      <p:ext uri="{BB962C8B-B14F-4D97-AF65-F5344CB8AC3E}">
        <p14:creationId xmlns:p14="http://schemas.microsoft.com/office/powerpoint/2010/main" val="889760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r>
              <a:rPr lang="en-US" altLang="zh-TW" dirty="0" smtClean="0"/>
              <a:t>P.37-38</a:t>
            </a:r>
          </a:p>
          <a:p>
            <a:endParaRPr lang="en-US" altLang="zh-TW" dirty="0" smtClean="0"/>
          </a:p>
          <a:p>
            <a:r>
              <a:rPr lang="zh-TW" altLang="en-US" sz="1200" b="0" i="0" u="none" strike="noStrike" kern="1200" baseline="0" dirty="0" smtClean="0">
                <a:solidFill>
                  <a:schemeClr val="tx1"/>
                </a:solidFill>
                <a:latin typeface="+mn-lt"/>
                <a:ea typeface="+mn-ea"/>
                <a:cs typeface="+mn-cs"/>
              </a:rPr>
              <a:t>二、教材編選原則</a:t>
            </a:r>
          </a:p>
          <a:p>
            <a:r>
              <a:rPr lang="zh-TW" altLang="en-US" sz="1200" b="0" i="0" u="none" strike="noStrike" kern="1200" baseline="0" dirty="0" smtClean="0">
                <a:solidFill>
                  <a:schemeClr val="tx1"/>
                </a:solidFill>
                <a:latin typeface="+mn-lt"/>
                <a:ea typeface="+mn-ea"/>
                <a:cs typeface="+mn-cs"/>
              </a:rPr>
              <a:t>（一）符合領域基本理念與課程目標，並充分達成各階段的學習重點。</a:t>
            </a:r>
          </a:p>
          <a:p>
            <a:r>
              <a:rPr lang="zh-TW" altLang="en-US" sz="1200" b="0" i="0" u="none" strike="noStrike" kern="1200" baseline="0" dirty="0" smtClean="0">
                <a:solidFill>
                  <a:schemeClr val="tx1"/>
                </a:solidFill>
                <a:latin typeface="+mn-lt"/>
                <a:ea typeface="+mn-ea"/>
                <a:cs typeface="+mn-cs"/>
              </a:rPr>
              <a:t>（二）展現情意、技能與認知為主要內涵，編排與選用應適合學生身心發展並兼顧性別平等、人權、環境、海洋教育等議題的融入。</a:t>
            </a:r>
          </a:p>
          <a:p>
            <a:r>
              <a:rPr lang="zh-TW" altLang="en-US" sz="1200" b="0" i="0" u="none" strike="noStrike" kern="1200" baseline="0" dirty="0" smtClean="0">
                <a:solidFill>
                  <a:schemeClr val="tx1"/>
                </a:solidFill>
                <a:latin typeface="+mn-lt"/>
                <a:ea typeface="+mn-ea"/>
                <a:cs typeface="+mn-cs"/>
              </a:rPr>
              <a:t>（三）結合生活經驗及校園、社會等重大時事與相關議題，引導學生在生活中實踐、省思與創新。</a:t>
            </a:r>
          </a:p>
          <a:p>
            <a:r>
              <a:rPr lang="zh-TW" altLang="en-US" sz="1200" b="0" i="0" u="none" strike="noStrike" kern="1200" baseline="0" dirty="0" smtClean="0">
                <a:solidFill>
                  <a:schemeClr val="tx1"/>
                </a:solidFill>
                <a:latin typeface="+mn-lt"/>
                <a:ea typeface="+mn-ea"/>
                <a:cs typeface="+mn-cs"/>
              </a:rPr>
              <a:t>（四）提供各種提問，引導學習尊重多元、同理關懷、公平正義、永續發展等多元價值。</a:t>
            </a:r>
          </a:p>
          <a:p>
            <a:r>
              <a:rPr lang="zh-TW" altLang="en-US" sz="1200" b="0" i="0" u="none" strike="noStrike" kern="1200" baseline="0" dirty="0" smtClean="0">
                <a:solidFill>
                  <a:schemeClr val="tx1"/>
                </a:solidFill>
                <a:latin typeface="+mn-lt"/>
                <a:ea typeface="+mn-ea"/>
                <a:cs typeface="+mn-cs"/>
              </a:rPr>
              <a:t>（五）教材研發包括教科用書、圖書、數位教材、診斷工具及各種學習資源等，以提供學生豐富學習；內容須重視與檢核性別、族群、文化、階級等平等理念，避免潛藏的刻板印象、偏見或歧視。</a:t>
            </a:r>
          </a:p>
          <a:p>
            <a:r>
              <a:rPr lang="zh-TW" altLang="en-US" sz="1200" b="0" i="0" u="none" strike="noStrike" kern="1200" baseline="0" dirty="0" smtClean="0">
                <a:solidFill>
                  <a:schemeClr val="tx1"/>
                </a:solidFill>
                <a:latin typeface="+mn-lt"/>
                <a:ea typeface="+mn-ea"/>
                <a:cs typeface="+mn-cs"/>
              </a:rPr>
              <a:t>（六）除審定教科用書，學校得在符合領域基本理念及學習重點的基礎上，因應科目屬性、地區特性、學生特質與需求等，選擇或自行編輯合適教材，並加以檢核，避免刻板印象、偏見或歧視。</a:t>
            </a:r>
          </a:p>
          <a:p>
            <a:r>
              <a:rPr lang="zh-TW" altLang="en-US" sz="1200" b="0" i="0" u="none" strike="noStrike" kern="1200" baseline="0" dirty="0" smtClean="0">
                <a:solidFill>
                  <a:schemeClr val="tx1"/>
                </a:solidFill>
                <a:latin typeface="+mn-lt"/>
                <a:ea typeface="+mn-ea"/>
                <a:cs typeface="+mn-cs"/>
              </a:rPr>
              <a:t>（七）學校</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地區特色教材的研發：</a:t>
            </a:r>
          </a:p>
          <a:p>
            <a:r>
              <a:rPr lang="en-US" altLang="zh-TW" sz="1200" b="0" i="0" u="none" strike="noStrike" kern="1200" baseline="0" dirty="0" smtClean="0">
                <a:solidFill>
                  <a:schemeClr val="tx1"/>
                </a:solidFill>
                <a:latin typeface="+mn-lt"/>
                <a:ea typeface="+mn-ea"/>
                <a:cs typeface="+mn-cs"/>
              </a:rPr>
              <a:t>1.</a:t>
            </a:r>
            <a:r>
              <a:rPr lang="zh-TW" altLang="en-US" sz="1200" b="0" i="0" u="none" strike="noStrike" kern="1200" baseline="0" dirty="0" smtClean="0">
                <a:solidFill>
                  <a:schemeClr val="tx1"/>
                </a:solidFill>
                <a:latin typeface="+mn-lt"/>
                <a:ea typeface="+mn-ea"/>
                <a:cs typeface="+mn-cs"/>
              </a:rPr>
              <a:t>考量地區人文與自然特色、學生能力、需要、興趣、生活經驗、人力與物力資源等條件，發展或調整學校或社區本位的綜合活動領域教材。</a:t>
            </a:r>
          </a:p>
          <a:p>
            <a:r>
              <a:rPr lang="en-US" altLang="zh-TW" sz="1200" b="0" i="0" u="none" strike="noStrike" kern="1200" baseline="0" dirty="0" smtClean="0">
                <a:solidFill>
                  <a:schemeClr val="tx1"/>
                </a:solidFill>
                <a:latin typeface="+mn-lt"/>
                <a:ea typeface="+mn-ea"/>
                <a:cs typeface="+mn-cs"/>
              </a:rPr>
              <a:t>2.</a:t>
            </a:r>
            <a:r>
              <a:rPr lang="zh-TW" altLang="en-US" sz="1200" b="0" i="0" u="none" strike="noStrike" kern="1200" baseline="0" dirty="0" smtClean="0">
                <a:solidFill>
                  <a:schemeClr val="tx1"/>
                </a:solidFill>
                <a:latin typeface="+mn-lt"/>
                <a:ea typeface="+mn-ea"/>
                <a:cs typeface="+mn-cs"/>
              </a:rPr>
              <a:t>教師應視學生需求與地區特色，自編或選擇多元、適切的教學資源，以充實學生在本領域價值探索、經驗統整與實踐創新的能力。</a:t>
            </a:r>
          </a:p>
          <a:p>
            <a:r>
              <a:rPr lang="en-US" altLang="zh-TW" sz="1200" b="0" i="0" u="none" strike="noStrike" kern="1200" baseline="0" dirty="0" smtClean="0">
                <a:solidFill>
                  <a:schemeClr val="tx1"/>
                </a:solidFill>
                <a:latin typeface="+mn-lt"/>
                <a:ea typeface="+mn-ea"/>
                <a:cs typeface="+mn-cs"/>
              </a:rPr>
              <a:t>3.</a:t>
            </a:r>
            <a:r>
              <a:rPr lang="zh-TW" altLang="en-US" sz="1200" b="0" i="0" u="none" strike="noStrike" kern="1200" baseline="0" dirty="0" smtClean="0">
                <a:solidFill>
                  <a:schemeClr val="tx1"/>
                </a:solidFill>
                <a:latin typeface="+mn-lt"/>
                <a:ea typeface="+mn-ea"/>
                <a:cs typeface="+mn-cs"/>
              </a:rPr>
              <a:t>教師應視原住民學生族群背景差異需求，選擇適當素材，引導學生從族群文化及民族發展面向，反思個人生命意義、生涯規劃及家庭生活經營之可能方向。</a:t>
            </a:r>
          </a:p>
        </p:txBody>
      </p:sp>
      <p:sp>
        <p:nvSpPr>
          <p:cNvPr id="4" name="投影片編號版面配置區 3"/>
          <p:cNvSpPr>
            <a:spLocks noGrp="1"/>
          </p:cNvSpPr>
          <p:nvPr>
            <p:ph type="sldNum" sz="quarter" idx="10"/>
          </p:nvPr>
        </p:nvSpPr>
        <p:spPr/>
        <p:txBody>
          <a:bodyPr/>
          <a:lstStyle/>
          <a:p>
            <a:fld id="{73158282-3446-4CA3-8A10-1B9762EAE488}" type="slidenum">
              <a:rPr lang="zh-TW" altLang="en-US" smtClean="0"/>
              <a:t>73</a:t>
            </a:fld>
            <a:endParaRPr lang="zh-TW" altLang="en-US"/>
          </a:p>
        </p:txBody>
      </p:sp>
    </p:spTree>
    <p:extLst>
      <p:ext uri="{BB962C8B-B14F-4D97-AF65-F5344CB8AC3E}">
        <p14:creationId xmlns:p14="http://schemas.microsoft.com/office/powerpoint/2010/main" val="19350665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r>
              <a:rPr lang="en-US" altLang="zh-TW" dirty="0" smtClean="0"/>
              <a:t>P.38</a:t>
            </a:r>
          </a:p>
          <a:p>
            <a:endParaRPr lang="en-US" altLang="zh-TW" dirty="0" smtClean="0"/>
          </a:p>
          <a:p>
            <a:r>
              <a:rPr lang="zh-TW" altLang="en-US" sz="1200" b="0" i="0" u="none" strike="noStrike" kern="1200" baseline="0" dirty="0" smtClean="0">
                <a:solidFill>
                  <a:schemeClr val="tx1"/>
                </a:solidFill>
                <a:latin typeface="+mn-lt"/>
                <a:ea typeface="+mn-ea"/>
                <a:cs typeface="+mn-cs"/>
              </a:rPr>
              <a:t>三、教學實施</a:t>
            </a:r>
          </a:p>
          <a:p>
            <a:r>
              <a:rPr lang="zh-TW" altLang="en-US" sz="1200" b="0" i="0" u="none" strike="noStrike" kern="1200" baseline="0" dirty="0" smtClean="0">
                <a:solidFill>
                  <a:schemeClr val="tx1"/>
                </a:solidFill>
                <a:latin typeface="+mn-lt"/>
                <a:ea typeface="+mn-ea"/>
                <a:cs typeface="+mn-cs"/>
              </a:rPr>
              <a:t>為強化全體學習者能體驗、省思、實踐與創新，建構內化意義，教學實施應掌握下列教學原則與教學方法：</a:t>
            </a:r>
            <a:endParaRPr lang="en-US" altLang="zh-TW" sz="1200" b="0" i="0" u="none" strike="noStrike" kern="1200" baseline="0" dirty="0" smtClean="0">
              <a:solidFill>
                <a:schemeClr val="tx1"/>
              </a:solidFill>
              <a:latin typeface="+mn-lt"/>
              <a:ea typeface="+mn-ea"/>
              <a:cs typeface="+mn-cs"/>
            </a:endParaRPr>
          </a:p>
          <a:p>
            <a:r>
              <a:rPr lang="zh-TW" altLang="en-US" sz="1200" b="0" i="0" u="none" strike="noStrike" kern="1200" baseline="0" dirty="0" smtClean="0">
                <a:solidFill>
                  <a:schemeClr val="tx1"/>
                </a:solidFill>
                <a:latin typeface="+mn-lt"/>
                <a:ea typeface="+mn-ea"/>
                <a:cs typeface="+mn-cs"/>
              </a:rPr>
              <a:t>（一）教學原則</a:t>
            </a:r>
          </a:p>
          <a:p>
            <a:r>
              <a:rPr lang="en-US" altLang="zh-TW" sz="1200" b="0" i="0" u="none" strike="noStrike" kern="1200" baseline="0" dirty="0" smtClean="0">
                <a:solidFill>
                  <a:schemeClr val="tx1"/>
                </a:solidFill>
                <a:latin typeface="+mn-lt"/>
                <a:ea typeface="+mn-ea"/>
                <a:cs typeface="+mn-cs"/>
              </a:rPr>
              <a:t>1.</a:t>
            </a:r>
            <a:r>
              <a:rPr lang="zh-TW" altLang="en-US" sz="1200" b="0" i="0" u="none" strike="noStrike" kern="1200" baseline="0" dirty="0" smtClean="0">
                <a:solidFill>
                  <a:schemeClr val="tx1"/>
                </a:solidFill>
                <a:latin typeface="+mn-lt"/>
                <a:ea typeface="+mn-ea"/>
                <a:cs typeface="+mn-cs"/>
              </a:rPr>
              <a:t>以學習者為中心：依學生準備度、興趣、學習風格、多元智能、文化背景等設計課程與教學活動，提供學生成功的學習經驗。</a:t>
            </a:r>
          </a:p>
          <a:p>
            <a:r>
              <a:rPr lang="en-US" altLang="zh-TW" sz="1200" b="0" i="0" u="none" strike="noStrike" kern="1200" baseline="0" dirty="0" smtClean="0">
                <a:solidFill>
                  <a:schemeClr val="tx1"/>
                </a:solidFill>
                <a:latin typeface="+mn-lt"/>
                <a:ea typeface="+mn-ea"/>
                <a:cs typeface="+mn-cs"/>
              </a:rPr>
              <a:t>2.</a:t>
            </a:r>
            <a:r>
              <a:rPr lang="zh-TW" altLang="en-US" sz="1200" b="0" i="0" u="none" strike="noStrike" kern="1200" baseline="0" dirty="0" smtClean="0">
                <a:solidFill>
                  <a:schemeClr val="tx1"/>
                </a:solidFill>
                <a:latin typeface="+mn-lt"/>
                <a:ea typeface="+mn-ea"/>
                <a:cs typeface="+mn-cs"/>
              </a:rPr>
              <a:t>強化體驗學習：提供多元感官的探索活動，重視情意與技能的涵養及體驗。</a:t>
            </a:r>
          </a:p>
          <a:p>
            <a:r>
              <a:rPr lang="en-US" altLang="zh-TW" sz="1200" b="0" i="0" u="none" strike="noStrike" kern="1200" baseline="0" dirty="0" smtClean="0">
                <a:solidFill>
                  <a:schemeClr val="tx1"/>
                </a:solidFill>
                <a:latin typeface="+mn-lt"/>
                <a:ea typeface="+mn-ea"/>
                <a:cs typeface="+mn-cs"/>
              </a:rPr>
              <a:t>3.</a:t>
            </a:r>
            <a:r>
              <a:rPr lang="zh-TW" altLang="en-US" sz="1200" b="0" i="0" u="none" strike="noStrike" kern="1200" baseline="0" dirty="0" smtClean="0">
                <a:solidFill>
                  <a:schemeClr val="tx1"/>
                </a:solidFill>
                <a:latin typeface="+mn-lt"/>
                <a:ea typeface="+mn-ea"/>
                <a:cs typeface="+mn-cs"/>
              </a:rPr>
              <a:t>著重省思分享：引導學生省思，並運用多元的方式分享及回饋。</a:t>
            </a:r>
          </a:p>
          <a:p>
            <a:r>
              <a:rPr lang="en-US" altLang="zh-TW" sz="1200" b="0" i="0" u="none" strike="noStrike" kern="1200" baseline="0" dirty="0" smtClean="0">
                <a:solidFill>
                  <a:schemeClr val="tx1"/>
                </a:solidFill>
                <a:latin typeface="+mn-lt"/>
                <a:ea typeface="+mn-ea"/>
                <a:cs typeface="+mn-cs"/>
              </a:rPr>
              <a:t>4.</a:t>
            </a:r>
            <a:r>
              <a:rPr lang="zh-TW" altLang="en-US" sz="1200" b="0" i="0" u="none" strike="noStrike" kern="1200" baseline="0" dirty="0" smtClean="0">
                <a:solidFill>
                  <a:schemeClr val="tx1"/>
                </a:solidFill>
                <a:latin typeface="+mn-lt"/>
                <a:ea typeface="+mn-ea"/>
                <a:cs typeface="+mn-cs"/>
              </a:rPr>
              <a:t>強調生活實踐：學習內涵與生活連結，並在生活中實踐所學。</a:t>
            </a:r>
          </a:p>
          <a:p>
            <a:r>
              <a:rPr lang="en-US" altLang="zh-TW" sz="1200" b="0" i="0" u="none" strike="noStrike" kern="1200" baseline="0" dirty="0" smtClean="0">
                <a:solidFill>
                  <a:schemeClr val="tx1"/>
                </a:solidFill>
                <a:latin typeface="+mn-lt"/>
                <a:ea typeface="+mn-ea"/>
                <a:cs typeface="+mn-cs"/>
              </a:rPr>
              <a:t>5.</a:t>
            </a:r>
            <a:r>
              <a:rPr lang="zh-TW" altLang="en-US" sz="1200" b="0" i="0" u="none" strike="noStrike" kern="1200" baseline="0" dirty="0" smtClean="0">
                <a:solidFill>
                  <a:schemeClr val="tx1"/>
                </a:solidFill>
                <a:latin typeface="+mn-lt"/>
                <a:ea typeface="+mn-ea"/>
                <a:cs typeface="+mn-cs"/>
              </a:rPr>
              <a:t>力行實踐與創新：教師透過共備、公開觀議課的運作歷程，研發創新教材、教學實驗或行動研究，以培養學生學以致用的生活實踐與創新能力。</a:t>
            </a:r>
          </a:p>
          <a:p>
            <a:r>
              <a:rPr lang="en-US" altLang="zh-TW" sz="1200" b="0" i="0" u="none" strike="noStrike" kern="1200" baseline="0" dirty="0" smtClean="0">
                <a:solidFill>
                  <a:schemeClr val="tx1"/>
                </a:solidFill>
                <a:latin typeface="+mn-lt"/>
                <a:ea typeface="+mn-ea"/>
                <a:cs typeface="+mn-cs"/>
              </a:rPr>
              <a:t>6.</a:t>
            </a:r>
            <a:r>
              <a:rPr lang="zh-TW" altLang="en-US" sz="1200" b="0" i="0" u="none" strike="noStrike" kern="1200" baseline="0" dirty="0" smtClean="0">
                <a:solidFill>
                  <a:schemeClr val="tx1"/>
                </a:solidFill>
                <a:latin typeface="+mn-lt"/>
                <a:ea typeface="+mn-ea"/>
                <a:cs typeface="+mn-cs"/>
              </a:rPr>
              <a:t>建構內化意義：著重價值澄清與內化歷程，避免價值觀的灌輸，充分讓學生開展、發掘並分享屬於個人的意義。</a:t>
            </a:r>
          </a:p>
          <a:p>
            <a:r>
              <a:rPr lang="en-US" altLang="zh-TW" sz="1200" b="0" i="0" u="none" strike="noStrike" kern="1200" baseline="0" dirty="0" smtClean="0">
                <a:solidFill>
                  <a:schemeClr val="tx1"/>
                </a:solidFill>
                <a:latin typeface="+mn-lt"/>
                <a:ea typeface="+mn-ea"/>
                <a:cs typeface="+mn-cs"/>
              </a:rPr>
              <a:t>7.</a:t>
            </a:r>
            <a:r>
              <a:rPr lang="zh-TW" altLang="en-US" sz="1200" b="0" i="0" u="none" strike="noStrike" kern="1200" baseline="0" dirty="0" smtClean="0">
                <a:solidFill>
                  <a:schemeClr val="tx1"/>
                </a:solidFill>
                <a:latin typeface="+mn-lt"/>
                <a:ea typeface="+mn-ea"/>
                <a:cs typeface="+mn-cs"/>
              </a:rPr>
              <a:t>教師應具備性別平等意識，破除性別刻板印象，避免性別偏見及性別歧視。</a:t>
            </a:r>
          </a:p>
          <a:p>
            <a:r>
              <a:rPr lang="en-US" altLang="zh-TW" sz="1200" b="0" i="0" u="none" strike="noStrike" kern="1200" baseline="0" dirty="0" smtClean="0">
                <a:solidFill>
                  <a:schemeClr val="tx1"/>
                </a:solidFill>
                <a:latin typeface="+mn-lt"/>
                <a:ea typeface="+mn-ea"/>
                <a:cs typeface="+mn-cs"/>
              </a:rPr>
              <a:t>8.</a:t>
            </a:r>
            <a:r>
              <a:rPr lang="zh-TW" altLang="en-US" sz="1200" b="0" i="0" u="none" strike="noStrike" kern="1200" baseline="0" dirty="0" smtClean="0">
                <a:solidFill>
                  <a:schemeClr val="tx1"/>
                </a:solidFill>
                <a:latin typeface="+mn-lt"/>
                <a:ea typeface="+mn-ea"/>
                <a:cs typeface="+mn-cs"/>
              </a:rPr>
              <a:t>解構刻板框架與實踐突破：促使學生思辨生活中性別、婚姻、家庭、族群、文化、階級等各面向之刻板框架，認識結構性因素與影響，嘗試逐步突破框架，於生活中實踐與找尋真實的自我。</a:t>
            </a:r>
          </a:p>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452A2EFB-6695-429B-89A6-63679E002AAD}" type="slidenum">
              <a:rPr lang="zh-CN" altLang="en-US" smtClean="0">
                <a:solidFill>
                  <a:prstClr val="black"/>
                </a:solidFill>
              </a:rPr>
              <a:pPr/>
              <a:t>74</a:t>
            </a:fld>
            <a:endParaRPr lang="zh-CN" altLang="en-US">
              <a:solidFill>
                <a:prstClr val="black"/>
              </a:solidFill>
            </a:endParaRPr>
          </a:p>
        </p:txBody>
      </p:sp>
    </p:spTree>
    <p:extLst>
      <p:ext uri="{BB962C8B-B14F-4D97-AF65-F5344CB8AC3E}">
        <p14:creationId xmlns:p14="http://schemas.microsoft.com/office/powerpoint/2010/main" val="32375176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r>
              <a:rPr lang="en-US" altLang="zh-TW" dirty="0" smtClean="0"/>
              <a:t>P.38</a:t>
            </a:r>
          </a:p>
          <a:p>
            <a:endParaRPr lang="en-US" altLang="zh-TW" dirty="0" smtClean="0"/>
          </a:p>
          <a:p>
            <a:r>
              <a:rPr lang="zh-TW" altLang="en-US" sz="1200" b="0" i="0" u="none" strike="noStrike" kern="1200" baseline="0" dirty="0" smtClean="0">
                <a:solidFill>
                  <a:schemeClr val="tx1"/>
                </a:solidFill>
                <a:latin typeface="+mn-lt"/>
                <a:ea typeface="+mn-ea"/>
                <a:cs typeface="+mn-cs"/>
              </a:rPr>
              <a:t>教學實施應掌握之教學方法：</a:t>
            </a:r>
            <a:endParaRPr lang="en-US" altLang="zh-TW" sz="1200" b="0" i="0" u="none" strike="noStrike" kern="1200" baseline="0" dirty="0" smtClean="0">
              <a:solidFill>
                <a:schemeClr val="tx1"/>
              </a:solidFill>
              <a:latin typeface="+mn-lt"/>
              <a:ea typeface="+mn-ea"/>
              <a:cs typeface="+mn-cs"/>
            </a:endParaRPr>
          </a:p>
          <a:p>
            <a:r>
              <a:rPr lang="zh-TW" altLang="en-US" sz="1200" b="0" i="0" u="none" strike="noStrike" kern="1200" baseline="0" dirty="0" smtClean="0">
                <a:solidFill>
                  <a:schemeClr val="tx1"/>
                </a:solidFill>
                <a:latin typeface="+mn-lt"/>
                <a:ea typeface="+mn-ea"/>
                <a:cs typeface="+mn-cs"/>
              </a:rPr>
              <a:t>（二）教學方法</a:t>
            </a:r>
          </a:p>
          <a:p>
            <a:r>
              <a:rPr lang="en-US" altLang="zh-TW" sz="1200" b="0" i="0" u="none" strike="noStrike" kern="1200" baseline="0" dirty="0" smtClean="0">
                <a:solidFill>
                  <a:schemeClr val="tx1"/>
                </a:solidFill>
                <a:latin typeface="+mn-lt"/>
                <a:ea typeface="+mn-ea"/>
                <a:cs typeface="+mn-cs"/>
              </a:rPr>
              <a:t>1.</a:t>
            </a:r>
            <a:r>
              <a:rPr lang="zh-TW" altLang="en-US" sz="1200" b="0" i="0" u="none" strike="noStrike" kern="1200" baseline="0" dirty="0" smtClean="0">
                <a:solidFill>
                  <a:schemeClr val="tx1"/>
                </a:solidFill>
                <a:latin typeface="+mn-lt"/>
                <a:ea typeface="+mn-ea"/>
                <a:cs typeface="+mn-cs"/>
              </a:rPr>
              <a:t>依據本領域核心素養、學習表現、學習內容、教學目標與學生需求，選用適合教學方法與策略，以激發學習動機，與同儕合作，成為主動學習者。</a:t>
            </a:r>
          </a:p>
          <a:p>
            <a:r>
              <a:rPr lang="en-US" altLang="zh-TW" sz="1200" b="0" i="0" u="none" strike="noStrike" kern="1200" baseline="0" dirty="0" smtClean="0">
                <a:solidFill>
                  <a:schemeClr val="tx1"/>
                </a:solidFill>
                <a:latin typeface="+mn-lt"/>
                <a:ea typeface="+mn-ea"/>
                <a:cs typeface="+mn-cs"/>
              </a:rPr>
              <a:t>2.</a:t>
            </a:r>
            <a:r>
              <a:rPr lang="zh-TW" altLang="en-US" sz="1200" b="0" i="0" u="none" strike="noStrike" kern="1200" baseline="0" dirty="0" smtClean="0">
                <a:solidFill>
                  <a:schemeClr val="tx1"/>
                </a:solidFill>
                <a:latin typeface="+mn-lt"/>
                <a:ea typeface="+mn-ea"/>
                <a:cs typeface="+mn-cs"/>
              </a:rPr>
              <a:t>教師應善用多元的教學策略，如：體驗學習、價值澄清、合作學習、問題解決與創意思考等，以落實體驗、省思、實踐與創新的領域基本理念。</a:t>
            </a:r>
          </a:p>
          <a:p>
            <a:r>
              <a:rPr lang="en-US" altLang="zh-TW" sz="1200" b="0" i="0" u="none" strike="noStrike" kern="1200" baseline="0" dirty="0" smtClean="0">
                <a:solidFill>
                  <a:schemeClr val="tx1"/>
                </a:solidFill>
                <a:latin typeface="+mn-lt"/>
                <a:ea typeface="+mn-ea"/>
                <a:cs typeface="+mn-cs"/>
              </a:rPr>
              <a:t>3.</a:t>
            </a:r>
            <a:r>
              <a:rPr lang="zh-TW" altLang="en-US" sz="1200" b="0" i="0" u="none" strike="noStrike" kern="1200" baseline="0" dirty="0" smtClean="0">
                <a:solidFill>
                  <a:schemeClr val="tx1"/>
                </a:solidFill>
                <a:latin typeface="+mn-lt"/>
                <a:ea typeface="+mn-ea"/>
                <a:cs typeface="+mn-cs"/>
              </a:rPr>
              <a:t>對於不同學習能力的學生，可依其特殊需求，調整教學與輔導；必要時宜與特殊教育專業人員協同輔導。</a:t>
            </a:r>
          </a:p>
          <a:p>
            <a:r>
              <a:rPr lang="en-US" altLang="zh-TW" sz="1200" b="0" i="0" u="none" strike="noStrike" kern="1200" baseline="0" dirty="0" smtClean="0">
                <a:solidFill>
                  <a:schemeClr val="tx1"/>
                </a:solidFill>
                <a:latin typeface="+mn-lt"/>
                <a:ea typeface="+mn-ea"/>
                <a:cs typeface="+mn-cs"/>
              </a:rPr>
              <a:t>4.</a:t>
            </a:r>
            <a:r>
              <a:rPr lang="zh-TW" altLang="en-US" sz="1200" b="0" i="0" u="none" strike="noStrike" kern="1200" baseline="0" dirty="0" smtClean="0">
                <a:solidFill>
                  <a:schemeClr val="tx1"/>
                </a:solidFill>
                <a:latin typeface="+mn-lt"/>
                <a:ea typeface="+mn-ea"/>
                <a:cs typeface="+mn-cs"/>
              </a:rPr>
              <a:t>依據領域中不同科目之專業，可採用協同合作教學模式，彈性運用學習表現與學習內容的對應組合，善用多元教學與評量，發展跨科之統整課程。 </a:t>
            </a:r>
            <a:endParaRPr lang="en-US" altLang="zh-TW" dirty="0" smtClean="0"/>
          </a:p>
        </p:txBody>
      </p:sp>
      <p:sp>
        <p:nvSpPr>
          <p:cNvPr id="4" name="投影片編號版面配置區 3"/>
          <p:cNvSpPr>
            <a:spLocks noGrp="1"/>
          </p:cNvSpPr>
          <p:nvPr>
            <p:ph type="sldNum" sz="quarter" idx="10"/>
          </p:nvPr>
        </p:nvSpPr>
        <p:spPr/>
        <p:txBody>
          <a:bodyPr/>
          <a:lstStyle/>
          <a:p>
            <a:fld id="{35EB4170-AF26-49E2-82AA-498565F30F7E}" type="slidenum">
              <a:rPr lang="zh-TW" altLang="en-US" smtClean="0"/>
              <a:pPr/>
              <a:t>75</a:t>
            </a:fld>
            <a:endParaRPr lang="zh-TW" altLang="en-US"/>
          </a:p>
        </p:txBody>
      </p:sp>
    </p:spTree>
    <p:extLst>
      <p:ext uri="{BB962C8B-B14F-4D97-AF65-F5344CB8AC3E}">
        <p14:creationId xmlns:p14="http://schemas.microsoft.com/office/powerpoint/2010/main" val="852426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r>
              <a:rPr lang="en-US" altLang="zh-TW" dirty="0" smtClean="0"/>
              <a:t>P.39</a:t>
            </a:r>
          </a:p>
          <a:p>
            <a:endParaRPr lang="zh-TW" altLang="en-US" sz="1200" b="0" i="0" u="none" strike="noStrike" kern="1200" baseline="0" dirty="0" smtClean="0">
              <a:solidFill>
                <a:schemeClr val="tx1"/>
              </a:solidFill>
              <a:latin typeface="+mn-lt"/>
              <a:ea typeface="+mn-ea"/>
              <a:cs typeface="+mn-cs"/>
            </a:endParaRPr>
          </a:p>
          <a:p>
            <a:r>
              <a:rPr lang="zh-TW" altLang="en-US" sz="1200" b="0" i="0" u="none" strike="noStrike" kern="1200" baseline="0" dirty="0" smtClean="0">
                <a:solidFill>
                  <a:schemeClr val="tx1"/>
                </a:solidFill>
                <a:latin typeface="+mn-lt"/>
                <a:ea typeface="+mn-ea"/>
                <a:cs typeface="+mn-cs"/>
              </a:rPr>
              <a:t>四、教學資源</a:t>
            </a:r>
          </a:p>
          <a:p>
            <a:r>
              <a:rPr lang="zh-TW" altLang="en-US" sz="1200" b="0" i="0" u="none" strike="noStrike" kern="1200" baseline="0" dirty="0" smtClean="0">
                <a:solidFill>
                  <a:schemeClr val="tx1"/>
                </a:solidFill>
                <a:latin typeface="+mn-lt"/>
                <a:ea typeface="+mn-ea"/>
                <a:cs typeface="+mn-cs"/>
              </a:rPr>
              <a:t>（一）建置學習場域：學校應依教學實際需求建置與充實綜合活動領域</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科目專科教室、相關學習空間等，提供學生豐富的學習場域。 </a:t>
            </a:r>
          </a:p>
          <a:p>
            <a:r>
              <a:rPr lang="zh-TW" altLang="en-US" sz="1200" b="0" i="0" u="none" strike="noStrike" kern="1200" baseline="0" dirty="0" smtClean="0">
                <a:solidFill>
                  <a:schemeClr val="tx1"/>
                </a:solidFill>
                <a:latin typeface="+mn-lt"/>
                <a:ea typeface="+mn-ea"/>
                <a:cs typeface="+mn-cs"/>
              </a:rPr>
              <a:t>（二）充實教學資源：研發各類教具，提供教學使用；學校應計畫性擴充並維護相關軟硬體設施，充實圖書、視聽資料、教具、測評工具、網路資源、電子書等各種教學媒材，支持學生自主學習。 </a:t>
            </a:r>
          </a:p>
          <a:p>
            <a:r>
              <a:rPr lang="zh-TW" altLang="en-US" sz="1200" b="0" i="0" u="none" strike="noStrike" kern="1200" baseline="0" dirty="0" smtClean="0">
                <a:solidFill>
                  <a:schemeClr val="tx1"/>
                </a:solidFill>
                <a:latin typeface="+mn-lt"/>
                <a:ea typeface="+mn-ea"/>
                <a:cs typeface="+mn-cs"/>
              </a:rPr>
              <a:t>（三）整合人力資源：可整合校內外人力資源，邀請多元領域生涯典範人士等與教師協力合作，以精進課程、研發教材與診斷工具，提升學習成效。</a:t>
            </a:r>
          </a:p>
          <a:p>
            <a:r>
              <a:rPr lang="zh-TW" altLang="en-US" sz="1200" b="0" i="0" u="none" strike="noStrike" kern="1200" baseline="0" dirty="0" smtClean="0">
                <a:solidFill>
                  <a:schemeClr val="tx1"/>
                </a:solidFill>
                <a:latin typeface="+mn-lt"/>
                <a:ea typeface="+mn-ea"/>
                <a:cs typeface="+mn-cs"/>
              </a:rPr>
              <a:t>（四）運用社區資源：妥善利用社區資源、社會機構、自然資源，並結合產業及社會資源，拓展學生經驗與視野，提供學生觀摩學習的機會。 </a:t>
            </a:r>
          </a:p>
          <a:p>
            <a:r>
              <a:rPr lang="zh-TW" altLang="en-US" sz="1200" b="0" i="0" u="none" strike="noStrike" kern="1200" baseline="0" dirty="0" smtClean="0">
                <a:solidFill>
                  <a:schemeClr val="tx1"/>
                </a:solidFill>
                <a:latin typeface="+mn-lt"/>
                <a:ea typeface="+mn-ea"/>
                <a:cs typeface="+mn-cs"/>
              </a:rPr>
              <a:t>（五）善用網路平臺：教師可連結或建構本領域教學所需之網路平臺，提供學生自主學習及相互觀摩的機會。</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35EB4170-AF26-49E2-82AA-498565F30F7E}" type="slidenum">
              <a:rPr lang="zh-TW" altLang="en-US" smtClean="0"/>
              <a:pPr/>
              <a:t>76</a:t>
            </a:fld>
            <a:endParaRPr lang="zh-TW" altLang="en-US"/>
          </a:p>
        </p:txBody>
      </p:sp>
    </p:spTree>
    <p:extLst>
      <p:ext uri="{BB962C8B-B14F-4D97-AF65-F5344CB8AC3E}">
        <p14:creationId xmlns:p14="http://schemas.microsoft.com/office/powerpoint/2010/main" val="25863169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r>
              <a:rPr lang="en-US" altLang="zh-TW" dirty="0" smtClean="0"/>
              <a:t>P.39-40</a:t>
            </a:r>
          </a:p>
          <a:p>
            <a:endParaRPr lang="en-US" altLang="zh-TW" dirty="0" smtClean="0"/>
          </a:p>
          <a:p>
            <a:r>
              <a:rPr lang="zh-TW" altLang="en-US" sz="1200" b="0" i="0" u="none" strike="noStrike" kern="1200" baseline="0" dirty="0" smtClean="0">
                <a:solidFill>
                  <a:schemeClr val="tx1"/>
                </a:solidFill>
                <a:latin typeface="+mn-lt"/>
                <a:ea typeface="+mn-ea"/>
                <a:cs typeface="+mn-cs"/>
              </a:rPr>
              <a:t>五、學習評量</a:t>
            </a:r>
          </a:p>
          <a:p>
            <a:r>
              <a:rPr lang="zh-TW" altLang="en-US" sz="1200" b="0" i="0" u="none" strike="noStrike" kern="1200" baseline="0" dirty="0" smtClean="0">
                <a:solidFill>
                  <a:schemeClr val="tx1"/>
                </a:solidFill>
                <a:latin typeface="+mn-lt"/>
                <a:ea typeface="+mn-ea"/>
                <a:cs typeface="+mn-cs"/>
              </a:rPr>
              <a:t>本領域進行素養導向學習評量，不僅評量學生知識、技能及態度，還兼重學習歷程與結果，強調學生能整合所學，應用於生活情境中。故學習評量是依據教學目標及學習內容，研擬適切多元評量方式、工具、內涵與過程，呈現多元的學習結果，以提供更適性的教學，促進學生成長與發展。</a:t>
            </a:r>
            <a:endParaRPr lang="en-US" altLang="zh-TW" sz="1200" b="0" i="0" u="none" strike="noStrike" kern="1200" baseline="0" dirty="0" smtClean="0">
              <a:solidFill>
                <a:schemeClr val="tx1"/>
              </a:solidFill>
              <a:latin typeface="+mn-lt"/>
              <a:ea typeface="+mn-ea"/>
              <a:cs typeface="+mn-cs"/>
            </a:endParaRPr>
          </a:p>
          <a:p>
            <a:endParaRPr lang="zh-TW" altLang="en-US" sz="1200" b="0" i="0" u="none" strike="noStrike" kern="1200" baseline="0" dirty="0" smtClean="0">
              <a:solidFill>
                <a:schemeClr val="tx1"/>
              </a:solidFill>
              <a:latin typeface="+mn-lt"/>
              <a:ea typeface="+mn-ea"/>
              <a:cs typeface="+mn-cs"/>
            </a:endParaRPr>
          </a:p>
          <a:p>
            <a:r>
              <a:rPr lang="zh-TW" altLang="en-US" sz="1200" b="0" i="0" u="none" strike="noStrike" kern="1200" baseline="0" dirty="0" smtClean="0">
                <a:solidFill>
                  <a:schemeClr val="tx1"/>
                </a:solidFill>
                <a:latin typeface="+mn-lt"/>
                <a:ea typeface="+mn-ea"/>
                <a:cs typeface="+mn-cs"/>
              </a:rPr>
              <a:t>（一）學習評量實施</a:t>
            </a:r>
          </a:p>
          <a:p>
            <a:r>
              <a:rPr lang="en-US" altLang="zh-TW" sz="1200" b="0" i="0" u="none" strike="noStrike" kern="1200" baseline="0" dirty="0" smtClean="0">
                <a:solidFill>
                  <a:schemeClr val="tx1"/>
                </a:solidFill>
                <a:latin typeface="+mn-lt"/>
                <a:ea typeface="+mn-ea"/>
                <a:cs typeface="+mn-cs"/>
              </a:rPr>
              <a:t>1.</a:t>
            </a:r>
            <a:r>
              <a:rPr lang="zh-TW" altLang="en-US" sz="1200" b="0" i="0" u="none" strike="noStrike" kern="1200" baseline="0" dirty="0" smtClean="0">
                <a:solidFill>
                  <a:schemeClr val="tx1"/>
                </a:solidFill>
                <a:latin typeface="+mn-lt"/>
                <a:ea typeface="+mn-ea"/>
                <a:cs typeface="+mn-cs"/>
              </a:rPr>
              <a:t> 依據學習評量準則及相關補充規定，以適切多元評量方式，選擇個人或小組評量方式進行。如：高層次紙筆評量、實作與口語評量、檔案評量等。</a:t>
            </a:r>
          </a:p>
          <a:p>
            <a:r>
              <a:rPr lang="en-US" altLang="zh-TW" sz="1200" b="0" i="0" u="none" strike="noStrike" kern="1200" baseline="0" dirty="0" smtClean="0">
                <a:solidFill>
                  <a:schemeClr val="tx1"/>
                </a:solidFill>
                <a:latin typeface="+mn-lt"/>
                <a:ea typeface="+mn-ea"/>
                <a:cs typeface="+mn-cs"/>
              </a:rPr>
              <a:t>2.</a:t>
            </a:r>
            <a:r>
              <a:rPr lang="zh-TW" altLang="en-US" sz="1200" b="0" i="0" u="none" strike="noStrike" kern="1200" baseline="0" dirty="0" smtClean="0">
                <a:solidFill>
                  <a:schemeClr val="tx1"/>
                </a:solidFill>
                <a:latin typeface="+mn-lt"/>
                <a:ea typeface="+mn-ea"/>
                <a:cs typeface="+mn-cs"/>
              </a:rPr>
              <a:t>評量與教學結合，根據學習目標發展明確的評量項目、評分規準，納入教學計畫或另行研議呼應教學的評量計畫。</a:t>
            </a:r>
          </a:p>
          <a:p>
            <a:r>
              <a:rPr lang="en-US" altLang="zh-TW" sz="1200" b="0" i="0" u="none" strike="noStrike" kern="1200" baseline="0" dirty="0" smtClean="0">
                <a:solidFill>
                  <a:schemeClr val="tx1"/>
                </a:solidFill>
                <a:latin typeface="+mn-lt"/>
                <a:ea typeface="+mn-ea"/>
                <a:cs typeface="+mn-cs"/>
              </a:rPr>
              <a:t>3.</a:t>
            </a:r>
            <a:r>
              <a:rPr lang="zh-TW" altLang="en-US" sz="1200" b="0" i="0" u="none" strike="noStrike" kern="1200" baseline="0" dirty="0" smtClean="0">
                <a:solidFill>
                  <a:schemeClr val="tx1"/>
                </a:solidFill>
                <a:latin typeface="+mn-lt"/>
                <a:ea typeface="+mn-ea"/>
                <a:cs typeface="+mn-cs"/>
              </a:rPr>
              <a:t>兼顧形成性評量和總結性評量，提供學生了解自己學習的優缺點，進而發展自我評估和有效學習的能力。</a:t>
            </a:r>
          </a:p>
          <a:p>
            <a:r>
              <a:rPr lang="en-US" altLang="zh-TW" sz="1200" b="0" i="0" u="none" strike="noStrike" kern="1200" baseline="0" dirty="0" smtClean="0">
                <a:solidFill>
                  <a:schemeClr val="tx1"/>
                </a:solidFill>
                <a:latin typeface="+mn-lt"/>
                <a:ea typeface="+mn-ea"/>
                <a:cs typeface="+mn-cs"/>
              </a:rPr>
              <a:t>4.</a:t>
            </a:r>
            <a:r>
              <a:rPr lang="zh-TW" altLang="en-US" sz="1200" b="0" i="0" u="none" strike="noStrike" kern="1200" baseline="0" dirty="0" smtClean="0">
                <a:solidFill>
                  <a:schemeClr val="tx1"/>
                </a:solidFill>
                <a:latin typeface="+mn-lt"/>
                <a:ea typeface="+mn-ea"/>
                <a:cs typeface="+mn-cs"/>
              </a:rPr>
              <a:t>依據學習評量需求設計個人評量或小組評量工具，建立客觀和具體明確的評量項目和評分規準，有效引導學生在學習歷程中努力的方向、學習態度與學習行為的表現。</a:t>
            </a:r>
          </a:p>
          <a:p>
            <a:r>
              <a:rPr lang="en-US" altLang="zh-TW" sz="1200" b="0" i="0" u="none" strike="noStrike" kern="1200" baseline="0" dirty="0" smtClean="0">
                <a:solidFill>
                  <a:schemeClr val="tx1"/>
                </a:solidFill>
                <a:latin typeface="+mn-lt"/>
                <a:ea typeface="+mn-ea"/>
                <a:cs typeface="+mn-cs"/>
              </a:rPr>
              <a:t>5.</a:t>
            </a:r>
            <a:r>
              <a:rPr lang="zh-TW" altLang="en-US" sz="1200" b="0" i="0" u="none" strike="noStrike" kern="1200" baseline="0" dirty="0" smtClean="0">
                <a:solidFill>
                  <a:schemeClr val="tx1"/>
                </a:solidFill>
                <a:latin typeface="+mn-lt"/>
                <a:ea typeface="+mn-ea"/>
                <a:cs typeface="+mn-cs"/>
              </a:rPr>
              <a:t>評量內容考量學生身心發展、個別差異、文化差異及領域核心素養內涵，並兼顧認知、技能、情意等不同層面的學習表現。</a:t>
            </a:r>
          </a:p>
          <a:p>
            <a:r>
              <a:rPr lang="en-US" altLang="zh-TW" sz="1200" b="0" i="0" u="none" strike="noStrike" kern="1200" baseline="0" dirty="0" smtClean="0">
                <a:solidFill>
                  <a:schemeClr val="tx1"/>
                </a:solidFill>
                <a:latin typeface="+mn-lt"/>
                <a:ea typeface="+mn-ea"/>
                <a:cs typeface="+mn-cs"/>
              </a:rPr>
              <a:t>6.</a:t>
            </a:r>
            <a:r>
              <a:rPr lang="zh-TW" altLang="en-US" sz="1200" b="0" i="0" u="none" strike="noStrike" kern="1200" baseline="0" dirty="0" smtClean="0">
                <a:solidFill>
                  <a:schemeClr val="tx1"/>
                </a:solidFill>
                <a:latin typeface="+mn-lt"/>
                <a:ea typeface="+mn-ea"/>
                <a:cs typeface="+mn-cs"/>
              </a:rPr>
              <a:t>評量人員除教師外，鼓勵學生進行自我評量，引導學生進行同儕互評。</a:t>
            </a:r>
          </a:p>
          <a:p>
            <a:endParaRPr lang="en-US" altLang="zh-TW" sz="1200" b="0" i="0" u="none" strike="noStrike" kern="1200" baseline="0" dirty="0" smtClean="0">
              <a:solidFill>
                <a:schemeClr val="tx1"/>
              </a:solidFill>
              <a:latin typeface="+mn-lt"/>
              <a:ea typeface="+mn-ea"/>
              <a:cs typeface="+mn-cs"/>
            </a:endParaRPr>
          </a:p>
          <a:p>
            <a:r>
              <a:rPr lang="zh-TW" altLang="en-US" sz="1200" b="0" i="0" u="none" strike="noStrike" kern="1200" baseline="0" dirty="0" smtClean="0">
                <a:solidFill>
                  <a:schemeClr val="tx1"/>
                </a:solidFill>
                <a:latin typeface="+mn-lt"/>
                <a:ea typeface="+mn-ea"/>
                <a:cs typeface="+mn-cs"/>
              </a:rPr>
              <a:t>（二）評量結果</a:t>
            </a:r>
          </a:p>
          <a:p>
            <a:r>
              <a:rPr lang="en-US" altLang="zh-TW" sz="1200" b="0" i="0" u="none" strike="noStrike" kern="1200" baseline="0" dirty="0" smtClean="0">
                <a:solidFill>
                  <a:schemeClr val="tx1"/>
                </a:solidFill>
                <a:latin typeface="+mn-lt"/>
                <a:ea typeface="+mn-ea"/>
                <a:cs typeface="+mn-cs"/>
              </a:rPr>
              <a:t>1.</a:t>
            </a:r>
            <a:r>
              <a:rPr lang="zh-TW" altLang="en-US" sz="1200" b="0" i="0" u="none" strike="noStrike" kern="1200" baseline="0" dirty="0" smtClean="0">
                <a:solidFill>
                  <a:schemeClr val="tx1"/>
                </a:solidFill>
                <a:latin typeface="+mn-lt"/>
                <a:ea typeface="+mn-ea"/>
                <a:cs typeface="+mn-cs"/>
              </a:rPr>
              <a:t>提供量化評量與質性描述。量化評量採標準參照；質性描述應使用家長、學生及一般人能了解的用語，描述學生的努力和進步情形、成功經驗或優良特殊事蹟，給予增強。</a:t>
            </a:r>
          </a:p>
          <a:p>
            <a:r>
              <a:rPr lang="en-US" altLang="zh-TW" sz="1200" b="0" i="0" u="none" strike="noStrike" kern="1200" baseline="0" dirty="0" smtClean="0">
                <a:solidFill>
                  <a:schemeClr val="tx1"/>
                </a:solidFill>
                <a:latin typeface="+mn-lt"/>
                <a:ea typeface="+mn-ea"/>
                <a:cs typeface="+mn-cs"/>
              </a:rPr>
              <a:t>2.</a:t>
            </a:r>
            <a:r>
              <a:rPr lang="zh-TW" altLang="en-US" sz="1200" b="0" i="0" u="none" strike="noStrike" kern="1200" baseline="0" dirty="0" smtClean="0">
                <a:solidFill>
                  <a:schemeClr val="tx1"/>
                </a:solidFill>
                <a:latin typeface="+mn-lt"/>
                <a:ea typeface="+mn-ea"/>
                <a:cs typeface="+mn-cs"/>
              </a:rPr>
              <a:t>依據學習評量結果，診斷學生學習狀態，了解學生學習成效和困境，據以調整學習目標、教材教法或評量工具，並提供適切且個別化的輔導。</a:t>
            </a:r>
          </a:p>
          <a:p>
            <a:r>
              <a:rPr lang="en-US" altLang="zh-TW" sz="1200" b="0" i="0" u="none" strike="noStrike" kern="1200" baseline="0" dirty="0" smtClean="0">
                <a:solidFill>
                  <a:schemeClr val="tx1"/>
                </a:solidFill>
                <a:latin typeface="+mn-lt"/>
                <a:ea typeface="+mn-ea"/>
                <a:cs typeface="+mn-cs"/>
              </a:rPr>
              <a:t>3.</a:t>
            </a:r>
            <a:r>
              <a:rPr lang="zh-TW" altLang="en-US" sz="1200" b="0" i="0" u="none" strike="noStrike" kern="1200" baseline="0" dirty="0" smtClean="0">
                <a:solidFill>
                  <a:schemeClr val="tx1"/>
                </a:solidFill>
                <a:latin typeface="+mn-lt"/>
                <a:ea typeface="+mn-ea"/>
                <a:cs typeface="+mn-cs"/>
              </a:rPr>
              <a:t>多元學習評量結果的分析可做為學校改進課程及相關教學、評量措施的參據。</a:t>
            </a:r>
            <a:endParaRPr lang="en-US" altLang="zh-TW" sz="1200" b="0" i="0" u="none" strike="noStrike" kern="1200" baseline="0" dirty="0" smtClean="0">
              <a:solidFill>
                <a:schemeClr val="tx1"/>
              </a:solidFill>
              <a:latin typeface="+mn-lt"/>
              <a:ea typeface="+mn-ea"/>
              <a:cs typeface="+mn-cs"/>
            </a:endParaRPr>
          </a:p>
          <a:p>
            <a:endParaRPr lang="en-US" altLang="zh-TW" dirty="0" smtClean="0"/>
          </a:p>
        </p:txBody>
      </p:sp>
      <p:sp>
        <p:nvSpPr>
          <p:cNvPr id="4" name="投影片編號版面配置區 3"/>
          <p:cNvSpPr>
            <a:spLocks noGrp="1"/>
          </p:cNvSpPr>
          <p:nvPr>
            <p:ph type="sldNum" sz="quarter" idx="10"/>
          </p:nvPr>
        </p:nvSpPr>
        <p:spPr/>
        <p:txBody>
          <a:bodyPr/>
          <a:lstStyle/>
          <a:p>
            <a:fld id="{35EB4170-AF26-49E2-82AA-498565F30F7E}" type="slidenum">
              <a:rPr lang="zh-TW" altLang="en-US" smtClean="0"/>
              <a:pPr/>
              <a:t>77</a:t>
            </a:fld>
            <a:endParaRPr lang="zh-TW" altLang="en-US"/>
          </a:p>
        </p:txBody>
      </p:sp>
    </p:spTree>
    <p:extLst>
      <p:ext uri="{BB962C8B-B14F-4D97-AF65-F5344CB8AC3E}">
        <p14:creationId xmlns:p14="http://schemas.microsoft.com/office/powerpoint/2010/main" val="4039155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活動流程</a:t>
            </a:r>
            <a:endParaRPr lang="en-US" altLang="zh-TW" dirty="0" smtClean="0"/>
          </a:p>
          <a:p>
            <a:r>
              <a:rPr lang="zh-TW" altLang="en-US" dirty="0" smtClean="0"/>
              <a:t>使用</a:t>
            </a:r>
            <a:r>
              <a:rPr lang="en-US" altLang="zh-TW" dirty="0" err="1" smtClean="0"/>
              <a:t>kahoot</a:t>
            </a:r>
            <a:r>
              <a:rPr lang="en-US" altLang="zh-TW" dirty="0" smtClean="0"/>
              <a:t>!</a:t>
            </a:r>
            <a:r>
              <a:rPr lang="zh-TW" altLang="en-US" dirty="0" smtClean="0"/>
              <a:t>請學員回答關於課綱內容的提問，並根據學員的回答情況做簡單的介紹與複習。</a:t>
            </a:r>
            <a:endParaRPr lang="en-US" altLang="zh-TW" dirty="0" smtClean="0"/>
          </a:p>
          <a:p>
            <a:endParaRPr lang="en-US" altLang="zh-TW" dirty="0" smtClean="0"/>
          </a:p>
          <a:p>
            <a:r>
              <a:rPr lang="zh-TW" altLang="en-US" dirty="0" smtClean="0"/>
              <a:t>活動網址</a:t>
            </a:r>
            <a:endParaRPr lang="en-US" altLang="zh-TW" dirty="0" smtClean="0"/>
          </a:p>
          <a:p>
            <a:r>
              <a:rPr lang="en-US" altLang="zh-TW" dirty="0" smtClean="0"/>
              <a:t>https://kahoot.it</a:t>
            </a:r>
          </a:p>
        </p:txBody>
      </p:sp>
      <p:sp>
        <p:nvSpPr>
          <p:cNvPr id="4" name="投影片編號版面配置區 3"/>
          <p:cNvSpPr>
            <a:spLocks noGrp="1"/>
          </p:cNvSpPr>
          <p:nvPr>
            <p:ph type="sldNum" sz="quarter" idx="10"/>
          </p:nvPr>
        </p:nvSpPr>
        <p:spPr/>
        <p:txBody>
          <a:bodyPr/>
          <a:lstStyle/>
          <a:p>
            <a:fld id="{7C75ECC7-DDF9-4DE9-9867-51E4D85623D8}" type="slidenum">
              <a:rPr lang="zh-TW" altLang="en-US" smtClean="0"/>
              <a:t>78</a:t>
            </a:fld>
            <a:endParaRPr lang="zh-TW" altLang="en-US"/>
          </a:p>
        </p:txBody>
      </p:sp>
    </p:spTree>
    <p:extLst>
      <p:ext uri="{BB962C8B-B14F-4D97-AF65-F5344CB8AC3E}">
        <p14:creationId xmlns:p14="http://schemas.microsoft.com/office/powerpoint/2010/main" val="4072078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議題融入之教學示例以生涯規畫為例</a:t>
            </a:r>
            <a:endParaRPr lang="zh-CN" altLang="en-US" sz="12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297149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9933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defTabSz="912813">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defTabSz="912813">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defTabSz="912813">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defTabSz="912813">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2D6C2B40-3DA5-4CC0-932E-FEABDE1FAA4D}" type="slidenum">
              <a:rPr lang="zh-TW" altLang="en-US"/>
              <a:pPr>
                <a:spcBef>
                  <a:spcPct val="0"/>
                </a:spcBef>
              </a:pPr>
              <a:t>81</a:t>
            </a:fld>
            <a:endParaRPr lang="en-US" altLang="zh-TW"/>
          </a:p>
        </p:txBody>
      </p:sp>
    </p:spTree>
    <p:extLst>
      <p:ext uri="{BB962C8B-B14F-4D97-AF65-F5344CB8AC3E}">
        <p14:creationId xmlns:p14="http://schemas.microsoft.com/office/powerpoint/2010/main" val="3730745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04451" name="備忘稿版面配置區 2"/>
          <p:cNvSpPr>
            <a:spLocks noGrp="1"/>
          </p:cNvSpPr>
          <p:nvPr>
            <p:ph type="body" idx="1"/>
          </p:nvPr>
        </p:nvSpPr>
        <p:spPr>
          <a:noFill/>
        </p:spPr>
        <p:txBody>
          <a:bodyPr/>
          <a:lstStyle/>
          <a:p>
            <a:pPr eaLnBrk="1" hangingPunct="1"/>
            <a:r>
              <a:rPr lang="zh-TW" altLang="en-US" u="none" dirty="0" smtClean="0"/>
              <a:t>引自十二年國民基本教育課程綱要總綱</a:t>
            </a:r>
          </a:p>
          <a:p>
            <a:pPr eaLnBrk="1" hangingPunct="1"/>
            <a:r>
              <a:rPr lang="zh-TW" altLang="en-US" dirty="0" smtClean="0"/>
              <a:t>總綱的功能</a:t>
            </a:r>
            <a:endParaRPr lang="en-US" altLang="zh-TW" dirty="0" smtClean="0"/>
          </a:p>
          <a:p>
            <a:pPr eaLnBrk="1" hangingPunct="1"/>
            <a:endParaRPr lang="en-US" altLang="zh-TW" dirty="0" smtClean="0"/>
          </a:p>
          <a:p>
            <a:pPr eaLnBrk="1" hangingPunct="1"/>
            <a:r>
              <a:rPr lang="zh-TW" altLang="en-US" dirty="0" smtClean="0"/>
              <a:t>一、</a:t>
            </a:r>
            <a:r>
              <a:rPr lang="zh-TW" altLang="en-US" dirty="0"/>
              <a:t>規範（</a:t>
            </a:r>
            <a:r>
              <a:rPr lang="zh-TW" altLang="en-US" dirty="0" smtClean="0"/>
              <a:t>如照片中的教材</a:t>
            </a:r>
            <a:r>
              <a:rPr lang="zh-TW" altLang="en-US" dirty="0"/>
              <a:t>內容、</a:t>
            </a:r>
            <a:r>
              <a:rPr lang="zh-TW" altLang="en-US" dirty="0" smtClean="0"/>
              <a:t>部定課程、</a:t>
            </a:r>
            <a:r>
              <a:rPr lang="zh-TW" altLang="en-US" dirty="0"/>
              <a:t>排</a:t>
            </a:r>
            <a:r>
              <a:rPr lang="zh-TW" altLang="en-US" dirty="0" smtClean="0"/>
              <a:t>課課表等</a:t>
            </a:r>
            <a:r>
              <a:rPr lang="zh-TW" altLang="en-US" dirty="0"/>
              <a:t>）</a:t>
            </a:r>
            <a:endParaRPr lang="en-US" altLang="zh-TW" dirty="0"/>
          </a:p>
          <a:p>
            <a:pPr eaLnBrk="1" hangingPunct="1"/>
            <a:r>
              <a:rPr lang="zh-TW" altLang="en-US" dirty="0"/>
              <a:t>        引導（校訂課程的適性</a:t>
            </a:r>
            <a:r>
              <a:rPr lang="zh-TW" altLang="en-US" dirty="0" smtClean="0"/>
              <a:t>發展，如右圖照片）</a:t>
            </a:r>
            <a:endParaRPr lang="en-US" altLang="zh-TW" dirty="0"/>
          </a:p>
          <a:p>
            <a:pPr eaLnBrk="1" hangingPunct="1"/>
            <a:r>
              <a:rPr lang="zh-TW" altLang="en-US" dirty="0" smtClean="0"/>
              <a:t>二、</a:t>
            </a:r>
            <a:r>
              <a:rPr lang="zh-TW" altLang="en-US" dirty="0"/>
              <a:t>學校課程教學的發展與實施，</a:t>
            </a:r>
            <a:endParaRPr lang="en-US" altLang="zh-TW" dirty="0"/>
          </a:p>
          <a:p>
            <a:pPr eaLnBrk="1" hangingPunct="1"/>
            <a:r>
              <a:rPr lang="zh-TW" altLang="en-US" dirty="0" smtClean="0"/>
              <a:t>三、</a:t>
            </a:r>
            <a:r>
              <a:rPr lang="zh-TW" altLang="en-US" dirty="0"/>
              <a:t>最重要的是要</a:t>
            </a:r>
            <a:r>
              <a:rPr lang="zh-TW" altLang="en-US" dirty="0" smtClean="0"/>
              <a:t>能引領每</a:t>
            </a:r>
            <a:r>
              <a:rPr lang="zh-TW" altLang="en-US" dirty="0"/>
              <a:t>一個孩子的學習，成就每一位學生。</a:t>
            </a:r>
          </a:p>
        </p:txBody>
      </p:sp>
      <p:sp>
        <p:nvSpPr>
          <p:cNvPr id="104452" name="投影片編號版面配置區 3"/>
          <p:cNvSpPr>
            <a:spLocks noGrp="1"/>
          </p:cNvSpPr>
          <p:nvPr>
            <p:ph type="sldNum" sz="quarter" idx="5"/>
          </p:nvPr>
        </p:nvSpPr>
        <p:spPr>
          <a:noFill/>
          <a:ln>
            <a:miter lim="800000"/>
            <a:headEnd/>
            <a:tailEnd/>
          </a:ln>
        </p:spPr>
        <p:txBody>
          <a:bodyPr/>
          <a:lstStyle/>
          <a:p>
            <a:fld id="{7FAAE24C-8FC4-46B1-B4CB-547DC1A456AD}" type="slidenum">
              <a:rPr lang="zh-TW" altLang="en-US">
                <a:solidFill>
                  <a:prstClr val="black"/>
                </a:solidFill>
              </a:rPr>
              <a:pPr/>
              <a:t>17</a:t>
            </a:fld>
            <a:endParaRPr lang="en-US" altLang="zh-TW">
              <a:solidFill>
                <a:prstClr val="black"/>
              </a:solidFill>
            </a:endParaRPr>
          </a:p>
        </p:txBody>
      </p:sp>
    </p:spTree>
    <p:extLst>
      <p:ext uri="{BB962C8B-B14F-4D97-AF65-F5344CB8AC3E}">
        <p14:creationId xmlns:p14="http://schemas.microsoft.com/office/powerpoint/2010/main" val="11239087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p>
        </p:txBody>
      </p:sp>
      <p:sp>
        <p:nvSpPr>
          <p:cNvPr id="10138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a:solidFill>
                  <a:schemeClr val="tx1"/>
                </a:solidFill>
                <a:latin typeface="Arial" panose="020B0604020202020204" pitchFamily="34" charset="0"/>
                <a:ea typeface="新細明體" panose="02020500000000000000" pitchFamily="18" charset="-120"/>
              </a:defRPr>
            </a:lvl1pPr>
            <a:lvl2pPr marL="742950" indent="-285750" defTabSz="912813">
              <a:defRPr kumimoji="1">
                <a:solidFill>
                  <a:schemeClr val="tx1"/>
                </a:solidFill>
                <a:latin typeface="Arial" panose="020B0604020202020204" pitchFamily="34" charset="0"/>
                <a:ea typeface="新細明體" panose="02020500000000000000" pitchFamily="18" charset="-120"/>
              </a:defRPr>
            </a:lvl2pPr>
            <a:lvl3pPr marL="1143000" indent="-228600" defTabSz="912813">
              <a:defRPr kumimoji="1">
                <a:solidFill>
                  <a:schemeClr val="tx1"/>
                </a:solidFill>
                <a:latin typeface="Arial" panose="020B0604020202020204" pitchFamily="34" charset="0"/>
                <a:ea typeface="新細明體" panose="02020500000000000000" pitchFamily="18" charset="-120"/>
              </a:defRPr>
            </a:lvl3pPr>
            <a:lvl4pPr marL="1600200" indent="-228600" defTabSz="912813">
              <a:defRPr kumimoji="1">
                <a:solidFill>
                  <a:schemeClr val="tx1"/>
                </a:solidFill>
                <a:latin typeface="Arial" panose="020B0604020202020204" pitchFamily="34" charset="0"/>
                <a:ea typeface="新細明體" panose="02020500000000000000" pitchFamily="18" charset="-120"/>
              </a:defRPr>
            </a:lvl4pPr>
            <a:lvl5pPr marL="2057400" indent="-228600" defTabSz="912813">
              <a:defRPr kumimoji="1">
                <a:solidFill>
                  <a:schemeClr val="tx1"/>
                </a:solidFill>
                <a:latin typeface="Arial" panose="020B060402020202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4E3568F-11CA-4DDA-BA22-B7E5A95EB1DC}" type="slidenum">
              <a:rPr kumimoji="0" lang="zh-TW" altLang="en-US">
                <a:latin typeface="Calibri" panose="020F0502020204030204" pitchFamily="34" charset="0"/>
              </a:rPr>
              <a:pPr/>
              <a:t>90</a:t>
            </a:fld>
            <a:endParaRPr kumimoji="0" lang="en-US" altLang="zh-TW">
              <a:latin typeface="Calibri" panose="020F0502020204030204" pitchFamily="34" charset="0"/>
            </a:endParaRPr>
          </a:p>
        </p:txBody>
      </p:sp>
    </p:spTree>
    <p:extLst>
      <p:ext uri="{BB962C8B-B14F-4D97-AF65-F5344CB8AC3E}">
        <p14:creationId xmlns:p14="http://schemas.microsoft.com/office/powerpoint/2010/main" val="42396098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0035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defTabSz="912813">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defTabSz="912813">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defTabSz="912813">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defTabSz="912813">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D9B03175-6E09-49FF-AD35-2893211BAFFA}" type="slidenum">
              <a:rPr lang="zh-TW" altLang="en-US"/>
              <a:pPr>
                <a:spcBef>
                  <a:spcPct val="0"/>
                </a:spcBef>
              </a:pPr>
              <a:t>98</a:t>
            </a:fld>
            <a:endParaRPr lang="en-US" altLang="zh-TW"/>
          </a:p>
        </p:txBody>
      </p:sp>
    </p:spTree>
    <p:extLst>
      <p:ext uri="{BB962C8B-B14F-4D97-AF65-F5344CB8AC3E}">
        <p14:creationId xmlns:p14="http://schemas.microsoft.com/office/powerpoint/2010/main" val="4600309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0240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defTabSz="912813">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defTabSz="912813">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defTabSz="912813">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defTabSz="912813">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F79377AF-78B8-44A1-BD1E-39AD5BAF5B1C}" type="slidenum">
              <a:rPr lang="zh-TW" altLang="en-US"/>
              <a:pPr>
                <a:spcBef>
                  <a:spcPct val="0"/>
                </a:spcBef>
              </a:pPr>
              <a:t>99</a:t>
            </a:fld>
            <a:endParaRPr lang="en-US" altLang="zh-TW"/>
          </a:p>
        </p:txBody>
      </p:sp>
    </p:spTree>
    <p:extLst>
      <p:ext uri="{BB962C8B-B14F-4D97-AF65-F5344CB8AC3E}">
        <p14:creationId xmlns:p14="http://schemas.microsoft.com/office/powerpoint/2010/main" val="2363563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P.46</a:t>
            </a:r>
          </a:p>
          <a:p>
            <a:endParaRPr lang="zh-TW" altLang="en-US" sz="1200" b="0" i="0" u="none" strike="noStrike" kern="1200" baseline="0" dirty="0" smtClean="0">
              <a:solidFill>
                <a:schemeClr val="tx1"/>
              </a:solidFill>
              <a:latin typeface="+mn-lt"/>
              <a:ea typeface="+mn-ea"/>
              <a:cs typeface="+mn-cs"/>
            </a:endParaRPr>
          </a:p>
          <a:p>
            <a:r>
              <a:rPr lang="zh-TW" altLang="en-US" sz="1200" b="0" i="0" u="none" strike="noStrike" kern="1200" baseline="0" dirty="0" smtClean="0">
                <a:solidFill>
                  <a:schemeClr val="tx1"/>
                </a:solidFill>
                <a:latin typeface="+mn-lt"/>
                <a:ea typeface="+mn-ea"/>
                <a:cs typeface="+mn-cs"/>
              </a:rPr>
              <a:t>附錄二：議題適切融入領域課程綱要 </a:t>
            </a:r>
            <a:endParaRPr lang="en-US" altLang="zh-TW" sz="1200" b="0" i="0" u="none" strike="noStrike" kern="1200" baseline="0" dirty="0" smtClean="0">
              <a:solidFill>
                <a:schemeClr val="tx1"/>
              </a:solidFill>
              <a:latin typeface="+mn-lt"/>
              <a:ea typeface="+mn-ea"/>
              <a:cs typeface="+mn-cs"/>
            </a:endParaRPr>
          </a:p>
          <a:p>
            <a:endParaRPr lang="zh-TW" altLang="en-US"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1.</a:t>
            </a:r>
            <a:r>
              <a:rPr lang="zh-TW" altLang="en-US" sz="1200" b="0" i="0" u="none" strike="noStrike" kern="1200" baseline="0" dirty="0" smtClean="0">
                <a:solidFill>
                  <a:schemeClr val="tx1"/>
                </a:solidFill>
                <a:latin typeface="+mn-lt"/>
                <a:ea typeface="+mn-ea"/>
                <a:cs typeface="+mn-cs"/>
              </a:rPr>
              <a:t>「議題」係基於社會發展需要、受到關注，且期待學生應有所理解與行動的一些課題，其攸關現代生活、人類發展與社會價值，具時代性與前瞻性，且常具高度討論性與跨學門性質。</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2.</a:t>
            </a:r>
            <a:r>
              <a:rPr lang="zh-TW" altLang="en-US" sz="1200" b="0" i="0" u="none" strike="noStrike" kern="1200" baseline="0" dirty="0" smtClean="0">
                <a:solidFill>
                  <a:schemeClr val="tx1"/>
                </a:solidFill>
                <a:latin typeface="+mn-lt"/>
                <a:ea typeface="+mn-ea"/>
                <a:cs typeface="+mn-cs"/>
              </a:rPr>
              <a:t>為了與社會脈動、生活情境緊密連結，以議題教育培養學生多元的能力。因此議題融入綜合活動的教學十分重要，同時也是本領域特色。</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3.</a:t>
            </a:r>
            <a:r>
              <a:rPr lang="zh-TW" altLang="en-US" sz="1200" b="0" i="0" u="none" strike="noStrike" kern="1200" baseline="0" dirty="0" smtClean="0">
                <a:solidFill>
                  <a:schemeClr val="tx1"/>
                </a:solidFill>
                <a:latin typeface="+mn-lt"/>
                <a:ea typeface="+mn-ea"/>
                <a:cs typeface="+mn-cs"/>
              </a:rPr>
              <a:t>各領域</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科目可發揮課程與教學之創意與特色，依需求適時融入。</a:t>
            </a:r>
          </a:p>
          <a:p>
            <a:r>
              <a:rPr lang="en-US" altLang="zh-TW" sz="1200" b="0" i="0" u="none" strike="noStrike" kern="1200" baseline="0" dirty="0" smtClean="0">
                <a:solidFill>
                  <a:schemeClr val="tx1"/>
                </a:solidFill>
                <a:latin typeface="+mn-lt"/>
                <a:ea typeface="+mn-ea"/>
                <a:cs typeface="+mn-cs"/>
              </a:rPr>
              <a:t>4.</a:t>
            </a:r>
            <a:r>
              <a:rPr lang="zh-TW" altLang="en-US" sz="1200" b="0" i="0" u="none" strike="noStrike" kern="1200" baseline="0" dirty="0" smtClean="0">
                <a:solidFill>
                  <a:schemeClr val="tx1"/>
                </a:solidFill>
                <a:latin typeface="+mn-lt"/>
                <a:ea typeface="+mn-ea"/>
                <a:cs typeface="+mn-cs"/>
              </a:rPr>
              <a:t>議題教育的實施包含正式與非正式課程，學校課程的發展與教材編選應以學生經驗為中心，選取生活化教材。</a:t>
            </a:r>
            <a:endParaRPr lang="en-US" altLang="zh-TW" sz="1200" b="0" i="0" u="none" strike="noStrike" kern="1200" baseline="0" dirty="0" smtClean="0">
              <a:solidFill>
                <a:schemeClr val="tx1"/>
              </a:solidFill>
              <a:latin typeface="+mn-lt"/>
              <a:ea typeface="+mn-ea"/>
              <a:cs typeface="+mn-cs"/>
            </a:endParaRPr>
          </a:p>
          <a:p>
            <a:r>
              <a:rPr lang="en-US" altLang="zh-TW" dirty="0" smtClean="0"/>
              <a:t>5.</a:t>
            </a:r>
            <a:r>
              <a:rPr lang="zh-TW" altLang="en-US" dirty="0" smtClean="0"/>
              <a:t>分為以下幾個向度和大家說明</a:t>
            </a:r>
            <a:r>
              <a:rPr lang="en-US" altLang="zh-TW" dirty="0" smtClean="0"/>
              <a:t>:</a:t>
            </a:r>
          </a:p>
          <a:p>
            <a:r>
              <a:rPr lang="zh-TW" altLang="en-US" sz="12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議題適切融入學習重點舉例說明，議題融入之選擇，議題融入之作法，議題融入之教學示例</a:t>
            </a:r>
            <a:endParaRPr lang="zh-CN" altLang="en-US" sz="12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158282-3446-4CA3-8A10-1B9762EAE488}"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4189366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u="none" dirty="0" smtClean="0"/>
              <a:t>P.47-48</a:t>
            </a:r>
          </a:p>
          <a:p>
            <a:endParaRPr lang="en-US" altLang="zh-TW" dirty="0" smtClean="0"/>
          </a:p>
          <a:p>
            <a:r>
              <a:rPr lang="en-US" altLang="zh-TW" dirty="0" smtClean="0"/>
              <a:t>19</a:t>
            </a:r>
            <a:r>
              <a:rPr lang="zh-TW" altLang="en-US" dirty="0" smtClean="0"/>
              <a:t>項議題，強調教育兩個字</a:t>
            </a:r>
            <a:endParaRPr lang="zh-TW" altLang="en-US"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8</a:t>
            </a:r>
            <a:r>
              <a:rPr lang="zh-TW" altLang="en-US" sz="1200" b="0" i="0" u="none" strike="noStrike" kern="1200" baseline="0" dirty="0" smtClean="0">
                <a:solidFill>
                  <a:schemeClr val="tx1"/>
                </a:solidFill>
                <a:latin typeface="+mn-lt"/>
                <a:ea typeface="+mn-ea"/>
                <a:cs typeface="+mn-cs"/>
              </a:rPr>
              <a:t>項議題所涉之教育相關法律及國家政策綱領如下： </a:t>
            </a:r>
          </a:p>
          <a:p>
            <a:r>
              <a:rPr lang="zh-TW" altLang="en-US" sz="1200" b="0" i="0" u="none" strike="noStrike" kern="1200" baseline="0" dirty="0" smtClean="0">
                <a:solidFill>
                  <a:schemeClr val="tx1"/>
                </a:solidFill>
                <a:latin typeface="+mn-lt"/>
                <a:ea typeface="+mn-ea"/>
                <a:cs typeface="+mn-cs"/>
              </a:rPr>
              <a:t>註</a:t>
            </a:r>
            <a:r>
              <a:rPr lang="en-US" altLang="zh-TW" sz="1200" b="0" i="0" u="none" strike="noStrike" kern="1200" baseline="0" dirty="0" smtClean="0">
                <a:solidFill>
                  <a:schemeClr val="tx1"/>
                </a:solidFill>
                <a:latin typeface="+mn-lt"/>
                <a:ea typeface="+mn-ea"/>
                <a:cs typeface="+mn-cs"/>
              </a:rPr>
              <a:t>1</a:t>
            </a:r>
            <a:r>
              <a:rPr lang="zh-TW" altLang="en-US" sz="1200" b="0" i="0" u="none" strike="noStrike" kern="1200" baseline="0" dirty="0" smtClean="0">
                <a:solidFill>
                  <a:schemeClr val="tx1"/>
                </a:solidFill>
                <a:latin typeface="+mn-lt"/>
                <a:ea typeface="+mn-ea"/>
                <a:cs typeface="+mn-cs"/>
              </a:rPr>
              <a:t>：性別平等教育之教育相關法律或國家政策綱領有：</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性別平等教育法</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性別平等政策綱領</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消除對婦女一切形式歧視公約施行法</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等。 </a:t>
            </a:r>
          </a:p>
          <a:p>
            <a:r>
              <a:rPr lang="zh-TW" altLang="en-US" sz="1200" b="0" i="0" u="none" strike="noStrike" kern="1200" baseline="0" dirty="0" smtClean="0">
                <a:solidFill>
                  <a:schemeClr val="tx1"/>
                </a:solidFill>
                <a:latin typeface="+mn-lt"/>
                <a:ea typeface="+mn-ea"/>
                <a:cs typeface="+mn-cs"/>
              </a:rPr>
              <a:t>註</a:t>
            </a:r>
            <a:r>
              <a:rPr lang="en-US" altLang="zh-TW" sz="1200" b="0" i="0" u="none" strike="noStrike" kern="1200" baseline="0" dirty="0" smtClean="0">
                <a:solidFill>
                  <a:schemeClr val="tx1"/>
                </a:solidFill>
                <a:latin typeface="+mn-lt"/>
                <a:ea typeface="+mn-ea"/>
                <a:cs typeface="+mn-cs"/>
              </a:rPr>
              <a:t>2</a:t>
            </a:r>
            <a:r>
              <a:rPr lang="zh-TW" altLang="en-US" sz="1200" b="0" i="0" u="none" strike="noStrike" kern="1200" baseline="0" dirty="0" smtClean="0">
                <a:solidFill>
                  <a:schemeClr val="tx1"/>
                </a:solidFill>
                <a:latin typeface="+mn-lt"/>
                <a:ea typeface="+mn-ea"/>
                <a:cs typeface="+mn-cs"/>
              </a:rPr>
              <a:t>：人權教育之教育相關法律或國家政策綱領有：</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公民與政治權利國際公約及經濟社會文化權利國際公約施行法</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兒童權利公約施行法</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身心障礙者權利公約施行法</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等。 </a:t>
            </a:r>
          </a:p>
          <a:p>
            <a:r>
              <a:rPr lang="zh-TW" altLang="en-US" sz="1200" b="0" i="0" u="none" strike="noStrike" kern="1200" baseline="0" dirty="0" smtClean="0">
                <a:solidFill>
                  <a:schemeClr val="tx1"/>
                </a:solidFill>
                <a:latin typeface="+mn-lt"/>
                <a:ea typeface="+mn-ea"/>
                <a:cs typeface="+mn-cs"/>
              </a:rPr>
              <a:t>註</a:t>
            </a:r>
            <a:r>
              <a:rPr lang="en-US" altLang="zh-TW" sz="1200" b="0" i="0" u="none" strike="noStrike" kern="1200" baseline="0" dirty="0" smtClean="0">
                <a:solidFill>
                  <a:schemeClr val="tx1"/>
                </a:solidFill>
                <a:latin typeface="+mn-lt"/>
                <a:ea typeface="+mn-ea"/>
                <a:cs typeface="+mn-cs"/>
              </a:rPr>
              <a:t>3</a:t>
            </a:r>
            <a:r>
              <a:rPr lang="zh-TW" altLang="en-US" sz="1200" b="0" i="0" u="none" strike="noStrike" kern="1200" baseline="0" dirty="0" smtClean="0">
                <a:solidFill>
                  <a:schemeClr val="tx1"/>
                </a:solidFill>
                <a:latin typeface="+mn-lt"/>
                <a:ea typeface="+mn-ea"/>
                <a:cs typeface="+mn-cs"/>
              </a:rPr>
              <a:t>：環境教育之教育相關法律或國家政策綱領有：</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環境教育法</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國家環境教育綱領</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等。 </a:t>
            </a:r>
          </a:p>
          <a:p>
            <a:r>
              <a:rPr lang="zh-TW" altLang="en-US" sz="1200" b="0" i="0" u="none" strike="noStrike" kern="1200" baseline="0" dirty="0" smtClean="0">
                <a:solidFill>
                  <a:schemeClr val="tx1"/>
                </a:solidFill>
                <a:latin typeface="+mn-lt"/>
                <a:ea typeface="+mn-ea"/>
                <a:cs typeface="+mn-cs"/>
              </a:rPr>
              <a:t>註</a:t>
            </a:r>
            <a:r>
              <a:rPr lang="en-US" altLang="zh-TW" sz="1200" b="0" i="0" u="none" strike="noStrike" kern="1200" baseline="0" dirty="0" smtClean="0">
                <a:solidFill>
                  <a:schemeClr val="tx1"/>
                </a:solidFill>
                <a:latin typeface="+mn-lt"/>
                <a:ea typeface="+mn-ea"/>
                <a:cs typeface="+mn-cs"/>
              </a:rPr>
              <a:t>4</a:t>
            </a:r>
            <a:r>
              <a:rPr lang="zh-TW" altLang="en-US" sz="1200" b="0" i="0" u="none" strike="noStrike" kern="1200" baseline="0" dirty="0" smtClean="0">
                <a:solidFill>
                  <a:schemeClr val="tx1"/>
                </a:solidFill>
                <a:latin typeface="+mn-lt"/>
                <a:ea typeface="+mn-ea"/>
                <a:cs typeface="+mn-cs"/>
              </a:rPr>
              <a:t>：海洋教育之教育相關法律或政策綱領有：</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國家海洋政策綱領</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等。 </a:t>
            </a:r>
          </a:p>
          <a:p>
            <a:r>
              <a:rPr lang="zh-TW" altLang="en-US" sz="1200" b="0" i="0" u="none" strike="noStrike" kern="1200" baseline="0" dirty="0" smtClean="0">
                <a:solidFill>
                  <a:schemeClr val="tx1"/>
                </a:solidFill>
                <a:latin typeface="+mn-lt"/>
                <a:ea typeface="+mn-ea"/>
                <a:cs typeface="+mn-cs"/>
              </a:rPr>
              <a:t>註</a:t>
            </a:r>
            <a:r>
              <a:rPr lang="en-US" altLang="zh-TW" sz="1200" b="0" i="0" u="none" strike="noStrike" kern="1200" baseline="0" dirty="0" smtClean="0">
                <a:solidFill>
                  <a:schemeClr val="tx1"/>
                </a:solidFill>
                <a:latin typeface="+mn-lt"/>
                <a:ea typeface="+mn-ea"/>
                <a:cs typeface="+mn-cs"/>
              </a:rPr>
              <a:t>5</a:t>
            </a:r>
            <a:r>
              <a:rPr lang="zh-TW" altLang="en-US" sz="1200" b="0" i="0" u="none" strike="noStrike" kern="1200" baseline="0" dirty="0" smtClean="0">
                <a:solidFill>
                  <a:schemeClr val="tx1"/>
                </a:solidFill>
                <a:latin typeface="+mn-lt"/>
                <a:ea typeface="+mn-ea"/>
                <a:cs typeface="+mn-cs"/>
              </a:rPr>
              <a:t>：科技教育之教育相關法律或政策綱領有：</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科學技術基本法</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等。 </a:t>
            </a:r>
          </a:p>
          <a:p>
            <a:r>
              <a:rPr lang="zh-TW" altLang="en-US" sz="1200" b="0" i="0" u="none" strike="noStrike" kern="1200" baseline="0" dirty="0" smtClean="0">
                <a:solidFill>
                  <a:schemeClr val="tx1"/>
                </a:solidFill>
                <a:latin typeface="+mn-lt"/>
                <a:ea typeface="+mn-ea"/>
                <a:cs typeface="+mn-cs"/>
              </a:rPr>
              <a:t>註</a:t>
            </a:r>
            <a:r>
              <a:rPr lang="en-US" altLang="zh-TW" sz="1200" b="0" i="0" u="none" strike="noStrike" kern="1200" baseline="0" dirty="0" smtClean="0">
                <a:solidFill>
                  <a:schemeClr val="tx1"/>
                </a:solidFill>
                <a:latin typeface="+mn-lt"/>
                <a:ea typeface="+mn-ea"/>
                <a:cs typeface="+mn-cs"/>
              </a:rPr>
              <a:t>6</a:t>
            </a:r>
            <a:r>
              <a:rPr lang="zh-TW" altLang="en-US" sz="1200" b="0" i="0" u="none" strike="noStrike" kern="1200" baseline="0" dirty="0" smtClean="0">
                <a:solidFill>
                  <a:schemeClr val="tx1"/>
                </a:solidFill>
                <a:latin typeface="+mn-lt"/>
                <a:ea typeface="+mn-ea"/>
                <a:cs typeface="+mn-cs"/>
              </a:rPr>
              <a:t>：能源教育之教育相關法律或政策綱領有：</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能源發展綱領</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等。 </a:t>
            </a:r>
          </a:p>
          <a:p>
            <a:r>
              <a:rPr lang="zh-TW" altLang="en-US" sz="1200" b="0" i="0" u="none" strike="noStrike" kern="1200" baseline="0" dirty="0" smtClean="0">
                <a:solidFill>
                  <a:schemeClr val="tx1"/>
                </a:solidFill>
                <a:latin typeface="+mn-lt"/>
                <a:ea typeface="+mn-ea"/>
                <a:cs typeface="+mn-cs"/>
              </a:rPr>
              <a:t>註</a:t>
            </a:r>
            <a:r>
              <a:rPr lang="en-US" altLang="zh-TW" sz="1200" b="0" i="0" u="none" strike="noStrike" kern="1200" baseline="0" dirty="0" smtClean="0">
                <a:solidFill>
                  <a:schemeClr val="tx1"/>
                </a:solidFill>
                <a:latin typeface="+mn-lt"/>
                <a:ea typeface="+mn-ea"/>
                <a:cs typeface="+mn-cs"/>
              </a:rPr>
              <a:t>7</a:t>
            </a:r>
            <a:r>
              <a:rPr lang="zh-TW" altLang="en-US" sz="1200" b="0" i="0" u="none" strike="noStrike" kern="1200" baseline="0" dirty="0" smtClean="0">
                <a:solidFill>
                  <a:schemeClr val="tx1"/>
                </a:solidFill>
                <a:latin typeface="+mn-lt"/>
                <a:ea typeface="+mn-ea"/>
                <a:cs typeface="+mn-cs"/>
              </a:rPr>
              <a:t>：家庭教育之教育相關法律或政策綱領有：</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家庭教育法</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等。 </a:t>
            </a:r>
          </a:p>
          <a:p>
            <a:r>
              <a:rPr lang="zh-TW" altLang="en-US" sz="1200" b="0" i="0" u="none" strike="noStrike" kern="1200" baseline="0" dirty="0" smtClean="0">
                <a:solidFill>
                  <a:schemeClr val="tx1"/>
                </a:solidFill>
                <a:latin typeface="+mn-lt"/>
                <a:ea typeface="+mn-ea"/>
                <a:cs typeface="+mn-cs"/>
              </a:rPr>
              <a:t>註</a:t>
            </a:r>
            <a:r>
              <a:rPr lang="en-US" altLang="zh-TW" sz="1200" b="0" i="0" u="none" strike="noStrike" kern="1200" baseline="0" dirty="0" smtClean="0">
                <a:solidFill>
                  <a:schemeClr val="tx1"/>
                </a:solidFill>
                <a:latin typeface="+mn-lt"/>
                <a:ea typeface="+mn-ea"/>
                <a:cs typeface="+mn-cs"/>
              </a:rPr>
              <a:t>8</a:t>
            </a:r>
            <a:r>
              <a:rPr lang="zh-TW" altLang="en-US" sz="1200" b="0" i="0" u="none" strike="noStrike" kern="1200" baseline="0" dirty="0" smtClean="0">
                <a:solidFill>
                  <a:schemeClr val="tx1"/>
                </a:solidFill>
                <a:latin typeface="+mn-lt"/>
                <a:ea typeface="+mn-ea"/>
                <a:cs typeface="+mn-cs"/>
              </a:rPr>
              <a:t>：原住民族教育之教育相關法律或政策綱領有：</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原住民族基本法</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原住民族教育法</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原住民族語言發展法</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等。 	</a:t>
            </a:r>
          </a:p>
          <a:p>
            <a:endParaRPr lang="en-US" altLang="zh-TW" dirty="0" smtClean="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75ECC7-DDF9-4DE9-9867-51E4D85623D8}"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7652646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引自</a:t>
            </a:r>
            <a:r>
              <a:rPr lang="zh-TW" altLang="en-US" u="none" dirty="0" smtClean="0"/>
              <a:t>十二年國民基本教育綜合活動領域</a:t>
            </a:r>
            <a:r>
              <a:rPr lang="zh-TW" altLang="en-US" u="none" baseline="0" dirty="0" smtClean="0"/>
              <a:t>國民中小學暨普通型高級中等學校</a:t>
            </a:r>
            <a:r>
              <a:rPr lang="zh-TW" altLang="en-US" u="none" dirty="0" smtClean="0"/>
              <a:t>課程綱要</a:t>
            </a:r>
            <a:endParaRPr lang="en-US" altLang="zh-TW"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P.48-55</a:t>
            </a:r>
          </a:p>
          <a:p>
            <a:endParaRPr lang="zh-TW" altLang="en-US" sz="1200" b="0" i="0" u="none" strike="noStrike" kern="1200" baseline="0" dirty="0" smtClean="0">
              <a:solidFill>
                <a:schemeClr val="tx1"/>
              </a:solidFill>
              <a:latin typeface="+mn-lt"/>
              <a:ea typeface="+mn-ea"/>
              <a:cs typeface="+mn-cs"/>
            </a:endParaRPr>
          </a:p>
          <a:p>
            <a:r>
              <a:rPr lang="zh-TW" altLang="en-US" sz="1200" b="0" i="0" u="none" strike="noStrike" kern="1200" baseline="0" dirty="0" smtClean="0">
                <a:solidFill>
                  <a:schemeClr val="tx1"/>
                </a:solidFill>
                <a:latin typeface="+mn-lt"/>
                <a:ea typeface="+mn-ea"/>
                <a:cs typeface="+mn-cs"/>
              </a:rPr>
              <a:t>性別平等、人權、環境、海洋教育議題為延續九年一貫課程綱要，已具完整之內涵架構，有利延伸規劃各領域</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科目課程之適切融入，並能豐富與落實核心素養之內涵，故以性別平等、人權、環境、海洋教育議題為例，呈現其學習主題與實質內涵，以作為課程設計、教材編審與教學實施之參考。 </a:t>
            </a:r>
            <a:endParaRPr lang="en-US" altLang="zh-TW" sz="1200" b="0" i="0" u="none" strike="noStrike" kern="1200" baseline="0" dirty="0" smtClean="0">
              <a:solidFill>
                <a:schemeClr val="tx1"/>
              </a:solidFill>
              <a:latin typeface="+mn-lt"/>
              <a:ea typeface="+mn-ea"/>
              <a:cs typeface="+mn-cs"/>
            </a:endParaRPr>
          </a:p>
          <a:p>
            <a:r>
              <a:rPr lang="zh-TW" altLang="en-US" dirty="0" smtClean="0"/>
              <a:t>議題融入也要兼顧領域課程的學習重點相互呼應，而不適為了融入而融入，舉出議題實質內涵與領域的學習重點相互呼應。</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158282-3446-4CA3-8A10-1B9762EAE488}"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8080336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solidFill>
                  <a:schemeClr val="tx1"/>
                </a:solidFill>
              </a:rPr>
              <a:t>引自</a:t>
            </a:r>
            <a:r>
              <a:rPr lang="zh-TW" altLang="en-US" u="none" dirty="0" smtClean="0">
                <a:solidFill>
                  <a:schemeClr val="tx1"/>
                </a:solidFill>
              </a:rPr>
              <a:t>十二年國民基本教育綜合活動領域</a:t>
            </a:r>
            <a:r>
              <a:rPr lang="zh-TW" altLang="en-US" u="none" baseline="0" dirty="0" smtClean="0">
                <a:solidFill>
                  <a:schemeClr val="tx1"/>
                </a:solidFill>
              </a:rPr>
              <a:t>國民中小學暨普通型高級中等學校</a:t>
            </a:r>
            <a:r>
              <a:rPr lang="zh-TW" altLang="en-US" u="none" dirty="0" smtClean="0">
                <a:solidFill>
                  <a:schemeClr val="tx1"/>
                </a:solidFill>
              </a:rPr>
              <a:t>課程綱要</a:t>
            </a:r>
            <a:endParaRPr lang="en-US" altLang="zh-TW"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solidFill>
                  <a:schemeClr val="tx1"/>
                </a:solidFill>
              </a:rPr>
              <a:t>P.46</a:t>
            </a:r>
          </a:p>
          <a:p>
            <a:endParaRPr lang="en-US" altLang="zh-TW" dirty="0" smtClean="0"/>
          </a:p>
          <a:p>
            <a:r>
              <a:rPr lang="zh-TW" altLang="en-US" dirty="0" smtClean="0"/>
              <a:t>議題融入選擇時機，整理如下</a:t>
            </a:r>
            <a:r>
              <a:rPr lang="en-US" altLang="zh-TW"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1.</a:t>
            </a:r>
            <a:r>
              <a:rPr lang="zh-TW" altLang="en-US" dirty="0" smtClean="0"/>
              <a:t>綜合活動領域學習表現既有的議題</a:t>
            </a:r>
            <a:r>
              <a:rPr lang="en-US" altLang="zh-TW" dirty="0" smtClean="0"/>
              <a:t>:</a:t>
            </a:r>
            <a:r>
              <a:rPr lang="zh-TW" altLang="en-US" dirty="0" smtClean="0"/>
              <a:t>如生涯，戶外教育</a:t>
            </a:r>
            <a:r>
              <a:rPr lang="en-US" altLang="zh-TW" dirty="0" smtClean="0"/>
              <a:t>…</a:t>
            </a:r>
            <a:r>
              <a:rPr lang="zh-TW" altLang="en-US" dirty="0" smtClean="0"/>
              <a:t>等，以生涯規劃教育議題為例，學習表現</a:t>
            </a:r>
            <a:r>
              <a:rPr lang="en-US" altLang="zh-TW" sz="1200" dirty="0" smtClean="0">
                <a:solidFill>
                  <a:schemeClr val="bg1"/>
                </a:solidFill>
                <a:latin typeface="+mn-ea"/>
                <a:cs typeface="Arial Unicode MS" panose="020B0604020202020204" pitchFamily="34" charset="-122"/>
              </a:rPr>
              <a:t>1c-IV-2</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2.</a:t>
            </a:r>
            <a:r>
              <a:rPr lang="zh-TW" altLang="en-US" dirty="0" smtClean="0"/>
              <a:t>根據</a:t>
            </a:r>
            <a:r>
              <a:rPr lang="zh-TW" altLang="en-US" sz="1200" b="0" i="0" u="none" strike="noStrike" kern="1200" baseline="0" dirty="0" smtClean="0">
                <a:solidFill>
                  <a:schemeClr val="tx1"/>
                </a:solidFill>
                <a:latin typeface="+mn-lt"/>
                <a:ea typeface="+mn-ea"/>
                <a:cs typeface="+mn-cs"/>
              </a:rPr>
              <a:t>基於社會發展需要、受到關注，攸關現代生活，社會脈動、生活情境緊密連結，可培養學生多元的能力以因應社會的變遷，學習表現</a:t>
            </a:r>
            <a:r>
              <a:rPr lang="en-US" altLang="zh-TW" sz="1200" b="0" i="0" u="none" strike="noStrike" kern="1200" baseline="0" dirty="0" smtClean="0">
                <a:solidFill>
                  <a:schemeClr val="tx1"/>
                </a:solidFill>
                <a:latin typeface="+mn-lt"/>
                <a:ea typeface="+mn-ea"/>
                <a:cs typeface="+mn-cs"/>
              </a:rPr>
              <a:t>:</a:t>
            </a:r>
            <a:r>
              <a:rPr lang="en-US" altLang="zh-TW" sz="12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1b-IV-2</a:t>
            </a:r>
            <a:r>
              <a:rPr lang="zh-TW" altLang="en-US" sz="1200" b="0" i="0" u="none" strike="noStrike" kern="1200" baseline="0" dirty="0" smtClean="0">
                <a:solidFill>
                  <a:schemeClr val="tx1"/>
                </a:solidFill>
                <a:latin typeface="+mn-lt"/>
                <a:ea typeface="+mn-ea"/>
                <a:cs typeface="+mn-cs"/>
              </a:rPr>
              <a:t>。</a:t>
            </a:r>
            <a:endParaRPr lang="en-US" altLang="zh-TW"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kern="1200" baseline="0" dirty="0" smtClean="0">
                <a:solidFill>
                  <a:schemeClr val="tx1"/>
                </a:solidFill>
                <a:latin typeface="+mn-lt"/>
                <a:ea typeface="+mn-ea"/>
                <a:cs typeface="+mn-cs"/>
              </a:rPr>
              <a:t>3.</a:t>
            </a:r>
            <a:r>
              <a:rPr lang="zh-TW" altLang="en-US" sz="1200" b="0" i="0" u="none" strike="noStrike" kern="1200" baseline="0" dirty="0" smtClean="0">
                <a:solidFill>
                  <a:schemeClr val="tx1"/>
                </a:solidFill>
                <a:latin typeface="+mn-lt"/>
                <a:ea typeface="+mn-ea"/>
                <a:cs typeface="+mn-cs"/>
              </a:rPr>
              <a:t>具時代性與前瞻性，且常具高度討論性與跨學門性質，如家庭教育議題中高齡社會的社會趨勢，學習表現</a:t>
            </a:r>
            <a:r>
              <a:rPr lang="en-US" altLang="zh-TW" sz="1200" dirty="0" smtClean="0">
                <a:solidFill>
                  <a:schemeClr val="bg1"/>
                </a:solidFill>
              </a:rPr>
              <a:t>2d-IV-1</a:t>
            </a:r>
            <a:r>
              <a:rPr lang="zh-TW" altLang="en-US" sz="1200" b="0" i="0" u="none" strike="noStrike" kern="1200" baseline="0" dirty="0" smtClean="0">
                <a:solidFill>
                  <a:schemeClr val="tx1"/>
                </a:solidFill>
                <a:latin typeface="+mn-lt"/>
                <a:ea typeface="+mn-ea"/>
                <a:cs typeface="+mn-cs"/>
              </a:rPr>
              <a:t>。</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4.</a:t>
            </a:r>
            <a:r>
              <a:rPr lang="zh-TW" altLang="en-US" sz="1200" b="0" i="0" u="none" strike="noStrike" kern="1200" baseline="0" dirty="0" smtClean="0">
                <a:solidFill>
                  <a:schemeClr val="tx1"/>
                </a:solidFill>
                <a:latin typeface="+mn-lt"/>
                <a:ea typeface="+mn-ea"/>
                <a:cs typeface="+mn-cs"/>
              </a:rPr>
              <a:t>以學生經驗為中心，選取生活化教材，可透過領域</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科目內容之連結、延伸、統整與轉化，進行議題之融入。</a:t>
            </a:r>
            <a:endParaRPr lang="zh-TW" altLang="en-US" dirty="0" smtClean="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1465619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solidFill>
                  <a:schemeClr val="tx1"/>
                </a:solidFill>
              </a:rPr>
              <a:t>引自</a:t>
            </a:r>
            <a:r>
              <a:rPr lang="zh-TW" altLang="en-US" u="none" dirty="0" smtClean="0">
                <a:solidFill>
                  <a:schemeClr val="tx1"/>
                </a:solidFill>
              </a:rPr>
              <a:t>十二年國民基本教育綜合活動領域</a:t>
            </a:r>
            <a:r>
              <a:rPr lang="zh-TW" altLang="en-US" u="none" baseline="0" dirty="0" smtClean="0">
                <a:solidFill>
                  <a:schemeClr val="tx1"/>
                </a:solidFill>
              </a:rPr>
              <a:t>國民中小學暨普通型高級中等學校</a:t>
            </a:r>
            <a:r>
              <a:rPr lang="zh-TW" altLang="en-US" u="none" dirty="0" smtClean="0">
                <a:solidFill>
                  <a:schemeClr val="tx1"/>
                </a:solidFill>
              </a:rPr>
              <a:t>課程綱要</a:t>
            </a:r>
            <a:endParaRPr lang="en-US" altLang="zh-TW"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solidFill>
                  <a:schemeClr val="tx1"/>
                </a:solidFill>
              </a:rPr>
              <a:t>P.46</a:t>
            </a:r>
          </a:p>
          <a:p>
            <a:endParaRPr lang="en-US" altLang="zh-TW" dirty="0" smtClean="0"/>
          </a:p>
          <a:p>
            <a:r>
              <a:rPr lang="en-US" altLang="zh-TW" dirty="0" smtClean="0"/>
              <a:t>1.</a:t>
            </a:r>
            <a:r>
              <a:rPr lang="zh-TW" altLang="en-US" dirty="0" smtClean="0"/>
              <a:t>依據前頁所陳述，議題融入的時機，有</a:t>
            </a:r>
            <a:r>
              <a:rPr lang="zh-TW" altLang="en-US" sz="1200" b="1" dirty="0" smtClean="0">
                <a:latin typeface="Arial Unicode MS" panose="020B0604020202020204" pitchFamily="34" charset="-122"/>
                <a:ea typeface="Arial Unicode MS" panose="020B0604020202020204" pitchFamily="34" charset="-122"/>
                <a:cs typeface="Arial Unicode MS" panose="020B0604020202020204" pitchFamily="34" charset="-122"/>
              </a:rPr>
              <a:t>既有</a:t>
            </a:r>
            <a:r>
              <a:rPr lang="zh-TW" altLang="en-US" sz="1200" b="1" dirty="0" smtClean="0">
                <a:latin typeface="微軟正黑體"/>
                <a:ea typeface="微軟正黑體"/>
                <a:cs typeface="Arial Unicode MS" panose="020B0604020202020204" pitchFamily="34" charset="-122"/>
              </a:rPr>
              <a:t>、需求、前瞻及時事四種融入時機，接著檢視融入議題的實質的內涵，做為課程規劃的依據</a:t>
            </a:r>
            <a:endParaRPr lang="en-US" altLang="zh-TW" sz="1200" b="1" dirty="0" smtClean="0">
              <a:latin typeface="微軟正黑體"/>
              <a:ea typeface="微軟正黑體"/>
              <a:cs typeface="Arial Unicode MS" panose="020B0604020202020204" pitchFamily="34" charset="-122"/>
            </a:endParaRPr>
          </a:p>
          <a:p>
            <a:r>
              <a:rPr lang="en-US" altLang="zh-TW" sz="1200" b="1" dirty="0" smtClean="0">
                <a:latin typeface="微軟正黑體"/>
                <a:ea typeface="微軟正黑體"/>
                <a:cs typeface="Arial Unicode MS" panose="020B0604020202020204" pitchFamily="34" charset="-122"/>
              </a:rPr>
              <a:t>2.</a:t>
            </a:r>
            <a:r>
              <a:rPr lang="zh-TW" altLang="en-US" sz="1200" b="1" dirty="0" smtClean="0">
                <a:latin typeface="微軟正黑體"/>
                <a:ea typeface="微軟正黑體"/>
                <a:cs typeface="Arial Unicode MS" panose="020B0604020202020204" pitchFamily="34" charset="-122"/>
              </a:rPr>
              <a:t>在選擇適切融入的學習表現，選擇符合的學習內容</a:t>
            </a:r>
            <a:endParaRPr lang="en-US" altLang="zh-TW" sz="1200" b="1" dirty="0" smtClean="0">
              <a:latin typeface="微軟正黑體"/>
              <a:ea typeface="微軟正黑體"/>
              <a:cs typeface="Arial Unicode MS" panose="020B0604020202020204" pitchFamily="34" charset="-122"/>
            </a:endParaRPr>
          </a:p>
          <a:p>
            <a:r>
              <a:rPr lang="en-US" altLang="zh-TW" dirty="0" smtClean="0"/>
              <a:t>1</a:t>
            </a:r>
            <a:r>
              <a:rPr lang="zh-TW" altLang="en-US" dirty="0" smtClean="0"/>
              <a:t>和</a:t>
            </a:r>
            <a:r>
              <a:rPr lang="en-US" altLang="zh-TW" dirty="0" smtClean="0"/>
              <a:t>2</a:t>
            </a:r>
            <a:r>
              <a:rPr lang="zh-TW" altLang="en-US" dirty="0" smtClean="0"/>
              <a:t>的步驟可以依據實踐教學情況調整順序</a:t>
            </a:r>
            <a:endParaRPr lang="en-US" altLang="zh-TW" dirty="0" smtClean="0"/>
          </a:p>
          <a:p>
            <a:r>
              <a:rPr lang="en-US" altLang="zh-TW" dirty="0" smtClean="0"/>
              <a:t>3.</a:t>
            </a:r>
            <a:r>
              <a:rPr lang="zh-TW" altLang="en-US" dirty="0" smtClean="0"/>
              <a:t>整合議題及領域的相關依據，共同發展學習目標</a:t>
            </a:r>
            <a:endParaRPr lang="en-US" altLang="zh-TW" dirty="0" smtClean="0"/>
          </a:p>
          <a:p>
            <a:r>
              <a:rPr lang="en-US" altLang="zh-TW" dirty="0" smtClean="0"/>
              <a:t>4.</a:t>
            </a:r>
            <a:r>
              <a:rPr lang="zh-TW" altLang="en-US" sz="1200" b="0" i="0" u="none" strike="noStrike" kern="1200" baseline="0" dirty="0" smtClean="0">
                <a:solidFill>
                  <a:schemeClr val="tx1"/>
                </a:solidFill>
                <a:latin typeface="+mn-lt"/>
                <a:ea typeface="+mn-ea"/>
                <a:cs typeface="+mn-cs"/>
              </a:rPr>
              <a:t>以學生經驗為中心，選取生活化教材，</a:t>
            </a:r>
            <a:r>
              <a:rPr lang="zh-TW" altLang="en-US" dirty="0" smtClean="0"/>
              <a:t>結合議題的真實情境，發展課程規畫相關學習活動。</a:t>
            </a:r>
            <a:endParaRPr lang="en-US" altLang="zh-TW" dirty="0" smtClean="0"/>
          </a:p>
          <a:p>
            <a:r>
              <a:rPr lang="en-US" altLang="zh-TW" dirty="0" smtClean="0"/>
              <a:t>5.</a:t>
            </a:r>
            <a:r>
              <a:rPr lang="zh-TW" altLang="en-US" dirty="0" smtClean="0"/>
              <a:t>從生活中學習，運用所學展現於生活中，實踐力行後在回到課堂中，進行學習成效的評估調整，修正後創新運用於未來生活中。</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400897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議題融入之教學示例以生涯規畫為例</a:t>
            </a:r>
            <a:endParaRPr lang="zh-CN" altLang="en-US" sz="12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7767836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sz="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依據</a:t>
            </a:r>
            <a:r>
              <a:rPr lang="en-US" altLang="zh-TW" sz="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zh-TW" altLang="en-US" sz="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既有</a:t>
            </a:r>
            <a:r>
              <a:rPr lang="en-US" altLang="zh-TW" sz="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zh-TW" altLang="en-US" sz="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融入時機，找出適切的議題實質內涵，檢視符合領域內涵的學習表現。</a:t>
            </a:r>
            <a:endParaRPr lang="zh-CN" altLang="en-US" sz="120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178739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u="none" dirty="0" smtClean="0"/>
              <a:t>引自十二年國民基本教育課程綱要總綱</a:t>
            </a:r>
            <a:endParaRPr lang="en-US" altLang="zh-TW" dirty="0" smtClean="0"/>
          </a:p>
          <a:p>
            <a:r>
              <a:rPr lang="zh-TW" altLang="en-US" dirty="0" smtClean="0"/>
              <a:t>本張簡報說明</a:t>
            </a:r>
            <a:r>
              <a:rPr lang="en-US" altLang="zh-TW" dirty="0" smtClean="0"/>
              <a:t>-</a:t>
            </a:r>
            <a:r>
              <a:rPr lang="zh-TW" altLang="en-US" dirty="0" smtClean="0"/>
              <a:t>課</a:t>
            </a:r>
            <a:r>
              <a:rPr lang="zh-TW" altLang="en-US" dirty="0"/>
              <a:t>綱理念與目標的整體觀</a:t>
            </a:r>
          </a:p>
        </p:txBody>
      </p:sp>
      <p:sp>
        <p:nvSpPr>
          <p:cNvPr id="4" name="投影片編號版面配置區 3"/>
          <p:cNvSpPr>
            <a:spLocks noGrp="1"/>
          </p:cNvSpPr>
          <p:nvPr>
            <p:ph type="sldNum" sz="quarter" idx="10"/>
          </p:nvPr>
        </p:nvSpPr>
        <p:spPr/>
        <p:txBody>
          <a:bodyPr/>
          <a:lstStyle/>
          <a:p>
            <a:fld id="{D2CC8605-3E19-4A7E-82CF-7E05D7B5143C}" type="slidenum">
              <a:rPr lang="zh-TW" altLang="en-US" smtClean="0">
                <a:solidFill>
                  <a:prstClr val="black"/>
                </a:solidFill>
              </a:rPr>
              <a:pPr/>
              <a:t>18</a:t>
            </a:fld>
            <a:endParaRPr lang="en-US" altLang="zh-TW">
              <a:solidFill>
                <a:prstClr val="black"/>
              </a:solidFill>
            </a:endParaRPr>
          </a:p>
        </p:txBody>
      </p:sp>
    </p:spTree>
    <p:extLst>
      <p:ext uri="{BB962C8B-B14F-4D97-AF65-F5344CB8AC3E}">
        <p14:creationId xmlns:p14="http://schemas.microsoft.com/office/powerpoint/2010/main" val="41398182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sz="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依據</a:t>
            </a:r>
            <a:r>
              <a:rPr lang="en-US" altLang="zh-TW" sz="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zh-TW" altLang="en-US" sz="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既有</a:t>
            </a:r>
            <a:r>
              <a:rPr lang="en-US" altLang="zh-TW" sz="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zh-TW" altLang="en-US" sz="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融入時機，找出適切的議題實質內涵，檢視符合領域內涵的學習表現。</a:t>
            </a:r>
            <a:endParaRPr lang="zh-CN" altLang="en-US" sz="120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1787394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依據生涯規劃教育的實質內涵，選擇適合的學習內容，發展課程，規劃學習活動。</a:t>
            </a:r>
            <a:endParaRPr lang="zh-CN" altLang="en-US" sz="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endParaRPr>
          </a:p>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7453001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領域學習表現與學習內容，結合相關議題內涵</a:t>
            </a:r>
            <a:r>
              <a:rPr lang="zh-TW" altLang="en-US" sz="1200" dirty="0" smtClean="0">
                <a:solidFill>
                  <a:schemeClr val="tx1"/>
                </a:solidFill>
                <a:latin typeface="標楷體"/>
                <a:cs typeface="Arial Unicode MS" panose="020B0604020202020204" pitchFamily="34" charset="-122"/>
              </a:rPr>
              <a:t>，</a:t>
            </a:r>
            <a:r>
              <a:rPr lang="zh-TW" altLang="en-US" sz="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發展學習目標，雙向細目表可相互對照，發展適切的學習活動。</a:t>
            </a:r>
            <a:endParaRPr lang="zh-CN" altLang="en-US" sz="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endParaRPr>
          </a:p>
          <a:p>
            <a:endParaRPr lang="zh-TW" altLang="en-US" dirty="0">
              <a:solidFill>
                <a:schemeClr val="tx1"/>
              </a:solidFill>
            </a:endParaRPr>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6650735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1" dirty="0" smtClean="0">
                <a:solidFill>
                  <a:schemeClr val="tx1"/>
                </a:solidFill>
                <a:latin typeface="+mj-ea"/>
                <a:cs typeface="Arial Unicode MS" panose="020B0604020202020204" pitchFamily="34" charset="-122"/>
              </a:rPr>
              <a:t>營造學習情境，規劃課程活動</a:t>
            </a:r>
            <a:endParaRPr lang="en-US" altLang="zh-TW" sz="1200" b="1" dirty="0" smtClean="0">
              <a:solidFill>
                <a:schemeClr val="tx1"/>
              </a:solidFill>
              <a:latin typeface="+mj-ea"/>
              <a:cs typeface="Arial Unicode MS" panose="020B0604020202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u="none" strike="noStrike" kern="1200" baseline="0" dirty="0" smtClean="0">
                <a:solidFill>
                  <a:schemeClr val="tx1"/>
                </a:solidFill>
                <a:latin typeface="+mn-lt"/>
                <a:ea typeface="+mn-ea"/>
                <a:cs typeface="+mn-cs"/>
              </a:rPr>
              <a:t>以學生經驗為中心，選取生活化教材，</a:t>
            </a:r>
            <a:r>
              <a:rPr lang="zh-TW" altLang="en-US" dirty="0" smtClean="0">
                <a:solidFill>
                  <a:schemeClr val="tx1"/>
                </a:solidFill>
              </a:rPr>
              <a:t>結合議題的真實情境。</a:t>
            </a:r>
            <a:endParaRPr lang="en-US" altLang="zh-TW"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solidFill>
                  <a:schemeClr val="tx1"/>
                </a:solidFill>
              </a:rPr>
              <a:t>引導預見未來的想像，具象未來世界，讓夢想變得更接近，培養問題解決的複雜多元能力。</a:t>
            </a:r>
            <a:endParaRPr lang="en-US" altLang="zh-TW"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solidFill>
                  <a:schemeClr val="tx1"/>
                </a:solidFill>
              </a:rPr>
              <a:t>提供實踐力行的展能機會，為追求夢想累績更多的能量與提升實踐夢想的可能。</a:t>
            </a:r>
            <a:endParaRPr lang="en-US" altLang="zh-TW" dirty="0" smtClean="0">
              <a:solidFill>
                <a:schemeClr val="tx1"/>
              </a:solidFill>
            </a:endParaRPr>
          </a:p>
          <a:p>
            <a:endParaRPr lang="zh-TW" altLang="en-US" sz="1200" b="1" dirty="0" smtClean="0">
              <a:solidFill>
                <a:schemeClr val="tx1"/>
              </a:solidFill>
              <a:latin typeface="+mj-ea"/>
              <a:cs typeface="Arial Unicode MS" panose="020B0604020202020204" pitchFamily="34" charset="-122"/>
            </a:endParaRPr>
          </a:p>
          <a:p>
            <a:endParaRPr lang="zh-TW" altLang="en-US" dirty="0">
              <a:solidFill>
                <a:schemeClr val="tx1"/>
              </a:solidFill>
            </a:endParaRPr>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7374736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課程的規劃說明</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BA41E7-9105-49AE-95BF-F06AE6F522CA}"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9923495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mtClean="0"/>
              <a:t>多元化的評量方式，</a:t>
            </a:r>
            <a:r>
              <a:rPr lang="zh-TW" altLang="en-US" sz="1200" b="0" i="0" u="none" strike="noStrike" kern="1200" baseline="0" smtClean="0">
                <a:solidFill>
                  <a:schemeClr val="tx1"/>
                </a:solidFill>
                <a:latin typeface="+mn-lt"/>
                <a:ea typeface="+mn-ea"/>
                <a:cs typeface="+mn-cs"/>
              </a:rPr>
              <a:t>以提供更適性化的教學，提供學生了解自己學習的優缺點，進而發展自我評估和有效學習的能力。促進學生的成長與發展。 </a:t>
            </a:r>
            <a:endParaRPr lang="zh-TW" altLang="en-US" smtClean="0"/>
          </a:p>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B4170-AF26-49E2-82AA-498565F30F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1161523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操作方式：</a:t>
            </a:r>
            <a:endParaRPr lang="en-US" altLang="zh-TW" dirty="0" smtClean="0"/>
          </a:p>
          <a:p>
            <a:r>
              <a:rPr lang="zh-TW" altLang="en-US" dirty="0" smtClean="0"/>
              <a:t>請學員上網閱讀課程手冊的案例，進行討論並分享。</a:t>
            </a:r>
            <a:endParaRPr lang="en-US" altLang="zh-TW" dirty="0" smtClean="0"/>
          </a:p>
          <a:p>
            <a:r>
              <a:rPr lang="zh-TW" altLang="en-US" dirty="0" smtClean="0"/>
              <a:t>進行時間：</a:t>
            </a:r>
            <a:r>
              <a:rPr lang="en-US" altLang="zh-TW" dirty="0" smtClean="0"/>
              <a:t>20</a:t>
            </a:r>
            <a:r>
              <a:rPr lang="zh-TW" altLang="en-US" dirty="0" smtClean="0"/>
              <a:t>分鐘</a:t>
            </a:r>
            <a:endParaRPr lang="en-US" altLang="zh-TW" dirty="0" smtClean="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158282-3446-4CA3-8A10-1B9762EAE488}"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3880950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5EB4170-AF26-49E2-82AA-498565F30F7E}" type="slidenum">
              <a:rPr lang="zh-TW" altLang="en-US" smtClean="0"/>
              <a:pPr/>
              <a:t>135</a:t>
            </a:fld>
            <a:endParaRPr lang="zh-TW" altLang="en-US"/>
          </a:p>
        </p:txBody>
      </p:sp>
    </p:spTree>
    <p:extLst>
      <p:ext uri="{BB962C8B-B14F-4D97-AF65-F5344CB8AC3E}">
        <p14:creationId xmlns:p14="http://schemas.microsoft.com/office/powerpoint/2010/main" val="36923748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0D96409-1F30-412C-9F64-9228493B54AB}" type="slidenum">
              <a:rPr lang="zh-TW" altLang="en-US" smtClean="0"/>
              <a:pPr/>
              <a:t>136</a:t>
            </a:fld>
            <a:endParaRPr lang="zh-TW" altLang="en-US"/>
          </a:p>
        </p:txBody>
      </p:sp>
    </p:spTree>
    <p:extLst>
      <p:ext uri="{BB962C8B-B14F-4D97-AF65-F5344CB8AC3E}">
        <p14:creationId xmlns:p14="http://schemas.microsoft.com/office/powerpoint/2010/main" val="4962675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0D96409-1F30-412C-9F64-9228493B54AB}" type="slidenum">
              <a:rPr lang="zh-TW" altLang="en-US" smtClean="0"/>
              <a:pPr/>
              <a:t>137</a:t>
            </a:fld>
            <a:endParaRPr lang="zh-TW" altLang="en-US"/>
          </a:p>
        </p:txBody>
      </p:sp>
    </p:spTree>
    <p:extLst>
      <p:ext uri="{BB962C8B-B14F-4D97-AF65-F5344CB8AC3E}">
        <p14:creationId xmlns:p14="http://schemas.microsoft.com/office/powerpoint/2010/main" val="2938749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7762" name="Shape 546"/>
          <p:cNvSpPr>
            <a:spLocks noGrp="1" noRot="1" noChangeAspect="1" noTextEdit="1"/>
          </p:cNvSpPr>
          <p:nvPr>
            <p:ph type="sldImg" idx="2"/>
          </p:nvPr>
        </p:nvSpPr>
        <p:spPr bwMode="auto">
          <a:xfrm>
            <a:off x="1141413" y="685800"/>
            <a:ext cx="4575175" cy="3430588"/>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p:spPr>
      </p:sp>
      <p:sp>
        <p:nvSpPr>
          <p:cNvPr id="117763" name="Shape 547"/>
          <p:cNvSpPr>
            <a:spLocks noGrp="1"/>
          </p:cNvSpPr>
          <p:nvPr>
            <p:ph type="body" idx="1"/>
          </p:nvPr>
        </p:nvSpPr>
        <p:spPr>
          <a:noFill/>
        </p:spPr>
        <p:txBody>
          <a:bodyPr lIns="91525" tIns="91525" rIns="91525" bIns="91525"/>
          <a:lstStyle/>
          <a:p>
            <a:pPr eaLnBrk="1" hangingPunct="1"/>
            <a:r>
              <a:rPr lang="zh-TW" altLang="en-US" u="none" dirty="0" smtClean="0"/>
              <a:t>引自十二年國民基本教育課程綱要總綱</a:t>
            </a:r>
          </a:p>
          <a:p>
            <a:pPr eaLnBrk="1" hangingPunct="1">
              <a:spcBef>
                <a:spcPct val="0"/>
              </a:spcBef>
              <a:buSzPct val="25000"/>
            </a:pPr>
            <a:r>
              <a:rPr lang="zh-TW" altLang="en-US" dirty="0" smtClean="0"/>
              <a:t>總綱願景</a:t>
            </a:r>
            <a:endParaRPr lang="en-US" altLang="zh-TW" dirty="0" smtClean="0"/>
          </a:p>
          <a:p>
            <a:pPr eaLnBrk="1" hangingPunct="1">
              <a:spcBef>
                <a:spcPct val="0"/>
              </a:spcBef>
              <a:buSzPct val="25000"/>
            </a:pPr>
            <a:endParaRPr lang="en-US" altLang="zh-TW" dirty="0" smtClean="0"/>
          </a:p>
          <a:p>
            <a:pPr eaLnBrk="1" hangingPunct="1">
              <a:spcBef>
                <a:spcPct val="0"/>
              </a:spcBef>
              <a:buSzPct val="25000"/>
            </a:pPr>
            <a:r>
              <a:rPr lang="zh-TW" altLang="en-US" dirty="0" smtClean="0"/>
              <a:t>課</a:t>
            </a:r>
            <a:r>
              <a:rPr lang="zh-TW" altLang="en-US" dirty="0"/>
              <a:t>綱願景是成就每一個孩子，適性揚才，終身學習。</a:t>
            </a:r>
            <a:endParaRPr lang="en-US" altLang="zh-TW" dirty="0"/>
          </a:p>
          <a:p>
            <a:pPr eaLnBrk="1" hangingPunct="1">
              <a:spcBef>
                <a:spcPct val="0"/>
              </a:spcBef>
              <a:buSzPct val="25000"/>
            </a:pPr>
            <a:r>
              <a:rPr lang="en-US" altLang="zh-TW" dirty="0" err="1"/>
              <a:t>多元的課程讓學生適性學習</a:t>
            </a:r>
            <a:r>
              <a:rPr lang="zh-TW" altLang="en-US" dirty="0">
                <a:latin typeface="新細明體" pitchFamily="18" charset="-120"/>
              </a:rPr>
              <a:t>，</a:t>
            </a:r>
            <a:r>
              <a:rPr lang="en-US" altLang="zh-TW" dirty="0" err="1"/>
              <a:t>適性發展</a:t>
            </a:r>
            <a:r>
              <a:rPr lang="zh-TW" altLang="en-US" dirty="0">
                <a:latin typeface="新細明體" pitchFamily="18" charset="-120"/>
              </a:rPr>
              <a:t>，</a:t>
            </a:r>
            <a:r>
              <a:rPr lang="en-US" altLang="zh-TW" dirty="0" err="1"/>
              <a:t>終身保有不斷更新成長的動力</a:t>
            </a:r>
            <a:r>
              <a:rPr lang="zh-TW" altLang="en-US" dirty="0">
                <a:latin typeface="新細明體" pitchFamily="18" charset="-120"/>
              </a:rPr>
              <a:t>，</a:t>
            </a:r>
            <a:r>
              <a:rPr lang="en-US" altLang="zh-TW" dirty="0" err="1"/>
              <a:t>成為終身學習者</a:t>
            </a:r>
            <a:r>
              <a:rPr lang="en-US" altLang="zh-TW" dirty="0"/>
              <a:t>！</a:t>
            </a:r>
          </a:p>
        </p:txBody>
      </p:sp>
    </p:spTree>
    <p:extLst>
      <p:ext uri="{BB962C8B-B14F-4D97-AF65-F5344CB8AC3E}">
        <p14:creationId xmlns:p14="http://schemas.microsoft.com/office/powerpoint/2010/main" val="1405842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0D96409-1F30-412C-9F64-9228493B54AB}" type="slidenum">
              <a:rPr lang="zh-TW" altLang="en-US" smtClean="0"/>
              <a:pPr/>
              <a:t>138</a:t>
            </a:fld>
            <a:endParaRPr lang="zh-TW" altLang="en-US"/>
          </a:p>
        </p:txBody>
      </p:sp>
    </p:spTree>
    <p:extLst>
      <p:ext uri="{BB962C8B-B14F-4D97-AF65-F5344CB8AC3E}">
        <p14:creationId xmlns:p14="http://schemas.microsoft.com/office/powerpoint/2010/main" val="26385135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0D96409-1F30-412C-9F64-9228493B54AB}" type="slidenum">
              <a:rPr lang="zh-TW" altLang="en-US" smtClean="0"/>
              <a:pPr/>
              <a:t>139</a:t>
            </a:fld>
            <a:endParaRPr lang="zh-TW" altLang="en-US"/>
          </a:p>
        </p:txBody>
      </p:sp>
    </p:spTree>
    <p:extLst>
      <p:ext uri="{BB962C8B-B14F-4D97-AF65-F5344CB8AC3E}">
        <p14:creationId xmlns:p14="http://schemas.microsoft.com/office/powerpoint/2010/main" val="21841589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0F83712-B053-4697-B69E-70596420369C}" type="slidenum">
              <a:rPr lang="zh-TW" altLang="en-US" smtClean="0">
                <a:solidFill>
                  <a:prstClr val="black"/>
                </a:solidFill>
              </a:rPr>
              <a:pPr/>
              <a:t>142</a:t>
            </a:fld>
            <a:endParaRPr lang="zh-TW" altLang="en-US">
              <a:solidFill>
                <a:prstClr val="black"/>
              </a:solidFill>
            </a:endParaRPr>
          </a:p>
        </p:txBody>
      </p:sp>
    </p:spTree>
    <p:extLst>
      <p:ext uri="{BB962C8B-B14F-4D97-AF65-F5344CB8AC3E}">
        <p14:creationId xmlns:p14="http://schemas.microsoft.com/office/powerpoint/2010/main" val="21600873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0D96409-1F30-412C-9F64-9228493B54AB}" type="slidenum">
              <a:rPr lang="zh-TW" altLang="en-US" smtClean="0"/>
              <a:pPr/>
              <a:t>144</a:t>
            </a:fld>
            <a:endParaRPr lang="zh-TW" altLang="en-US"/>
          </a:p>
        </p:txBody>
      </p:sp>
    </p:spTree>
    <p:extLst>
      <p:ext uri="{BB962C8B-B14F-4D97-AF65-F5344CB8AC3E}">
        <p14:creationId xmlns:p14="http://schemas.microsoft.com/office/powerpoint/2010/main" val="29743773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0D96409-1F30-412C-9F64-9228493B54AB}" type="slidenum">
              <a:rPr lang="zh-TW" altLang="en-US" smtClean="0"/>
              <a:pPr/>
              <a:t>146</a:t>
            </a:fld>
            <a:endParaRPr lang="zh-TW" altLang="en-US"/>
          </a:p>
        </p:txBody>
      </p:sp>
    </p:spTree>
    <p:extLst>
      <p:ext uri="{BB962C8B-B14F-4D97-AF65-F5344CB8AC3E}">
        <p14:creationId xmlns:p14="http://schemas.microsoft.com/office/powerpoint/2010/main" val="30039460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0D96409-1F30-412C-9F64-9228493B54AB}" type="slidenum">
              <a:rPr lang="zh-TW" altLang="en-US" smtClean="0"/>
              <a:pPr/>
              <a:t>147</a:t>
            </a:fld>
            <a:endParaRPr lang="zh-TW" altLang="en-US"/>
          </a:p>
        </p:txBody>
      </p:sp>
    </p:spTree>
    <p:extLst>
      <p:ext uri="{BB962C8B-B14F-4D97-AF65-F5344CB8AC3E}">
        <p14:creationId xmlns:p14="http://schemas.microsoft.com/office/powerpoint/2010/main" val="35992729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0D96409-1F30-412C-9F64-9228493B54AB}" type="slidenum">
              <a:rPr lang="zh-TW" altLang="en-US" smtClean="0"/>
              <a:pPr/>
              <a:t>148</a:t>
            </a:fld>
            <a:endParaRPr lang="zh-TW" altLang="en-US"/>
          </a:p>
        </p:txBody>
      </p:sp>
    </p:spTree>
    <p:extLst>
      <p:ext uri="{BB962C8B-B14F-4D97-AF65-F5344CB8AC3E}">
        <p14:creationId xmlns:p14="http://schemas.microsoft.com/office/powerpoint/2010/main" val="18501225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0D96409-1F30-412C-9F64-9228493B54AB}" type="slidenum">
              <a:rPr lang="zh-TW" altLang="en-US" smtClean="0"/>
              <a:pPr/>
              <a:t>149</a:t>
            </a:fld>
            <a:endParaRPr lang="zh-TW" altLang="en-US"/>
          </a:p>
        </p:txBody>
      </p:sp>
    </p:spTree>
    <p:extLst>
      <p:ext uri="{BB962C8B-B14F-4D97-AF65-F5344CB8AC3E}">
        <p14:creationId xmlns:p14="http://schemas.microsoft.com/office/powerpoint/2010/main" val="35647523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0D96409-1F30-412C-9F64-9228493B54AB}" type="slidenum">
              <a:rPr lang="zh-TW" altLang="en-US" smtClean="0"/>
              <a:pPr/>
              <a:t>150</a:t>
            </a:fld>
            <a:endParaRPr lang="zh-TW" altLang="en-US"/>
          </a:p>
        </p:txBody>
      </p:sp>
    </p:spTree>
    <p:extLst>
      <p:ext uri="{BB962C8B-B14F-4D97-AF65-F5344CB8AC3E}">
        <p14:creationId xmlns:p14="http://schemas.microsoft.com/office/powerpoint/2010/main" val="795035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Shape 467"/>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9155" name="Shape 468"/>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p>
            <a:pPr eaLnBrk="1" hangingPunct="1"/>
            <a:r>
              <a:rPr lang="zh-TW" altLang="en-US" u="none" dirty="0" smtClean="0"/>
              <a:t>引自十二年國民基本教育課程綱要總綱</a:t>
            </a:r>
          </a:p>
          <a:p>
            <a:pPr eaLnBrk="1" hangingPunct="1"/>
            <a:r>
              <a:rPr lang="zh-TW" altLang="en-US" dirty="0" smtClean="0"/>
              <a:t>總綱的基本理念</a:t>
            </a:r>
            <a:endParaRPr lang="en-US" altLang="zh-TW" dirty="0" smtClean="0"/>
          </a:p>
          <a:p>
            <a:pPr eaLnBrk="1" hangingPunct="1"/>
            <a:endParaRPr lang="en-US" altLang="zh-TW" dirty="0" smtClean="0"/>
          </a:p>
          <a:p>
            <a:pPr eaLnBrk="1" hangingPunct="1"/>
            <a:r>
              <a:rPr lang="en-US" altLang="zh-TW" dirty="0" smtClean="0"/>
              <a:t>1</a:t>
            </a:r>
            <a:r>
              <a:rPr lang="en-US" altLang="zh-TW" dirty="0"/>
              <a:t>.</a:t>
            </a:r>
            <a:r>
              <a:rPr lang="zh-TW" altLang="en-US" dirty="0"/>
              <a:t>自發是要學生有想學的意願及能學的本事；藍色代表智慧、獨立</a:t>
            </a:r>
            <a:r>
              <a:rPr lang="zh-TW" altLang="en-US" dirty="0">
                <a:latin typeface="新細明體" pitchFamily="18" charset="-120"/>
              </a:rPr>
              <a:t>。</a:t>
            </a:r>
            <a:endParaRPr lang="zh-TW" altLang="en-US" dirty="0"/>
          </a:p>
          <a:p>
            <a:pPr eaLnBrk="1" hangingPunct="1"/>
            <a:r>
              <a:rPr lang="zh-TW" altLang="en-US" dirty="0"/>
              <a:t>總綱重視學生的主體性，除了培養基本知能與德行，也保有學生的學習動機與熱情，進而培養進取及創新精神，使學生能適性發展、悅納自己、自主學習並展現自信。</a:t>
            </a:r>
            <a:endParaRPr lang="en-US" altLang="zh-TW" dirty="0"/>
          </a:p>
          <a:p>
            <a:pPr eaLnBrk="1" hangingPunct="1"/>
            <a:r>
              <a:rPr lang="en-US" altLang="zh-TW" dirty="0"/>
              <a:t>2.</a:t>
            </a:r>
            <a:r>
              <a:rPr lang="zh-TW" altLang="en-US" dirty="0"/>
              <a:t>互動是要能活用知識，變成帶得走的能力</a:t>
            </a:r>
            <a:r>
              <a:rPr lang="en-US" altLang="zh-TW" dirty="0"/>
              <a:t>;</a:t>
            </a:r>
            <a:r>
              <a:rPr lang="zh-TW" altLang="en-US" dirty="0"/>
              <a:t>黃色代表歡樂、幸福</a:t>
            </a:r>
            <a:r>
              <a:rPr lang="zh-TW" altLang="en-US" dirty="0">
                <a:latin typeface="新細明體" pitchFamily="18" charset="-120"/>
              </a:rPr>
              <a:t>。</a:t>
            </a:r>
            <a:endParaRPr lang="zh-TW" altLang="en-US" dirty="0"/>
          </a:p>
          <a:p>
            <a:pPr eaLnBrk="1" hangingPunct="1"/>
            <a:r>
              <a:rPr lang="zh-TW" altLang="en-US" dirty="0"/>
              <a:t>總綱重視學生語言、符號、科技的溝通及思辨能力，尊重、包容與關懷多元文化差異，並能與他人團隊合作，深化生活美感素養。此外，學生也應能學習如何與他人、環境、文化產生更多互動，並在生活中實踐。</a:t>
            </a:r>
            <a:endParaRPr lang="en-US" altLang="zh-TW" dirty="0"/>
          </a:p>
          <a:p>
            <a:pPr eaLnBrk="1" hangingPunct="1"/>
            <a:r>
              <a:rPr lang="en-US" altLang="zh-TW" dirty="0"/>
              <a:t>3.</a:t>
            </a:r>
            <a:r>
              <a:rPr lang="zh-TW" altLang="en-US" dirty="0"/>
              <a:t>共好是要願意付出，能與他人分享</a:t>
            </a:r>
            <a:r>
              <a:rPr lang="en-US" altLang="zh-TW" dirty="0"/>
              <a:t>;</a:t>
            </a:r>
            <a:r>
              <a:rPr lang="zh-TW" altLang="en-US" dirty="0"/>
              <a:t>紅色代表熱情、能量</a:t>
            </a:r>
            <a:r>
              <a:rPr lang="zh-TW" altLang="en-US" dirty="0">
                <a:latin typeface="新細明體" pitchFamily="18" charset="-120"/>
              </a:rPr>
              <a:t>。</a:t>
            </a:r>
            <a:endParaRPr lang="zh-TW" altLang="en-US" dirty="0"/>
          </a:p>
          <a:p>
            <a:pPr eaLnBrk="1" hangingPunct="1"/>
            <a:r>
              <a:rPr lang="zh-TW" altLang="en-US" dirty="0"/>
              <a:t>總綱重視使學生珍愛生命、愛護自然、珍惜資源，培養對社會文化、土地情感及全球視野，促進社會活動的主動參與、自然生態的永續發展及彼此更好的共同生活，以體現生命價值，導向永續發展的共好生活。</a:t>
            </a:r>
          </a:p>
          <a:p>
            <a:pPr eaLnBrk="1" hangingPunct="1">
              <a:spcBef>
                <a:spcPct val="0"/>
              </a:spcBef>
              <a:buSzPct val="25000"/>
            </a:pPr>
            <a:endParaRPr lang="zh-TW" altLang="en-US" dirty="0">
              <a:solidFill>
                <a:srgbClr val="000000"/>
              </a:solidFill>
              <a:sym typeface="Calibri" pitchFamily="34" charset="0"/>
            </a:endParaRPr>
          </a:p>
        </p:txBody>
      </p:sp>
      <p:sp>
        <p:nvSpPr>
          <p:cNvPr id="49156" name="Shape 469"/>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buSzPct val="25000"/>
            </a:pPr>
            <a:fld id="{ACE930FD-ABDF-4E9D-9E83-D00DA6A21C6D}" type="slidenum">
              <a:rPr kumimoji="0" lang="en-US" altLang="zh-TW">
                <a:solidFill>
                  <a:srgbClr val="000000"/>
                </a:solidFill>
                <a:sym typeface="Calibri" pitchFamily="34" charset="0"/>
              </a:rPr>
              <a:pPr>
                <a:spcBef>
                  <a:spcPct val="0"/>
                </a:spcBef>
                <a:buSzPct val="25000"/>
              </a:pPr>
              <a:t>21</a:t>
            </a:fld>
            <a:endParaRPr kumimoji="0" lang="en-US" altLang="zh-TW">
              <a:solidFill>
                <a:srgbClr val="000000"/>
              </a:solidFill>
              <a:sym typeface="Calibri" pitchFamily="34" charset="0"/>
            </a:endParaRPr>
          </a:p>
        </p:txBody>
      </p:sp>
    </p:spTree>
    <p:extLst>
      <p:ext uri="{BB962C8B-B14F-4D97-AF65-F5344CB8AC3E}">
        <p14:creationId xmlns:p14="http://schemas.microsoft.com/office/powerpoint/2010/main" val="70755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Shape 480"/>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eaLnBrk="1" hangingPunct="1"/>
            <a:r>
              <a:rPr lang="zh-TW" altLang="en-US" u="none" dirty="0" smtClean="0"/>
              <a:t>引自十二年國民基本教育課程綱要總綱</a:t>
            </a:r>
          </a:p>
          <a:p>
            <a:pPr eaLnBrk="1" hangingPunct="1">
              <a:spcBef>
                <a:spcPct val="0"/>
              </a:spcBef>
              <a:buClr>
                <a:srgbClr val="000000"/>
              </a:buClr>
              <a:buSzPct val="25000"/>
            </a:pPr>
            <a:r>
              <a:rPr lang="zh-TW" altLang="en-US" dirty="0" smtClean="0"/>
              <a:t>總綱</a:t>
            </a:r>
            <a:r>
              <a:rPr lang="zh-TW" altLang="en-US" dirty="0"/>
              <a:t>的課程</a:t>
            </a:r>
            <a:r>
              <a:rPr lang="zh-TW" altLang="en-US" dirty="0" smtClean="0"/>
              <a:t>目標</a:t>
            </a:r>
            <a:endParaRPr lang="en-US" altLang="zh-TW" dirty="0" smtClean="0"/>
          </a:p>
          <a:p>
            <a:pPr eaLnBrk="1" hangingPunct="1">
              <a:spcBef>
                <a:spcPct val="0"/>
              </a:spcBef>
              <a:buClr>
                <a:srgbClr val="000000"/>
              </a:buClr>
              <a:buSzPct val="25000"/>
            </a:pPr>
            <a:endParaRPr lang="en-US" altLang="zh-TW" dirty="0" smtClean="0"/>
          </a:p>
          <a:p>
            <a:pPr eaLnBrk="1" hangingPunct="1">
              <a:spcBef>
                <a:spcPct val="0"/>
              </a:spcBef>
              <a:buClr>
                <a:srgbClr val="000000"/>
              </a:buClr>
              <a:buSzPct val="25000"/>
            </a:pPr>
            <a:r>
              <a:rPr lang="zh-TW" altLang="en-US" dirty="0" smtClean="0"/>
              <a:t>啟發</a:t>
            </a:r>
            <a:r>
              <a:rPr lang="zh-TW" altLang="en-US" dirty="0"/>
              <a:t>生命潛能、陶養生活知能、促進生涯發展、涵育公民責任</a:t>
            </a:r>
          </a:p>
        </p:txBody>
      </p:sp>
      <p:sp>
        <p:nvSpPr>
          <p:cNvPr id="51203" name="Shape 481"/>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845361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4500"/>
            </a:lvl1pPr>
          </a:lstStyle>
          <a:p>
            <a:r>
              <a:rPr kumimoji="1" lang="zh-TW" altLang="en-US" smtClean="0"/>
              <a:t>按一下以編輯母片標題樣式</a:t>
            </a:r>
            <a:endParaRPr kumimoji="1" lang="zh-TW" altLang="en-US"/>
          </a:p>
        </p:txBody>
      </p:sp>
      <p:sp>
        <p:nvSpPr>
          <p:cNvPr id="3" name="副標題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zh-TW" altLang="en-US" smtClean="0"/>
              <a:t>按一下以編輯母片子標題樣式</a:t>
            </a:r>
            <a:endParaRPr kumimoji="1" lang="zh-TW" altLang="en-US"/>
          </a:p>
        </p:txBody>
      </p:sp>
      <p:sp>
        <p:nvSpPr>
          <p:cNvPr id="4" name="日期版面配置區 3"/>
          <p:cNvSpPr>
            <a:spLocks noGrp="1"/>
          </p:cNvSpPr>
          <p:nvPr>
            <p:ph type="dt" sz="half" idx="10"/>
          </p:nvPr>
        </p:nvSpPr>
        <p:spPr/>
        <p:txBody>
          <a:bodyPr/>
          <a:lstStyle/>
          <a:p>
            <a:fld id="{9334D819-9F07-4261-B09B-9E467E5D9002}" type="datetimeFigureOut">
              <a:rPr lang="en-US" smtClean="0"/>
              <a:pPr/>
              <a:t>4/22/2019</a:t>
            </a:fld>
            <a:endParaRPr lang="en-US" dirty="0"/>
          </a:p>
        </p:txBody>
      </p:sp>
      <p:sp>
        <p:nvSpPr>
          <p:cNvPr id="5" name="頁尾版面配置區 4"/>
          <p:cNvSpPr>
            <a:spLocks noGrp="1"/>
          </p:cNvSpPr>
          <p:nvPr>
            <p:ph type="ftr" sz="quarter" idx="11"/>
          </p:nvPr>
        </p:nvSpPr>
        <p:spPr/>
        <p:txBody>
          <a:bodyPr/>
          <a:lstStyle/>
          <a:p>
            <a:endParaRPr lang="en-US" dirty="0"/>
          </a:p>
        </p:txBody>
      </p:sp>
      <p:sp>
        <p:nvSpPr>
          <p:cNvPr id="6" name="投影片編號版面配置區 5"/>
          <p:cNvSpPr>
            <a:spLocks noGrp="1"/>
          </p:cNvSpPr>
          <p:nvPr>
            <p:ph type="sldNum" sz="quarter" idx="12"/>
          </p:nvPr>
        </p:nvSpPr>
        <p:spPr/>
        <p:txBody>
          <a:bodyPr/>
          <a:lstStyle/>
          <a:p>
            <a:fld id="{71766878-3199-4EAB-94E7-2D6D11070E14}" type="slidenum">
              <a:rPr lang="en-US" smtClean="0"/>
              <a:pPr/>
              <a:t>‹#›</a:t>
            </a:fld>
            <a:endParaRPr lang="en-US" dirty="0"/>
          </a:p>
        </p:txBody>
      </p:sp>
      <p:pic>
        <p:nvPicPr>
          <p:cNvPr id="7" name="圖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840" y="4362950"/>
            <a:ext cx="2661582" cy="2661582"/>
          </a:xfrm>
          <a:prstGeom prst="rect">
            <a:avLst/>
          </a:prstGeom>
        </p:spPr>
      </p:pic>
      <p:pic>
        <p:nvPicPr>
          <p:cNvPr id="10" name="圖片 9"/>
          <p:cNvPicPr>
            <a:picLocks noChangeAspect="1"/>
          </p:cNvPicPr>
          <p:nvPr userDrawn="1"/>
        </p:nvPicPr>
        <p:blipFill rotWithShape="1">
          <a:blip r:embed="rId4">
            <a:extLst>
              <a:ext uri="{28A0092B-C50C-407E-A947-70E740481C1C}">
                <a14:useLocalDpi xmlns:a14="http://schemas.microsoft.com/office/drawing/2010/main" val="0"/>
              </a:ext>
            </a:extLst>
          </a:blip>
          <a:srcRect b="49920"/>
          <a:stretch/>
        </p:blipFill>
        <p:spPr>
          <a:xfrm>
            <a:off x="3444013" y="6076017"/>
            <a:ext cx="1288864" cy="645459"/>
          </a:xfrm>
          <a:prstGeom prst="rect">
            <a:avLst/>
          </a:prstGeom>
        </p:spPr>
      </p:pic>
      <p:pic>
        <p:nvPicPr>
          <p:cNvPr id="11" name="圖片 10"/>
          <p:cNvPicPr>
            <a:picLocks noChangeAspect="1"/>
          </p:cNvPicPr>
          <p:nvPr userDrawn="1"/>
        </p:nvPicPr>
        <p:blipFill rotWithShape="1">
          <a:blip r:embed="rId4">
            <a:extLst>
              <a:ext uri="{28A0092B-C50C-407E-A947-70E740481C1C}">
                <a14:useLocalDpi xmlns:a14="http://schemas.microsoft.com/office/drawing/2010/main" val="0"/>
              </a:ext>
            </a:extLst>
          </a:blip>
          <a:srcRect t="45857" b="4063"/>
          <a:stretch/>
        </p:blipFill>
        <p:spPr>
          <a:xfrm>
            <a:off x="6842218" y="5703201"/>
            <a:ext cx="1288864" cy="645459"/>
          </a:xfrm>
          <a:prstGeom prst="rect">
            <a:avLst/>
          </a:prstGeom>
        </p:spPr>
      </p:pic>
      <p:sp>
        <p:nvSpPr>
          <p:cNvPr id="17" name="手繪多邊形 16"/>
          <p:cNvSpPr/>
          <p:nvPr userDrawn="1"/>
        </p:nvSpPr>
        <p:spPr>
          <a:xfrm>
            <a:off x="-16717" y="487953"/>
            <a:ext cx="1881917" cy="1268820"/>
          </a:xfrm>
          <a:custGeom>
            <a:avLst/>
            <a:gdLst>
              <a:gd name="connsiteX0" fmla="*/ 1028700 w 1881917"/>
              <a:gd name="connsiteY0" fmla="*/ 0 h 1268820"/>
              <a:gd name="connsiteX1" fmla="*/ 1384162 w 1881917"/>
              <a:gd name="connsiteY1" fmla="*/ 188998 h 1268820"/>
              <a:gd name="connsiteX2" fmla="*/ 1384671 w 1881917"/>
              <a:gd name="connsiteY2" fmla="*/ 189937 h 1268820"/>
              <a:gd name="connsiteX3" fmla="*/ 1408282 w 1881917"/>
              <a:gd name="connsiteY3" fmla="*/ 177121 h 1268820"/>
              <a:gd name="connsiteX4" fmla="*/ 1540987 w 1881917"/>
              <a:gd name="connsiteY4" fmla="*/ 150329 h 1268820"/>
              <a:gd name="connsiteX5" fmla="*/ 1881917 w 1881917"/>
              <a:gd name="connsiteY5" fmla="*/ 491259 h 1268820"/>
              <a:gd name="connsiteX6" fmla="*/ 1731604 w 1881917"/>
              <a:gd name="connsiteY6" fmla="*/ 773964 h 1268820"/>
              <a:gd name="connsiteX7" fmla="*/ 1723664 w 1881917"/>
              <a:gd name="connsiteY7" fmla="*/ 778274 h 1268820"/>
              <a:gd name="connsiteX8" fmla="*/ 1718084 w 1881917"/>
              <a:gd name="connsiteY8" fmla="*/ 833621 h 1268820"/>
              <a:gd name="connsiteX9" fmla="*/ 1298121 w 1881917"/>
              <a:gd name="connsiteY9" fmla="*/ 1175901 h 1268820"/>
              <a:gd name="connsiteX10" fmla="*/ 1131262 w 1881917"/>
              <a:gd name="connsiteY10" fmla="*/ 1142214 h 1268820"/>
              <a:gd name="connsiteX11" fmla="*/ 1084296 w 1881917"/>
              <a:gd name="connsiteY11" fmla="*/ 1116722 h 1268820"/>
              <a:gd name="connsiteX12" fmla="*/ 1062396 w 1881917"/>
              <a:gd name="connsiteY12" fmla="*/ 1143265 h 1268820"/>
              <a:gd name="connsiteX13" fmla="*/ 759279 w 1881917"/>
              <a:gd name="connsiteY13" fmla="*/ 1268820 h 1268820"/>
              <a:gd name="connsiteX14" fmla="*/ 364294 w 1881917"/>
              <a:gd name="connsiteY14" fmla="*/ 1007007 h 1268820"/>
              <a:gd name="connsiteX15" fmla="*/ 362428 w 1881917"/>
              <a:gd name="connsiteY15" fmla="*/ 1000995 h 1268820"/>
              <a:gd name="connsiteX16" fmla="*/ 342280 w 1881917"/>
              <a:gd name="connsiteY16" fmla="*/ 998964 h 1268820"/>
              <a:gd name="connsiteX17" fmla="*/ 0 w 1881917"/>
              <a:gd name="connsiteY17" fmla="*/ 579001 h 1268820"/>
              <a:gd name="connsiteX18" fmla="*/ 428672 w 1881917"/>
              <a:gd name="connsiteY18" fmla="*/ 150329 h 1268820"/>
              <a:gd name="connsiteX19" fmla="*/ 595530 w 1881917"/>
              <a:gd name="connsiteY19" fmla="*/ 184016 h 1268820"/>
              <a:gd name="connsiteX20" fmla="*/ 657643 w 1881917"/>
              <a:gd name="connsiteY20" fmla="*/ 217730 h 1268820"/>
              <a:gd name="connsiteX21" fmla="*/ 673238 w 1881917"/>
              <a:gd name="connsiteY21" fmla="*/ 188998 h 1268820"/>
              <a:gd name="connsiteX22" fmla="*/ 1028700 w 1881917"/>
              <a:gd name="connsiteY22" fmla="*/ 0 h 126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81917" h="1268820">
                <a:moveTo>
                  <a:pt x="1028700" y="0"/>
                </a:moveTo>
                <a:cubicBezTo>
                  <a:pt x="1176668" y="0"/>
                  <a:pt x="1307126" y="74970"/>
                  <a:pt x="1384162" y="188998"/>
                </a:cubicBezTo>
                <a:lnTo>
                  <a:pt x="1384671" y="189937"/>
                </a:lnTo>
                <a:lnTo>
                  <a:pt x="1408282" y="177121"/>
                </a:lnTo>
                <a:cubicBezTo>
                  <a:pt x="1449070" y="159869"/>
                  <a:pt x="1493915" y="150329"/>
                  <a:pt x="1540987" y="150329"/>
                </a:cubicBezTo>
                <a:cubicBezTo>
                  <a:pt x="1729277" y="150329"/>
                  <a:pt x="1881917" y="302969"/>
                  <a:pt x="1881917" y="491259"/>
                </a:cubicBezTo>
                <a:cubicBezTo>
                  <a:pt x="1881917" y="608940"/>
                  <a:pt x="1822292" y="712696"/>
                  <a:pt x="1731604" y="773964"/>
                </a:cubicBezTo>
                <a:lnTo>
                  <a:pt x="1723664" y="778274"/>
                </a:lnTo>
                <a:lnTo>
                  <a:pt x="1718084" y="833621"/>
                </a:lnTo>
                <a:cubicBezTo>
                  <a:pt x="1678112" y="1028960"/>
                  <a:pt x="1505277" y="1175901"/>
                  <a:pt x="1298121" y="1175901"/>
                </a:cubicBezTo>
                <a:cubicBezTo>
                  <a:pt x="1238934" y="1175901"/>
                  <a:pt x="1182548" y="1163906"/>
                  <a:pt x="1131262" y="1142214"/>
                </a:cubicBezTo>
                <a:lnTo>
                  <a:pt x="1084296" y="1116722"/>
                </a:lnTo>
                <a:lnTo>
                  <a:pt x="1062396" y="1143265"/>
                </a:lnTo>
                <a:cubicBezTo>
                  <a:pt x="984821" y="1220839"/>
                  <a:pt x="877653" y="1268820"/>
                  <a:pt x="759279" y="1268820"/>
                </a:cubicBezTo>
                <a:cubicBezTo>
                  <a:pt x="581717" y="1268820"/>
                  <a:pt x="429370" y="1160863"/>
                  <a:pt x="364294" y="1007007"/>
                </a:cubicBezTo>
                <a:lnTo>
                  <a:pt x="362428" y="1000995"/>
                </a:lnTo>
                <a:lnTo>
                  <a:pt x="342280" y="998964"/>
                </a:lnTo>
                <a:cubicBezTo>
                  <a:pt x="146941" y="958992"/>
                  <a:pt x="0" y="786157"/>
                  <a:pt x="0" y="579001"/>
                </a:cubicBezTo>
                <a:cubicBezTo>
                  <a:pt x="0" y="342252"/>
                  <a:pt x="191923" y="150329"/>
                  <a:pt x="428672" y="150329"/>
                </a:cubicBezTo>
                <a:cubicBezTo>
                  <a:pt x="487859" y="150329"/>
                  <a:pt x="544245" y="162324"/>
                  <a:pt x="595530" y="184016"/>
                </a:cubicBezTo>
                <a:lnTo>
                  <a:pt x="657643" y="217730"/>
                </a:lnTo>
                <a:lnTo>
                  <a:pt x="673238" y="188998"/>
                </a:lnTo>
                <a:cubicBezTo>
                  <a:pt x="750274" y="74970"/>
                  <a:pt x="880732" y="0"/>
                  <a:pt x="10287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8" name="手繪多邊形 17"/>
          <p:cNvSpPr/>
          <p:nvPr userDrawn="1"/>
        </p:nvSpPr>
        <p:spPr>
          <a:xfrm rot="580195">
            <a:off x="7486650" y="1260283"/>
            <a:ext cx="1472791" cy="992980"/>
          </a:xfrm>
          <a:custGeom>
            <a:avLst/>
            <a:gdLst>
              <a:gd name="connsiteX0" fmla="*/ 1028700 w 1881917"/>
              <a:gd name="connsiteY0" fmla="*/ 0 h 1268820"/>
              <a:gd name="connsiteX1" fmla="*/ 1384162 w 1881917"/>
              <a:gd name="connsiteY1" fmla="*/ 188998 h 1268820"/>
              <a:gd name="connsiteX2" fmla="*/ 1384671 w 1881917"/>
              <a:gd name="connsiteY2" fmla="*/ 189937 h 1268820"/>
              <a:gd name="connsiteX3" fmla="*/ 1408282 w 1881917"/>
              <a:gd name="connsiteY3" fmla="*/ 177121 h 1268820"/>
              <a:gd name="connsiteX4" fmla="*/ 1540987 w 1881917"/>
              <a:gd name="connsiteY4" fmla="*/ 150329 h 1268820"/>
              <a:gd name="connsiteX5" fmla="*/ 1881917 w 1881917"/>
              <a:gd name="connsiteY5" fmla="*/ 491259 h 1268820"/>
              <a:gd name="connsiteX6" fmla="*/ 1731604 w 1881917"/>
              <a:gd name="connsiteY6" fmla="*/ 773964 h 1268820"/>
              <a:gd name="connsiteX7" fmla="*/ 1723664 w 1881917"/>
              <a:gd name="connsiteY7" fmla="*/ 778274 h 1268820"/>
              <a:gd name="connsiteX8" fmla="*/ 1718084 w 1881917"/>
              <a:gd name="connsiteY8" fmla="*/ 833621 h 1268820"/>
              <a:gd name="connsiteX9" fmla="*/ 1298121 w 1881917"/>
              <a:gd name="connsiteY9" fmla="*/ 1175901 h 1268820"/>
              <a:gd name="connsiteX10" fmla="*/ 1131262 w 1881917"/>
              <a:gd name="connsiteY10" fmla="*/ 1142214 h 1268820"/>
              <a:gd name="connsiteX11" fmla="*/ 1084296 w 1881917"/>
              <a:gd name="connsiteY11" fmla="*/ 1116722 h 1268820"/>
              <a:gd name="connsiteX12" fmla="*/ 1062396 w 1881917"/>
              <a:gd name="connsiteY12" fmla="*/ 1143265 h 1268820"/>
              <a:gd name="connsiteX13" fmla="*/ 759279 w 1881917"/>
              <a:gd name="connsiteY13" fmla="*/ 1268820 h 1268820"/>
              <a:gd name="connsiteX14" fmla="*/ 364294 w 1881917"/>
              <a:gd name="connsiteY14" fmla="*/ 1007007 h 1268820"/>
              <a:gd name="connsiteX15" fmla="*/ 362428 w 1881917"/>
              <a:gd name="connsiteY15" fmla="*/ 1000995 h 1268820"/>
              <a:gd name="connsiteX16" fmla="*/ 342280 w 1881917"/>
              <a:gd name="connsiteY16" fmla="*/ 998964 h 1268820"/>
              <a:gd name="connsiteX17" fmla="*/ 0 w 1881917"/>
              <a:gd name="connsiteY17" fmla="*/ 579001 h 1268820"/>
              <a:gd name="connsiteX18" fmla="*/ 428672 w 1881917"/>
              <a:gd name="connsiteY18" fmla="*/ 150329 h 1268820"/>
              <a:gd name="connsiteX19" fmla="*/ 595530 w 1881917"/>
              <a:gd name="connsiteY19" fmla="*/ 184016 h 1268820"/>
              <a:gd name="connsiteX20" fmla="*/ 657643 w 1881917"/>
              <a:gd name="connsiteY20" fmla="*/ 217730 h 1268820"/>
              <a:gd name="connsiteX21" fmla="*/ 673238 w 1881917"/>
              <a:gd name="connsiteY21" fmla="*/ 188998 h 1268820"/>
              <a:gd name="connsiteX22" fmla="*/ 1028700 w 1881917"/>
              <a:gd name="connsiteY22" fmla="*/ 0 h 126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81917" h="1268820">
                <a:moveTo>
                  <a:pt x="1028700" y="0"/>
                </a:moveTo>
                <a:cubicBezTo>
                  <a:pt x="1176668" y="0"/>
                  <a:pt x="1307126" y="74970"/>
                  <a:pt x="1384162" y="188998"/>
                </a:cubicBezTo>
                <a:lnTo>
                  <a:pt x="1384671" y="189937"/>
                </a:lnTo>
                <a:lnTo>
                  <a:pt x="1408282" y="177121"/>
                </a:lnTo>
                <a:cubicBezTo>
                  <a:pt x="1449070" y="159869"/>
                  <a:pt x="1493915" y="150329"/>
                  <a:pt x="1540987" y="150329"/>
                </a:cubicBezTo>
                <a:cubicBezTo>
                  <a:pt x="1729277" y="150329"/>
                  <a:pt x="1881917" y="302969"/>
                  <a:pt x="1881917" y="491259"/>
                </a:cubicBezTo>
                <a:cubicBezTo>
                  <a:pt x="1881917" y="608940"/>
                  <a:pt x="1822292" y="712696"/>
                  <a:pt x="1731604" y="773964"/>
                </a:cubicBezTo>
                <a:lnTo>
                  <a:pt x="1723664" y="778274"/>
                </a:lnTo>
                <a:lnTo>
                  <a:pt x="1718084" y="833621"/>
                </a:lnTo>
                <a:cubicBezTo>
                  <a:pt x="1678112" y="1028960"/>
                  <a:pt x="1505277" y="1175901"/>
                  <a:pt x="1298121" y="1175901"/>
                </a:cubicBezTo>
                <a:cubicBezTo>
                  <a:pt x="1238934" y="1175901"/>
                  <a:pt x="1182548" y="1163906"/>
                  <a:pt x="1131262" y="1142214"/>
                </a:cubicBezTo>
                <a:lnTo>
                  <a:pt x="1084296" y="1116722"/>
                </a:lnTo>
                <a:lnTo>
                  <a:pt x="1062396" y="1143265"/>
                </a:lnTo>
                <a:cubicBezTo>
                  <a:pt x="984821" y="1220839"/>
                  <a:pt x="877653" y="1268820"/>
                  <a:pt x="759279" y="1268820"/>
                </a:cubicBezTo>
                <a:cubicBezTo>
                  <a:pt x="581717" y="1268820"/>
                  <a:pt x="429370" y="1160863"/>
                  <a:pt x="364294" y="1007007"/>
                </a:cubicBezTo>
                <a:lnTo>
                  <a:pt x="362428" y="1000995"/>
                </a:lnTo>
                <a:lnTo>
                  <a:pt x="342280" y="998964"/>
                </a:lnTo>
                <a:cubicBezTo>
                  <a:pt x="146941" y="958992"/>
                  <a:pt x="0" y="786157"/>
                  <a:pt x="0" y="579001"/>
                </a:cubicBezTo>
                <a:cubicBezTo>
                  <a:pt x="0" y="342252"/>
                  <a:pt x="191923" y="150329"/>
                  <a:pt x="428672" y="150329"/>
                </a:cubicBezTo>
                <a:cubicBezTo>
                  <a:pt x="487859" y="150329"/>
                  <a:pt x="544245" y="162324"/>
                  <a:pt x="595530" y="184016"/>
                </a:cubicBezTo>
                <a:lnTo>
                  <a:pt x="657643" y="217730"/>
                </a:lnTo>
                <a:lnTo>
                  <a:pt x="673238" y="188998"/>
                </a:lnTo>
                <a:cubicBezTo>
                  <a:pt x="750274" y="74970"/>
                  <a:pt x="880732" y="0"/>
                  <a:pt x="10287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手繪多邊形 26"/>
          <p:cNvSpPr/>
          <p:nvPr userDrawn="1"/>
        </p:nvSpPr>
        <p:spPr>
          <a:xfrm>
            <a:off x="5828628" y="245509"/>
            <a:ext cx="1258644" cy="826972"/>
          </a:xfrm>
          <a:custGeom>
            <a:avLst/>
            <a:gdLst>
              <a:gd name="connsiteX0" fmla="*/ 488290 w 1258644"/>
              <a:gd name="connsiteY0" fmla="*/ 0 h 826972"/>
              <a:gd name="connsiteX1" fmla="*/ 681579 w 1258644"/>
              <a:gd name="connsiteY1" fmla="*/ 128120 h 826972"/>
              <a:gd name="connsiteX2" fmla="*/ 685634 w 1258644"/>
              <a:gd name="connsiteY2" fmla="*/ 148204 h 826972"/>
              <a:gd name="connsiteX3" fmla="*/ 714969 w 1258644"/>
              <a:gd name="connsiteY3" fmla="*/ 104694 h 826972"/>
              <a:gd name="connsiteX4" fmla="*/ 863301 w 1258644"/>
              <a:gd name="connsiteY4" fmla="*/ 43253 h 826972"/>
              <a:gd name="connsiteX5" fmla="*/ 1073075 w 1258644"/>
              <a:gd name="connsiteY5" fmla="*/ 253027 h 826972"/>
              <a:gd name="connsiteX6" fmla="*/ 1068869 w 1258644"/>
              <a:gd name="connsiteY6" fmla="*/ 273861 h 826972"/>
              <a:gd name="connsiteX7" fmla="*/ 1091147 w 1258644"/>
              <a:gd name="connsiteY7" fmla="*/ 276107 h 826972"/>
              <a:gd name="connsiteX8" fmla="*/ 1258644 w 1258644"/>
              <a:gd name="connsiteY8" fmla="*/ 481619 h 826972"/>
              <a:gd name="connsiteX9" fmla="*/ 1048870 w 1258644"/>
              <a:gd name="connsiteY9" fmla="*/ 691393 h 826972"/>
              <a:gd name="connsiteX10" fmla="*/ 1006593 w 1258644"/>
              <a:gd name="connsiteY10" fmla="*/ 687131 h 826972"/>
              <a:gd name="connsiteX11" fmla="*/ 987689 w 1258644"/>
              <a:gd name="connsiteY11" fmla="*/ 681263 h 826972"/>
              <a:gd name="connsiteX12" fmla="*/ 984138 w 1258644"/>
              <a:gd name="connsiteY12" fmla="*/ 698852 h 826972"/>
              <a:gd name="connsiteX13" fmla="*/ 790849 w 1258644"/>
              <a:gd name="connsiteY13" fmla="*/ 826972 h 826972"/>
              <a:gd name="connsiteX14" fmla="*/ 597560 w 1258644"/>
              <a:gd name="connsiteY14" fmla="*/ 698852 h 826972"/>
              <a:gd name="connsiteX15" fmla="*/ 594983 w 1258644"/>
              <a:gd name="connsiteY15" fmla="*/ 686087 h 826972"/>
              <a:gd name="connsiteX16" fmla="*/ 567881 w 1258644"/>
              <a:gd name="connsiteY16" fmla="*/ 726286 h 826972"/>
              <a:gd name="connsiteX17" fmla="*/ 419548 w 1258644"/>
              <a:gd name="connsiteY17" fmla="*/ 787727 h 826972"/>
              <a:gd name="connsiteX18" fmla="*/ 209774 w 1258644"/>
              <a:gd name="connsiteY18" fmla="*/ 577953 h 826972"/>
              <a:gd name="connsiteX19" fmla="*/ 219205 w 1258644"/>
              <a:gd name="connsiteY19" fmla="*/ 515573 h 826972"/>
              <a:gd name="connsiteX20" fmla="*/ 224494 w 1258644"/>
              <a:gd name="connsiteY20" fmla="*/ 504570 h 826972"/>
              <a:gd name="connsiteX21" fmla="*/ 209774 w 1258644"/>
              <a:gd name="connsiteY21" fmla="*/ 506054 h 826972"/>
              <a:gd name="connsiteX22" fmla="*/ 0 w 1258644"/>
              <a:gd name="connsiteY22" fmla="*/ 296280 h 826972"/>
              <a:gd name="connsiteX23" fmla="*/ 209774 w 1258644"/>
              <a:gd name="connsiteY23" fmla="*/ 86506 h 826972"/>
              <a:gd name="connsiteX24" fmla="*/ 291427 w 1258644"/>
              <a:gd name="connsiteY24" fmla="*/ 102991 h 826972"/>
              <a:gd name="connsiteX25" fmla="*/ 305532 w 1258644"/>
              <a:gd name="connsiteY25" fmla="*/ 112501 h 826972"/>
              <a:gd name="connsiteX26" fmla="*/ 339957 w 1258644"/>
              <a:gd name="connsiteY26" fmla="*/ 61441 h 826972"/>
              <a:gd name="connsiteX27" fmla="*/ 488290 w 1258644"/>
              <a:gd name="connsiteY27" fmla="*/ 0 h 82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58644" h="826972">
                <a:moveTo>
                  <a:pt x="488290" y="0"/>
                </a:moveTo>
                <a:cubicBezTo>
                  <a:pt x="575182" y="0"/>
                  <a:pt x="649734" y="52829"/>
                  <a:pt x="681579" y="128120"/>
                </a:cubicBezTo>
                <a:lnTo>
                  <a:pt x="685634" y="148204"/>
                </a:lnTo>
                <a:lnTo>
                  <a:pt x="714969" y="104694"/>
                </a:lnTo>
                <a:cubicBezTo>
                  <a:pt x="752930" y="66733"/>
                  <a:pt x="805374" y="43253"/>
                  <a:pt x="863301" y="43253"/>
                </a:cubicBezTo>
                <a:cubicBezTo>
                  <a:pt x="979156" y="43253"/>
                  <a:pt x="1073075" y="137172"/>
                  <a:pt x="1073075" y="253027"/>
                </a:cubicBezTo>
                <a:lnTo>
                  <a:pt x="1068869" y="273861"/>
                </a:lnTo>
                <a:lnTo>
                  <a:pt x="1091147" y="276107"/>
                </a:lnTo>
                <a:cubicBezTo>
                  <a:pt x="1186737" y="295668"/>
                  <a:pt x="1258644" y="380246"/>
                  <a:pt x="1258644" y="481619"/>
                </a:cubicBezTo>
                <a:cubicBezTo>
                  <a:pt x="1258644" y="597474"/>
                  <a:pt x="1164725" y="691393"/>
                  <a:pt x="1048870" y="691393"/>
                </a:cubicBezTo>
                <a:cubicBezTo>
                  <a:pt x="1034388" y="691393"/>
                  <a:pt x="1020249" y="689926"/>
                  <a:pt x="1006593" y="687131"/>
                </a:cubicBezTo>
                <a:lnTo>
                  <a:pt x="987689" y="681263"/>
                </a:lnTo>
                <a:lnTo>
                  <a:pt x="984138" y="698852"/>
                </a:lnTo>
                <a:cubicBezTo>
                  <a:pt x="952293" y="774143"/>
                  <a:pt x="877740" y="826972"/>
                  <a:pt x="790849" y="826972"/>
                </a:cubicBezTo>
                <a:cubicBezTo>
                  <a:pt x="703958" y="826972"/>
                  <a:pt x="629406" y="774143"/>
                  <a:pt x="597560" y="698852"/>
                </a:cubicBezTo>
                <a:lnTo>
                  <a:pt x="594983" y="686087"/>
                </a:lnTo>
                <a:lnTo>
                  <a:pt x="567881" y="726286"/>
                </a:lnTo>
                <a:cubicBezTo>
                  <a:pt x="529919" y="764247"/>
                  <a:pt x="477476" y="787727"/>
                  <a:pt x="419548" y="787727"/>
                </a:cubicBezTo>
                <a:cubicBezTo>
                  <a:pt x="303693" y="787727"/>
                  <a:pt x="209774" y="693808"/>
                  <a:pt x="209774" y="577953"/>
                </a:cubicBezTo>
                <a:cubicBezTo>
                  <a:pt x="209774" y="556230"/>
                  <a:pt x="213076" y="535279"/>
                  <a:pt x="219205" y="515573"/>
                </a:cubicBezTo>
                <a:lnTo>
                  <a:pt x="224494" y="504570"/>
                </a:lnTo>
                <a:lnTo>
                  <a:pt x="209774" y="506054"/>
                </a:lnTo>
                <a:cubicBezTo>
                  <a:pt x="93919" y="506054"/>
                  <a:pt x="0" y="412135"/>
                  <a:pt x="0" y="296280"/>
                </a:cubicBezTo>
                <a:cubicBezTo>
                  <a:pt x="0" y="180425"/>
                  <a:pt x="93919" y="86506"/>
                  <a:pt x="209774" y="86506"/>
                </a:cubicBezTo>
                <a:cubicBezTo>
                  <a:pt x="238738" y="86506"/>
                  <a:pt x="266330" y="92376"/>
                  <a:pt x="291427" y="102991"/>
                </a:cubicBezTo>
                <a:lnTo>
                  <a:pt x="305532" y="112501"/>
                </a:lnTo>
                <a:lnTo>
                  <a:pt x="339957" y="61441"/>
                </a:lnTo>
                <a:cubicBezTo>
                  <a:pt x="377919" y="23480"/>
                  <a:pt x="430362" y="0"/>
                  <a:pt x="4882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8" name="橢圓 27"/>
          <p:cNvSpPr/>
          <p:nvPr userDrawn="1"/>
        </p:nvSpPr>
        <p:spPr>
          <a:xfrm>
            <a:off x="2686050" y="1566257"/>
            <a:ext cx="1194325" cy="1194325"/>
          </a:xfrm>
          <a:prstGeom prst="ellipse">
            <a:avLst/>
          </a:prstGeom>
          <a:noFill/>
          <a:ln w="50800" cap="rnd">
            <a:solidFill>
              <a:schemeClr val="bg1">
                <a:alpha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9" name="橢圓 28"/>
          <p:cNvSpPr/>
          <p:nvPr userDrawn="1"/>
        </p:nvSpPr>
        <p:spPr>
          <a:xfrm>
            <a:off x="1204092" y="1072481"/>
            <a:ext cx="1875227" cy="1875227"/>
          </a:xfrm>
          <a:prstGeom prst="ellipse">
            <a:avLst/>
          </a:prstGeom>
          <a:noFill/>
          <a:ln w="50800" cap="rnd">
            <a:solidFill>
              <a:schemeClr val="bg1">
                <a:alpha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0" name="橢圓 29"/>
          <p:cNvSpPr/>
          <p:nvPr userDrawn="1"/>
        </p:nvSpPr>
        <p:spPr>
          <a:xfrm>
            <a:off x="7625989" y="2500828"/>
            <a:ext cx="3433028" cy="3433028"/>
          </a:xfrm>
          <a:prstGeom prst="ellipse">
            <a:avLst/>
          </a:prstGeom>
          <a:noFill/>
          <a:ln w="50800" cap="rnd">
            <a:solidFill>
              <a:schemeClr val="bg1">
                <a:alpha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橢圓 30"/>
          <p:cNvSpPr/>
          <p:nvPr userDrawn="1"/>
        </p:nvSpPr>
        <p:spPr>
          <a:xfrm>
            <a:off x="-171450" y="3582319"/>
            <a:ext cx="1080383" cy="1080383"/>
          </a:xfrm>
          <a:prstGeom prst="ellipse">
            <a:avLst/>
          </a:prstGeom>
          <a:noFill/>
          <a:ln w="50800" cap="rnd">
            <a:solidFill>
              <a:schemeClr val="bg1">
                <a:alpha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9334D819-9F07-4261-B09B-9E467E5D9002}" type="datetimeFigureOut">
              <a:rPr lang="en-US" smtClean="0"/>
              <a:pPr/>
              <a:t>4/22/2019</a:t>
            </a:fld>
            <a:endParaRPr lang="en-US" dirty="0"/>
          </a:p>
        </p:txBody>
      </p:sp>
      <p:sp>
        <p:nvSpPr>
          <p:cNvPr id="5" name="頁尾版面配置區 4"/>
          <p:cNvSpPr>
            <a:spLocks noGrp="1"/>
          </p:cNvSpPr>
          <p:nvPr>
            <p:ph type="ftr" sz="quarter" idx="11"/>
          </p:nvPr>
        </p:nvSpPr>
        <p:spPr/>
        <p:txBody>
          <a:bodyPr/>
          <a:lstStyle/>
          <a:p>
            <a:endParaRPr lang="en-US" dirty="0"/>
          </a:p>
        </p:txBody>
      </p:sp>
      <p:sp>
        <p:nvSpPr>
          <p:cNvPr id="6" name="投影片編號版面配置區 5"/>
          <p:cNvSpPr>
            <a:spLocks noGrp="1"/>
          </p:cNvSpPr>
          <p:nvPr>
            <p:ph type="sldNum" sz="quarter" idx="12"/>
          </p:nvPr>
        </p:nvSpPr>
        <p:spPr/>
        <p:txBody>
          <a:bodyPr/>
          <a:lstStyle/>
          <a:p>
            <a:fld id="{71766878-3199-4EAB-94E7-2D6D11070E1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543675" y="365125"/>
            <a:ext cx="1971675" cy="5811838"/>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628650" y="365125"/>
            <a:ext cx="5800725" cy="5811838"/>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9334D819-9F07-4261-B09B-9E467E5D9002}" type="datetimeFigureOut">
              <a:rPr lang="en-US" smtClean="0"/>
              <a:pPr/>
              <a:t>4/22/2019</a:t>
            </a:fld>
            <a:endParaRPr lang="en-US" dirty="0"/>
          </a:p>
        </p:txBody>
      </p:sp>
      <p:sp>
        <p:nvSpPr>
          <p:cNvPr id="5" name="頁尾版面配置區 4"/>
          <p:cNvSpPr>
            <a:spLocks noGrp="1"/>
          </p:cNvSpPr>
          <p:nvPr>
            <p:ph type="ftr" sz="quarter" idx="11"/>
          </p:nvPr>
        </p:nvSpPr>
        <p:spPr/>
        <p:txBody>
          <a:bodyPr/>
          <a:lstStyle/>
          <a:p>
            <a:endParaRPr lang="en-US" dirty="0"/>
          </a:p>
        </p:txBody>
      </p:sp>
      <p:sp>
        <p:nvSpPr>
          <p:cNvPr id="6" name="投影片編號版面配置區 5"/>
          <p:cNvSpPr>
            <a:spLocks noGrp="1"/>
          </p:cNvSpPr>
          <p:nvPr>
            <p:ph type="sldNum" sz="quarter" idx="12"/>
          </p:nvPr>
        </p:nvSpPr>
        <p:spPr/>
        <p:txBody>
          <a:bodyPr/>
          <a:lstStyle/>
          <a:p>
            <a:fld id="{71766878-3199-4EAB-94E7-2D6D11070E14}"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文本占位符 7"/>
          <p:cNvSpPr>
            <a:spLocks noGrp="1"/>
          </p:cNvSpPr>
          <p:nvPr>
            <p:ph type="body" sz="quarter" idx="10" hasCustomPrompt="1"/>
          </p:nvPr>
        </p:nvSpPr>
        <p:spPr>
          <a:xfrm>
            <a:off x="4762730" y="224217"/>
            <a:ext cx="4232751" cy="586316"/>
          </a:xfrm>
          <a:prstGeom prst="rect">
            <a:avLst/>
          </a:prstGeom>
        </p:spPr>
        <p:txBody>
          <a:bodyPr vert="horz" anchor="ctr"/>
          <a:lstStyle>
            <a:lvl1pPr marL="0" indent="0" algn="r">
              <a:buNone/>
              <a:defRPr sz="2000" b="1">
                <a:solidFill>
                  <a:schemeClr val="bg1"/>
                </a:solidFill>
              </a:defRPr>
            </a:lvl1pPr>
          </a:lstStyle>
          <a:p>
            <a:pPr lvl="0"/>
            <a:r>
              <a:rPr kumimoji="1" lang="en-US" altLang="zh-CN" sz="2000" dirty="0"/>
              <a:t>CLICK</a:t>
            </a:r>
            <a:r>
              <a:rPr kumimoji="1" lang="zh-CN" altLang="en-US" sz="2000" dirty="0"/>
              <a:t> </a:t>
            </a:r>
            <a:r>
              <a:rPr kumimoji="1" lang="en-US" altLang="zh-CN" sz="2000" dirty="0"/>
              <a:t>HERE</a:t>
            </a:r>
            <a:r>
              <a:rPr kumimoji="1" lang="zh-CN" altLang="en-US" sz="2000" dirty="0"/>
              <a:t> </a:t>
            </a:r>
            <a:r>
              <a:rPr kumimoji="1" lang="en-US" altLang="zh-CN" sz="2000" dirty="0"/>
              <a:t>TO</a:t>
            </a:r>
            <a:r>
              <a:rPr kumimoji="1" lang="zh-CN" altLang="en-US" sz="2000" dirty="0"/>
              <a:t> </a:t>
            </a:r>
            <a:r>
              <a:rPr kumimoji="1" lang="en-US" altLang="zh-CN" sz="2000" dirty="0"/>
              <a:t>ADD</a:t>
            </a:r>
            <a:r>
              <a:rPr kumimoji="1" lang="zh-CN" altLang="en-US" sz="2000" dirty="0"/>
              <a:t> </a:t>
            </a:r>
            <a:r>
              <a:rPr kumimoji="1" lang="en-US" altLang="zh-CN" sz="2000" dirty="0"/>
              <a:t>YOUR</a:t>
            </a:r>
            <a:r>
              <a:rPr kumimoji="1" lang="zh-CN" altLang="en-US" sz="2000" dirty="0"/>
              <a:t> </a:t>
            </a:r>
            <a:r>
              <a:rPr kumimoji="1" lang="en-US" altLang="zh-CN" sz="2000" dirty="0"/>
              <a:t>TITLE</a:t>
            </a:r>
            <a:endParaRPr kumimoji="1" lang="zh-CN" altLang="en-US" dirty="0"/>
          </a:p>
        </p:txBody>
      </p:sp>
      <p:sp>
        <p:nvSpPr>
          <p:cNvPr id="11" name="文本占位符 7"/>
          <p:cNvSpPr>
            <a:spLocks noGrp="1"/>
          </p:cNvSpPr>
          <p:nvPr>
            <p:ph type="body" sz="quarter" idx="11" hasCustomPrompt="1"/>
          </p:nvPr>
        </p:nvSpPr>
        <p:spPr>
          <a:xfrm>
            <a:off x="152402" y="6094894"/>
            <a:ext cx="509090" cy="586316"/>
          </a:xfrm>
          <a:prstGeom prst="rect">
            <a:avLst/>
          </a:prstGeom>
        </p:spPr>
        <p:txBody>
          <a:bodyPr vert="horz" anchor="ctr"/>
          <a:lstStyle>
            <a:lvl1pPr marL="0" indent="0" algn="l">
              <a:buNone/>
              <a:defRPr sz="2000" b="1">
                <a:solidFill>
                  <a:schemeClr val="bg1"/>
                </a:solidFill>
              </a:defRPr>
            </a:lvl1pPr>
          </a:lstStyle>
          <a:p>
            <a:pPr lvl="0"/>
            <a:r>
              <a:rPr kumimoji="1" lang="en-US" altLang="zh-CN" dirty="0"/>
              <a:t>01</a:t>
            </a:r>
            <a:endParaRPr kumimoji="1" lang="zh-CN" altLang="en-US" dirty="0"/>
          </a:p>
        </p:txBody>
      </p:sp>
    </p:spTree>
    <p:extLst>
      <p:ext uri="{BB962C8B-B14F-4D97-AF65-F5344CB8AC3E}">
        <p14:creationId xmlns:p14="http://schemas.microsoft.com/office/powerpoint/2010/main" val="322987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022184"/>
      </p:ext>
    </p:extLst>
  </p:cSld>
  <p:clrMapOvr>
    <a:masterClrMapping/>
  </p:clrMapOvr>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08576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3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5" y="593366"/>
            <a:ext cx="8520599" cy="763598"/>
          </a:xfrm>
          <a:prstGeom prst="rect">
            <a:avLst/>
          </a:prstGeom>
          <a:noFill/>
          <a:ln>
            <a:noFill/>
          </a:ln>
        </p:spPr>
        <p:txBody>
          <a:bodyPr lIns="91425" tIns="91425" rIns="91425" bIns="91425" anchor="t"/>
          <a:lstStyle>
            <a:lvl1pPr marL="0" marR="0" lvl="0" indent="0" algn="ctr" rtl="0">
              <a:spcBef>
                <a:spcPts val="0"/>
              </a:spcBef>
              <a:spcAft>
                <a:spcPts val="0"/>
              </a:spcAft>
              <a:buNone/>
              <a:defRPr sz="3300" b="0" i="0" u="none" strike="noStrike" cap="none">
                <a:solidFill>
                  <a:schemeClr val="dk1"/>
                </a:solidFill>
                <a:latin typeface="微軟正黑體" pitchFamily="34" charset="-120"/>
                <a:ea typeface="微軟正黑體" pitchFamily="34" charset="-120"/>
                <a:cs typeface="Calibri"/>
                <a:sym typeface="Calibri"/>
              </a:defRPr>
            </a:lvl1pPr>
            <a:lvl2pPr marL="0" marR="0" lvl="1" indent="0" algn="ctr" rtl="0">
              <a:spcBef>
                <a:spcPts val="0"/>
              </a:spcBef>
              <a:spcAft>
                <a:spcPts val="0"/>
              </a:spcAft>
              <a:buNone/>
              <a:defRPr sz="3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3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3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3300" b="0" i="0" u="none" strike="noStrike" cap="none">
                <a:solidFill>
                  <a:schemeClr val="dk1"/>
                </a:solidFill>
                <a:latin typeface="Calibri"/>
                <a:ea typeface="Calibri"/>
                <a:cs typeface="Calibri"/>
                <a:sym typeface="Calibri"/>
              </a:defRPr>
            </a:lvl5pPr>
            <a:lvl6pPr marL="342892" marR="0" lvl="5" indent="0" algn="ctr" rtl="0">
              <a:spcBef>
                <a:spcPts val="0"/>
              </a:spcBef>
              <a:spcAft>
                <a:spcPts val="0"/>
              </a:spcAft>
              <a:buNone/>
              <a:defRPr sz="3300" b="0" i="0" u="none" strike="noStrike" cap="none">
                <a:solidFill>
                  <a:schemeClr val="dk1"/>
                </a:solidFill>
                <a:latin typeface="Calibri"/>
                <a:ea typeface="Calibri"/>
                <a:cs typeface="Calibri"/>
                <a:sym typeface="Calibri"/>
              </a:defRPr>
            </a:lvl6pPr>
            <a:lvl7pPr marL="685783" marR="0" lvl="6" indent="0" algn="ctr" rtl="0">
              <a:spcBef>
                <a:spcPts val="0"/>
              </a:spcBef>
              <a:spcAft>
                <a:spcPts val="0"/>
              </a:spcAft>
              <a:buNone/>
              <a:defRPr sz="3300" b="0" i="0" u="none" strike="noStrike" cap="none">
                <a:solidFill>
                  <a:schemeClr val="dk1"/>
                </a:solidFill>
                <a:latin typeface="Calibri"/>
                <a:ea typeface="Calibri"/>
                <a:cs typeface="Calibri"/>
                <a:sym typeface="Calibri"/>
              </a:defRPr>
            </a:lvl7pPr>
            <a:lvl8pPr marL="1028675" marR="0" lvl="7" indent="0" algn="ctr" rtl="0">
              <a:spcBef>
                <a:spcPts val="0"/>
              </a:spcBef>
              <a:spcAft>
                <a:spcPts val="0"/>
              </a:spcAft>
              <a:buNone/>
              <a:defRPr sz="3300" b="0" i="0" u="none" strike="noStrike" cap="none">
                <a:solidFill>
                  <a:schemeClr val="dk1"/>
                </a:solidFill>
                <a:latin typeface="Calibri"/>
                <a:ea typeface="Calibri"/>
                <a:cs typeface="Calibri"/>
                <a:sym typeface="Calibri"/>
              </a:defRPr>
            </a:lvl8pPr>
            <a:lvl9pPr marL="1371566" marR="0" lvl="8" indent="0" algn="ctr" rtl="0">
              <a:spcBef>
                <a:spcPts val="0"/>
              </a:spcBef>
              <a:spcAft>
                <a:spcPts val="0"/>
              </a:spcAft>
              <a:buNone/>
              <a:defRPr sz="3300" b="0" i="0" u="none" strike="noStrike" cap="none">
                <a:solidFill>
                  <a:schemeClr val="dk1"/>
                </a:solidFill>
                <a:latin typeface="Calibri"/>
                <a:ea typeface="Calibri"/>
                <a:cs typeface="Calibri"/>
                <a:sym typeface="Calibri"/>
              </a:defRPr>
            </a:lvl9pPr>
          </a:lstStyle>
          <a:p>
            <a:r>
              <a:rPr lang="zh-TW" altLang="en-US" smtClean="0"/>
              <a:t>按一下以編輯母片標題樣式</a:t>
            </a:r>
            <a:endParaRPr dirty="0"/>
          </a:p>
        </p:txBody>
      </p:sp>
      <p:sp>
        <p:nvSpPr>
          <p:cNvPr id="50" name="Shape 50"/>
          <p:cNvSpPr txBox="1">
            <a:spLocks noGrp="1"/>
          </p:cNvSpPr>
          <p:nvPr>
            <p:ph type="body" idx="1"/>
          </p:nvPr>
        </p:nvSpPr>
        <p:spPr>
          <a:xfrm>
            <a:off x="311705" y="1536637"/>
            <a:ext cx="8520599" cy="4555199"/>
          </a:xfrm>
          <a:prstGeom prst="rect">
            <a:avLst/>
          </a:prstGeom>
          <a:noFill/>
          <a:ln>
            <a:noFill/>
          </a:ln>
        </p:spPr>
        <p:txBody>
          <a:bodyPr lIns="91425" tIns="91425" rIns="91425" bIns="91425"/>
          <a:lstStyle>
            <a:lvl1pPr marL="257168" marR="0" lvl="0" indent="-104773" algn="l" rtl="0">
              <a:spcBef>
                <a:spcPts val="0"/>
              </a:spcBef>
              <a:spcAft>
                <a:spcPts val="0"/>
              </a:spcAft>
              <a:buClr>
                <a:schemeClr val="dk1"/>
              </a:buClr>
              <a:buSzPct val="100000"/>
              <a:buFont typeface="Arial"/>
              <a:buChar char="•"/>
              <a:defRPr sz="2400" b="0" i="0" u="none" strike="noStrike" cap="none">
                <a:solidFill>
                  <a:schemeClr val="dk1"/>
                </a:solidFill>
                <a:latin typeface="微軟正黑體" pitchFamily="34" charset="-120"/>
                <a:ea typeface="微軟正黑體" pitchFamily="34" charset="-120"/>
                <a:cs typeface="Calibri"/>
                <a:sym typeface="Calibri"/>
              </a:defRPr>
            </a:lvl1pPr>
            <a:lvl2pPr marL="557199" marR="0" lvl="1" indent="-80961" algn="l" rtl="0">
              <a:spcBef>
                <a:spcPts val="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57228" marR="0" lvl="2" indent="-57149" algn="l" rtl="0">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0120" marR="0" lvl="3" indent="-76198" algn="l" rtl="0">
              <a:spcBef>
                <a:spcPts val="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3012" marR="0" lvl="4" indent="-76198" algn="l" rtl="0">
              <a:spcBef>
                <a:spcPts val="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85903" marR="0" lvl="5" indent="-76198"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795" marR="0" lvl="6" indent="-76198"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686" marR="0" lvl="7" indent="-76198"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4577" marR="0" lvl="8" indent="-76198"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pPr lvl="0"/>
            <a:r>
              <a:rPr lang="zh-TW" altLang="en-US" smtClean="0"/>
              <a:t>按一下以編輯母片文字樣式</a:t>
            </a:r>
          </a:p>
        </p:txBody>
      </p:sp>
      <p:sp>
        <p:nvSpPr>
          <p:cNvPr id="4" name="Shape 51"/>
          <p:cNvSpPr txBox="1">
            <a:spLocks noGrp="1"/>
          </p:cNvSpPr>
          <p:nvPr>
            <p:ph type="sldNum" idx="10"/>
          </p:nvPr>
        </p:nvSpPr>
        <p:spPr>
          <a:xfrm>
            <a:off x="8472492" y="6218246"/>
            <a:ext cx="549275" cy="523875"/>
          </a:xfrm>
        </p:spPr>
        <p:txBody>
          <a:bodyPr lIns="91425" tIns="91425" rIns="91425" bIns="91425">
            <a:noAutofit/>
          </a:bodyPr>
          <a:lstStyle>
            <a:lvl1pPr>
              <a:buClr>
                <a:srgbClr val="888888"/>
              </a:buClr>
              <a:buSzPct val="25000"/>
              <a:buFont typeface="Calibri" pitchFamily="34" charset="0"/>
              <a:buNone/>
              <a:defRPr>
                <a:solidFill>
                  <a:srgbClr val="888888"/>
                </a:solidFill>
                <a:latin typeface="Calibri" pitchFamily="34" charset="0"/>
                <a:sym typeface="Calibri" pitchFamily="34" charset="0"/>
              </a:defRPr>
            </a:lvl1pPr>
          </a:lstStyle>
          <a:p>
            <a:fld id="{7B83EF40-B5B1-4485-A470-E02D46259FD4}" type="slidenum">
              <a:rPr lang="zh-TW" altLang="en-US" smtClean="0"/>
              <a:pPr/>
              <a:t>‹#›</a:t>
            </a:fld>
            <a:endParaRPr lang="zh-TW" altLang="en-US"/>
          </a:p>
        </p:txBody>
      </p:sp>
    </p:spTree>
    <p:extLst>
      <p:ext uri="{BB962C8B-B14F-4D97-AF65-F5344CB8AC3E}">
        <p14:creationId xmlns:p14="http://schemas.microsoft.com/office/powerpoint/2010/main" val="2237255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幻灯片">
    <p:bg>
      <p:bgPr>
        <a:solidFill>
          <a:srgbClr val="FFFBE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870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9334D819-9F07-4261-B09B-9E467E5D9002}" type="datetimeFigureOut">
              <a:rPr lang="en-US" smtClean="0"/>
              <a:pPr/>
              <a:t>4/22/2019</a:t>
            </a:fld>
            <a:endParaRPr lang="en-US" dirty="0"/>
          </a:p>
        </p:txBody>
      </p:sp>
      <p:sp>
        <p:nvSpPr>
          <p:cNvPr id="5" name="頁尾版面配置區 4"/>
          <p:cNvSpPr>
            <a:spLocks noGrp="1"/>
          </p:cNvSpPr>
          <p:nvPr>
            <p:ph type="ftr" sz="quarter" idx="11"/>
          </p:nvPr>
        </p:nvSpPr>
        <p:spPr/>
        <p:txBody>
          <a:bodyPr/>
          <a:lstStyle/>
          <a:p>
            <a:endParaRPr lang="en-US" dirty="0"/>
          </a:p>
        </p:txBody>
      </p:sp>
      <p:sp>
        <p:nvSpPr>
          <p:cNvPr id="6" name="投影片編號版面配置區 5"/>
          <p:cNvSpPr>
            <a:spLocks noGrp="1"/>
          </p:cNvSpPr>
          <p:nvPr>
            <p:ph type="sldNum" sz="quarter" idx="12"/>
          </p:nvPr>
        </p:nvSpPr>
        <p:spPr/>
        <p:txBody>
          <a:bodyPr/>
          <a:lstStyle/>
          <a:p>
            <a:fld id="{71766878-3199-4EAB-94E7-2D6D11070E1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9"/>
            <a:ext cx="7886700" cy="2852737"/>
          </a:xfrm>
        </p:spPr>
        <p:txBody>
          <a:bodyPr anchor="b"/>
          <a:lstStyle>
            <a:lvl1pPr>
              <a:defRPr sz="4500"/>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fld id="{9334D819-9F07-4261-B09B-9E467E5D9002}" type="datetimeFigureOut">
              <a:rPr lang="en-US" smtClean="0"/>
              <a:pPr/>
              <a:t>4/22/2019</a:t>
            </a:fld>
            <a:endParaRPr lang="en-US" dirty="0"/>
          </a:p>
        </p:txBody>
      </p:sp>
      <p:sp>
        <p:nvSpPr>
          <p:cNvPr id="5" name="頁尾版面配置區 4"/>
          <p:cNvSpPr>
            <a:spLocks noGrp="1"/>
          </p:cNvSpPr>
          <p:nvPr>
            <p:ph type="ftr" sz="quarter" idx="11"/>
          </p:nvPr>
        </p:nvSpPr>
        <p:spPr/>
        <p:txBody>
          <a:bodyPr/>
          <a:lstStyle/>
          <a:p>
            <a:endParaRPr lang="en-US" dirty="0"/>
          </a:p>
        </p:txBody>
      </p:sp>
      <p:sp>
        <p:nvSpPr>
          <p:cNvPr id="6" name="投影片編號版面配置區 5"/>
          <p:cNvSpPr>
            <a:spLocks noGrp="1"/>
          </p:cNvSpPr>
          <p:nvPr>
            <p:ph type="sldNum" sz="quarter" idx="12"/>
          </p:nvPr>
        </p:nvSpPr>
        <p:spPr/>
        <p:txBody>
          <a:bodyPr/>
          <a:lstStyle/>
          <a:p>
            <a:fld id="{71766878-3199-4EAB-94E7-2D6D11070E1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628650" y="1825625"/>
            <a:ext cx="3886200" cy="4351338"/>
          </a:xfrm>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4629150" y="1825625"/>
            <a:ext cx="3886200" cy="4351338"/>
          </a:xfrm>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fld id="{9334D819-9F07-4261-B09B-9E467E5D9002}" type="datetimeFigureOut">
              <a:rPr lang="en-US" smtClean="0"/>
              <a:pPr/>
              <a:t>4/22/2019</a:t>
            </a:fld>
            <a:endParaRPr lang="en-US" dirty="0"/>
          </a:p>
        </p:txBody>
      </p:sp>
      <p:sp>
        <p:nvSpPr>
          <p:cNvPr id="6" name="頁尾版面配置區 5"/>
          <p:cNvSpPr>
            <a:spLocks noGrp="1"/>
          </p:cNvSpPr>
          <p:nvPr>
            <p:ph type="ftr" sz="quarter" idx="11"/>
          </p:nvPr>
        </p:nvSpPr>
        <p:spPr/>
        <p:txBody>
          <a:bodyPr/>
          <a:lstStyle/>
          <a:p>
            <a:endParaRPr lang="en-US" dirty="0"/>
          </a:p>
        </p:txBody>
      </p:sp>
      <p:sp>
        <p:nvSpPr>
          <p:cNvPr id="7" name="投影片編號版面配置區 6"/>
          <p:cNvSpPr>
            <a:spLocks noGrp="1"/>
          </p:cNvSpPr>
          <p:nvPr>
            <p:ph type="sldNum" sz="quarter" idx="12"/>
          </p:nvPr>
        </p:nvSpPr>
        <p:spPr/>
        <p:txBody>
          <a:bodyPr/>
          <a:lstStyle/>
          <a:p>
            <a:fld id="{71766878-3199-4EAB-94E7-2D6D11070E14}" type="slidenum">
              <a:rPr lang="en-US" smtClean="0"/>
              <a:pPr/>
              <a:t>‹#›</a:t>
            </a:fld>
            <a:endParaRPr lang="en-US" dirty="0"/>
          </a:p>
        </p:txBody>
      </p:sp>
    </p:spTree>
  </p:cSld>
  <p:clrMapOvr>
    <a:masterClrMapping/>
  </p:clrMapOvr>
  <p:extLst mod="1">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6"/>
            <a:ext cx="7886700" cy="1325563"/>
          </a:xfrm>
        </p:spPr>
        <p:txBody>
          <a:body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4629150" y="2505075"/>
            <a:ext cx="3887391" cy="3684588"/>
          </a:xfrm>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fld id="{9334D819-9F07-4261-B09B-9E467E5D9002}" type="datetimeFigureOut">
              <a:rPr lang="en-US" smtClean="0"/>
              <a:pPr/>
              <a:t>4/22/2019</a:t>
            </a:fld>
            <a:endParaRPr lang="en-US" dirty="0"/>
          </a:p>
        </p:txBody>
      </p:sp>
      <p:sp>
        <p:nvSpPr>
          <p:cNvPr id="8" name="頁尾版面配置區 7"/>
          <p:cNvSpPr>
            <a:spLocks noGrp="1"/>
          </p:cNvSpPr>
          <p:nvPr>
            <p:ph type="ftr" sz="quarter" idx="11"/>
          </p:nvPr>
        </p:nvSpPr>
        <p:spPr/>
        <p:txBody>
          <a:bodyPr/>
          <a:lstStyle/>
          <a:p>
            <a:endParaRPr lang="en-US" dirty="0"/>
          </a:p>
        </p:txBody>
      </p:sp>
      <p:sp>
        <p:nvSpPr>
          <p:cNvPr id="9" name="投影片編號版面配置區 8"/>
          <p:cNvSpPr>
            <a:spLocks noGrp="1"/>
          </p:cNvSpPr>
          <p:nvPr>
            <p:ph type="sldNum" sz="quarter" idx="12"/>
          </p:nvPr>
        </p:nvSpPr>
        <p:spPr/>
        <p:txBody>
          <a:bodyPr/>
          <a:lstStyle/>
          <a:p>
            <a:fld id="{71766878-3199-4EAB-94E7-2D6D11070E14}" type="slidenum">
              <a:rPr lang="en-US" smtClean="0"/>
              <a:pPr/>
              <a:t>‹#›</a:t>
            </a:fld>
            <a:endParaRPr lang="en-US" dirty="0"/>
          </a:p>
        </p:txBody>
      </p:sp>
    </p:spTree>
  </p:cSld>
  <p:clrMapOvr>
    <a:masterClrMapping/>
  </p:clrMapOvr>
  <p:extLst mod="1">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fld id="{9334D819-9F07-4261-B09B-9E467E5D9002}" type="datetimeFigureOut">
              <a:rPr lang="en-US" smtClean="0"/>
              <a:pPr/>
              <a:t>4/22/2019</a:t>
            </a:fld>
            <a:endParaRPr lang="en-US" dirty="0"/>
          </a:p>
        </p:txBody>
      </p:sp>
      <p:sp>
        <p:nvSpPr>
          <p:cNvPr id="4" name="頁尾版面配置區 3"/>
          <p:cNvSpPr>
            <a:spLocks noGrp="1"/>
          </p:cNvSpPr>
          <p:nvPr>
            <p:ph type="ftr" sz="quarter" idx="11"/>
          </p:nvPr>
        </p:nvSpPr>
        <p:spPr/>
        <p:txBody>
          <a:bodyPr/>
          <a:lstStyle/>
          <a:p>
            <a:endParaRPr lang="en-US" dirty="0"/>
          </a:p>
        </p:txBody>
      </p:sp>
      <p:sp>
        <p:nvSpPr>
          <p:cNvPr id="5" name="投影片編號版面配置區 4"/>
          <p:cNvSpPr>
            <a:spLocks noGrp="1"/>
          </p:cNvSpPr>
          <p:nvPr>
            <p:ph type="sldNum" sz="quarter" idx="12"/>
          </p:nvPr>
        </p:nvSpPr>
        <p:spPr/>
        <p:txBody>
          <a:bodyPr/>
          <a:lstStyle/>
          <a:p>
            <a:fld id="{71766878-3199-4EAB-94E7-2D6D11070E1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334D819-9F07-4261-B09B-9E467E5D9002}" type="datetimeFigureOut">
              <a:rPr lang="en-US" smtClean="0"/>
              <a:pPr/>
              <a:t>4/22/2019</a:t>
            </a:fld>
            <a:endParaRPr lang="en-US" dirty="0"/>
          </a:p>
        </p:txBody>
      </p:sp>
      <p:sp>
        <p:nvSpPr>
          <p:cNvPr id="3" name="頁尾版面配置區 2"/>
          <p:cNvSpPr>
            <a:spLocks noGrp="1"/>
          </p:cNvSpPr>
          <p:nvPr>
            <p:ph type="ftr" sz="quarter" idx="11"/>
          </p:nvPr>
        </p:nvSpPr>
        <p:spPr/>
        <p:txBody>
          <a:bodyPr/>
          <a:lstStyle/>
          <a:p>
            <a:endParaRPr lang="en-US" dirty="0"/>
          </a:p>
        </p:txBody>
      </p:sp>
      <p:sp>
        <p:nvSpPr>
          <p:cNvPr id="4" name="投影片編號版面配置區 3"/>
          <p:cNvSpPr>
            <a:spLocks noGrp="1"/>
          </p:cNvSpPr>
          <p:nvPr>
            <p:ph type="sldNum" sz="quarter" idx="12"/>
          </p:nvPr>
        </p:nvSpPr>
        <p:spPr/>
        <p:txBody>
          <a:bodyPr/>
          <a:lstStyle/>
          <a:p>
            <a:fld id="{71766878-3199-4EAB-94E7-2D6D11070E1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9334D819-9F07-4261-B09B-9E467E5D9002}" type="datetimeFigureOut">
              <a:rPr lang="en-US" smtClean="0"/>
              <a:pPr/>
              <a:t>4/22/2019</a:t>
            </a:fld>
            <a:endParaRPr lang="en-US" dirty="0"/>
          </a:p>
        </p:txBody>
      </p:sp>
      <p:sp>
        <p:nvSpPr>
          <p:cNvPr id="6" name="頁尾版面配置區 5"/>
          <p:cNvSpPr>
            <a:spLocks noGrp="1"/>
          </p:cNvSpPr>
          <p:nvPr>
            <p:ph type="ftr" sz="quarter" idx="11"/>
          </p:nvPr>
        </p:nvSpPr>
        <p:spPr/>
        <p:txBody>
          <a:bodyPr/>
          <a:lstStyle/>
          <a:p>
            <a:endParaRPr lang="en-US" dirty="0"/>
          </a:p>
        </p:txBody>
      </p:sp>
      <p:sp>
        <p:nvSpPr>
          <p:cNvPr id="7" name="投影片編號版面配置區 6"/>
          <p:cNvSpPr>
            <a:spLocks noGrp="1"/>
          </p:cNvSpPr>
          <p:nvPr>
            <p:ph type="sldNum" sz="quarter" idx="12"/>
          </p:nvPr>
        </p:nvSpPr>
        <p:spPr/>
        <p:txBody>
          <a:bodyPr/>
          <a:lstStyle/>
          <a:p>
            <a:fld id="{71766878-3199-4EAB-94E7-2D6D11070E14}" type="slidenum">
              <a:rPr lang="en-US" smtClean="0"/>
              <a:pPr/>
              <a:t>‹#›</a:t>
            </a:fld>
            <a:endParaRPr lang="en-US" dirty="0"/>
          </a:p>
        </p:txBody>
      </p:sp>
    </p:spTree>
  </p:cSld>
  <p:clrMapOvr>
    <a:masterClrMapping/>
  </p:clrMapOvr>
  <p:extLst mod="1">
    <p:ext uri="{DCECCB84-F9BA-43D5-87BE-67443E8EF086}">
      <p15:sldGuideLst xmlns:p15="http://schemas.microsoft.com/office/powerpoint/2012/main" xmlns="">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9334D819-9F07-4261-B09B-9E467E5D9002}" type="datetimeFigureOut">
              <a:rPr lang="en-US" smtClean="0"/>
              <a:pPr/>
              <a:t>4/22/2019</a:t>
            </a:fld>
            <a:endParaRPr lang="en-US" dirty="0"/>
          </a:p>
        </p:txBody>
      </p:sp>
      <p:sp>
        <p:nvSpPr>
          <p:cNvPr id="6" name="頁尾版面配置區 5"/>
          <p:cNvSpPr>
            <a:spLocks noGrp="1"/>
          </p:cNvSpPr>
          <p:nvPr>
            <p:ph type="ftr" sz="quarter" idx="11"/>
          </p:nvPr>
        </p:nvSpPr>
        <p:spPr/>
        <p:txBody>
          <a:bodyPr/>
          <a:lstStyle/>
          <a:p>
            <a:endParaRPr lang="en-US" dirty="0"/>
          </a:p>
        </p:txBody>
      </p:sp>
      <p:sp>
        <p:nvSpPr>
          <p:cNvPr id="7" name="投影片編號版面配置區 6"/>
          <p:cNvSpPr>
            <a:spLocks noGrp="1"/>
          </p:cNvSpPr>
          <p:nvPr>
            <p:ph type="sldNum" sz="quarter" idx="12"/>
          </p:nvPr>
        </p:nvSpPr>
        <p:spPr/>
        <p:txBody>
          <a:bodyPr/>
          <a:lstStyle/>
          <a:p>
            <a:fld id="{71766878-3199-4EAB-94E7-2D6D11070E1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334D819-9F07-4261-B09B-9E467E5D9002}" type="datetimeFigureOut">
              <a:rPr lang="en-US" smtClean="0"/>
              <a:pPr/>
              <a:t>4/22/2019</a:t>
            </a:fld>
            <a:endParaRPr lang="en-US" dirty="0"/>
          </a:p>
        </p:txBody>
      </p:sp>
      <p:sp>
        <p:nvSpPr>
          <p:cNvPr id="5" name="頁尾版面配置區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投影片編號版面配置區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8265838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94">
          <p15:clr>
            <a:srgbClr val="F26B43"/>
          </p15:clr>
        </p15:guide>
        <p15:guide id="2" pos="54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1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file:///D:\Users\user\Desktop\&#32317;&#32177;&#24037;&#20316;&#22346;\&#23432;&#38272;&#21729;&#30340;&#32887;&#26989;&#30149;.avi" TargetMode="Externa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2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5.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8.jpg"/></Relationships>
</file>

<file path=ppt/slides/_rels/slide129.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0.JPG"/><Relationship Id="rId7" Type="http://schemas.openxmlformats.org/officeDocument/2006/relationships/image" Target="../media/image84.JPG"/><Relationship Id="rId2" Type="http://schemas.openxmlformats.org/officeDocument/2006/relationships/image" Target="../media/image79.JPG"/><Relationship Id="rId1" Type="http://schemas.openxmlformats.org/officeDocument/2006/relationships/slideLayout" Target="../slideLayouts/slideLayout7.xml"/><Relationship Id="rId6" Type="http://schemas.openxmlformats.org/officeDocument/2006/relationships/image" Target="../media/image83.JPG"/><Relationship Id="rId5" Type="http://schemas.openxmlformats.org/officeDocument/2006/relationships/image" Target="../media/image82.JPG"/><Relationship Id="rId10" Type="http://schemas.openxmlformats.org/officeDocument/2006/relationships/image" Target="../media/image87.JPG"/><Relationship Id="rId4" Type="http://schemas.openxmlformats.org/officeDocument/2006/relationships/image" Target="../media/image81.JPG"/><Relationship Id="rId9" Type="http://schemas.openxmlformats.org/officeDocument/2006/relationships/image" Target="../media/image8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6.xml"/><Relationship Id="rId5" Type="http://schemas.openxmlformats.org/officeDocument/2006/relationships/image" Target="../media/image91.png"/><Relationship Id="rId4" Type="http://schemas.microsoft.com/office/2007/relationships/hdphoto" Target="../media/hdphoto4.wdp"/></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8.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7.xml"/><Relationship Id="rId5" Type="http://schemas.openxmlformats.org/officeDocument/2006/relationships/image" Target="../media/image32.wmf"/><Relationship Id="rId4" Type="http://schemas.openxmlformats.org/officeDocument/2006/relationships/image" Target="../media/image31.wmf"/></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hyperlink" Target="&#21443;&#32771;&#36039;&#26009;/1031128&#21313;&#20108;&#24180;&#22283;&#27665;&#22522;&#26412;&#25945;&#32946;&#35506;&#31243;&#32177;&#35201;&#32317;&#32177;&#30332;&#24067;&#29256;.pdf"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32156;&#21512;&#27963;&#21205;&#35506;&#32177;&#33609;&#26696;.pdf"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play.kahoot.it/#/?quizId=7f6d12f3-3518-4bc8-a135-5111321ff307"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hyperlink" Target="https://kahoot.it/" TargetMode="External"/><Relationship Id="rId4" Type="http://schemas.openxmlformats.org/officeDocument/2006/relationships/image" Target="../media/image5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hyperlink" Target="https://play.kahoot.it/#/?quizId=7f6d12f3-3518-4bc8-a135-5111321ff307"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hyperlink" Target="https://kahoot.it/" TargetMode="External"/><Relationship Id="rId4" Type="http://schemas.openxmlformats.org/officeDocument/2006/relationships/image" Target="../media/image5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hyperlink" Target="&#22283;&#23567;&#23416;&#29983;&#29992;&#26360;protype%2020141030.pptx" TargetMode="External"/><Relationship Id="rId7" Type="http://schemas.openxmlformats.org/officeDocument/2006/relationships/diagramQuickStyle" Target="../diagrams/quickStyle3.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hyperlink" Target="../../../&#28436;&#35611;/&#20449;&#36066;&#30340;&#36817;&#26399;&#28436;&#35611;/&#24555;&#27138;&#26032;&#39854;&#20154;.ppt" TargetMode="External"/><Relationship Id="rId9" Type="http://schemas.microsoft.com/office/2007/relationships/diagramDrawing" Target="../diagrams/drawing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5.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flipedu.parenting.com.tw/flip-columnist/37"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27511;&#21490;&#19968;&#21051;!%20&#24052;&#40654;&#21332;&#35696;&#20840;&#29699;&#21319;&#28331;&#38480;2&#176;C&#9474;&#20013;&#35222;&#26032;&#32862;%2020151213.mp4"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hyperlink" Target="&#21453;&#27602;-&#23478;&#24237;&#24184;&#31119;&#31449;-&#35506;&#24460;&#20462;&#27491;1060126-&#32654;&#23308;.docx"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048000" y="5533326"/>
            <a:ext cx="3570208" cy="461665"/>
          </a:xfrm>
          <a:prstGeom prst="rect">
            <a:avLst/>
          </a:prstGeom>
          <a:noFill/>
        </p:spPr>
        <p:txBody>
          <a:bodyPr wrap="none" rtlCol="0">
            <a:spAutoFit/>
          </a:bodyPr>
          <a:lstStyle/>
          <a:p>
            <a:r>
              <a:rPr lang="zh-TW" altLang="en-US" sz="2400" b="1" dirty="0" smtClean="0">
                <a:solidFill>
                  <a:srgbClr val="002060"/>
                </a:solidFill>
                <a:latin typeface="微軟正黑體" panose="020B0604030504040204" pitchFamily="34" charset="-120"/>
                <a:ea typeface="微軟正黑體" panose="020B0604030504040204" pitchFamily="34" charset="-120"/>
              </a:rPr>
              <a:t>簡報來源：綜合活動央團</a:t>
            </a:r>
            <a:endParaRPr lang="en-US" altLang="zh-TW" sz="2400" b="1" dirty="0">
              <a:solidFill>
                <a:srgbClr val="002060"/>
              </a:solidFill>
              <a:latin typeface="微軟正黑體" panose="020B0604030504040204" pitchFamily="34" charset="-120"/>
              <a:ea typeface="微軟正黑體" panose="020B0604030504040204" pitchFamily="34" charset="-120"/>
            </a:endParaRPr>
          </a:p>
        </p:txBody>
      </p:sp>
      <p:sp>
        <p:nvSpPr>
          <p:cNvPr id="16" name="手繪多邊形 15"/>
          <p:cNvSpPr/>
          <p:nvPr/>
        </p:nvSpPr>
        <p:spPr>
          <a:xfrm>
            <a:off x="1657726" y="1335908"/>
            <a:ext cx="5819772" cy="2541722"/>
          </a:xfrm>
          <a:custGeom>
            <a:avLst/>
            <a:gdLst>
              <a:gd name="connsiteX0" fmla="*/ 0 w 5819772"/>
              <a:gd name="connsiteY0" fmla="*/ 0 h 2541722"/>
              <a:gd name="connsiteX1" fmla="*/ 5819772 w 5819772"/>
              <a:gd name="connsiteY1" fmla="*/ 0 h 2541722"/>
              <a:gd name="connsiteX2" fmla="*/ 5819772 w 5819772"/>
              <a:gd name="connsiteY2" fmla="*/ 2541722 h 2541722"/>
              <a:gd name="connsiteX3" fmla="*/ 0 w 5819772"/>
              <a:gd name="connsiteY3" fmla="*/ 2541722 h 2541722"/>
              <a:gd name="connsiteX4" fmla="*/ 0 w 5819772"/>
              <a:gd name="connsiteY4" fmla="*/ 1613701 h 2541722"/>
              <a:gd name="connsiteX5" fmla="*/ 342840 w 5819772"/>
              <a:gd name="connsiteY5" fmla="*/ 1270861 h 2541722"/>
              <a:gd name="connsiteX6" fmla="*/ 0 w 5819772"/>
              <a:gd name="connsiteY6" fmla="*/ 928021 h 254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9772" h="2541722">
                <a:moveTo>
                  <a:pt x="0" y="0"/>
                </a:moveTo>
                <a:lnTo>
                  <a:pt x="5819772" y="0"/>
                </a:lnTo>
                <a:lnTo>
                  <a:pt x="5819772" y="2541722"/>
                </a:lnTo>
                <a:lnTo>
                  <a:pt x="0" y="2541722"/>
                </a:lnTo>
                <a:lnTo>
                  <a:pt x="0" y="1613701"/>
                </a:lnTo>
                <a:cubicBezTo>
                  <a:pt x="189345" y="1613701"/>
                  <a:pt x="342840" y="1460206"/>
                  <a:pt x="342840" y="1270861"/>
                </a:cubicBezTo>
                <a:cubicBezTo>
                  <a:pt x="342840" y="1081516"/>
                  <a:pt x="189345" y="928021"/>
                  <a:pt x="0" y="928021"/>
                </a:cubicBezTo>
                <a:close/>
              </a:path>
            </a:pathLst>
          </a:custGeom>
          <a:solidFill>
            <a:schemeClr val="bg1"/>
          </a:solidFill>
          <a:ln>
            <a:noFill/>
          </a:ln>
          <a:effectLst>
            <a:outerShdw dist="101600" dir="2700000" algn="tl" rotWithShape="0">
              <a:srgbClr val="FFB12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矩形 4"/>
          <p:cNvSpPr/>
          <p:nvPr/>
        </p:nvSpPr>
        <p:spPr>
          <a:xfrm>
            <a:off x="1766980" y="1972524"/>
            <a:ext cx="5710518" cy="1323439"/>
          </a:xfrm>
          <a:prstGeom prst="rect">
            <a:avLst/>
          </a:prstGeom>
        </p:spPr>
        <p:txBody>
          <a:bodyPr wrap="square">
            <a:spAutoFit/>
          </a:bodyPr>
          <a:lstStyle/>
          <a:p>
            <a:pPr algn="ctr"/>
            <a:r>
              <a:rPr lang="zh-TW" altLang="en-US" sz="4000" b="1" dirty="0">
                <a:ln w="1905">
                  <a:noFill/>
                </a:ln>
                <a:solidFill>
                  <a:schemeClr val="tx1">
                    <a:lumMod val="50000"/>
                    <a:lumOff val="50000"/>
                  </a:schemeClr>
                </a:solidFill>
                <a:latin typeface="微軟正黑體" pitchFamily="34" charset="-120"/>
                <a:ea typeface="微軟正黑體" pitchFamily="34" charset="-120"/>
              </a:rPr>
              <a:t>十二年國民基本教育</a:t>
            </a:r>
            <a:endParaRPr lang="en-US" altLang="zh-TW" sz="4000" b="1" dirty="0">
              <a:ln w="1905">
                <a:noFill/>
              </a:ln>
              <a:solidFill>
                <a:schemeClr val="tx1">
                  <a:lumMod val="50000"/>
                  <a:lumOff val="50000"/>
                </a:schemeClr>
              </a:solidFill>
              <a:latin typeface="微軟正黑體" pitchFamily="34" charset="-120"/>
              <a:ea typeface="微軟正黑體" pitchFamily="34" charset="-120"/>
            </a:endParaRPr>
          </a:p>
          <a:p>
            <a:pPr algn="ctr"/>
            <a:r>
              <a:rPr lang="zh-TW" altLang="en-US" sz="4000" b="1" dirty="0">
                <a:solidFill>
                  <a:schemeClr val="accent1">
                    <a:lumMod val="75000"/>
                  </a:schemeClr>
                </a:solidFill>
                <a:latin typeface="微軟正黑體" panose="020B0604030504040204" pitchFamily="34" charset="-120"/>
                <a:ea typeface="微軟正黑體" panose="020B0604030504040204" pitchFamily="34" charset="-120"/>
              </a:rPr>
              <a:t>綜合</a:t>
            </a:r>
            <a:r>
              <a:rPr lang="zh-TW" altLang="en-US" sz="4000" b="1" dirty="0" smtClean="0">
                <a:solidFill>
                  <a:schemeClr val="accent1">
                    <a:lumMod val="75000"/>
                  </a:schemeClr>
                </a:solidFill>
                <a:latin typeface="微軟正黑體" panose="020B0604030504040204" pitchFamily="34" charset="-120"/>
                <a:ea typeface="微軟正黑體" panose="020B0604030504040204" pitchFamily="34" charset="-120"/>
              </a:rPr>
              <a:t>活動領域課綱宣講</a:t>
            </a:r>
            <a:endParaRPr lang="zh-TW" altLang="en-US" sz="4000" b="1" dirty="0">
              <a:solidFill>
                <a:schemeClr val="accent1">
                  <a:lumMod val="75000"/>
                </a:schemeClr>
              </a:solidFill>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20039" t="34776" r="17289" b="60047"/>
          <a:stretch/>
        </p:blipFill>
        <p:spPr>
          <a:xfrm>
            <a:off x="1702229" y="1435909"/>
            <a:ext cx="5730765" cy="355027"/>
          </a:xfrm>
          <a:prstGeom prst="rect">
            <a:avLst/>
          </a:prstGeom>
        </p:spPr>
      </p:pic>
      <p:pic>
        <p:nvPicPr>
          <p:cNvPr id="17" name="圖片 16"/>
          <p:cNvPicPr>
            <a:picLocks noChangeAspect="1"/>
          </p:cNvPicPr>
          <p:nvPr/>
        </p:nvPicPr>
        <p:blipFill rotWithShape="1">
          <a:blip r:embed="rId2">
            <a:extLst>
              <a:ext uri="{28A0092B-C50C-407E-A947-70E740481C1C}">
                <a14:useLocalDpi xmlns:a14="http://schemas.microsoft.com/office/drawing/2010/main" val="0"/>
              </a:ext>
            </a:extLst>
          </a:blip>
          <a:srcRect l="20039" t="34776" r="17289" b="60047"/>
          <a:stretch/>
        </p:blipFill>
        <p:spPr>
          <a:xfrm>
            <a:off x="1702229" y="3473477"/>
            <a:ext cx="5730765" cy="355027"/>
          </a:xfrm>
          <a:prstGeom prst="rect">
            <a:avLst/>
          </a:prstGeom>
        </p:spPr>
      </p:pic>
      <p:sp>
        <p:nvSpPr>
          <p:cNvPr id="7" name="副標題 2"/>
          <p:cNvSpPr>
            <a:spLocks noGrp="1"/>
          </p:cNvSpPr>
          <p:nvPr>
            <p:ph type="subTitle" idx="1"/>
          </p:nvPr>
        </p:nvSpPr>
        <p:spPr>
          <a:xfrm>
            <a:off x="1741067" y="4506012"/>
            <a:ext cx="5653088" cy="1228811"/>
          </a:xfrm>
        </p:spPr>
        <p:txBody>
          <a:bodyPr/>
          <a:lstStyle/>
          <a:p>
            <a:pPr eaLnBrk="1" hangingPunct="1">
              <a:lnSpc>
                <a:spcPts val="3800"/>
              </a:lnSpc>
              <a:defRPr/>
            </a:pPr>
            <a:r>
              <a:rPr lang="zh-TW" altLang="en-US" sz="2800" b="1" dirty="0" smtClean="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itchFamily="18" charset="0"/>
              </a:rPr>
              <a:t>台南市綜合活動學習領域輔導</a:t>
            </a:r>
            <a:r>
              <a:rPr lang="zh-TW" altLang="en-US" sz="2800" b="1" dirty="0" smtClean="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itchFamily="18" charset="0"/>
              </a:rPr>
              <a:t>團</a:t>
            </a:r>
            <a:endParaRPr lang="en-US" altLang="zh-TW" sz="2800" b="1" dirty="0" smtClean="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itchFamily="18" charset="0"/>
            </a:endParaRPr>
          </a:p>
        </p:txBody>
      </p:sp>
    </p:spTree>
    <p:extLst>
      <p:ext uri="{BB962C8B-B14F-4D97-AF65-F5344CB8AC3E}">
        <p14:creationId xmlns:p14="http://schemas.microsoft.com/office/powerpoint/2010/main" val="2640243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p:txBody>
          <a:bodyPr/>
          <a:lstStyle/>
          <a:p>
            <a:r>
              <a:rPr lang="zh-TW" altLang="en-US" smtClean="0"/>
              <a:t>這些對於中小學教育不滿意的父母們主要理由是什麼？</a:t>
            </a:r>
          </a:p>
        </p:txBody>
      </p:sp>
      <p:sp>
        <p:nvSpPr>
          <p:cNvPr id="11267" name="內容版面配置區 2"/>
          <p:cNvSpPr>
            <a:spLocks noGrp="1"/>
          </p:cNvSpPr>
          <p:nvPr>
            <p:ph idx="1"/>
          </p:nvPr>
        </p:nvSpPr>
        <p:spPr>
          <a:xfrm>
            <a:off x="0" y="1417638"/>
            <a:ext cx="9144000" cy="4708525"/>
          </a:xfrm>
        </p:spPr>
        <p:txBody>
          <a:bodyPr/>
          <a:lstStyle/>
          <a:p>
            <a:pPr marL="0" indent="0">
              <a:buFont typeface="Arial" pitchFamily="34" charset="0"/>
              <a:buNone/>
            </a:pPr>
            <a:r>
              <a:rPr lang="zh-TW" altLang="en-US" sz="2800" smtClean="0"/>
              <a:t>普遍已經打破萬般皆下品唯有讀書高的思考，更在意孩子多元適性的發展。</a:t>
            </a:r>
            <a:endParaRPr lang="en-US" altLang="zh-TW" sz="2800" smtClean="0"/>
          </a:p>
          <a:p>
            <a:pPr marL="0" indent="0">
              <a:buFont typeface="Arial" pitchFamily="34" charset="0"/>
              <a:buNone/>
            </a:pPr>
            <a:r>
              <a:rPr lang="zh-TW" altLang="en-US" sz="2800" smtClean="0"/>
              <a:t>家長對於學校最不滿意前三大原因，分別為第一「</a:t>
            </a:r>
            <a:r>
              <a:rPr lang="zh-TW" altLang="en-US" sz="2800" smtClean="0">
                <a:solidFill>
                  <a:srgbClr val="FF0000"/>
                </a:solidFill>
              </a:rPr>
              <a:t>沒有學到未來能力」</a:t>
            </a:r>
            <a:r>
              <a:rPr lang="zh-TW" altLang="en-US" sz="2800" smtClean="0"/>
              <a:t>，有</a:t>
            </a:r>
            <a:r>
              <a:rPr lang="en-US" altLang="zh-TW" sz="2800" smtClean="0"/>
              <a:t>21</a:t>
            </a:r>
            <a:r>
              <a:rPr lang="zh-TW" altLang="en-US" sz="2800" smtClean="0"/>
              <a:t>％家長選擇這個理由，</a:t>
            </a:r>
            <a:endParaRPr lang="en-US" altLang="zh-TW" sz="2800" smtClean="0"/>
          </a:p>
          <a:p>
            <a:pPr marL="0" indent="0">
              <a:buFont typeface="Arial" pitchFamily="34" charset="0"/>
              <a:buNone/>
            </a:pPr>
            <a:r>
              <a:rPr lang="zh-TW" altLang="en-US" sz="2800" smtClean="0"/>
              <a:t>其次是不滿意學校缺少</a:t>
            </a:r>
            <a:r>
              <a:rPr lang="zh-TW" altLang="en-US" sz="2800" smtClean="0">
                <a:solidFill>
                  <a:srgbClr val="FF0000"/>
                </a:solidFill>
              </a:rPr>
              <a:t>多元課程選擇、老師教學無差異化</a:t>
            </a:r>
            <a:endParaRPr lang="en-US" altLang="zh-TW" sz="2800" smtClean="0">
              <a:solidFill>
                <a:srgbClr val="FF0000"/>
              </a:solidFill>
            </a:endParaRPr>
          </a:p>
          <a:p>
            <a:pPr marL="0" indent="0">
              <a:buFont typeface="Arial" pitchFamily="34" charset="0"/>
              <a:buNone/>
            </a:pPr>
            <a:endParaRPr lang="en-US" altLang="zh-TW" sz="2800" smtClean="0"/>
          </a:p>
          <a:p>
            <a:pPr marL="0" indent="0">
              <a:buFont typeface="Arial" pitchFamily="34" charset="0"/>
              <a:buNone/>
            </a:pPr>
            <a:r>
              <a:rPr lang="en-US" altLang="zh-TW" sz="2800" smtClean="0"/>
              <a:t>76</a:t>
            </a:r>
            <a:r>
              <a:rPr lang="zh-TW" altLang="en-US" sz="2800" smtClean="0"/>
              <a:t>％的父母都覺得目前的</a:t>
            </a:r>
            <a:r>
              <a:rPr lang="zh-TW" altLang="en-US" sz="2800" smtClean="0">
                <a:solidFill>
                  <a:srgbClr val="FF0000"/>
                </a:solidFill>
              </a:rPr>
              <a:t>升學系統</a:t>
            </a:r>
            <a:r>
              <a:rPr lang="zh-TW" altLang="en-US" sz="2800" smtClean="0"/>
              <a:t>無法提升學習動機。</a:t>
            </a:r>
            <a:r>
              <a:rPr lang="en-US" altLang="zh-TW" sz="2800" smtClean="0"/>
              <a:t>52</a:t>
            </a:r>
            <a:r>
              <a:rPr lang="zh-TW" altLang="en-US" sz="2800" smtClean="0"/>
              <a:t>％超過一半家長認為</a:t>
            </a:r>
            <a:r>
              <a:rPr lang="zh-TW" altLang="en-US" sz="2800" smtClean="0">
                <a:solidFill>
                  <a:srgbClr val="FF0000"/>
                </a:solidFill>
              </a:rPr>
              <a:t>學校的體制</a:t>
            </a:r>
            <a:r>
              <a:rPr lang="zh-TW" altLang="en-US" sz="2800" smtClean="0"/>
              <a:t>設計無法提升學習動機。</a:t>
            </a:r>
            <a:r>
              <a:rPr lang="en-US" altLang="zh-TW" sz="2800" smtClean="0"/>
              <a:t>34</a:t>
            </a:r>
            <a:r>
              <a:rPr lang="zh-TW" altLang="en-US" sz="2800" smtClean="0"/>
              <a:t>％的家長認為</a:t>
            </a:r>
            <a:r>
              <a:rPr lang="zh-TW" altLang="en-US" sz="2800" smtClean="0">
                <a:solidFill>
                  <a:srgbClr val="FF0000"/>
                </a:solidFill>
              </a:rPr>
              <a:t>老師的教學</a:t>
            </a:r>
            <a:r>
              <a:rPr lang="zh-TW" altLang="en-US" sz="2800" smtClean="0"/>
              <a:t>目前無法提升學生學習動機。</a:t>
            </a:r>
          </a:p>
        </p:txBody>
      </p:sp>
      <p:sp>
        <p:nvSpPr>
          <p:cNvPr id="1126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FB889B3F-956B-479C-B8C8-8845BA9CD3B2}" type="slidenum">
              <a:rPr lang="en-US" altLang="zh-TW" sz="1200" smtClean="0">
                <a:solidFill>
                  <a:srgbClr val="898989"/>
                </a:solidFill>
              </a:rPr>
              <a:pPr>
                <a:spcBef>
                  <a:spcPct val="0"/>
                </a:spcBef>
                <a:buFontTx/>
                <a:buNone/>
              </a:pPr>
              <a:t>10</a:t>
            </a:fld>
            <a:endParaRPr lang="en-US" altLang="zh-TW" sz="1200" smtClean="0">
              <a:solidFill>
                <a:srgbClr val="898989"/>
              </a:solidFill>
            </a:endParaRPr>
          </a:p>
        </p:txBody>
      </p:sp>
    </p:spTree>
    <p:extLst>
      <p:ext uri="{BB962C8B-B14F-4D97-AF65-F5344CB8AC3E}">
        <p14:creationId xmlns:p14="http://schemas.microsoft.com/office/powerpoint/2010/main" val="2744782862"/>
      </p:ext>
    </p:extLst>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矩形 7"/>
          <p:cNvSpPr>
            <a:spLocks noChangeArrowheads="1"/>
          </p:cNvSpPr>
          <p:nvPr/>
        </p:nvSpPr>
        <p:spPr bwMode="auto">
          <a:xfrm>
            <a:off x="392113" y="569913"/>
            <a:ext cx="425132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nSpc>
                <a:spcPct val="150000"/>
              </a:lnSpc>
              <a:spcBef>
                <a:spcPct val="0"/>
              </a:spcBef>
              <a:buFontTx/>
              <a:buNone/>
            </a:pPr>
            <a:r>
              <a:rPr lang="zh-TW" altLang="en-US">
                <a:solidFill>
                  <a:srgbClr val="C00000"/>
                </a:solidFill>
                <a:latin typeface="微軟正黑體" panose="020B0604030504040204" pitchFamily="34" charset="-120"/>
                <a:ea typeface="微軟正黑體" panose="020B0604030504040204" pitchFamily="34" charset="-120"/>
              </a:rPr>
              <a:t>素養導向教學設計應掌握原則、宜海納百川</a:t>
            </a:r>
            <a:r>
              <a:rPr lang="zh-TW" altLang="zh-TW">
                <a:latin typeface="微軟正黑體" panose="020B0604030504040204" pitchFamily="34" charset="-120"/>
                <a:ea typeface="微軟正黑體" panose="020B0604030504040204" pitchFamily="34" charset="-120"/>
              </a:rPr>
              <a:t>，可隨領域／科目性質與對象而彈性調整，創發</a:t>
            </a:r>
            <a:r>
              <a:rPr lang="zh-TW" altLang="en-US">
                <a:latin typeface="微軟正黑體" panose="020B0604030504040204" pitchFamily="34" charset="-120"/>
                <a:ea typeface="微軟正黑體" panose="020B0604030504040204" pitchFamily="34" charset="-120"/>
              </a:rPr>
              <a:t>實踐</a:t>
            </a:r>
            <a:r>
              <a:rPr lang="zh-TW" altLang="zh-TW">
                <a:latin typeface="微軟正黑體" panose="020B0604030504040204" pitchFamily="34" charset="-120"/>
                <a:ea typeface="微軟正黑體" panose="020B0604030504040204" pitchFamily="34" charset="-120"/>
              </a:rPr>
              <a:t>動能。</a:t>
            </a:r>
            <a:endParaRPr lang="en-US" altLang="zh-TW">
              <a:latin typeface="微軟正黑體" panose="020B0604030504040204" pitchFamily="34" charset="-120"/>
              <a:ea typeface="微軟正黑體" panose="020B0604030504040204" pitchFamily="34" charset="-120"/>
            </a:endParaRPr>
          </a:p>
        </p:txBody>
      </p:sp>
      <p:pic>
        <p:nvPicPr>
          <p:cNvPr id="86019" name="圖片 3" descr="平喜120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11675" y="285750"/>
            <a:ext cx="4213225" cy="596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矩形 1"/>
          <p:cNvSpPr>
            <a:spLocks noChangeArrowheads="1"/>
          </p:cNvSpPr>
          <p:nvPr/>
        </p:nvSpPr>
        <p:spPr bwMode="auto">
          <a:xfrm>
            <a:off x="392113" y="5300663"/>
            <a:ext cx="425132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8905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defTabSz="12890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defTabSz="128905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defTabSz="128905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defTabSz="128905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defTabSz="12890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defTabSz="12890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defTabSz="12890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defTabSz="12890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lnSpc>
                <a:spcPct val="90000"/>
              </a:lnSpc>
              <a:spcBef>
                <a:spcPct val="0"/>
              </a:spcBef>
              <a:spcAft>
                <a:spcPct val="35000"/>
              </a:spcAft>
              <a:buFontTx/>
              <a:buNone/>
            </a:pPr>
            <a:r>
              <a:rPr lang="zh-TW" altLang="en-US">
                <a:solidFill>
                  <a:srgbClr val="0033CC"/>
                </a:solidFill>
                <a:latin typeface="微軟正黑體" panose="020B0604030504040204" pitchFamily="34" charset="-120"/>
                <a:ea typeface="微軟正黑體" panose="020B0604030504040204" pitchFamily="34" charset="-120"/>
              </a:rPr>
              <a:t>更具創造性的學習 </a:t>
            </a:r>
            <a:r>
              <a:rPr lang="en-US" altLang="zh-TW">
                <a:solidFill>
                  <a:srgbClr val="0033CC"/>
                </a:solidFill>
                <a:latin typeface="微軟正黑體" panose="020B0604030504040204" pitchFamily="34" charset="-120"/>
                <a:ea typeface="微軟正黑體" panose="020B0604030504040204" pitchFamily="34" charset="-120"/>
              </a:rPr>
              <a:t>(productive learning)</a:t>
            </a:r>
          </a:p>
        </p:txBody>
      </p:sp>
      <p:sp>
        <p:nvSpPr>
          <p:cNvPr id="3" name="矩形 2">
            <a:extLst>
              <a:ext uri="{FF2B5EF4-FFF2-40B4-BE49-F238E27FC236}"/>
            </a:extLst>
          </p:cNvPr>
          <p:cNvSpPr/>
          <p:nvPr/>
        </p:nvSpPr>
        <p:spPr>
          <a:xfrm>
            <a:off x="4511675" y="5949950"/>
            <a:ext cx="420688" cy="496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86022" name="文字方塊 5"/>
          <p:cNvSpPr txBox="1">
            <a:spLocks noChangeArrowheads="1"/>
          </p:cNvSpPr>
          <p:nvPr/>
        </p:nvSpPr>
        <p:spPr bwMode="auto">
          <a:xfrm>
            <a:off x="7092950" y="6351588"/>
            <a:ext cx="17399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200">
                <a:latin typeface="Arial" panose="020B0604020202020204" pitchFamily="34" charset="0"/>
              </a:rPr>
              <a:t>來源</a:t>
            </a:r>
            <a:r>
              <a:rPr lang="en-US" altLang="zh-TW" sz="1200">
                <a:latin typeface="Arial" panose="020B0604020202020204" pitchFamily="34" charset="0"/>
              </a:rPr>
              <a:t>:</a:t>
            </a:r>
            <a:r>
              <a:rPr lang="zh-TW" altLang="en-US" sz="1200">
                <a:latin typeface="Arial" panose="020B0604020202020204" pitchFamily="34" charset="0"/>
              </a:rPr>
              <a:t>國家教育研究院</a:t>
            </a:r>
          </a:p>
        </p:txBody>
      </p:sp>
    </p:spTree>
    <p:extLst>
      <p:ext uri="{BB962C8B-B14F-4D97-AF65-F5344CB8AC3E}">
        <p14:creationId xmlns:p14="http://schemas.microsoft.com/office/powerpoint/2010/main" val="1726090847"/>
      </p:ext>
    </p:extLst>
  </p:cSld>
  <p:clrMapOvr>
    <a:masterClrMapping/>
  </p:clrMapOvr>
  <p:transition spd="med">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摺角紙張 4"/>
          <p:cNvSpPr/>
          <p:nvPr/>
        </p:nvSpPr>
        <p:spPr>
          <a:xfrm>
            <a:off x="543340" y="2656847"/>
            <a:ext cx="8176590" cy="1418897"/>
          </a:xfrm>
          <a:prstGeom prst="foldedCorner">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1" name="直線接點 10"/>
          <p:cNvCxnSpPr/>
          <p:nvPr/>
        </p:nvCxnSpPr>
        <p:spPr>
          <a:xfrm>
            <a:off x="762000" y="3744095"/>
            <a:ext cx="77724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88321" y="3015429"/>
            <a:ext cx="7087838" cy="701731"/>
          </a:xfrm>
          <a:prstGeom prst="rect">
            <a:avLst/>
          </a:prstGeom>
        </p:spPr>
        <p:txBody>
          <a:bodyPr vert="horz" wrap="none" lIns="91440" tIns="45720" rIns="91440" bIns="45720" rtlCol="0" anchor="b">
            <a:spAutoFit/>
          </a:bodyPr>
          <a:lstStyle/>
          <a:p>
            <a:pPr marL="130969" marR="0" lvl="0" indent="0" algn="ctr" defTabSz="457200" rtl="0" eaLnBrk="1" fontAlgn="auto" latinLnBrk="0" hangingPunct="1">
              <a:lnSpc>
                <a:spcPct val="90000"/>
              </a:lnSpc>
              <a:spcBef>
                <a:spcPct val="0"/>
              </a:spcBef>
              <a:spcAft>
                <a:spcPts val="0"/>
              </a:spcAft>
              <a:buClrTx/>
              <a:buSzTx/>
              <a:buFontTx/>
              <a:buNone/>
              <a:tabLst/>
              <a:defRPr/>
            </a:pPr>
            <a:r>
              <a:rPr kumimoji="0" lang="zh-TW" altLang="en-US" sz="44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rPr>
              <a:t>伍、</a:t>
            </a:r>
            <a:r>
              <a:rPr kumimoji="0" lang="zh-TW" altLang="en-US" sz="4400" b="1" i="0" u="none" strike="noStrike" kern="1200" cap="none" spc="0" normalizeH="0" baseline="0" noProof="0" dirty="0" smtClean="0">
                <a:ln>
                  <a:noFill/>
                </a:ln>
                <a:solidFill>
                  <a:srgbClr val="ED7D31">
                    <a:lumMod val="75000"/>
                  </a:srgbClr>
                </a:solidFill>
                <a:effectLst/>
                <a:uLnTx/>
                <a:uFillTx/>
                <a:latin typeface="Microsoft JhengHei" charset="-120"/>
                <a:ea typeface="Microsoft JhengHei" charset="-120"/>
                <a:cs typeface="Microsoft JhengHei" charset="-120"/>
              </a:rPr>
              <a:t>議題融入綜合活動領綱</a:t>
            </a:r>
            <a:endParaRPr kumimoji="0" lang="zh-TW" altLang="en-US" sz="44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18287106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菱形 24"/>
          <p:cNvSpPr/>
          <p:nvPr/>
        </p:nvSpPr>
        <p:spPr>
          <a:xfrm>
            <a:off x="3294290" y="1773487"/>
            <a:ext cx="2996837" cy="2996837"/>
          </a:xfrm>
          <a:prstGeom prst="diamond">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5" name="菱形 64"/>
          <p:cNvSpPr/>
          <p:nvPr/>
        </p:nvSpPr>
        <p:spPr>
          <a:xfrm>
            <a:off x="4984921" y="3291413"/>
            <a:ext cx="2899591" cy="2899591"/>
          </a:xfrm>
          <a:prstGeom prst="diamond">
            <a:avLst/>
          </a:prstGeom>
          <a:solidFill>
            <a:schemeClr val="bg1">
              <a:lumMod val="50000"/>
            </a:schemeClr>
          </a:solidFill>
          <a:ln w="57150">
            <a:solidFill>
              <a:schemeClr val="bg1"/>
            </a:solidFill>
          </a:ln>
          <a:effectLst>
            <a:outerShdw blurRad="50800" dist="635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3" name="菱形 62"/>
          <p:cNvSpPr/>
          <p:nvPr/>
        </p:nvSpPr>
        <p:spPr>
          <a:xfrm>
            <a:off x="1698533" y="3291413"/>
            <a:ext cx="2899591" cy="2899591"/>
          </a:xfrm>
          <a:prstGeom prst="diamond">
            <a:avLst/>
          </a:prstGeom>
          <a:solidFill>
            <a:srgbClr val="007A72"/>
          </a:solidFill>
          <a:ln w="57150">
            <a:solidFill>
              <a:schemeClr val="bg1"/>
            </a:solidFill>
          </a:ln>
          <a:effectLst>
            <a:outerShdw blurRad="50800" dist="635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1" name="菱形 60"/>
          <p:cNvSpPr/>
          <p:nvPr/>
        </p:nvSpPr>
        <p:spPr>
          <a:xfrm>
            <a:off x="4984921" y="406983"/>
            <a:ext cx="2899591" cy="2899591"/>
          </a:xfrm>
          <a:prstGeom prst="diamond">
            <a:avLst/>
          </a:prstGeom>
          <a:solidFill>
            <a:srgbClr val="EF2497"/>
          </a:solidFill>
          <a:ln w="57150">
            <a:solidFill>
              <a:schemeClr val="bg1"/>
            </a:solidFill>
          </a:ln>
          <a:effectLst>
            <a:outerShdw blurRad="50800" dist="635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 name="菱形 17"/>
          <p:cNvSpPr/>
          <p:nvPr/>
        </p:nvSpPr>
        <p:spPr>
          <a:xfrm>
            <a:off x="1698533" y="406983"/>
            <a:ext cx="2899591" cy="2899591"/>
          </a:xfrm>
          <a:prstGeom prst="diamond">
            <a:avLst/>
          </a:prstGeom>
          <a:solidFill>
            <a:srgbClr val="32BDAC"/>
          </a:solidFill>
          <a:ln w="57150">
            <a:solidFill>
              <a:schemeClr val="bg1"/>
            </a:solidFill>
          </a:ln>
          <a:effectLst>
            <a:outerShdw blurRad="50800" dist="635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 name="Freeform 6"/>
          <p:cNvSpPr>
            <a:spLocks/>
          </p:cNvSpPr>
          <p:nvPr/>
        </p:nvSpPr>
        <p:spPr bwMode="auto">
          <a:xfrm>
            <a:off x="4917714" y="662487"/>
            <a:ext cx="3511400" cy="2521725"/>
          </a:xfrm>
          <a:custGeom>
            <a:avLst/>
            <a:gdLst>
              <a:gd name="T0" fmla="*/ 988 w 1715"/>
              <a:gd name="T1" fmla="*/ 1715 h 1715"/>
              <a:gd name="T2" fmla="*/ 0 w 1715"/>
              <a:gd name="T3" fmla="*/ 1715 h 1715"/>
              <a:gd name="T4" fmla="*/ 0 w 1715"/>
              <a:gd name="T5" fmla="*/ 727 h 1715"/>
              <a:gd name="T6" fmla="*/ 727 w 1715"/>
              <a:gd name="T7" fmla="*/ 0 h 1715"/>
              <a:gd name="T8" fmla="*/ 1715 w 1715"/>
              <a:gd name="T9" fmla="*/ 986 h 1715"/>
              <a:gd name="T10" fmla="*/ 988 w 1715"/>
              <a:gd name="T11" fmla="*/ 1715 h 1715"/>
            </a:gdLst>
            <a:ahLst/>
            <a:cxnLst>
              <a:cxn ang="0">
                <a:pos x="T0" y="T1"/>
              </a:cxn>
              <a:cxn ang="0">
                <a:pos x="T2" y="T3"/>
              </a:cxn>
              <a:cxn ang="0">
                <a:pos x="T4" y="T5"/>
              </a:cxn>
              <a:cxn ang="0">
                <a:pos x="T6" y="T7"/>
              </a:cxn>
              <a:cxn ang="0">
                <a:pos x="T8" y="T9"/>
              </a:cxn>
              <a:cxn ang="0">
                <a:pos x="T10" y="T11"/>
              </a:cxn>
            </a:cxnLst>
            <a:rect l="0" t="0" r="r" b="b"/>
            <a:pathLst>
              <a:path w="1715" h="1715">
                <a:moveTo>
                  <a:pt x="988" y="1715"/>
                </a:moveTo>
                <a:lnTo>
                  <a:pt x="0" y="1715"/>
                </a:lnTo>
                <a:lnTo>
                  <a:pt x="0" y="727"/>
                </a:lnTo>
                <a:lnTo>
                  <a:pt x="727" y="0"/>
                </a:lnTo>
                <a:lnTo>
                  <a:pt x="1715" y="986"/>
                </a:lnTo>
                <a:lnTo>
                  <a:pt x="988" y="17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 name="Freeform 8"/>
          <p:cNvSpPr>
            <a:spLocks/>
          </p:cNvSpPr>
          <p:nvPr/>
        </p:nvSpPr>
        <p:spPr bwMode="auto">
          <a:xfrm>
            <a:off x="1275278" y="3291550"/>
            <a:ext cx="3501162" cy="2512902"/>
          </a:xfrm>
          <a:custGeom>
            <a:avLst/>
            <a:gdLst>
              <a:gd name="T0" fmla="*/ 1710 w 1710"/>
              <a:gd name="T1" fmla="*/ 986 h 1709"/>
              <a:gd name="T2" fmla="*/ 1710 w 1710"/>
              <a:gd name="T3" fmla="*/ 0 h 1709"/>
              <a:gd name="T4" fmla="*/ 722 w 1710"/>
              <a:gd name="T5" fmla="*/ 0 h 1709"/>
              <a:gd name="T6" fmla="*/ 0 w 1710"/>
              <a:gd name="T7" fmla="*/ 722 h 1709"/>
              <a:gd name="T8" fmla="*/ 988 w 1710"/>
              <a:gd name="T9" fmla="*/ 1709 h 1709"/>
              <a:gd name="T10" fmla="*/ 1710 w 1710"/>
              <a:gd name="T11" fmla="*/ 986 h 1709"/>
            </a:gdLst>
            <a:ahLst/>
            <a:cxnLst>
              <a:cxn ang="0">
                <a:pos x="T0" y="T1"/>
              </a:cxn>
              <a:cxn ang="0">
                <a:pos x="T2" y="T3"/>
              </a:cxn>
              <a:cxn ang="0">
                <a:pos x="T4" y="T5"/>
              </a:cxn>
              <a:cxn ang="0">
                <a:pos x="T6" y="T7"/>
              </a:cxn>
              <a:cxn ang="0">
                <a:pos x="T8" y="T9"/>
              </a:cxn>
              <a:cxn ang="0">
                <a:pos x="T10" y="T11"/>
              </a:cxn>
            </a:cxnLst>
            <a:rect l="0" t="0" r="r" b="b"/>
            <a:pathLst>
              <a:path w="1710" h="1709">
                <a:moveTo>
                  <a:pt x="1710" y="986"/>
                </a:moveTo>
                <a:lnTo>
                  <a:pt x="1710" y="0"/>
                </a:lnTo>
                <a:lnTo>
                  <a:pt x="722" y="0"/>
                </a:lnTo>
                <a:lnTo>
                  <a:pt x="0" y="722"/>
                </a:lnTo>
                <a:lnTo>
                  <a:pt x="988" y="1709"/>
                </a:lnTo>
                <a:lnTo>
                  <a:pt x="1710" y="9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8" name="Freeform 10"/>
          <p:cNvSpPr>
            <a:spLocks/>
          </p:cNvSpPr>
          <p:nvPr/>
        </p:nvSpPr>
        <p:spPr bwMode="auto">
          <a:xfrm>
            <a:off x="4915667" y="3291550"/>
            <a:ext cx="3499115" cy="2512902"/>
          </a:xfrm>
          <a:custGeom>
            <a:avLst/>
            <a:gdLst>
              <a:gd name="T0" fmla="*/ 0 w 1709"/>
              <a:gd name="T1" fmla="*/ 986 h 1709"/>
              <a:gd name="T2" fmla="*/ 0 w 1709"/>
              <a:gd name="T3" fmla="*/ 0 h 1709"/>
              <a:gd name="T4" fmla="*/ 987 w 1709"/>
              <a:gd name="T5" fmla="*/ 0 h 1709"/>
              <a:gd name="T6" fmla="*/ 1709 w 1709"/>
              <a:gd name="T7" fmla="*/ 722 h 1709"/>
              <a:gd name="T8" fmla="*/ 721 w 1709"/>
              <a:gd name="T9" fmla="*/ 1709 h 1709"/>
              <a:gd name="T10" fmla="*/ 0 w 1709"/>
              <a:gd name="T11" fmla="*/ 986 h 1709"/>
            </a:gdLst>
            <a:ahLst/>
            <a:cxnLst>
              <a:cxn ang="0">
                <a:pos x="T0" y="T1"/>
              </a:cxn>
              <a:cxn ang="0">
                <a:pos x="T2" y="T3"/>
              </a:cxn>
              <a:cxn ang="0">
                <a:pos x="T4" y="T5"/>
              </a:cxn>
              <a:cxn ang="0">
                <a:pos x="T6" y="T7"/>
              </a:cxn>
              <a:cxn ang="0">
                <a:pos x="T8" y="T9"/>
              </a:cxn>
              <a:cxn ang="0">
                <a:pos x="T10" y="T11"/>
              </a:cxn>
            </a:cxnLst>
            <a:rect l="0" t="0" r="r" b="b"/>
            <a:pathLst>
              <a:path w="1709" h="1709">
                <a:moveTo>
                  <a:pt x="0" y="986"/>
                </a:moveTo>
                <a:lnTo>
                  <a:pt x="0" y="0"/>
                </a:lnTo>
                <a:lnTo>
                  <a:pt x="987" y="0"/>
                </a:lnTo>
                <a:lnTo>
                  <a:pt x="1709" y="722"/>
                </a:lnTo>
                <a:lnTo>
                  <a:pt x="721" y="1709"/>
                </a:lnTo>
                <a:lnTo>
                  <a:pt x="0" y="9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10" name="Freeform 12"/>
          <p:cNvSpPr>
            <a:spLocks/>
          </p:cNvSpPr>
          <p:nvPr/>
        </p:nvSpPr>
        <p:spPr bwMode="auto">
          <a:xfrm>
            <a:off x="1265040" y="662487"/>
            <a:ext cx="3511400" cy="2521725"/>
          </a:xfrm>
          <a:custGeom>
            <a:avLst/>
            <a:gdLst>
              <a:gd name="T0" fmla="*/ 727 w 1715"/>
              <a:gd name="T1" fmla="*/ 1715 h 1715"/>
              <a:gd name="T2" fmla="*/ 1715 w 1715"/>
              <a:gd name="T3" fmla="*/ 1715 h 1715"/>
              <a:gd name="T4" fmla="*/ 1715 w 1715"/>
              <a:gd name="T5" fmla="*/ 727 h 1715"/>
              <a:gd name="T6" fmla="*/ 988 w 1715"/>
              <a:gd name="T7" fmla="*/ 0 h 1715"/>
              <a:gd name="T8" fmla="*/ 0 w 1715"/>
              <a:gd name="T9" fmla="*/ 986 h 1715"/>
              <a:gd name="T10" fmla="*/ 727 w 1715"/>
              <a:gd name="T11" fmla="*/ 1715 h 1715"/>
            </a:gdLst>
            <a:ahLst/>
            <a:cxnLst>
              <a:cxn ang="0">
                <a:pos x="T0" y="T1"/>
              </a:cxn>
              <a:cxn ang="0">
                <a:pos x="T2" y="T3"/>
              </a:cxn>
              <a:cxn ang="0">
                <a:pos x="T4" y="T5"/>
              </a:cxn>
              <a:cxn ang="0">
                <a:pos x="T6" y="T7"/>
              </a:cxn>
              <a:cxn ang="0">
                <a:pos x="T8" y="T9"/>
              </a:cxn>
              <a:cxn ang="0">
                <a:pos x="T10" y="T11"/>
              </a:cxn>
            </a:cxnLst>
            <a:rect l="0" t="0" r="r" b="b"/>
            <a:pathLst>
              <a:path w="1715" h="1715">
                <a:moveTo>
                  <a:pt x="727" y="1715"/>
                </a:moveTo>
                <a:lnTo>
                  <a:pt x="1715" y="1715"/>
                </a:lnTo>
                <a:lnTo>
                  <a:pt x="1715" y="727"/>
                </a:lnTo>
                <a:lnTo>
                  <a:pt x="988" y="0"/>
                </a:lnTo>
                <a:lnTo>
                  <a:pt x="0" y="986"/>
                </a:lnTo>
                <a:lnTo>
                  <a:pt x="727" y="17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grpSp>
        <p:nvGrpSpPr>
          <p:cNvPr id="20" name="组合 85"/>
          <p:cNvGrpSpPr/>
          <p:nvPr/>
        </p:nvGrpSpPr>
        <p:grpSpPr>
          <a:xfrm>
            <a:off x="6047383" y="1089081"/>
            <a:ext cx="698382" cy="418816"/>
            <a:chOff x="9478963" y="1489075"/>
            <a:chExt cx="307975" cy="257176"/>
          </a:xfrm>
        </p:grpSpPr>
        <p:sp>
          <p:nvSpPr>
            <p:cNvPr id="55" name="Freeform 26"/>
            <p:cNvSpPr>
              <a:spLocks/>
            </p:cNvSpPr>
            <p:nvPr/>
          </p:nvSpPr>
          <p:spPr bwMode="auto">
            <a:xfrm>
              <a:off x="9478963" y="1706563"/>
              <a:ext cx="307975" cy="39688"/>
            </a:xfrm>
            <a:custGeom>
              <a:avLst/>
              <a:gdLst>
                <a:gd name="T0" fmla="*/ 118 w 118"/>
                <a:gd name="T1" fmla="*/ 7 h 15"/>
                <a:gd name="T2" fmla="*/ 110 w 118"/>
                <a:gd name="T3" fmla="*/ 15 h 15"/>
                <a:gd name="T4" fmla="*/ 7 w 118"/>
                <a:gd name="T5" fmla="*/ 15 h 15"/>
                <a:gd name="T6" fmla="*/ 0 w 118"/>
                <a:gd name="T7" fmla="*/ 7 h 15"/>
                <a:gd name="T8" fmla="*/ 7 w 118"/>
                <a:gd name="T9" fmla="*/ 0 h 15"/>
                <a:gd name="T10" fmla="*/ 110 w 118"/>
                <a:gd name="T11" fmla="*/ 0 h 15"/>
                <a:gd name="T12" fmla="*/ 118 w 118"/>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18" h="15">
                  <a:moveTo>
                    <a:pt x="118" y="7"/>
                  </a:moveTo>
                  <a:cubicBezTo>
                    <a:pt x="118" y="12"/>
                    <a:pt x="115" y="15"/>
                    <a:pt x="110" y="15"/>
                  </a:cubicBezTo>
                  <a:cubicBezTo>
                    <a:pt x="7" y="15"/>
                    <a:pt x="7" y="15"/>
                    <a:pt x="7" y="15"/>
                  </a:cubicBezTo>
                  <a:cubicBezTo>
                    <a:pt x="3" y="15"/>
                    <a:pt x="0" y="12"/>
                    <a:pt x="0" y="7"/>
                  </a:cubicBezTo>
                  <a:cubicBezTo>
                    <a:pt x="0" y="3"/>
                    <a:pt x="3" y="0"/>
                    <a:pt x="7" y="0"/>
                  </a:cubicBezTo>
                  <a:cubicBezTo>
                    <a:pt x="110" y="0"/>
                    <a:pt x="110" y="0"/>
                    <a:pt x="110" y="0"/>
                  </a:cubicBezTo>
                  <a:cubicBezTo>
                    <a:pt x="115" y="0"/>
                    <a:pt x="118" y="3"/>
                    <a:pt x="11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6" name="Freeform 27"/>
            <p:cNvSpPr>
              <a:spLocks/>
            </p:cNvSpPr>
            <p:nvPr/>
          </p:nvSpPr>
          <p:spPr bwMode="auto">
            <a:xfrm>
              <a:off x="9504363" y="1562100"/>
              <a:ext cx="41275" cy="123825"/>
            </a:xfrm>
            <a:custGeom>
              <a:avLst/>
              <a:gdLst>
                <a:gd name="T0" fmla="*/ 8 w 16"/>
                <a:gd name="T1" fmla="*/ 47 h 47"/>
                <a:gd name="T2" fmla="*/ 0 w 16"/>
                <a:gd name="T3" fmla="*/ 39 h 47"/>
                <a:gd name="T4" fmla="*/ 0 w 16"/>
                <a:gd name="T5" fmla="*/ 8 h 47"/>
                <a:gd name="T6" fmla="*/ 8 w 16"/>
                <a:gd name="T7" fmla="*/ 0 h 47"/>
                <a:gd name="T8" fmla="*/ 16 w 16"/>
                <a:gd name="T9" fmla="*/ 8 h 47"/>
                <a:gd name="T10" fmla="*/ 16 w 16"/>
                <a:gd name="T11" fmla="*/ 39 h 47"/>
                <a:gd name="T12" fmla="*/ 8 w 16"/>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7" name="Freeform 28"/>
            <p:cNvSpPr>
              <a:spLocks/>
            </p:cNvSpPr>
            <p:nvPr/>
          </p:nvSpPr>
          <p:spPr bwMode="auto">
            <a:xfrm>
              <a:off x="9577388" y="1525588"/>
              <a:ext cx="42863" cy="160338"/>
            </a:xfrm>
            <a:custGeom>
              <a:avLst/>
              <a:gdLst>
                <a:gd name="T0" fmla="*/ 8 w 16"/>
                <a:gd name="T1" fmla="*/ 61 h 61"/>
                <a:gd name="T2" fmla="*/ 0 w 16"/>
                <a:gd name="T3" fmla="*/ 53 h 61"/>
                <a:gd name="T4" fmla="*/ 0 w 16"/>
                <a:gd name="T5" fmla="*/ 8 h 61"/>
                <a:gd name="T6" fmla="*/ 8 w 16"/>
                <a:gd name="T7" fmla="*/ 0 h 61"/>
                <a:gd name="T8" fmla="*/ 16 w 16"/>
                <a:gd name="T9" fmla="*/ 8 h 61"/>
                <a:gd name="T10" fmla="*/ 16 w 16"/>
                <a:gd name="T11" fmla="*/ 53 h 61"/>
                <a:gd name="T12" fmla="*/ 8 w 16"/>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16" h="61">
                  <a:moveTo>
                    <a:pt x="8" y="61"/>
                  </a:moveTo>
                  <a:cubicBezTo>
                    <a:pt x="3" y="61"/>
                    <a:pt x="0" y="58"/>
                    <a:pt x="0" y="53"/>
                  </a:cubicBezTo>
                  <a:cubicBezTo>
                    <a:pt x="0" y="8"/>
                    <a:pt x="0" y="8"/>
                    <a:pt x="0" y="8"/>
                  </a:cubicBezTo>
                  <a:cubicBezTo>
                    <a:pt x="0" y="4"/>
                    <a:pt x="3" y="0"/>
                    <a:pt x="8" y="0"/>
                  </a:cubicBezTo>
                  <a:cubicBezTo>
                    <a:pt x="12" y="0"/>
                    <a:pt x="16" y="4"/>
                    <a:pt x="16" y="8"/>
                  </a:cubicBezTo>
                  <a:cubicBezTo>
                    <a:pt x="16" y="53"/>
                    <a:pt x="16" y="53"/>
                    <a:pt x="16" y="53"/>
                  </a:cubicBezTo>
                  <a:cubicBezTo>
                    <a:pt x="16" y="58"/>
                    <a:pt x="12" y="61"/>
                    <a:pt x="8" y="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8" name="Freeform 29"/>
            <p:cNvSpPr>
              <a:spLocks/>
            </p:cNvSpPr>
            <p:nvPr/>
          </p:nvSpPr>
          <p:spPr bwMode="auto">
            <a:xfrm>
              <a:off x="9652000" y="1489075"/>
              <a:ext cx="38100" cy="196850"/>
            </a:xfrm>
            <a:custGeom>
              <a:avLst/>
              <a:gdLst>
                <a:gd name="T0" fmla="*/ 8 w 15"/>
                <a:gd name="T1" fmla="*/ 75 h 75"/>
                <a:gd name="T2" fmla="*/ 0 w 15"/>
                <a:gd name="T3" fmla="*/ 67 h 75"/>
                <a:gd name="T4" fmla="*/ 0 w 15"/>
                <a:gd name="T5" fmla="*/ 8 h 75"/>
                <a:gd name="T6" fmla="*/ 8 w 15"/>
                <a:gd name="T7" fmla="*/ 0 h 75"/>
                <a:gd name="T8" fmla="*/ 15 w 15"/>
                <a:gd name="T9" fmla="*/ 8 h 75"/>
                <a:gd name="T10" fmla="*/ 15 w 15"/>
                <a:gd name="T11" fmla="*/ 67 h 75"/>
                <a:gd name="T12" fmla="*/ 8 w 15"/>
                <a:gd name="T13" fmla="*/ 75 h 75"/>
              </a:gdLst>
              <a:ahLst/>
              <a:cxnLst>
                <a:cxn ang="0">
                  <a:pos x="T0" y="T1"/>
                </a:cxn>
                <a:cxn ang="0">
                  <a:pos x="T2" y="T3"/>
                </a:cxn>
                <a:cxn ang="0">
                  <a:pos x="T4" y="T5"/>
                </a:cxn>
                <a:cxn ang="0">
                  <a:pos x="T6" y="T7"/>
                </a:cxn>
                <a:cxn ang="0">
                  <a:pos x="T8" y="T9"/>
                </a:cxn>
                <a:cxn ang="0">
                  <a:pos x="T10" y="T11"/>
                </a:cxn>
                <a:cxn ang="0">
                  <a:pos x="T12" y="T13"/>
                </a:cxn>
              </a:cxnLst>
              <a:rect l="0" t="0" r="r" b="b"/>
              <a:pathLst>
                <a:path w="15" h="75">
                  <a:moveTo>
                    <a:pt x="8" y="75"/>
                  </a:moveTo>
                  <a:cubicBezTo>
                    <a:pt x="3" y="75"/>
                    <a:pt x="0" y="72"/>
                    <a:pt x="0" y="67"/>
                  </a:cubicBezTo>
                  <a:cubicBezTo>
                    <a:pt x="0" y="8"/>
                    <a:pt x="0" y="8"/>
                    <a:pt x="0" y="8"/>
                  </a:cubicBezTo>
                  <a:cubicBezTo>
                    <a:pt x="0" y="3"/>
                    <a:pt x="3" y="0"/>
                    <a:pt x="8" y="0"/>
                  </a:cubicBezTo>
                  <a:cubicBezTo>
                    <a:pt x="12" y="0"/>
                    <a:pt x="15" y="3"/>
                    <a:pt x="15" y="8"/>
                  </a:cubicBezTo>
                  <a:cubicBezTo>
                    <a:pt x="15" y="67"/>
                    <a:pt x="15" y="67"/>
                    <a:pt x="15" y="67"/>
                  </a:cubicBezTo>
                  <a:cubicBezTo>
                    <a:pt x="15" y="72"/>
                    <a:pt x="12" y="75"/>
                    <a:pt x="8"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9" name="Freeform 30"/>
            <p:cNvSpPr>
              <a:spLocks/>
            </p:cNvSpPr>
            <p:nvPr/>
          </p:nvSpPr>
          <p:spPr bwMode="auto">
            <a:xfrm>
              <a:off x="9725025" y="1498600"/>
              <a:ext cx="39688" cy="187325"/>
            </a:xfrm>
            <a:custGeom>
              <a:avLst/>
              <a:gdLst>
                <a:gd name="T0" fmla="*/ 7 w 15"/>
                <a:gd name="T1" fmla="*/ 71 h 71"/>
                <a:gd name="T2" fmla="*/ 0 w 15"/>
                <a:gd name="T3" fmla="*/ 63 h 71"/>
                <a:gd name="T4" fmla="*/ 0 w 15"/>
                <a:gd name="T5" fmla="*/ 8 h 71"/>
                <a:gd name="T6" fmla="*/ 7 w 15"/>
                <a:gd name="T7" fmla="*/ 0 h 71"/>
                <a:gd name="T8" fmla="*/ 15 w 15"/>
                <a:gd name="T9" fmla="*/ 8 h 71"/>
                <a:gd name="T10" fmla="*/ 15 w 15"/>
                <a:gd name="T11" fmla="*/ 63 h 71"/>
                <a:gd name="T12" fmla="*/ 7 w 15"/>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5" h="71">
                  <a:moveTo>
                    <a:pt x="7" y="71"/>
                  </a:moveTo>
                  <a:cubicBezTo>
                    <a:pt x="3" y="71"/>
                    <a:pt x="0" y="68"/>
                    <a:pt x="0" y="63"/>
                  </a:cubicBezTo>
                  <a:cubicBezTo>
                    <a:pt x="0" y="8"/>
                    <a:pt x="0" y="8"/>
                    <a:pt x="0" y="8"/>
                  </a:cubicBezTo>
                  <a:cubicBezTo>
                    <a:pt x="0" y="3"/>
                    <a:pt x="3" y="0"/>
                    <a:pt x="7" y="0"/>
                  </a:cubicBezTo>
                  <a:cubicBezTo>
                    <a:pt x="12" y="0"/>
                    <a:pt x="15" y="3"/>
                    <a:pt x="15" y="8"/>
                  </a:cubicBezTo>
                  <a:cubicBezTo>
                    <a:pt x="15" y="63"/>
                    <a:pt x="15" y="63"/>
                    <a:pt x="15" y="63"/>
                  </a:cubicBezTo>
                  <a:cubicBezTo>
                    <a:pt x="15" y="68"/>
                    <a:pt x="12" y="71"/>
                    <a:pt x="7" y="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grpSp>
      <p:grpSp>
        <p:nvGrpSpPr>
          <p:cNvPr id="21" name="组合 84"/>
          <p:cNvGrpSpPr/>
          <p:nvPr/>
        </p:nvGrpSpPr>
        <p:grpSpPr>
          <a:xfrm>
            <a:off x="2771276" y="1010352"/>
            <a:ext cx="752236" cy="489803"/>
            <a:chOff x="6942138" y="1422400"/>
            <a:chExt cx="357188" cy="323851"/>
          </a:xfrm>
        </p:grpSpPr>
        <p:sp>
          <p:nvSpPr>
            <p:cNvPr id="48" name="Freeform 31"/>
            <p:cNvSpPr>
              <a:spLocks/>
            </p:cNvSpPr>
            <p:nvPr/>
          </p:nvSpPr>
          <p:spPr bwMode="auto">
            <a:xfrm>
              <a:off x="6942138" y="1706563"/>
              <a:ext cx="357188" cy="39688"/>
            </a:xfrm>
            <a:custGeom>
              <a:avLst/>
              <a:gdLst>
                <a:gd name="T0" fmla="*/ 136 w 136"/>
                <a:gd name="T1" fmla="*/ 7 h 15"/>
                <a:gd name="T2" fmla="*/ 128 w 136"/>
                <a:gd name="T3" fmla="*/ 15 h 15"/>
                <a:gd name="T4" fmla="*/ 8 w 136"/>
                <a:gd name="T5" fmla="*/ 15 h 15"/>
                <a:gd name="T6" fmla="*/ 0 w 136"/>
                <a:gd name="T7" fmla="*/ 7 h 15"/>
                <a:gd name="T8" fmla="*/ 8 w 136"/>
                <a:gd name="T9" fmla="*/ 0 h 15"/>
                <a:gd name="T10" fmla="*/ 128 w 136"/>
                <a:gd name="T11" fmla="*/ 0 h 15"/>
                <a:gd name="T12" fmla="*/ 136 w 136"/>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36" h="15">
                  <a:moveTo>
                    <a:pt x="136" y="7"/>
                  </a:moveTo>
                  <a:cubicBezTo>
                    <a:pt x="136" y="12"/>
                    <a:pt x="133" y="15"/>
                    <a:pt x="128" y="15"/>
                  </a:cubicBezTo>
                  <a:cubicBezTo>
                    <a:pt x="8" y="15"/>
                    <a:pt x="8" y="15"/>
                    <a:pt x="8" y="15"/>
                  </a:cubicBezTo>
                  <a:cubicBezTo>
                    <a:pt x="3" y="15"/>
                    <a:pt x="0" y="12"/>
                    <a:pt x="0" y="7"/>
                  </a:cubicBezTo>
                  <a:cubicBezTo>
                    <a:pt x="0" y="3"/>
                    <a:pt x="3" y="0"/>
                    <a:pt x="8" y="0"/>
                  </a:cubicBezTo>
                  <a:cubicBezTo>
                    <a:pt x="128" y="0"/>
                    <a:pt x="128" y="0"/>
                    <a:pt x="128" y="0"/>
                  </a:cubicBezTo>
                  <a:cubicBezTo>
                    <a:pt x="133" y="0"/>
                    <a:pt x="136" y="3"/>
                    <a:pt x="136"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49" name="Freeform 32"/>
            <p:cNvSpPr>
              <a:spLocks/>
            </p:cNvSpPr>
            <p:nvPr/>
          </p:nvSpPr>
          <p:spPr bwMode="auto">
            <a:xfrm>
              <a:off x="6986588" y="1562100"/>
              <a:ext cx="42863" cy="123825"/>
            </a:xfrm>
            <a:custGeom>
              <a:avLst/>
              <a:gdLst>
                <a:gd name="T0" fmla="*/ 8 w 16"/>
                <a:gd name="T1" fmla="*/ 47 h 47"/>
                <a:gd name="T2" fmla="*/ 0 w 16"/>
                <a:gd name="T3" fmla="*/ 39 h 47"/>
                <a:gd name="T4" fmla="*/ 0 w 16"/>
                <a:gd name="T5" fmla="*/ 8 h 47"/>
                <a:gd name="T6" fmla="*/ 8 w 16"/>
                <a:gd name="T7" fmla="*/ 0 h 47"/>
                <a:gd name="T8" fmla="*/ 16 w 16"/>
                <a:gd name="T9" fmla="*/ 8 h 47"/>
                <a:gd name="T10" fmla="*/ 16 w 16"/>
                <a:gd name="T11" fmla="*/ 39 h 47"/>
                <a:gd name="T12" fmla="*/ 8 w 16"/>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0" name="Freeform 33"/>
            <p:cNvSpPr>
              <a:spLocks/>
            </p:cNvSpPr>
            <p:nvPr/>
          </p:nvSpPr>
          <p:spPr bwMode="auto">
            <a:xfrm>
              <a:off x="7062788" y="1562100"/>
              <a:ext cx="39688" cy="123825"/>
            </a:xfrm>
            <a:custGeom>
              <a:avLst/>
              <a:gdLst>
                <a:gd name="T0" fmla="*/ 8 w 15"/>
                <a:gd name="T1" fmla="*/ 47 h 47"/>
                <a:gd name="T2" fmla="*/ 0 w 15"/>
                <a:gd name="T3" fmla="*/ 39 h 47"/>
                <a:gd name="T4" fmla="*/ 0 w 15"/>
                <a:gd name="T5" fmla="*/ 8 h 47"/>
                <a:gd name="T6" fmla="*/ 8 w 15"/>
                <a:gd name="T7" fmla="*/ 0 h 47"/>
                <a:gd name="T8" fmla="*/ 15 w 15"/>
                <a:gd name="T9" fmla="*/ 8 h 47"/>
                <a:gd name="T10" fmla="*/ 15 w 15"/>
                <a:gd name="T11" fmla="*/ 39 h 47"/>
                <a:gd name="T12" fmla="*/ 8 w 1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5" h="47">
                  <a:moveTo>
                    <a:pt x="8" y="47"/>
                  </a:moveTo>
                  <a:cubicBezTo>
                    <a:pt x="3" y="47"/>
                    <a:pt x="0" y="44"/>
                    <a:pt x="0" y="39"/>
                  </a:cubicBezTo>
                  <a:cubicBezTo>
                    <a:pt x="0" y="8"/>
                    <a:pt x="0" y="8"/>
                    <a:pt x="0" y="8"/>
                  </a:cubicBezTo>
                  <a:cubicBezTo>
                    <a:pt x="0" y="4"/>
                    <a:pt x="3" y="0"/>
                    <a:pt x="8" y="0"/>
                  </a:cubicBezTo>
                  <a:cubicBezTo>
                    <a:pt x="12" y="0"/>
                    <a:pt x="15" y="4"/>
                    <a:pt x="15" y="8"/>
                  </a:cubicBezTo>
                  <a:cubicBezTo>
                    <a:pt x="15" y="39"/>
                    <a:pt x="15" y="39"/>
                    <a:pt x="15" y="39"/>
                  </a:cubicBezTo>
                  <a:cubicBezTo>
                    <a:pt x="15"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1" name="Freeform 34"/>
            <p:cNvSpPr>
              <a:spLocks/>
            </p:cNvSpPr>
            <p:nvPr/>
          </p:nvSpPr>
          <p:spPr bwMode="auto">
            <a:xfrm>
              <a:off x="7138988" y="1562100"/>
              <a:ext cx="39688" cy="123825"/>
            </a:xfrm>
            <a:custGeom>
              <a:avLst/>
              <a:gdLst>
                <a:gd name="T0" fmla="*/ 7 w 15"/>
                <a:gd name="T1" fmla="*/ 47 h 47"/>
                <a:gd name="T2" fmla="*/ 0 w 15"/>
                <a:gd name="T3" fmla="*/ 39 h 47"/>
                <a:gd name="T4" fmla="*/ 0 w 15"/>
                <a:gd name="T5" fmla="*/ 8 h 47"/>
                <a:gd name="T6" fmla="*/ 7 w 15"/>
                <a:gd name="T7" fmla="*/ 0 h 47"/>
                <a:gd name="T8" fmla="*/ 15 w 15"/>
                <a:gd name="T9" fmla="*/ 8 h 47"/>
                <a:gd name="T10" fmla="*/ 15 w 15"/>
                <a:gd name="T11" fmla="*/ 39 h 47"/>
                <a:gd name="T12" fmla="*/ 7 w 1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5" h="47">
                  <a:moveTo>
                    <a:pt x="7" y="47"/>
                  </a:moveTo>
                  <a:cubicBezTo>
                    <a:pt x="3" y="47"/>
                    <a:pt x="0" y="44"/>
                    <a:pt x="0" y="39"/>
                  </a:cubicBezTo>
                  <a:cubicBezTo>
                    <a:pt x="0" y="8"/>
                    <a:pt x="0" y="8"/>
                    <a:pt x="0" y="8"/>
                  </a:cubicBezTo>
                  <a:cubicBezTo>
                    <a:pt x="0" y="4"/>
                    <a:pt x="3" y="0"/>
                    <a:pt x="7" y="0"/>
                  </a:cubicBezTo>
                  <a:cubicBezTo>
                    <a:pt x="12" y="0"/>
                    <a:pt x="15" y="4"/>
                    <a:pt x="15" y="8"/>
                  </a:cubicBezTo>
                  <a:cubicBezTo>
                    <a:pt x="15" y="39"/>
                    <a:pt x="15" y="39"/>
                    <a:pt x="15" y="39"/>
                  </a:cubicBezTo>
                  <a:cubicBezTo>
                    <a:pt x="15" y="44"/>
                    <a:pt x="12" y="47"/>
                    <a:pt x="7"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5"/>
            <p:cNvSpPr>
              <a:spLocks/>
            </p:cNvSpPr>
            <p:nvPr/>
          </p:nvSpPr>
          <p:spPr bwMode="auto">
            <a:xfrm>
              <a:off x="7212013" y="1562100"/>
              <a:ext cx="42863" cy="123825"/>
            </a:xfrm>
            <a:custGeom>
              <a:avLst/>
              <a:gdLst>
                <a:gd name="T0" fmla="*/ 8 w 16"/>
                <a:gd name="T1" fmla="*/ 47 h 47"/>
                <a:gd name="T2" fmla="*/ 0 w 16"/>
                <a:gd name="T3" fmla="*/ 39 h 47"/>
                <a:gd name="T4" fmla="*/ 0 w 16"/>
                <a:gd name="T5" fmla="*/ 8 h 47"/>
                <a:gd name="T6" fmla="*/ 8 w 16"/>
                <a:gd name="T7" fmla="*/ 0 h 47"/>
                <a:gd name="T8" fmla="*/ 16 w 16"/>
                <a:gd name="T9" fmla="*/ 8 h 47"/>
                <a:gd name="T10" fmla="*/ 16 w 16"/>
                <a:gd name="T11" fmla="*/ 39 h 47"/>
                <a:gd name="T12" fmla="*/ 8 w 16"/>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3" name="Freeform 36"/>
            <p:cNvSpPr>
              <a:spLocks/>
            </p:cNvSpPr>
            <p:nvPr/>
          </p:nvSpPr>
          <p:spPr bwMode="auto">
            <a:xfrm>
              <a:off x="7010400" y="1422400"/>
              <a:ext cx="220663" cy="66675"/>
            </a:xfrm>
            <a:custGeom>
              <a:avLst/>
              <a:gdLst>
                <a:gd name="T0" fmla="*/ 84 w 84"/>
                <a:gd name="T1" fmla="*/ 25 h 25"/>
                <a:gd name="T2" fmla="*/ 52 w 84"/>
                <a:gd name="T3" fmla="*/ 4 h 25"/>
                <a:gd name="T4" fmla="*/ 32 w 84"/>
                <a:gd name="T5" fmla="*/ 4 h 25"/>
                <a:gd name="T6" fmla="*/ 18 w 84"/>
                <a:gd name="T7" fmla="*/ 13 h 25"/>
                <a:gd name="T8" fmla="*/ 0 w 84"/>
                <a:gd name="T9" fmla="*/ 25 h 25"/>
                <a:gd name="T10" fmla="*/ 84 w 84"/>
                <a:gd name="T11" fmla="*/ 25 h 25"/>
              </a:gdLst>
              <a:ahLst/>
              <a:cxnLst>
                <a:cxn ang="0">
                  <a:pos x="T0" y="T1"/>
                </a:cxn>
                <a:cxn ang="0">
                  <a:pos x="T2" y="T3"/>
                </a:cxn>
                <a:cxn ang="0">
                  <a:pos x="T4" y="T5"/>
                </a:cxn>
                <a:cxn ang="0">
                  <a:pos x="T6" y="T7"/>
                </a:cxn>
                <a:cxn ang="0">
                  <a:pos x="T8" y="T9"/>
                </a:cxn>
                <a:cxn ang="0">
                  <a:pos x="T10" y="T11"/>
                </a:cxn>
              </a:cxnLst>
              <a:rect l="0" t="0" r="r" b="b"/>
              <a:pathLst>
                <a:path w="84" h="25">
                  <a:moveTo>
                    <a:pt x="84" y="25"/>
                  </a:moveTo>
                  <a:cubicBezTo>
                    <a:pt x="52" y="4"/>
                    <a:pt x="52" y="4"/>
                    <a:pt x="52" y="4"/>
                  </a:cubicBezTo>
                  <a:cubicBezTo>
                    <a:pt x="46" y="0"/>
                    <a:pt x="38" y="0"/>
                    <a:pt x="32" y="4"/>
                  </a:cubicBezTo>
                  <a:cubicBezTo>
                    <a:pt x="18" y="13"/>
                    <a:pt x="18" y="13"/>
                    <a:pt x="18" y="13"/>
                  </a:cubicBezTo>
                  <a:cubicBezTo>
                    <a:pt x="0" y="25"/>
                    <a:pt x="0" y="25"/>
                    <a:pt x="0" y="25"/>
                  </a:cubicBezTo>
                  <a:lnTo>
                    <a:pt x="84"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4" name="Freeform 37"/>
            <p:cNvSpPr>
              <a:spLocks/>
            </p:cNvSpPr>
            <p:nvPr/>
          </p:nvSpPr>
          <p:spPr bwMode="auto">
            <a:xfrm>
              <a:off x="6962775" y="1509713"/>
              <a:ext cx="315913" cy="41275"/>
            </a:xfrm>
            <a:custGeom>
              <a:avLst/>
              <a:gdLst>
                <a:gd name="T0" fmla="*/ 120 w 120"/>
                <a:gd name="T1" fmla="*/ 8 h 16"/>
                <a:gd name="T2" fmla="*/ 112 w 120"/>
                <a:gd name="T3" fmla="*/ 16 h 16"/>
                <a:gd name="T4" fmla="*/ 8 w 120"/>
                <a:gd name="T5" fmla="*/ 16 h 16"/>
                <a:gd name="T6" fmla="*/ 0 w 120"/>
                <a:gd name="T7" fmla="*/ 8 h 16"/>
                <a:gd name="T8" fmla="*/ 8 w 120"/>
                <a:gd name="T9" fmla="*/ 0 h 16"/>
                <a:gd name="T10" fmla="*/ 112 w 120"/>
                <a:gd name="T11" fmla="*/ 0 h 16"/>
                <a:gd name="T12" fmla="*/ 120 w 120"/>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120" h="16">
                  <a:moveTo>
                    <a:pt x="120" y="8"/>
                  </a:moveTo>
                  <a:cubicBezTo>
                    <a:pt x="120" y="12"/>
                    <a:pt x="116" y="16"/>
                    <a:pt x="112" y="16"/>
                  </a:cubicBezTo>
                  <a:cubicBezTo>
                    <a:pt x="8" y="16"/>
                    <a:pt x="8" y="16"/>
                    <a:pt x="8" y="16"/>
                  </a:cubicBezTo>
                  <a:cubicBezTo>
                    <a:pt x="4" y="16"/>
                    <a:pt x="0" y="12"/>
                    <a:pt x="0" y="8"/>
                  </a:cubicBezTo>
                  <a:cubicBezTo>
                    <a:pt x="0" y="3"/>
                    <a:pt x="4" y="0"/>
                    <a:pt x="8" y="0"/>
                  </a:cubicBezTo>
                  <a:cubicBezTo>
                    <a:pt x="112" y="0"/>
                    <a:pt x="112" y="0"/>
                    <a:pt x="112" y="0"/>
                  </a:cubicBezTo>
                  <a:cubicBezTo>
                    <a:pt x="116" y="0"/>
                    <a:pt x="120" y="3"/>
                    <a:pt x="120"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grpSp>
      <p:grpSp>
        <p:nvGrpSpPr>
          <p:cNvPr id="22" name="组合 82"/>
          <p:cNvGrpSpPr/>
          <p:nvPr/>
        </p:nvGrpSpPr>
        <p:grpSpPr>
          <a:xfrm>
            <a:off x="2652140" y="4057006"/>
            <a:ext cx="965188" cy="492581"/>
            <a:chOff x="6934200" y="4259263"/>
            <a:chExt cx="373063" cy="265113"/>
          </a:xfrm>
        </p:grpSpPr>
        <p:sp>
          <p:nvSpPr>
            <p:cNvPr id="38" name="Oval 38"/>
            <p:cNvSpPr>
              <a:spLocks noChangeArrowheads="1"/>
            </p:cNvSpPr>
            <p:nvPr/>
          </p:nvSpPr>
          <p:spPr bwMode="auto">
            <a:xfrm>
              <a:off x="7094538" y="4395788"/>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39" name="Freeform 39"/>
            <p:cNvSpPr>
              <a:spLocks/>
            </p:cNvSpPr>
            <p:nvPr/>
          </p:nvSpPr>
          <p:spPr bwMode="auto">
            <a:xfrm>
              <a:off x="7073900" y="4449763"/>
              <a:ext cx="93663" cy="74613"/>
            </a:xfrm>
            <a:custGeom>
              <a:avLst/>
              <a:gdLst>
                <a:gd name="T0" fmla="*/ 27 w 36"/>
                <a:gd name="T1" fmla="*/ 0 h 28"/>
                <a:gd name="T2" fmla="*/ 18 w 36"/>
                <a:gd name="T3" fmla="*/ 11 h 28"/>
                <a:gd name="T4" fmla="*/ 9 w 36"/>
                <a:gd name="T5" fmla="*/ 0 h 28"/>
                <a:gd name="T6" fmla="*/ 0 w 36"/>
                <a:gd name="T7" fmla="*/ 18 h 28"/>
                <a:gd name="T8" fmla="*/ 1 w 36"/>
                <a:gd name="T9" fmla="*/ 26 h 28"/>
                <a:gd name="T10" fmla="*/ 18 w 36"/>
                <a:gd name="T11" fmla="*/ 28 h 28"/>
                <a:gd name="T12" fmla="*/ 35 w 36"/>
                <a:gd name="T13" fmla="*/ 26 h 28"/>
                <a:gd name="T14" fmla="*/ 36 w 36"/>
                <a:gd name="T15" fmla="*/ 18 h 28"/>
                <a:gd name="T16" fmla="*/ 27 w 3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8">
                  <a:moveTo>
                    <a:pt x="27"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6" y="21"/>
                    <a:pt x="36" y="18"/>
                  </a:cubicBezTo>
                  <a:cubicBezTo>
                    <a:pt x="36" y="11"/>
                    <a:pt x="33" y="4"/>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40" name="Oval 40"/>
            <p:cNvSpPr>
              <a:spLocks noChangeArrowheads="1"/>
            </p:cNvSpPr>
            <p:nvPr/>
          </p:nvSpPr>
          <p:spPr bwMode="auto">
            <a:xfrm>
              <a:off x="6958013" y="4395788"/>
              <a:ext cx="50800"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41" name="Freeform 41"/>
            <p:cNvSpPr>
              <a:spLocks/>
            </p:cNvSpPr>
            <p:nvPr/>
          </p:nvSpPr>
          <p:spPr bwMode="auto">
            <a:xfrm>
              <a:off x="6934200" y="4449763"/>
              <a:ext cx="96838" cy="74613"/>
            </a:xfrm>
            <a:custGeom>
              <a:avLst/>
              <a:gdLst>
                <a:gd name="T0" fmla="*/ 28 w 37"/>
                <a:gd name="T1" fmla="*/ 0 h 28"/>
                <a:gd name="T2" fmla="*/ 19 w 37"/>
                <a:gd name="T3" fmla="*/ 11 h 28"/>
                <a:gd name="T4" fmla="*/ 9 w 37"/>
                <a:gd name="T5" fmla="*/ 0 h 28"/>
                <a:gd name="T6" fmla="*/ 0 w 37"/>
                <a:gd name="T7" fmla="*/ 18 h 28"/>
                <a:gd name="T8" fmla="*/ 1 w 37"/>
                <a:gd name="T9" fmla="*/ 26 h 28"/>
                <a:gd name="T10" fmla="*/ 19 w 37"/>
                <a:gd name="T11" fmla="*/ 28 h 28"/>
                <a:gd name="T12" fmla="*/ 36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1" y="26"/>
                  </a:cubicBezTo>
                  <a:cubicBezTo>
                    <a:pt x="7" y="27"/>
                    <a:pt x="12" y="28"/>
                    <a:pt x="19" y="28"/>
                  </a:cubicBezTo>
                  <a:cubicBezTo>
                    <a:pt x="25" y="28"/>
                    <a:pt x="31" y="27"/>
                    <a:pt x="36" y="26"/>
                  </a:cubicBezTo>
                  <a:cubicBezTo>
                    <a:pt x="37"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42" name="Oval 42"/>
            <p:cNvSpPr>
              <a:spLocks noChangeArrowheads="1"/>
            </p:cNvSpPr>
            <p:nvPr/>
          </p:nvSpPr>
          <p:spPr bwMode="auto">
            <a:xfrm>
              <a:off x="7234238" y="4395788"/>
              <a:ext cx="49213"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43" name="Freeform 43"/>
            <p:cNvSpPr>
              <a:spLocks/>
            </p:cNvSpPr>
            <p:nvPr/>
          </p:nvSpPr>
          <p:spPr bwMode="auto">
            <a:xfrm>
              <a:off x="7210425" y="4449763"/>
              <a:ext cx="96838" cy="74613"/>
            </a:xfrm>
            <a:custGeom>
              <a:avLst/>
              <a:gdLst>
                <a:gd name="T0" fmla="*/ 28 w 37"/>
                <a:gd name="T1" fmla="*/ 0 h 28"/>
                <a:gd name="T2" fmla="*/ 18 w 37"/>
                <a:gd name="T3" fmla="*/ 11 h 28"/>
                <a:gd name="T4" fmla="*/ 9 w 37"/>
                <a:gd name="T5" fmla="*/ 0 h 28"/>
                <a:gd name="T6" fmla="*/ 0 w 37"/>
                <a:gd name="T7" fmla="*/ 18 h 28"/>
                <a:gd name="T8" fmla="*/ 1 w 37"/>
                <a:gd name="T9" fmla="*/ 26 h 28"/>
                <a:gd name="T10" fmla="*/ 18 w 37"/>
                <a:gd name="T11" fmla="*/ 28 h 28"/>
                <a:gd name="T12" fmla="*/ 36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8" y="11"/>
                    <a:pt x="18" y="11"/>
                    <a:pt x="18" y="11"/>
                  </a:cubicBezTo>
                  <a:cubicBezTo>
                    <a:pt x="9" y="0"/>
                    <a:pt x="9" y="0"/>
                    <a:pt x="9" y="0"/>
                  </a:cubicBezTo>
                  <a:cubicBezTo>
                    <a:pt x="4" y="4"/>
                    <a:pt x="0" y="11"/>
                    <a:pt x="0" y="18"/>
                  </a:cubicBezTo>
                  <a:cubicBezTo>
                    <a:pt x="0" y="21"/>
                    <a:pt x="0" y="23"/>
                    <a:pt x="1" y="26"/>
                  </a:cubicBezTo>
                  <a:cubicBezTo>
                    <a:pt x="6" y="27"/>
                    <a:pt x="12" y="28"/>
                    <a:pt x="18" y="28"/>
                  </a:cubicBezTo>
                  <a:cubicBezTo>
                    <a:pt x="25" y="28"/>
                    <a:pt x="30" y="27"/>
                    <a:pt x="36" y="26"/>
                  </a:cubicBezTo>
                  <a:cubicBezTo>
                    <a:pt x="36"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44" name="Oval 44"/>
            <p:cNvSpPr>
              <a:spLocks noChangeArrowheads="1"/>
            </p:cNvSpPr>
            <p:nvPr/>
          </p:nvSpPr>
          <p:spPr bwMode="auto">
            <a:xfrm>
              <a:off x="7026275" y="42592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45" name="Freeform 45"/>
            <p:cNvSpPr>
              <a:spLocks/>
            </p:cNvSpPr>
            <p:nvPr/>
          </p:nvSpPr>
          <p:spPr bwMode="auto">
            <a:xfrm>
              <a:off x="7002463" y="4313238"/>
              <a:ext cx="96838" cy="74613"/>
            </a:xfrm>
            <a:custGeom>
              <a:avLst/>
              <a:gdLst>
                <a:gd name="T0" fmla="*/ 28 w 37"/>
                <a:gd name="T1" fmla="*/ 0 h 28"/>
                <a:gd name="T2" fmla="*/ 19 w 37"/>
                <a:gd name="T3" fmla="*/ 11 h 28"/>
                <a:gd name="T4" fmla="*/ 9 w 37"/>
                <a:gd name="T5" fmla="*/ 0 h 28"/>
                <a:gd name="T6" fmla="*/ 0 w 37"/>
                <a:gd name="T7" fmla="*/ 18 h 28"/>
                <a:gd name="T8" fmla="*/ 2 w 37"/>
                <a:gd name="T9" fmla="*/ 26 h 28"/>
                <a:gd name="T10" fmla="*/ 19 w 37"/>
                <a:gd name="T11" fmla="*/ 28 h 28"/>
                <a:gd name="T12" fmla="*/ 36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2" y="26"/>
                  </a:cubicBezTo>
                  <a:cubicBezTo>
                    <a:pt x="7" y="27"/>
                    <a:pt x="13" y="28"/>
                    <a:pt x="19" y="28"/>
                  </a:cubicBezTo>
                  <a:cubicBezTo>
                    <a:pt x="25" y="28"/>
                    <a:pt x="31" y="27"/>
                    <a:pt x="36" y="26"/>
                  </a:cubicBezTo>
                  <a:cubicBezTo>
                    <a:pt x="37" y="23"/>
                    <a:pt x="37" y="21"/>
                    <a:pt x="37" y="18"/>
                  </a:cubicBezTo>
                  <a:cubicBezTo>
                    <a:pt x="37" y="11"/>
                    <a:pt x="34"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46" name="Oval 46"/>
            <p:cNvSpPr>
              <a:spLocks noChangeArrowheads="1"/>
            </p:cNvSpPr>
            <p:nvPr/>
          </p:nvSpPr>
          <p:spPr bwMode="auto">
            <a:xfrm>
              <a:off x="7162800" y="42592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47" name="Freeform 47"/>
            <p:cNvSpPr>
              <a:spLocks/>
            </p:cNvSpPr>
            <p:nvPr/>
          </p:nvSpPr>
          <p:spPr bwMode="auto">
            <a:xfrm>
              <a:off x="7142163" y="4313238"/>
              <a:ext cx="96838" cy="74613"/>
            </a:xfrm>
            <a:custGeom>
              <a:avLst/>
              <a:gdLst>
                <a:gd name="T0" fmla="*/ 28 w 37"/>
                <a:gd name="T1" fmla="*/ 0 h 28"/>
                <a:gd name="T2" fmla="*/ 18 w 37"/>
                <a:gd name="T3" fmla="*/ 11 h 28"/>
                <a:gd name="T4" fmla="*/ 9 w 37"/>
                <a:gd name="T5" fmla="*/ 0 h 28"/>
                <a:gd name="T6" fmla="*/ 0 w 37"/>
                <a:gd name="T7" fmla="*/ 18 h 28"/>
                <a:gd name="T8" fmla="*/ 1 w 37"/>
                <a:gd name="T9" fmla="*/ 26 h 28"/>
                <a:gd name="T10" fmla="*/ 18 w 37"/>
                <a:gd name="T11" fmla="*/ 28 h 28"/>
                <a:gd name="T12" fmla="*/ 35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grpSp>
      <p:grpSp>
        <p:nvGrpSpPr>
          <p:cNvPr id="23" name="组合 83"/>
          <p:cNvGrpSpPr/>
          <p:nvPr/>
        </p:nvGrpSpPr>
        <p:grpSpPr>
          <a:xfrm>
            <a:off x="6005185" y="3925651"/>
            <a:ext cx="862158" cy="624919"/>
            <a:chOff x="9488488" y="4192588"/>
            <a:chExt cx="341313" cy="344487"/>
          </a:xfrm>
        </p:grpSpPr>
        <p:sp>
          <p:nvSpPr>
            <p:cNvPr id="31" name="Freeform 48"/>
            <p:cNvSpPr>
              <a:spLocks noEditPoints="1"/>
            </p:cNvSpPr>
            <p:nvPr/>
          </p:nvSpPr>
          <p:spPr bwMode="auto">
            <a:xfrm>
              <a:off x="9567863" y="4206875"/>
              <a:ext cx="182563" cy="330200"/>
            </a:xfrm>
            <a:custGeom>
              <a:avLst/>
              <a:gdLst>
                <a:gd name="T0" fmla="*/ 35 w 70"/>
                <a:gd name="T1" fmla="*/ 126 h 126"/>
                <a:gd name="T2" fmla="*/ 0 w 70"/>
                <a:gd name="T3" fmla="*/ 63 h 126"/>
                <a:gd name="T4" fmla="*/ 35 w 70"/>
                <a:gd name="T5" fmla="*/ 0 h 126"/>
                <a:gd name="T6" fmla="*/ 70 w 70"/>
                <a:gd name="T7" fmla="*/ 63 h 126"/>
                <a:gd name="T8" fmla="*/ 35 w 70"/>
                <a:gd name="T9" fmla="*/ 126 h 126"/>
                <a:gd name="T10" fmla="*/ 35 w 70"/>
                <a:gd name="T11" fmla="*/ 6 h 126"/>
                <a:gd name="T12" fmla="*/ 6 w 70"/>
                <a:gd name="T13" fmla="*/ 63 h 126"/>
                <a:gd name="T14" fmla="*/ 35 w 70"/>
                <a:gd name="T15" fmla="*/ 120 h 126"/>
                <a:gd name="T16" fmla="*/ 64 w 70"/>
                <a:gd name="T17" fmla="*/ 63 h 126"/>
                <a:gd name="T18" fmla="*/ 35 w 70"/>
                <a:gd name="T19"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26">
                  <a:moveTo>
                    <a:pt x="35" y="126"/>
                  </a:moveTo>
                  <a:cubicBezTo>
                    <a:pt x="15" y="126"/>
                    <a:pt x="0" y="98"/>
                    <a:pt x="0" y="63"/>
                  </a:cubicBezTo>
                  <a:cubicBezTo>
                    <a:pt x="0" y="27"/>
                    <a:pt x="15" y="0"/>
                    <a:pt x="35" y="0"/>
                  </a:cubicBezTo>
                  <a:cubicBezTo>
                    <a:pt x="55" y="0"/>
                    <a:pt x="70" y="27"/>
                    <a:pt x="70" y="63"/>
                  </a:cubicBezTo>
                  <a:cubicBezTo>
                    <a:pt x="70" y="98"/>
                    <a:pt x="55" y="126"/>
                    <a:pt x="35" y="126"/>
                  </a:cubicBezTo>
                  <a:close/>
                  <a:moveTo>
                    <a:pt x="35" y="6"/>
                  </a:moveTo>
                  <a:cubicBezTo>
                    <a:pt x="19" y="6"/>
                    <a:pt x="6" y="32"/>
                    <a:pt x="6" y="63"/>
                  </a:cubicBezTo>
                  <a:cubicBezTo>
                    <a:pt x="6" y="93"/>
                    <a:pt x="19" y="120"/>
                    <a:pt x="35" y="120"/>
                  </a:cubicBezTo>
                  <a:cubicBezTo>
                    <a:pt x="51" y="120"/>
                    <a:pt x="64" y="93"/>
                    <a:pt x="64" y="63"/>
                  </a:cubicBezTo>
                  <a:cubicBezTo>
                    <a:pt x="64" y="32"/>
                    <a:pt x="51" y="6"/>
                    <a:pt x="35"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32" name="Freeform 49"/>
            <p:cNvSpPr>
              <a:spLocks noEditPoints="1"/>
            </p:cNvSpPr>
            <p:nvPr/>
          </p:nvSpPr>
          <p:spPr bwMode="auto">
            <a:xfrm>
              <a:off x="9488488" y="4260850"/>
              <a:ext cx="341313" cy="219075"/>
            </a:xfrm>
            <a:custGeom>
              <a:avLst/>
              <a:gdLst>
                <a:gd name="T0" fmla="*/ 40 w 130"/>
                <a:gd name="T1" fmla="*/ 83 h 83"/>
                <a:gd name="T2" fmla="*/ 8 w 130"/>
                <a:gd name="T3" fmla="*/ 68 h 83"/>
                <a:gd name="T4" fmla="*/ 50 w 130"/>
                <a:gd name="T5" fmla="*/ 9 h 83"/>
                <a:gd name="T6" fmla="*/ 90 w 130"/>
                <a:gd name="T7" fmla="*/ 0 h 83"/>
                <a:gd name="T8" fmla="*/ 122 w 130"/>
                <a:gd name="T9" fmla="*/ 15 h 83"/>
                <a:gd name="T10" fmla="*/ 80 w 130"/>
                <a:gd name="T11" fmla="*/ 74 h 83"/>
                <a:gd name="T12" fmla="*/ 40 w 130"/>
                <a:gd name="T13" fmla="*/ 83 h 83"/>
                <a:gd name="T14" fmla="*/ 90 w 130"/>
                <a:gd name="T15" fmla="*/ 6 h 83"/>
                <a:gd name="T16" fmla="*/ 53 w 130"/>
                <a:gd name="T17" fmla="*/ 15 h 83"/>
                <a:gd name="T18" fmla="*/ 13 w 130"/>
                <a:gd name="T19" fmla="*/ 66 h 83"/>
                <a:gd name="T20" fmla="*/ 40 w 130"/>
                <a:gd name="T21" fmla="*/ 77 h 83"/>
                <a:gd name="T22" fmla="*/ 77 w 130"/>
                <a:gd name="T23" fmla="*/ 68 h 83"/>
                <a:gd name="T24" fmla="*/ 117 w 130"/>
                <a:gd name="T25" fmla="*/ 17 h 83"/>
                <a:gd name="T26" fmla="*/ 90 w 130"/>
                <a:gd name="T27" fmla="*/ 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83">
                  <a:moveTo>
                    <a:pt x="40" y="83"/>
                  </a:moveTo>
                  <a:cubicBezTo>
                    <a:pt x="24" y="83"/>
                    <a:pt x="12" y="78"/>
                    <a:pt x="8" y="68"/>
                  </a:cubicBezTo>
                  <a:cubicBezTo>
                    <a:pt x="0" y="50"/>
                    <a:pt x="18" y="24"/>
                    <a:pt x="50" y="9"/>
                  </a:cubicBezTo>
                  <a:cubicBezTo>
                    <a:pt x="63" y="3"/>
                    <a:pt x="78" y="0"/>
                    <a:pt x="90" y="0"/>
                  </a:cubicBezTo>
                  <a:cubicBezTo>
                    <a:pt x="106" y="0"/>
                    <a:pt x="118" y="5"/>
                    <a:pt x="122" y="15"/>
                  </a:cubicBezTo>
                  <a:cubicBezTo>
                    <a:pt x="130" y="33"/>
                    <a:pt x="112" y="59"/>
                    <a:pt x="80" y="74"/>
                  </a:cubicBezTo>
                  <a:cubicBezTo>
                    <a:pt x="67" y="80"/>
                    <a:pt x="52" y="83"/>
                    <a:pt x="40" y="83"/>
                  </a:cubicBezTo>
                  <a:close/>
                  <a:moveTo>
                    <a:pt x="90" y="6"/>
                  </a:moveTo>
                  <a:cubicBezTo>
                    <a:pt x="79" y="6"/>
                    <a:pt x="65" y="9"/>
                    <a:pt x="53" y="15"/>
                  </a:cubicBezTo>
                  <a:cubicBezTo>
                    <a:pt x="25" y="28"/>
                    <a:pt x="7" y="51"/>
                    <a:pt x="13" y="66"/>
                  </a:cubicBezTo>
                  <a:cubicBezTo>
                    <a:pt x="17" y="73"/>
                    <a:pt x="26" y="77"/>
                    <a:pt x="40" y="77"/>
                  </a:cubicBezTo>
                  <a:cubicBezTo>
                    <a:pt x="51" y="77"/>
                    <a:pt x="65" y="74"/>
                    <a:pt x="77" y="68"/>
                  </a:cubicBezTo>
                  <a:cubicBezTo>
                    <a:pt x="105" y="55"/>
                    <a:pt x="123" y="32"/>
                    <a:pt x="117" y="17"/>
                  </a:cubicBezTo>
                  <a:cubicBezTo>
                    <a:pt x="113" y="10"/>
                    <a:pt x="104" y="6"/>
                    <a:pt x="9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33" name="Freeform 50"/>
            <p:cNvSpPr>
              <a:spLocks noEditPoints="1"/>
            </p:cNvSpPr>
            <p:nvPr/>
          </p:nvSpPr>
          <p:spPr bwMode="auto">
            <a:xfrm>
              <a:off x="9493250" y="4267200"/>
              <a:ext cx="331788" cy="206375"/>
            </a:xfrm>
            <a:custGeom>
              <a:avLst/>
              <a:gdLst>
                <a:gd name="T0" fmla="*/ 85 w 126"/>
                <a:gd name="T1" fmla="*/ 79 h 79"/>
                <a:gd name="T2" fmla="*/ 51 w 126"/>
                <a:gd name="T3" fmla="*/ 73 h 79"/>
                <a:gd name="T4" fmla="*/ 13 w 126"/>
                <a:gd name="T5" fmla="*/ 48 h 79"/>
                <a:gd name="T6" fmla="*/ 4 w 126"/>
                <a:gd name="T7" fmla="*/ 18 h 79"/>
                <a:gd name="T8" fmla="*/ 41 w 126"/>
                <a:gd name="T9" fmla="*/ 0 h 79"/>
                <a:gd name="T10" fmla="*/ 75 w 126"/>
                <a:gd name="T11" fmla="*/ 6 h 79"/>
                <a:gd name="T12" fmla="*/ 113 w 126"/>
                <a:gd name="T13" fmla="*/ 31 h 79"/>
                <a:gd name="T14" fmla="*/ 122 w 126"/>
                <a:gd name="T15" fmla="*/ 61 h 79"/>
                <a:gd name="T16" fmla="*/ 85 w 126"/>
                <a:gd name="T17" fmla="*/ 79 h 79"/>
                <a:gd name="T18" fmla="*/ 41 w 126"/>
                <a:gd name="T19" fmla="*/ 6 h 79"/>
                <a:gd name="T20" fmla="*/ 9 w 126"/>
                <a:gd name="T21" fmla="*/ 20 h 79"/>
                <a:gd name="T22" fmla="*/ 18 w 126"/>
                <a:gd name="T23" fmla="*/ 45 h 79"/>
                <a:gd name="T24" fmla="*/ 53 w 126"/>
                <a:gd name="T25" fmla="*/ 67 h 79"/>
                <a:gd name="T26" fmla="*/ 85 w 126"/>
                <a:gd name="T27" fmla="*/ 73 h 79"/>
                <a:gd name="T28" fmla="*/ 117 w 126"/>
                <a:gd name="T29" fmla="*/ 59 h 79"/>
                <a:gd name="T30" fmla="*/ 108 w 126"/>
                <a:gd name="T31" fmla="*/ 34 h 79"/>
                <a:gd name="T32" fmla="*/ 73 w 126"/>
                <a:gd name="T33" fmla="*/ 12 h 79"/>
                <a:gd name="T34" fmla="*/ 41 w 126"/>
                <a:gd name="T35" fmla="*/ 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79">
                  <a:moveTo>
                    <a:pt x="85" y="79"/>
                  </a:moveTo>
                  <a:cubicBezTo>
                    <a:pt x="74" y="79"/>
                    <a:pt x="63" y="77"/>
                    <a:pt x="51" y="73"/>
                  </a:cubicBezTo>
                  <a:cubicBezTo>
                    <a:pt x="35" y="67"/>
                    <a:pt x="22" y="58"/>
                    <a:pt x="13" y="48"/>
                  </a:cubicBezTo>
                  <a:cubicBezTo>
                    <a:pt x="4" y="38"/>
                    <a:pt x="0" y="27"/>
                    <a:pt x="4" y="18"/>
                  </a:cubicBezTo>
                  <a:cubicBezTo>
                    <a:pt x="8" y="7"/>
                    <a:pt x="22" y="0"/>
                    <a:pt x="41" y="0"/>
                  </a:cubicBezTo>
                  <a:cubicBezTo>
                    <a:pt x="52" y="0"/>
                    <a:pt x="63" y="2"/>
                    <a:pt x="75" y="6"/>
                  </a:cubicBezTo>
                  <a:cubicBezTo>
                    <a:pt x="91" y="12"/>
                    <a:pt x="104" y="21"/>
                    <a:pt x="113" y="31"/>
                  </a:cubicBezTo>
                  <a:cubicBezTo>
                    <a:pt x="122" y="41"/>
                    <a:pt x="126" y="52"/>
                    <a:pt x="122" y="61"/>
                  </a:cubicBezTo>
                  <a:cubicBezTo>
                    <a:pt x="118" y="72"/>
                    <a:pt x="104" y="79"/>
                    <a:pt x="85" y="79"/>
                  </a:cubicBezTo>
                  <a:close/>
                  <a:moveTo>
                    <a:pt x="41" y="6"/>
                  </a:moveTo>
                  <a:cubicBezTo>
                    <a:pt x="24" y="6"/>
                    <a:pt x="13" y="11"/>
                    <a:pt x="9" y="20"/>
                  </a:cubicBezTo>
                  <a:cubicBezTo>
                    <a:pt x="7" y="27"/>
                    <a:pt x="10" y="36"/>
                    <a:pt x="18" y="45"/>
                  </a:cubicBezTo>
                  <a:cubicBezTo>
                    <a:pt x="26" y="54"/>
                    <a:pt x="38" y="62"/>
                    <a:pt x="53" y="67"/>
                  </a:cubicBezTo>
                  <a:cubicBezTo>
                    <a:pt x="64" y="71"/>
                    <a:pt x="75" y="73"/>
                    <a:pt x="85" y="73"/>
                  </a:cubicBezTo>
                  <a:cubicBezTo>
                    <a:pt x="102" y="73"/>
                    <a:pt x="113" y="68"/>
                    <a:pt x="117" y="59"/>
                  </a:cubicBezTo>
                  <a:cubicBezTo>
                    <a:pt x="119" y="52"/>
                    <a:pt x="116" y="43"/>
                    <a:pt x="108" y="34"/>
                  </a:cubicBezTo>
                  <a:cubicBezTo>
                    <a:pt x="100" y="25"/>
                    <a:pt x="88" y="17"/>
                    <a:pt x="73" y="12"/>
                  </a:cubicBezTo>
                  <a:cubicBezTo>
                    <a:pt x="62" y="8"/>
                    <a:pt x="51" y="6"/>
                    <a:pt x="41"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34" name="Oval 51"/>
            <p:cNvSpPr>
              <a:spLocks noChangeArrowheads="1"/>
            </p:cNvSpPr>
            <p:nvPr/>
          </p:nvSpPr>
          <p:spPr bwMode="auto">
            <a:xfrm>
              <a:off x="9617075" y="4329113"/>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35" name="Oval 52"/>
            <p:cNvSpPr>
              <a:spLocks noChangeArrowheads="1"/>
            </p:cNvSpPr>
            <p:nvPr/>
          </p:nvSpPr>
          <p:spPr bwMode="auto">
            <a:xfrm>
              <a:off x="9785350" y="4413250"/>
              <a:ext cx="41275"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36" name="Oval 53"/>
            <p:cNvSpPr>
              <a:spLocks noChangeArrowheads="1"/>
            </p:cNvSpPr>
            <p:nvPr/>
          </p:nvSpPr>
          <p:spPr bwMode="auto">
            <a:xfrm>
              <a:off x="9491663" y="4413250"/>
              <a:ext cx="41275"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37" name="Oval 54"/>
            <p:cNvSpPr>
              <a:spLocks noChangeArrowheads="1"/>
            </p:cNvSpPr>
            <p:nvPr/>
          </p:nvSpPr>
          <p:spPr bwMode="auto">
            <a:xfrm>
              <a:off x="9637713" y="4192588"/>
              <a:ext cx="42863"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grpSp>
      <p:sp>
        <p:nvSpPr>
          <p:cNvPr id="27" name="文本框 94"/>
          <p:cNvSpPr txBox="1"/>
          <p:nvPr/>
        </p:nvSpPr>
        <p:spPr>
          <a:xfrm>
            <a:off x="2230972" y="1614881"/>
            <a:ext cx="1792613" cy="12303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議題適切融入學習重點舉例說明</a:t>
            </a:r>
          </a:p>
        </p:txBody>
      </p:sp>
      <p:sp>
        <p:nvSpPr>
          <p:cNvPr id="28" name="文本框 95"/>
          <p:cNvSpPr txBox="1"/>
          <p:nvPr/>
        </p:nvSpPr>
        <p:spPr>
          <a:xfrm>
            <a:off x="5855538" y="4682038"/>
            <a:ext cx="1499657" cy="8559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議題融入之作法</a:t>
            </a:r>
            <a:endParaRPr kumimoji="0" lang="zh-CN" altLang="en-US" sz="24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9" name="文本框 96"/>
          <p:cNvSpPr txBox="1"/>
          <p:nvPr/>
        </p:nvSpPr>
        <p:spPr>
          <a:xfrm>
            <a:off x="5726707" y="1667227"/>
            <a:ext cx="14090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議題融入之選擇</a:t>
            </a:r>
            <a:endParaRPr kumimoji="0" lang="zh-CN" altLang="en-US" sz="24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0" name="文本框 97"/>
          <p:cNvSpPr txBox="1"/>
          <p:nvPr/>
        </p:nvSpPr>
        <p:spPr>
          <a:xfrm>
            <a:off x="2424220" y="4675506"/>
            <a:ext cx="1774246" cy="8559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議題融入之</a:t>
            </a:r>
            <a:endParaRPr kumimoji="0" lang="en-US" altLang="zh-TW" sz="24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教學示例</a:t>
            </a:r>
            <a:endParaRPr kumimoji="0" lang="zh-CN" altLang="en-US" sz="24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4" name="矩形 13"/>
          <p:cNvSpPr/>
          <p:nvPr/>
        </p:nvSpPr>
        <p:spPr>
          <a:xfrm>
            <a:off x="3835884" y="2585661"/>
            <a:ext cx="1900196" cy="138499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議題適切融入領域課程綱要</a:t>
            </a:r>
          </a:p>
        </p:txBody>
      </p:sp>
      <p:sp>
        <p:nvSpPr>
          <p:cNvPr id="26" name="半框架 25"/>
          <p:cNvSpPr/>
          <p:nvPr/>
        </p:nvSpPr>
        <p:spPr>
          <a:xfrm rot="2700000">
            <a:off x="4446382" y="2040465"/>
            <a:ext cx="717365" cy="717365"/>
          </a:xfrm>
          <a:prstGeom prst="halfFrame">
            <a:avLst>
              <a:gd name="adj1" fmla="val 11100"/>
              <a:gd name="adj2" fmla="val 1321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9" name="半框架 68"/>
          <p:cNvSpPr/>
          <p:nvPr/>
        </p:nvSpPr>
        <p:spPr>
          <a:xfrm rot="13500000">
            <a:off x="4447137" y="3772422"/>
            <a:ext cx="717365" cy="717365"/>
          </a:xfrm>
          <a:prstGeom prst="halfFrame">
            <a:avLst>
              <a:gd name="adj1" fmla="val 11100"/>
              <a:gd name="adj2" fmla="val 1321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63271066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a:spLocks noGrp="1" noChangeArrowheads="1"/>
          </p:cNvSpPr>
          <p:nvPr>
            <p:ph type="title" idx="4294967295"/>
          </p:nvPr>
        </p:nvSpPr>
        <p:spPr>
          <a:xfrm>
            <a:off x="3775633" y="439350"/>
            <a:ext cx="2368550" cy="857250"/>
          </a:xfrm>
          <a:noFill/>
          <a:effectLst/>
        </p:spPr>
        <p:txBody>
          <a:bodyPr vert="horz" lIns="91440" tIns="45720" rIns="91440" bIns="45720" rtlCol="0" anchor="ctr">
            <a:normAutofit/>
          </a:bodyPr>
          <a:lstStyle/>
          <a:p>
            <a:pPr defTabSz="914400"/>
            <a:r>
              <a:rPr lang="en-US" altLang="zh-TW" b="1" dirty="0">
                <a:solidFill>
                  <a:srgbClr val="ED7D31">
                    <a:lumMod val="75000"/>
                  </a:srgbClr>
                </a:solidFill>
                <a:latin typeface="Microsoft JhengHei" charset="-120"/>
                <a:ea typeface="Microsoft JhengHei" charset="-120"/>
                <a:cs typeface="Microsoft JhengHei" charset="-120"/>
              </a:rPr>
              <a:t>19</a:t>
            </a:r>
            <a:r>
              <a:rPr lang="zh-TW" altLang="en-US" b="1" dirty="0">
                <a:solidFill>
                  <a:srgbClr val="ED7D31">
                    <a:lumMod val="75000"/>
                  </a:srgbClr>
                </a:solidFill>
                <a:latin typeface="Microsoft JhengHei" charset="-120"/>
                <a:ea typeface="Microsoft JhengHei" charset="-120"/>
                <a:cs typeface="Microsoft JhengHei" charset="-120"/>
              </a:rPr>
              <a:t>項議題</a:t>
            </a:r>
          </a:p>
        </p:txBody>
      </p:sp>
      <p:sp>
        <p:nvSpPr>
          <p:cNvPr id="4" name="投影片編號版面配置區 3">
            <a:extLst/>
          </p:cNvPr>
          <p:cNvSpPr>
            <a:spLocks noGrp="1"/>
          </p:cNvSpPr>
          <p:nvPr>
            <p:ph type="sldNum" sz="quarter" idx="4294967295"/>
          </p:nvPr>
        </p:nvSpPr>
        <p:spPr>
          <a:xfrm>
            <a:off x="7086600" y="635635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EADDE-9D47-4B32-AFFD-5952D3D609C5}" type="slidenum">
              <a:rPr kumimoji="0" lang="es-ES" altLang="zh-TW" sz="9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s-ES" altLang="zh-TW" sz="9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grpSp>
        <p:nvGrpSpPr>
          <p:cNvPr id="2" name="群組 1"/>
          <p:cNvGrpSpPr>
            <a:grpSpLocks noChangeAspect="1"/>
          </p:cNvGrpSpPr>
          <p:nvPr/>
        </p:nvGrpSpPr>
        <p:grpSpPr>
          <a:xfrm>
            <a:off x="697071" y="1787236"/>
            <a:ext cx="8301834" cy="3768475"/>
            <a:chOff x="107950" y="1116013"/>
            <a:chExt cx="9032169" cy="5466661"/>
          </a:xfrm>
        </p:grpSpPr>
        <p:sp>
          <p:nvSpPr>
            <p:cNvPr id="5" name="圓角矩形 4">
              <a:extLst/>
            </p:cNvPr>
            <p:cNvSpPr/>
            <p:nvPr/>
          </p:nvSpPr>
          <p:spPr>
            <a:xfrm>
              <a:off x="400924" y="1116013"/>
              <a:ext cx="2269251" cy="728661"/>
            </a:xfrm>
            <a:prstGeom prst="roundRect">
              <a:avLst/>
            </a:prstGeom>
            <a:solidFill>
              <a:srgbClr val="EA6A63"/>
            </a:solidFill>
          </p:spPr>
          <p:style>
            <a:lnRef idx="3">
              <a:schemeClr val="lt1"/>
            </a:lnRef>
            <a:fillRef idx="1">
              <a:schemeClr val="accent6"/>
            </a:fillRef>
            <a:effectRef idx="1">
              <a:schemeClr val="accent6"/>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性別平等教育</a:t>
              </a:r>
            </a:p>
          </p:txBody>
        </p:sp>
        <p:sp>
          <p:nvSpPr>
            <p:cNvPr id="6" name="圓角矩形 5">
              <a:extLst/>
            </p:cNvPr>
            <p:cNvSpPr/>
            <p:nvPr/>
          </p:nvSpPr>
          <p:spPr>
            <a:xfrm>
              <a:off x="2959100" y="1149350"/>
              <a:ext cx="1809750" cy="728663"/>
            </a:xfrm>
            <a:prstGeom prst="roundRect">
              <a:avLst/>
            </a:prstGeom>
            <a:solidFill>
              <a:srgbClr val="FFD3C7"/>
            </a:solidFill>
          </p:spPr>
          <p:style>
            <a:lnRef idx="3">
              <a:schemeClr val="lt1"/>
            </a:lnRef>
            <a:fillRef idx="1">
              <a:schemeClr val="accent4"/>
            </a:fillRef>
            <a:effectRef idx="1">
              <a:schemeClr val="accent4"/>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人權教育</a:t>
              </a:r>
            </a:p>
          </p:txBody>
        </p:sp>
        <p:sp>
          <p:nvSpPr>
            <p:cNvPr id="7" name="圓角矩形 6">
              <a:extLst/>
            </p:cNvPr>
            <p:cNvSpPr/>
            <p:nvPr/>
          </p:nvSpPr>
          <p:spPr>
            <a:xfrm>
              <a:off x="5062538" y="1149350"/>
              <a:ext cx="1811337" cy="728663"/>
            </a:xfrm>
            <a:prstGeom prst="roundRect">
              <a:avLst/>
            </a:prstGeom>
            <a:solidFill>
              <a:srgbClr val="EA6A63"/>
            </a:solidFill>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環境教育</a:t>
              </a:r>
            </a:p>
          </p:txBody>
        </p:sp>
        <p:sp>
          <p:nvSpPr>
            <p:cNvPr id="8" name="圓角矩形 7">
              <a:extLst/>
            </p:cNvPr>
            <p:cNvSpPr/>
            <p:nvPr/>
          </p:nvSpPr>
          <p:spPr>
            <a:xfrm>
              <a:off x="7153275" y="1149350"/>
              <a:ext cx="1811338" cy="728663"/>
            </a:xfrm>
            <a:prstGeom prst="roundRect">
              <a:avLst/>
            </a:prstGeom>
            <a:solidFill>
              <a:srgbClr val="FFD3C7"/>
            </a:solidFill>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海洋教育</a:t>
              </a:r>
            </a:p>
          </p:txBody>
        </p:sp>
        <p:sp>
          <p:nvSpPr>
            <p:cNvPr id="9" name="圓角矩形 8">
              <a:extLst/>
            </p:cNvPr>
            <p:cNvSpPr/>
            <p:nvPr/>
          </p:nvSpPr>
          <p:spPr>
            <a:xfrm>
              <a:off x="782636" y="3715952"/>
              <a:ext cx="1811338" cy="728663"/>
            </a:xfrm>
            <a:prstGeom prst="roundRect">
              <a:avLst/>
            </a:prstGeom>
            <a:solidFill>
              <a:srgbClr val="F6A925"/>
            </a:solidFill>
          </p:spPr>
          <p:style>
            <a:lnRef idx="3">
              <a:schemeClr val="lt1"/>
            </a:lnRef>
            <a:fillRef idx="1">
              <a:schemeClr val="accent6"/>
            </a:fillRef>
            <a:effectRef idx="1">
              <a:schemeClr val="accent6"/>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品德教育</a:t>
              </a:r>
            </a:p>
          </p:txBody>
        </p:sp>
        <p:sp>
          <p:nvSpPr>
            <p:cNvPr id="10" name="圓角矩形 9">
              <a:extLst/>
            </p:cNvPr>
            <p:cNvSpPr/>
            <p:nvPr/>
          </p:nvSpPr>
          <p:spPr>
            <a:xfrm>
              <a:off x="3048813" y="3711816"/>
              <a:ext cx="1811338" cy="728662"/>
            </a:xfrm>
            <a:prstGeom prst="roundRect">
              <a:avLst/>
            </a:prstGeom>
            <a:solidFill>
              <a:schemeClr val="accent2">
                <a:lumMod val="75000"/>
              </a:schemeClr>
            </a:solidFill>
          </p:spPr>
          <p:style>
            <a:lnRef idx="3">
              <a:schemeClr val="lt1"/>
            </a:lnRef>
            <a:fillRef idx="1">
              <a:schemeClr val="accent4"/>
            </a:fillRef>
            <a:effectRef idx="1">
              <a:schemeClr val="accent4"/>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生命教育</a:t>
              </a:r>
            </a:p>
          </p:txBody>
        </p:sp>
        <p:sp>
          <p:nvSpPr>
            <p:cNvPr id="11" name="圓角矩形 10">
              <a:extLst/>
            </p:cNvPr>
            <p:cNvSpPr/>
            <p:nvPr/>
          </p:nvSpPr>
          <p:spPr>
            <a:xfrm>
              <a:off x="5202327" y="3717856"/>
              <a:ext cx="1809750" cy="728662"/>
            </a:xfrm>
            <a:prstGeom prst="roundRect">
              <a:avLst/>
            </a:prstGeom>
            <a:solidFill>
              <a:srgbClr val="F6A925"/>
            </a:solidFill>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法治教育</a:t>
              </a:r>
            </a:p>
          </p:txBody>
        </p:sp>
        <p:sp>
          <p:nvSpPr>
            <p:cNvPr id="12" name="圓角矩形 11">
              <a:extLst/>
            </p:cNvPr>
            <p:cNvSpPr/>
            <p:nvPr/>
          </p:nvSpPr>
          <p:spPr>
            <a:xfrm>
              <a:off x="107950" y="2151858"/>
              <a:ext cx="1809750" cy="728662"/>
            </a:xfrm>
            <a:prstGeom prst="roundRect">
              <a:avLst/>
            </a:prstGeom>
            <a:solidFill>
              <a:srgbClr val="92D050"/>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科技教育</a:t>
              </a:r>
            </a:p>
          </p:txBody>
        </p:sp>
        <p:sp>
          <p:nvSpPr>
            <p:cNvPr id="13" name="圓角矩形 12">
              <a:extLst/>
            </p:cNvPr>
            <p:cNvSpPr/>
            <p:nvPr/>
          </p:nvSpPr>
          <p:spPr>
            <a:xfrm>
              <a:off x="7328782" y="3711816"/>
              <a:ext cx="1811337" cy="728663"/>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資訊教育</a:t>
              </a:r>
            </a:p>
          </p:txBody>
        </p:sp>
        <p:sp>
          <p:nvSpPr>
            <p:cNvPr id="14" name="圓角矩形 13">
              <a:extLst/>
            </p:cNvPr>
            <p:cNvSpPr/>
            <p:nvPr/>
          </p:nvSpPr>
          <p:spPr>
            <a:xfrm>
              <a:off x="2239169" y="2155785"/>
              <a:ext cx="1811337" cy="730250"/>
            </a:xfrm>
            <a:prstGeom prst="roundRect">
              <a:avLst/>
            </a:prstGeom>
            <a:solidFill>
              <a:schemeClr val="accent6">
                <a:lumMod val="60000"/>
                <a:lumOff val="40000"/>
              </a:schemeClr>
            </a:solidFill>
          </p:spPr>
          <p:style>
            <a:lnRef idx="3">
              <a:schemeClr val="lt1"/>
            </a:lnRef>
            <a:fillRef idx="1">
              <a:schemeClr val="accent4"/>
            </a:fillRef>
            <a:effectRef idx="1">
              <a:schemeClr val="accent4"/>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能源教育</a:t>
              </a:r>
            </a:p>
          </p:txBody>
        </p:sp>
        <p:sp>
          <p:nvSpPr>
            <p:cNvPr id="15" name="圓角矩形 14">
              <a:extLst/>
            </p:cNvPr>
            <p:cNvSpPr/>
            <p:nvPr/>
          </p:nvSpPr>
          <p:spPr>
            <a:xfrm>
              <a:off x="159409" y="4751795"/>
              <a:ext cx="1811338" cy="730250"/>
            </a:xfrm>
            <a:prstGeom prst="roundRect">
              <a:avLst/>
            </a:prstGeom>
            <a:solidFill>
              <a:schemeClr val="accent6">
                <a:lumMod val="60000"/>
                <a:lumOff val="40000"/>
              </a:schemeClr>
            </a:solidFill>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安全教育</a:t>
              </a:r>
            </a:p>
          </p:txBody>
        </p:sp>
        <p:sp>
          <p:nvSpPr>
            <p:cNvPr id="16" name="圓角矩形 15">
              <a:extLst/>
            </p:cNvPr>
            <p:cNvSpPr/>
            <p:nvPr/>
          </p:nvSpPr>
          <p:spPr>
            <a:xfrm>
              <a:off x="4343399" y="2162292"/>
              <a:ext cx="1809750" cy="730250"/>
            </a:xfrm>
            <a:prstGeom prst="roundRect">
              <a:avLst/>
            </a:prstGeom>
            <a:solidFill>
              <a:srgbClr val="92D050"/>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家庭教育</a:t>
              </a:r>
            </a:p>
          </p:txBody>
        </p:sp>
        <p:sp>
          <p:nvSpPr>
            <p:cNvPr id="17" name="圓角矩形 16">
              <a:extLst/>
            </p:cNvPr>
            <p:cNvSpPr/>
            <p:nvPr/>
          </p:nvSpPr>
          <p:spPr>
            <a:xfrm>
              <a:off x="4050506" y="4753387"/>
              <a:ext cx="2395536" cy="728661"/>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生涯規劃教育</a:t>
              </a:r>
            </a:p>
          </p:txBody>
        </p:sp>
        <p:sp>
          <p:nvSpPr>
            <p:cNvPr id="18" name="圓角矩形 17">
              <a:extLst/>
            </p:cNvPr>
            <p:cNvSpPr/>
            <p:nvPr/>
          </p:nvSpPr>
          <p:spPr>
            <a:xfrm>
              <a:off x="6549631" y="4751795"/>
              <a:ext cx="2414982" cy="730250"/>
            </a:xfrm>
            <a:prstGeom prst="round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多元文化教育</a:t>
              </a:r>
            </a:p>
          </p:txBody>
        </p:sp>
        <p:sp>
          <p:nvSpPr>
            <p:cNvPr id="19" name="圓角矩形 18">
              <a:extLst/>
            </p:cNvPr>
            <p:cNvSpPr/>
            <p:nvPr/>
          </p:nvSpPr>
          <p:spPr>
            <a:xfrm>
              <a:off x="547888" y="5852421"/>
              <a:ext cx="2395495" cy="730250"/>
            </a:xfrm>
            <a:prstGeom prst="roundRect">
              <a:avLst/>
            </a:prstGeom>
            <a:solidFill>
              <a:srgbClr val="EA6A63"/>
            </a:solidFill>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閱讀素養教育</a:t>
              </a:r>
            </a:p>
          </p:txBody>
        </p:sp>
        <p:sp>
          <p:nvSpPr>
            <p:cNvPr id="20" name="圓角矩形 19">
              <a:extLst/>
            </p:cNvPr>
            <p:cNvSpPr/>
            <p:nvPr/>
          </p:nvSpPr>
          <p:spPr>
            <a:xfrm>
              <a:off x="3363912" y="5852421"/>
              <a:ext cx="1809750" cy="730250"/>
            </a:xfrm>
            <a:prstGeom prst="roundRect">
              <a:avLst/>
            </a:prstGeom>
            <a:solidFill>
              <a:srgbClr val="FFD3C7"/>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戶外教育</a:t>
              </a:r>
            </a:p>
          </p:txBody>
        </p:sp>
        <p:sp>
          <p:nvSpPr>
            <p:cNvPr id="21" name="圓角矩形 20">
              <a:extLst/>
            </p:cNvPr>
            <p:cNvSpPr/>
            <p:nvPr/>
          </p:nvSpPr>
          <p:spPr>
            <a:xfrm>
              <a:off x="5519032" y="5852424"/>
              <a:ext cx="1809750" cy="730250"/>
            </a:xfrm>
            <a:prstGeom prst="roundRect">
              <a:avLst/>
            </a:prstGeom>
            <a:solidFill>
              <a:srgbClr val="DB5E4E"/>
            </a:solidFill>
          </p:spPr>
          <p:style>
            <a:lnRef idx="3">
              <a:schemeClr val="lt1"/>
            </a:lnRef>
            <a:fillRef idx="1">
              <a:schemeClr val="accent4"/>
            </a:fillRef>
            <a:effectRef idx="1">
              <a:schemeClr val="accent4"/>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國際教育</a:t>
              </a:r>
            </a:p>
          </p:txBody>
        </p:sp>
        <p:sp>
          <p:nvSpPr>
            <p:cNvPr id="22" name="圓角矩形 21">
              <a:extLst/>
            </p:cNvPr>
            <p:cNvSpPr/>
            <p:nvPr/>
          </p:nvSpPr>
          <p:spPr>
            <a:xfrm>
              <a:off x="6446042" y="2150271"/>
              <a:ext cx="2422344" cy="730250"/>
            </a:xfrm>
            <a:prstGeom prst="roundRect">
              <a:avLst/>
            </a:prstGeom>
            <a:solidFill>
              <a:schemeClr val="accent6">
                <a:lumMod val="60000"/>
                <a:lumOff val="40000"/>
              </a:schemeClr>
            </a:solidFill>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原住民族教育</a:t>
              </a:r>
            </a:p>
          </p:txBody>
        </p:sp>
        <p:sp>
          <p:nvSpPr>
            <p:cNvPr id="23" name="圓角矩形 22">
              <a:extLst/>
            </p:cNvPr>
            <p:cNvSpPr/>
            <p:nvPr/>
          </p:nvSpPr>
          <p:spPr>
            <a:xfrm>
              <a:off x="2165350" y="4768936"/>
              <a:ext cx="1811338" cy="730250"/>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防災教育</a:t>
              </a:r>
            </a:p>
          </p:txBody>
        </p:sp>
      </p:grpSp>
      <p:sp>
        <p:nvSpPr>
          <p:cNvPr id="24" name="文字方塊 23"/>
          <p:cNvSpPr txBox="1"/>
          <p:nvPr/>
        </p:nvSpPr>
        <p:spPr>
          <a:xfrm>
            <a:off x="5967097" y="5770924"/>
            <a:ext cx="2217274"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zh-TW" altLang="en-US" sz="2400" dirty="0">
                <a:latin typeface="Microsoft JhengHei" charset="-120"/>
                <a:ea typeface="Microsoft JhengHei" charset="-120"/>
                <a:cs typeface="Microsoft JhengHei" charset="-120"/>
              </a:rPr>
              <a:t>見別</a:t>
            </a:r>
            <a:r>
              <a:rPr lang="zh-TW" altLang="en-US" sz="2400" dirty="0" smtClean="0">
                <a:latin typeface="Microsoft JhengHei" charset="-120"/>
                <a:ea typeface="Microsoft JhengHei" charset="-120"/>
                <a:cs typeface="Microsoft JhengHei" charset="-120"/>
              </a:rPr>
              <a:t>冊</a:t>
            </a:r>
            <a:r>
              <a:rPr lang="en-US" altLang="zh-TW" sz="2400" dirty="0" smtClean="0">
                <a:latin typeface="Microsoft JhengHei" charset="-120"/>
                <a:ea typeface="Microsoft JhengHei" charset="-120"/>
                <a:cs typeface="Microsoft JhengHei" charset="-120"/>
              </a:rPr>
              <a:t>p.47-48</a:t>
            </a:r>
            <a:endParaRPr lang="zh-TW" altLang="en-US" sz="2400" dirty="0">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71524696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2358332" y="253320"/>
          <a:ext cx="6701448" cy="6050280"/>
        </p:xfrm>
        <a:graphic>
          <a:graphicData uri="http://schemas.openxmlformats.org/drawingml/2006/table">
            <a:tbl>
              <a:tblPr firstRow="1" bandRow="1">
                <a:tableStyleId>{93296810-A885-4BE3-A3E7-6D5BEEA58F35}</a:tableStyleId>
              </a:tblPr>
              <a:tblGrid>
                <a:gridCol w="402916">
                  <a:extLst>
                    <a:ext uri="{9D8B030D-6E8A-4147-A177-3AD203B41FA5}">
                      <a16:colId xmlns="" xmlns:a16="http://schemas.microsoft.com/office/drawing/2014/main" val="20000"/>
                    </a:ext>
                  </a:extLst>
                </a:gridCol>
                <a:gridCol w="834007">
                  <a:extLst>
                    <a:ext uri="{9D8B030D-6E8A-4147-A177-3AD203B41FA5}">
                      <a16:colId xmlns="" xmlns:a16="http://schemas.microsoft.com/office/drawing/2014/main" val="20001"/>
                    </a:ext>
                  </a:extLst>
                </a:gridCol>
                <a:gridCol w="1963881">
                  <a:extLst>
                    <a:ext uri="{9D8B030D-6E8A-4147-A177-3AD203B41FA5}">
                      <a16:colId xmlns="" xmlns:a16="http://schemas.microsoft.com/office/drawing/2014/main" val="20002"/>
                    </a:ext>
                  </a:extLst>
                </a:gridCol>
                <a:gridCol w="3500644">
                  <a:extLst>
                    <a:ext uri="{9D8B030D-6E8A-4147-A177-3AD203B41FA5}">
                      <a16:colId xmlns="" xmlns:a16="http://schemas.microsoft.com/office/drawing/2014/main" val="20003"/>
                    </a:ext>
                  </a:extLst>
                </a:gridCol>
              </a:tblGrid>
              <a:tr h="673092">
                <a:tc>
                  <a:txBody>
                    <a:bodyPr/>
                    <a:lstStyle/>
                    <a:p>
                      <a:r>
                        <a:rPr lang="zh-TW" altLang="en-US" sz="2400" dirty="0" smtClean="0">
                          <a:latin typeface="微軟正黑體" panose="020B0604030504040204" pitchFamily="34" charset="-120"/>
                          <a:ea typeface="微軟正黑體" panose="020B0604030504040204" pitchFamily="34" charset="-120"/>
                        </a:rPr>
                        <a:t>議題</a:t>
                      </a:r>
                      <a:endParaRPr lang="zh-TW" altLang="en-US" sz="240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solidFill>
                      <a:schemeClr val="accent2"/>
                    </a:solidFill>
                  </a:tcPr>
                </a:tc>
                <a:tc>
                  <a:txBody>
                    <a:bodyPr/>
                    <a:lstStyle/>
                    <a:p>
                      <a:r>
                        <a:rPr lang="zh-TW" altLang="en-US" sz="2400" dirty="0" smtClean="0">
                          <a:latin typeface="微軟正黑體" panose="020B0604030504040204" pitchFamily="34" charset="-120"/>
                          <a:ea typeface="微軟正黑體" panose="020B0604030504040204" pitchFamily="34" charset="-120"/>
                        </a:rPr>
                        <a:t>學習主題</a:t>
                      </a:r>
                      <a:endParaRPr lang="zh-TW" altLang="en-US" sz="2400" dirty="0">
                        <a:latin typeface="微軟正黑體" panose="020B0604030504040204" pitchFamily="34" charset="-120"/>
                        <a:ea typeface="微軟正黑體" panose="020B0604030504040204" pitchFamily="34" charset="-120"/>
                      </a:endParaRPr>
                    </a:p>
                  </a:txBody>
                  <a:tcPr marL="68580" marR="68580" marT="34290" marB="34290">
                    <a:solidFill>
                      <a:schemeClr val="accent2"/>
                    </a:solidFill>
                  </a:tcPr>
                </a:tc>
                <a:tc>
                  <a:txBody>
                    <a:bodyPr/>
                    <a:lstStyle/>
                    <a:p>
                      <a:r>
                        <a:rPr lang="zh-TW" altLang="en-US" sz="2400" dirty="0" smtClean="0">
                          <a:latin typeface="微軟正黑體" panose="020B0604030504040204" pitchFamily="34" charset="-120"/>
                          <a:ea typeface="微軟正黑體" panose="020B0604030504040204" pitchFamily="34" charset="-120"/>
                        </a:rPr>
                        <a:t>實質內涵</a:t>
                      </a:r>
                      <a:endParaRPr lang="zh-TW" altLang="en-US" sz="2400" dirty="0">
                        <a:latin typeface="微軟正黑體" panose="020B0604030504040204" pitchFamily="34" charset="-120"/>
                        <a:ea typeface="微軟正黑體" panose="020B0604030504040204" pitchFamily="34" charset="-120"/>
                      </a:endParaRPr>
                    </a:p>
                  </a:txBody>
                  <a:tcPr marL="68580" marR="68580" marT="34290" marB="34290">
                    <a:solidFill>
                      <a:schemeClr val="accent2"/>
                    </a:solidFill>
                  </a:tcPr>
                </a:tc>
                <a:tc>
                  <a:txBody>
                    <a:bodyPr/>
                    <a:lstStyle/>
                    <a:p>
                      <a:r>
                        <a:rPr lang="zh-TW" altLang="en-US" sz="2400" dirty="0" smtClean="0">
                          <a:latin typeface="微軟正黑體" panose="020B0604030504040204" pitchFamily="34" charset="-120"/>
                          <a:ea typeface="微軟正黑體" panose="020B0604030504040204" pitchFamily="34" charset="-120"/>
                        </a:rPr>
                        <a:t>融入課程綱要學習重點之示例</a:t>
                      </a:r>
                      <a:endParaRPr lang="zh-TW" altLang="en-US" sz="2400" dirty="0">
                        <a:latin typeface="微軟正黑體" panose="020B0604030504040204" pitchFamily="34" charset="-120"/>
                        <a:ea typeface="微軟正黑體" panose="020B0604030504040204" pitchFamily="34" charset="-120"/>
                      </a:endParaRPr>
                    </a:p>
                  </a:txBody>
                  <a:tcPr marL="68580" marR="68580" marT="34290" marB="34290">
                    <a:solidFill>
                      <a:schemeClr val="accent2"/>
                    </a:solidFill>
                  </a:tcPr>
                </a:tc>
                <a:extLst>
                  <a:ext uri="{0D108BD9-81ED-4DB2-BD59-A6C34878D82A}">
                    <a16:rowId xmlns="" xmlns:a16="http://schemas.microsoft.com/office/drawing/2014/main" val="10000"/>
                  </a:ext>
                </a:extLst>
              </a:tr>
              <a:tr h="4562066">
                <a:tc>
                  <a:txBody>
                    <a:bodyPr/>
                    <a:lstStyle/>
                    <a:p>
                      <a:r>
                        <a:rPr lang="zh-TW" altLang="en-US" sz="2000" dirty="0" smtClean="0">
                          <a:latin typeface="微軟正黑體" panose="020B0604030504040204" pitchFamily="34" charset="-120"/>
                          <a:ea typeface="微軟正黑體" panose="020B0604030504040204" pitchFamily="34" charset="-120"/>
                        </a:rPr>
                        <a:t>性別平等教育</a:t>
                      </a:r>
                      <a:endParaRPr lang="zh-TW" altLang="en-US" sz="2000" b="1" dirty="0">
                        <a:solidFill>
                          <a:srgbClr val="C00000"/>
                        </a:solidFill>
                        <a:latin typeface="微軟正黑體" panose="020B0604030504040204" pitchFamily="34" charset="-120"/>
                        <a:ea typeface="微軟正黑體" panose="020B0604030504040204" pitchFamily="34" charset="-120"/>
                      </a:endParaRPr>
                    </a:p>
                  </a:txBody>
                  <a:tcPr marL="68580" marR="68580" marT="34290" marB="34290">
                    <a:solidFill>
                      <a:schemeClr val="accent4">
                        <a:alpha val="37000"/>
                      </a:schemeClr>
                    </a:solidFill>
                  </a:tcPr>
                </a:tc>
                <a:tc>
                  <a:txBody>
                    <a:bodyPr/>
                    <a:lstStyle/>
                    <a:p>
                      <a:r>
                        <a:rPr lang="zh-TW" altLang="en-US" sz="2000" dirty="0" smtClean="0">
                          <a:latin typeface="微軟正黑體" panose="020B0604030504040204" pitchFamily="34" charset="-120"/>
                          <a:ea typeface="微軟正黑體" panose="020B0604030504040204" pitchFamily="34" charset="-120"/>
                        </a:rPr>
                        <a:t>生理性別、性傾向、性別特質與性別認同多樣性的尊重</a:t>
                      </a:r>
                      <a:endParaRPr lang="zh-TW" altLang="en-US" sz="2000" dirty="0">
                        <a:latin typeface="微軟正黑體" panose="020B0604030504040204" pitchFamily="34" charset="-120"/>
                        <a:ea typeface="微軟正黑體" panose="020B0604030504040204" pitchFamily="34" charset="-120"/>
                      </a:endParaRPr>
                    </a:p>
                  </a:txBody>
                  <a:tcPr marL="68580" marR="68580" marT="34290" marB="34290">
                    <a:solidFill>
                      <a:schemeClr val="accent4">
                        <a:alpha val="37000"/>
                      </a:schemeClr>
                    </a:solidFill>
                  </a:tcPr>
                </a:tc>
                <a:tc>
                  <a:txBody>
                    <a:bodyPr/>
                    <a:lstStyle/>
                    <a:p>
                      <a:r>
                        <a:rPr lang="zh-TW" altLang="en-US" sz="2000" dirty="0" smtClean="0">
                          <a:latin typeface="微軟正黑體" panose="020B0604030504040204" pitchFamily="34" charset="-120"/>
                          <a:ea typeface="微軟正黑體" panose="020B0604030504040204" pitchFamily="34" charset="-120"/>
                        </a:rPr>
                        <a:t>性 </a:t>
                      </a:r>
                      <a:r>
                        <a:rPr lang="en-US" altLang="zh-TW" sz="2000" dirty="0" smtClean="0">
                          <a:latin typeface="微軟正黑體" panose="020B0604030504040204" pitchFamily="34" charset="-120"/>
                          <a:ea typeface="微軟正黑體" panose="020B0604030504040204" pitchFamily="34" charset="-120"/>
                        </a:rPr>
                        <a:t>E1 </a:t>
                      </a:r>
                      <a:r>
                        <a:rPr lang="zh-TW" altLang="en-US" sz="2000" dirty="0" smtClean="0">
                          <a:latin typeface="微軟正黑體" panose="020B0604030504040204" pitchFamily="34" charset="-120"/>
                          <a:ea typeface="微軟正黑體" panose="020B0604030504040204" pitchFamily="34" charset="-120"/>
                        </a:rPr>
                        <a:t>認識生理性別、性傾向、性別特質與性別認同多元樣貌</a:t>
                      </a:r>
                      <a:endParaRPr lang="en-US" altLang="zh-TW" sz="2000" dirty="0" smtClean="0">
                        <a:latin typeface="微軟正黑體" panose="020B0604030504040204" pitchFamily="34" charset="-120"/>
                        <a:ea typeface="微軟正黑體" panose="020B0604030504040204" pitchFamily="34" charset="-120"/>
                      </a:endParaRPr>
                    </a:p>
                    <a:p>
                      <a:r>
                        <a:rPr lang="zh-TW" altLang="en-US" sz="2000" dirty="0" smtClean="0">
                          <a:latin typeface="微軟正黑體" panose="020B0604030504040204" pitchFamily="34" charset="-120"/>
                          <a:ea typeface="微軟正黑體" panose="020B0604030504040204" pitchFamily="34" charset="-120"/>
                        </a:rPr>
                        <a:t>性 </a:t>
                      </a:r>
                      <a:r>
                        <a:rPr lang="en-US" altLang="zh-TW" sz="2000" dirty="0" smtClean="0">
                          <a:latin typeface="微軟正黑體" panose="020B0604030504040204" pitchFamily="34" charset="-120"/>
                          <a:ea typeface="微軟正黑體" panose="020B0604030504040204" pitchFamily="34" charset="-120"/>
                        </a:rPr>
                        <a:t>E2 </a:t>
                      </a:r>
                      <a:r>
                        <a:rPr lang="zh-TW" altLang="en-US" sz="2000" dirty="0" smtClean="0">
                          <a:latin typeface="微軟正黑體" panose="020B0604030504040204" pitchFamily="34" charset="-120"/>
                          <a:ea typeface="微軟正黑體" panose="020B0604030504040204" pitchFamily="34" charset="-120"/>
                        </a:rPr>
                        <a:t>覺知身體意象對心的 影響。</a:t>
                      </a:r>
                      <a:endParaRPr lang="en-US" altLang="zh-TW" sz="2000" dirty="0" smtClean="0">
                        <a:latin typeface="微軟正黑體" panose="020B0604030504040204" pitchFamily="34" charset="-120"/>
                        <a:ea typeface="微軟正黑體" panose="020B0604030504040204" pitchFamily="34" charset="-120"/>
                      </a:endParaRPr>
                    </a:p>
                    <a:p>
                      <a:endParaRPr lang="zh-TW" altLang="en-US" sz="2000" dirty="0" smtClean="0">
                        <a:latin typeface="微軟正黑體" panose="020B0604030504040204" pitchFamily="34" charset="-120"/>
                        <a:ea typeface="微軟正黑體" panose="020B0604030504040204" pitchFamily="34" charset="-120"/>
                      </a:endParaRPr>
                    </a:p>
                    <a:p>
                      <a:r>
                        <a:rPr lang="zh-TW" altLang="en-US" sz="2000" dirty="0" smtClean="0">
                          <a:latin typeface="微軟正黑體" panose="020B0604030504040204" pitchFamily="34" charset="-120"/>
                          <a:ea typeface="微軟正黑體" panose="020B0604030504040204" pitchFamily="34" charset="-120"/>
                        </a:rPr>
                        <a:t>性 </a:t>
                      </a:r>
                      <a:r>
                        <a:rPr lang="en-US" altLang="zh-TW" sz="2000" dirty="0" smtClean="0">
                          <a:latin typeface="微軟正黑體" panose="020B0604030504040204" pitchFamily="34" charset="-120"/>
                          <a:ea typeface="微軟正黑體" panose="020B0604030504040204" pitchFamily="34" charset="-120"/>
                        </a:rPr>
                        <a:t>J1 </a:t>
                      </a:r>
                      <a:r>
                        <a:rPr lang="zh-TW" altLang="en-US" sz="2000" dirty="0" smtClean="0">
                          <a:latin typeface="微軟正黑體" panose="020B0604030504040204" pitchFamily="34" charset="-120"/>
                          <a:ea typeface="微軟正黑體" panose="020B0604030504040204" pitchFamily="34" charset="-120"/>
                        </a:rPr>
                        <a:t>接納自我與他人的性傾向、性別特質與認同。</a:t>
                      </a:r>
                      <a:endParaRPr lang="en-US" altLang="zh-TW" sz="2000" dirty="0" smtClean="0">
                        <a:latin typeface="微軟正黑體" panose="020B0604030504040204" pitchFamily="34" charset="-120"/>
                        <a:ea typeface="微軟正黑體" panose="020B0604030504040204" pitchFamily="34" charset="-120"/>
                      </a:endParaRPr>
                    </a:p>
                    <a:p>
                      <a:endParaRPr lang="zh-TW" altLang="en-US" sz="2000" dirty="0" smtClean="0">
                        <a:latin typeface="微軟正黑體" panose="020B0604030504040204" pitchFamily="34" charset="-120"/>
                        <a:ea typeface="微軟正黑體" panose="020B0604030504040204" pitchFamily="34" charset="-120"/>
                      </a:endParaRPr>
                    </a:p>
                    <a:p>
                      <a:r>
                        <a:rPr lang="zh-TW" altLang="en-US" sz="2000" dirty="0" smtClean="0">
                          <a:latin typeface="微軟正黑體" panose="020B0604030504040204" pitchFamily="34" charset="-120"/>
                          <a:ea typeface="微軟正黑體" panose="020B0604030504040204" pitchFamily="34" charset="-120"/>
                        </a:rPr>
                        <a:t>性 </a:t>
                      </a:r>
                      <a:r>
                        <a:rPr lang="en-US" altLang="zh-TW" sz="2000" dirty="0" smtClean="0">
                          <a:latin typeface="微軟正黑體" panose="020B0604030504040204" pitchFamily="34" charset="-120"/>
                          <a:ea typeface="微軟正黑體" panose="020B0604030504040204" pitchFamily="34" charset="-120"/>
                        </a:rPr>
                        <a:t>J2 </a:t>
                      </a:r>
                      <a:r>
                        <a:rPr lang="zh-TW" altLang="en-US" sz="2000" dirty="0" smtClean="0">
                          <a:latin typeface="微軟正黑體" panose="020B0604030504040204" pitchFamily="34" charset="-120"/>
                          <a:ea typeface="微軟正黑體" panose="020B0604030504040204" pitchFamily="34" charset="-120"/>
                        </a:rPr>
                        <a:t>釐清身體意象的性別迷思性。</a:t>
                      </a:r>
                      <a:endParaRPr lang="zh-TW" altLang="en-US" sz="2000" dirty="0">
                        <a:latin typeface="微軟正黑體" panose="020B0604030504040204" pitchFamily="34" charset="-120"/>
                        <a:ea typeface="微軟正黑體" panose="020B0604030504040204" pitchFamily="34" charset="-120"/>
                      </a:endParaRPr>
                    </a:p>
                  </a:txBody>
                  <a:tcPr marL="68580" marR="68580" marT="34290" marB="34290">
                    <a:solidFill>
                      <a:schemeClr val="accent4">
                        <a:alpha val="37000"/>
                      </a:schemeClr>
                    </a:solidFill>
                  </a:tcPr>
                </a:tc>
                <a:tc>
                  <a:txBody>
                    <a:bodyPr/>
                    <a:lstStyle/>
                    <a:p>
                      <a:r>
                        <a:rPr lang="en-US" altLang="zh-TW" sz="2000" u="none" strike="noStrike" kern="1200" baseline="0" dirty="0" smtClean="0">
                          <a:latin typeface="微軟正黑體" panose="020B0604030504040204" pitchFamily="34" charset="-120"/>
                          <a:ea typeface="微軟正黑體" panose="020B0604030504040204" pitchFamily="34" charset="-120"/>
                        </a:rPr>
                        <a:t>1a-III-1</a:t>
                      </a:r>
                      <a:r>
                        <a:rPr lang="zh-TW" altLang="en-US" sz="2000" u="none" strike="noStrike" kern="1200" baseline="0" dirty="0" smtClean="0">
                          <a:latin typeface="微軟正黑體" panose="020B0604030504040204" pitchFamily="34" charset="-120"/>
                          <a:ea typeface="微軟正黑體" panose="020B0604030504040204" pitchFamily="34" charset="-120"/>
                        </a:rPr>
                        <a:t>欣賞並接納自己與他人。</a:t>
                      </a:r>
                    </a:p>
                    <a:p>
                      <a:r>
                        <a:rPr lang="en-US" altLang="zh-TW" sz="2000" u="none" strike="noStrike" kern="1200" baseline="0" dirty="0" smtClean="0">
                          <a:latin typeface="微軟正黑體" panose="020B0604030504040204" pitchFamily="34" charset="-120"/>
                          <a:ea typeface="微軟正黑體" panose="020B0604030504040204" pitchFamily="34" charset="-120"/>
                        </a:rPr>
                        <a:t>Aa-III-1</a:t>
                      </a:r>
                      <a:r>
                        <a:rPr lang="zh-TW" altLang="en-US" sz="2000" u="none" strike="noStrike" kern="1200" baseline="0" dirty="0" smtClean="0">
                          <a:latin typeface="微軟正黑體" panose="020B0604030504040204" pitchFamily="34" charset="-120"/>
                          <a:ea typeface="微軟正黑體" panose="020B0604030504040204" pitchFamily="34" charset="-120"/>
                        </a:rPr>
                        <a:t>自己與他人特質的欣賞及接納。</a:t>
                      </a:r>
                    </a:p>
                    <a:p>
                      <a:r>
                        <a:rPr lang="en-US" altLang="zh-TW" sz="2000" u="none" strike="noStrike" kern="1200" baseline="0" dirty="0" smtClean="0">
                          <a:latin typeface="微軟正黑體" panose="020B0604030504040204" pitchFamily="34" charset="-120"/>
                          <a:ea typeface="微軟正黑體" panose="020B0604030504040204" pitchFamily="34" charset="-120"/>
                        </a:rPr>
                        <a:t>Aa-III-2</a:t>
                      </a:r>
                      <a:r>
                        <a:rPr lang="zh-TW" altLang="en-US" sz="2000" u="none" strike="noStrike" kern="1200" baseline="0" dirty="0" smtClean="0">
                          <a:latin typeface="微軟正黑體" panose="020B0604030504040204" pitchFamily="34" charset="-120"/>
                          <a:ea typeface="微軟正黑體" panose="020B0604030504040204" pitchFamily="34" charset="-120"/>
                        </a:rPr>
                        <a:t>對自己與他人悅納的表現。</a:t>
                      </a:r>
                      <a:endParaRPr lang="en-US" altLang="zh-TW" sz="2000" u="none" strike="noStrike" kern="1200" baseline="0" dirty="0" smtClean="0">
                        <a:latin typeface="微軟正黑體" panose="020B0604030504040204" pitchFamily="34" charset="-120"/>
                        <a:ea typeface="微軟正黑體" panose="020B0604030504040204" pitchFamily="34" charset="-120"/>
                      </a:endParaRPr>
                    </a:p>
                    <a:p>
                      <a:endParaRPr lang="en-US" altLang="zh-TW" sz="2000" u="none" strike="noStrike" kern="1200" baseline="0" dirty="0" smtClean="0">
                        <a:latin typeface="微軟正黑體" panose="020B0604030504040204" pitchFamily="34" charset="-120"/>
                        <a:ea typeface="微軟正黑體" panose="020B0604030504040204" pitchFamily="34" charset="-120"/>
                      </a:endParaRPr>
                    </a:p>
                    <a:p>
                      <a:endParaRPr lang="en-US" altLang="zh-TW" sz="2000" u="none" strike="noStrike" kern="1200" baseline="0" dirty="0" smtClean="0">
                        <a:latin typeface="微軟正黑體" panose="020B0604030504040204" pitchFamily="34" charset="-120"/>
                        <a:ea typeface="微軟正黑體" panose="020B0604030504040204" pitchFamily="34" charset="-120"/>
                      </a:endParaRPr>
                    </a:p>
                    <a:p>
                      <a:r>
                        <a:rPr lang="zh-TW" altLang="en-US" sz="2000" u="none" strike="noStrike" kern="1200" baseline="0" dirty="0" smtClean="0">
                          <a:latin typeface="微軟正黑體" panose="020B0604030504040204" pitchFamily="34" charset="-120"/>
                          <a:ea typeface="微軟正黑體" panose="020B0604030504040204" pitchFamily="34" charset="-120"/>
                        </a:rPr>
                        <a:t>家</a:t>
                      </a:r>
                      <a:r>
                        <a:rPr lang="en-US" altLang="zh-TW" sz="2000" u="none" strike="noStrike" kern="1200" baseline="0" dirty="0" smtClean="0">
                          <a:latin typeface="微軟正黑體" panose="020B0604030504040204" pitchFamily="34" charset="-120"/>
                          <a:ea typeface="微軟正黑體" panose="020B0604030504040204" pitchFamily="34" charset="-120"/>
                        </a:rPr>
                        <a:t>Ba-IV-2</a:t>
                      </a:r>
                      <a:r>
                        <a:rPr lang="zh-TW" altLang="en-US" sz="2000" u="none" strike="noStrike" kern="1200" baseline="0" dirty="0" smtClean="0">
                          <a:latin typeface="微軟正黑體" panose="020B0604030504040204" pitchFamily="34" charset="-120"/>
                          <a:ea typeface="微軟正黑體" panose="020B0604030504040204" pitchFamily="34" charset="-120"/>
                        </a:rPr>
                        <a:t>服飾消費的影響因素與青少年的服飾消費決策及行為。</a:t>
                      </a:r>
                    </a:p>
                    <a:p>
                      <a:r>
                        <a:rPr lang="zh-TW" altLang="en-US" sz="2000" u="none" strike="noStrike" kern="1200" baseline="0" dirty="0" smtClean="0">
                          <a:latin typeface="微軟正黑體" panose="020B0604030504040204" pitchFamily="34" charset="-120"/>
                          <a:ea typeface="微軟正黑體" panose="020B0604030504040204" pitchFamily="34" charset="-120"/>
                        </a:rPr>
                        <a:t>輔</a:t>
                      </a:r>
                      <a:r>
                        <a:rPr lang="en-US" altLang="zh-TW" sz="2000" u="none" strike="noStrike" kern="1200" baseline="0" dirty="0" smtClean="0">
                          <a:latin typeface="微軟正黑體" panose="020B0604030504040204" pitchFamily="34" charset="-120"/>
                          <a:ea typeface="微軟正黑體" panose="020B0604030504040204" pitchFamily="34" charset="-120"/>
                        </a:rPr>
                        <a:t>Aa-IV-1</a:t>
                      </a:r>
                      <a:r>
                        <a:rPr lang="zh-TW" altLang="en-US" sz="2000" u="none" strike="noStrike" kern="1200" baseline="0" dirty="0" smtClean="0">
                          <a:latin typeface="微軟正黑體" panose="020B0604030504040204" pitchFamily="34" charset="-120"/>
                          <a:ea typeface="微軟正黑體" panose="020B0604030504040204" pitchFamily="34" charset="-120"/>
                        </a:rPr>
                        <a:t>自我探索的方法、經驗與態度。</a:t>
                      </a:r>
                    </a:p>
                    <a:p>
                      <a:r>
                        <a:rPr lang="zh-TW" altLang="en-US" sz="2000" u="none" strike="noStrike" kern="1200" baseline="0" dirty="0" smtClean="0">
                          <a:latin typeface="微軟正黑體" panose="020B0604030504040204" pitchFamily="34" charset="-120"/>
                          <a:ea typeface="微軟正黑體" panose="020B0604030504040204" pitchFamily="34" charset="-120"/>
                        </a:rPr>
                        <a:t>輔</a:t>
                      </a:r>
                      <a:r>
                        <a:rPr lang="en-US" altLang="zh-TW" sz="2000" u="none" strike="noStrike" kern="1200" baseline="0" dirty="0" smtClean="0">
                          <a:latin typeface="微軟正黑體" panose="020B0604030504040204" pitchFamily="34" charset="-120"/>
                          <a:ea typeface="微軟正黑體" panose="020B0604030504040204" pitchFamily="34" charset="-120"/>
                        </a:rPr>
                        <a:t>Aa-IV-2</a:t>
                      </a:r>
                      <a:r>
                        <a:rPr lang="zh-TW" altLang="en-US" sz="2000" u="none" strike="noStrike" kern="1200" baseline="0" dirty="0" smtClean="0">
                          <a:latin typeface="微軟正黑體" panose="020B0604030504040204" pitchFamily="34" charset="-120"/>
                          <a:ea typeface="微軟正黑體" panose="020B0604030504040204" pitchFamily="34" charset="-120"/>
                        </a:rPr>
                        <a:t>自我悅納、尊重差異與自我成長。</a:t>
                      </a:r>
                    </a:p>
                    <a:p>
                      <a:r>
                        <a:rPr lang="zh-TW" altLang="en-US" sz="2000" u="none" strike="noStrike" kern="1200" baseline="0" dirty="0" smtClean="0">
                          <a:latin typeface="微軟正黑體" panose="020B0604030504040204" pitchFamily="34" charset="-120"/>
                          <a:ea typeface="微軟正黑體" panose="020B0604030504040204" pitchFamily="34" charset="-120"/>
                        </a:rPr>
                        <a:t>輔</a:t>
                      </a:r>
                      <a:r>
                        <a:rPr lang="en-US" altLang="zh-TW" sz="2000" u="none" strike="noStrike" kern="1200" baseline="0" dirty="0" smtClean="0">
                          <a:latin typeface="微軟正黑體" panose="020B0604030504040204" pitchFamily="34" charset="-120"/>
                          <a:ea typeface="微軟正黑體" panose="020B0604030504040204" pitchFamily="34" charset="-120"/>
                        </a:rPr>
                        <a:t>Dd-IV-1</a:t>
                      </a:r>
                      <a:r>
                        <a:rPr lang="zh-TW" altLang="en-US" sz="2000" u="none" strike="noStrike" kern="1200" baseline="0" dirty="0" smtClean="0">
                          <a:latin typeface="微軟正黑體" panose="020B0604030504040204" pitchFamily="34" charset="-120"/>
                          <a:ea typeface="微軟正黑體" panose="020B0604030504040204" pitchFamily="34" charset="-120"/>
                        </a:rPr>
                        <a:t>尊重性別差異的多樣性。</a:t>
                      </a:r>
                      <a:endParaRPr lang="zh-TW" altLang="en-US" sz="2000" b="0" i="0" u="none" strike="noStrike" kern="1200" baseline="0" dirty="0" smtClean="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solidFill>
                      <a:schemeClr val="accent4">
                        <a:alpha val="37000"/>
                      </a:schemeClr>
                    </a:solidFill>
                  </a:tcPr>
                </a:tc>
                <a:extLst>
                  <a:ext uri="{0D108BD9-81ED-4DB2-BD59-A6C34878D82A}">
                    <a16:rowId xmlns="" xmlns:a16="http://schemas.microsoft.com/office/drawing/2014/main" val="10001"/>
                  </a:ext>
                </a:extLst>
              </a:tr>
            </a:tbl>
          </a:graphicData>
        </a:graphic>
      </p:graphicFrame>
      <p:sp>
        <p:nvSpPr>
          <p:cNvPr id="61" name="文字方塊 60"/>
          <p:cNvSpPr txBox="1"/>
          <p:nvPr/>
        </p:nvSpPr>
        <p:spPr>
          <a:xfrm>
            <a:off x="2358332" y="6173528"/>
            <a:ext cx="3216899" cy="507831"/>
          </a:xfrm>
          <a:prstGeom prst="rect">
            <a:avLst/>
          </a:prstGeom>
          <a:solidFill>
            <a:schemeClr val="accent4"/>
          </a:solidFill>
          <a:ln>
            <a:solidFill>
              <a:schemeClr val="bg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35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綜合活動領域課程綱要</a:t>
            </a:r>
            <a:endParaRPr kumimoji="0" lang="en-US" altLang="zh-TW" sz="135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35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附錄二：議題適切融入領域課程綱要</a:t>
            </a:r>
          </a:p>
        </p:txBody>
      </p:sp>
      <p:sp>
        <p:nvSpPr>
          <p:cNvPr id="17" name="文本框 74"/>
          <p:cNvSpPr txBox="1"/>
          <p:nvPr/>
        </p:nvSpPr>
        <p:spPr>
          <a:xfrm>
            <a:off x="901108" y="287136"/>
            <a:ext cx="1576948"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2"/>
              </a:rPr>
              <a:t>議題適切融入學習重點舉例說明</a:t>
            </a:r>
            <a:endParaRPr kumimoji="0" lang="zh-CN"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2"/>
            </a:endParaRPr>
          </a:p>
        </p:txBody>
      </p:sp>
      <p:sp>
        <p:nvSpPr>
          <p:cNvPr id="5" name="矩形 4"/>
          <p:cNvSpPr/>
          <p:nvPr/>
        </p:nvSpPr>
        <p:spPr>
          <a:xfrm>
            <a:off x="919156" y="2574693"/>
            <a:ext cx="1281446" cy="504998"/>
          </a:xfrm>
          <a:prstGeom prst="rect">
            <a:avLst/>
          </a:prstGeom>
          <a:solidFill>
            <a:srgbClr val="EF2497"/>
          </a:solidFill>
          <a:ln w="57150">
            <a:solidFill>
              <a:schemeClr val="bg1"/>
            </a:solidFill>
          </a:ln>
          <a:effectLst>
            <a:outerShdw blurRad="38100" dist="50800" dir="2700000" algn="tl" rotWithShape="0">
              <a:prstClr val="black">
                <a:alpha val="26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環境</a:t>
            </a:r>
          </a:p>
        </p:txBody>
      </p:sp>
      <p:sp>
        <p:nvSpPr>
          <p:cNvPr id="11" name="矩形 10"/>
          <p:cNvSpPr/>
          <p:nvPr/>
        </p:nvSpPr>
        <p:spPr>
          <a:xfrm>
            <a:off x="919155" y="3193990"/>
            <a:ext cx="1281446" cy="504998"/>
          </a:xfrm>
          <a:prstGeom prst="rect">
            <a:avLst/>
          </a:prstGeom>
          <a:solidFill>
            <a:srgbClr val="EF2497"/>
          </a:solidFill>
          <a:ln w="57150">
            <a:solidFill>
              <a:schemeClr val="bg1"/>
            </a:solidFill>
          </a:ln>
          <a:effectLst>
            <a:outerShdw blurRad="38100" dist="50800" dir="2700000" algn="tl" rotWithShape="0">
              <a:prstClr val="black">
                <a:alpha val="26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海洋</a:t>
            </a:r>
          </a:p>
        </p:txBody>
      </p:sp>
      <p:sp>
        <p:nvSpPr>
          <p:cNvPr id="12" name="矩形 11"/>
          <p:cNvSpPr/>
          <p:nvPr/>
        </p:nvSpPr>
        <p:spPr>
          <a:xfrm>
            <a:off x="901108" y="3868088"/>
            <a:ext cx="1299494" cy="504998"/>
          </a:xfrm>
          <a:prstGeom prst="rect">
            <a:avLst/>
          </a:prstGeom>
          <a:solidFill>
            <a:srgbClr val="EF2497"/>
          </a:solidFill>
          <a:ln w="57150">
            <a:solidFill>
              <a:schemeClr val="bg1"/>
            </a:solidFill>
          </a:ln>
          <a:effectLst>
            <a:outerShdw blurRad="38100" dist="50800" dir="2700000" algn="tl" rotWithShape="0">
              <a:prstClr val="black">
                <a:alpha val="26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人權</a:t>
            </a:r>
          </a:p>
        </p:txBody>
      </p:sp>
      <p:sp>
        <p:nvSpPr>
          <p:cNvPr id="9" name="矩形 8"/>
          <p:cNvSpPr/>
          <p:nvPr/>
        </p:nvSpPr>
        <p:spPr>
          <a:xfrm>
            <a:off x="901108" y="1913945"/>
            <a:ext cx="1299494" cy="504998"/>
          </a:xfrm>
          <a:prstGeom prst="rect">
            <a:avLst/>
          </a:prstGeom>
          <a:solidFill>
            <a:srgbClr val="EF2497"/>
          </a:solidFill>
          <a:ln w="57150">
            <a:solidFill>
              <a:schemeClr val="bg1"/>
            </a:solidFill>
          </a:ln>
          <a:effectLst>
            <a:outerShdw blurRad="38100" dist="50800" dir="2700000" algn="tl" rotWithShape="0">
              <a:prstClr val="black">
                <a:alpha val="26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性別</a:t>
            </a:r>
            <a:endParaRPr kumimoji="0" lang="zh-TW" altLang="en-US" sz="2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70720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手繪多邊形 17"/>
          <p:cNvSpPr/>
          <p:nvPr/>
        </p:nvSpPr>
        <p:spPr>
          <a:xfrm>
            <a:off x="4532243" y="1103243"/>
            <a:ext cx="2146853" cy="2832653"/>
          </a:xfrm>
          <a:custGeom>
            <a:avLst/>
            <a:gdLst>
              <a:gd name="connsiteX0" fmla="*/ 0 w 2146853"/>
              <a:gd name="connsiteY0" fmla="*/ 0 h 2832653"/>
              <a:gd name="connsiteX1" fmla="*/ 2146853 w 2146853"/>
              <a:gd name="connsiteY1" fmla="*/ 0 h 2832653"/>
              <a:gd name="connsiteX2" fmla="*/ 2146853 w 2146853"/>
              <a:gd name="connsiteY2" fmla="*/ 2445027 h 2832653"/>
              <a:gd name="connsiteX3" fmla="*/ 874644 w 2146853"/>
              <a:gd name="connsiteY3" fmla="*/ 2832653 h 2832653"/>
              <a:gd name="connsiteX4" fmla="*/ 0 w 2146853"/>
              <a:gd name="connsiteY4" fmla="*/ 0 h 283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853" h="2832653">
                <a:moveTo>
                  <a:pt x="0" y="0"/>
                </a:moveTo>
                <a:lnTo>
                  <a:pt x="2146853" y="0"/>
                </a:lnTo>
                <a:lnTo>
                  <a:pt x="2146853" y="2445027"/>
                </a:lnTo>
                <a:lnTo>
                  <a:pt x="874644" y="2832653"/>
                </a:lnTo>
                <a:lnTo>
                  <a:pt x="0" y="0"/>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 name="手繪多邊形 16"/>
          <p:cNvSpPr/>
          <p:nvPr/>
        </p:nvSpPr>
        <p:spPr>
          <a:xfrm>
            <a:off x="2351664" y="1089260"/>
            <a:ext cx="2564296" cy="2107096"/>
          </a:xfrm>
          <a:custGeom>
            <a:avLst/>
            <a:gdLst>
              <a:gd name="connsiteX0" fmla="*/ 2176669 w 2564296"/>
              <a:gd name="connsiteY0" fmla="*/ 0 h 2107096"/>
              <a:gd name="connsiteX1" fmla="*/ 0 w 2564296"/>
              <a:gd name="connsiteY1" fmla="*/ 19879 h 2107096"/>
              <a:gd name="connsiteX2" fmla="*/ 0 w 2564296"/>
              <a:gd name="connsiteY2" fmla="*/ 2107096 h 2107096"/>
              <a:gd name="connsiteX3" fmla="*/ 2564296 w 2564296"/>
              <a:gd name="connsiteY3" fmla="*/ 1341783 h 2107096"/>
              <a:gd name="connsiteX4" fmla="*/ 2176669 w 2564296"/>
              <a:gd name="connsiteY4" fmla="*/ 0 h 210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296" h="2107096">
                <a:moveTo>
                  <a:pt x="2176669" y="0"/>
                </a:moveTo>
                <a:lnTo>
                  <a:pt x="0" y="19879"/>
                </a:lnTo>
                <a:lnTo>
                  <a:pt x="0" y="2107096"/>
                </a:lnTo>
                <a:lnTo>
                  <a:pt x="2564296" y="1341783"/>
                </a:lnTo>
                <a:lnTo>
                  <a:pt x="2176669" y="0"/>
                </a:lnTo>
                <a:close/>
              </a:path>
            </a:pathLst>
          </a:custGeom>
          <a:solidFill>
            <a:srgbClr val="FF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202" name="群組 201"/>
          <p:cNvGrpSpPr/>
          <p:nvPr/>
        </p:nvGrpSpPr>
        <p:grpSpPr>
          <a:xfrm>
            <a:off x="2374118" y="1089666"/>
            <a:ext cx="4412302" cy="4585208"/>
            <a:chOff x="3078362" y="310900"/>
            <a:chExt cx="5883070" cy="5755262"/>
          </a:xfrm>
        </p:grpSpPr>
        <p:sp>
          <p:nvSpPr>
            <p:cNvPr id="26" name="矩形 25"/>
            <p:cNvSpPr/>
            <p:nvPr/>
          </p:nvSpPr>
          <p:spPr>
            <a:xfrm>
              <a:off x="5068264" y="2601310"/>
              <a:ext cx="1645680" cy="12632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7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endParaRPr>
            </a:p>
          </p:txBody>
        </p:sp>
        <p:grpSp>
          <p:nvGrpSpPr>
            <p:cNvPr id="2" name="群組 1"/>
            <p:cNvGrpSpPr/>
            <p:nvPr/>
          </p:nvGrpSpPr>
          <p:grpSpPr>
            <a:xfrm>
              <a:off x="3078362" y="310900"/>
              <a:ext cx="5883070" cy="5755262"/>
              <a:chOff x="6294347" y="543257"/>
              <a:chExt cx="5883070" cy="5755262"/>
            </a:xfrm>
          </p:grpSpPr>
          <p:sp>
            <p:nvSpPr>
              <p:cNvPr id="3" name="Freeform 5"/>
              <p:cNvSpPr>
                <a:spLocks/>
              </p:cNvSpPr>
              <p:nvPr/>
            </p:nvSpPr>
            <p:spPr bwMode="auto">
              <a:xfrm>
                <a:off x="6298974" y="3623205"/>
                <a:ext cx="5739039" cy="2675314"/>
              </a:xfrm>
              <a:custGeom>
                <a:avLst/>
                <a:gdLst>
                  <a:gd name="T0" fmla="*/ 0 w 3162"/>
                  <a:gd name="T1" fmla="*/ 1474 h 1474"/>
                  <a:gd name="T2" fmla="*/ 0 w 3162"/>
                  <a:gd name="T3" fmla="*/ 683 h 1474"/>
                  <a:gd name="T4" fmla="*/ 3162 w 3162"/>
                  <a:gd name="T5" fmla="*/ 0 h 1474"/>
                  <a:gd name="T6" fmla="*/ 3162 w 3162"/>
                  <a:gd name="T7" fmla="*/ 1474 h 1474"/>
                  <a:gd name="T8" fmla="*/ 0 w 3162"/>
                  <a:gd name="T9" fmla="*/ 1474 h 1474"/>
                  <a:gd name="T10" fmla="*/ 0 w 3162"/>
                  <a:gd name="T11" fmla="*/ 1474 h 1474"/>
                </a:gdLst>
                <a:ahLst/>
                <a:cxnLst>
                  <a:cxn ang="0">
                    <a:pos x="T0" y="T1"/>
                  </a:cxn>
                  <a:cxn ang="0">
                    <a:pos x="T2" y="T3"/>
                  </a:cxn>
                  <a:cxn ang="0">
                    <a:pos x="T4" y="T5"/>
                  </a:cxn>
                  <a:cxn ang="0">
                    <a:pos x="T6" y="T7"/>
                  </a:cxn>
                  <a:cxn ang="0">
                    <a:pos x="T8" y="T9"/>
                  </a:cxn>
                  <a:cxn ang="0">
                    <a:pos x="T10" y="T11"/>
                  </a:cxn>
                </a:cxnLst>
                <a:rect l="0" t="0" r="r" b="b"/>
                <a:pathLst>
                  <a:path w="3162" h="1474">
                    <a:moveTo>
                      <a:pt x="0" y="1474"/>
                    </a:moveTo>
                    <a:lnTo>
                      <a:pt x="0" y="683"/>
                    </a:lnTo>
                    <a:lnTo>
                      <a:pt x="3162" y="0"/>
                    </a:lnTo>
                    <a:lnTo>
                      <a:pt x="3162" y="1474"/>
                    </a:lnTo>
                    <a:lnTo>
                      <a:pt x="0" y="1474"/>
                    </a:lnTo>
                    <a:lnTo>
                      <a:pt x="0" y="1474"/>
                    </a:lnTo>
                    <a:close/>
                  </a:path>
                </a:pathLst>
              </a:custGeom>
              <a:solidFill>
                <a:srgbClr val="DC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4" name="Freeform 6"/>
              <p:cNvSpPr>
                <a:spLocks/>
              </p:cNvSpPr>
              <p:nvPr/>
            </p:nvSpPr>
            <p:spPr bwMode="auto">
              <a:xfrm>
                <a:off x="9373589" y="559480"/>
                <a:ext cx="2664424" cy="5739039"/>
              </a:xfrm>
              <a:custGeom>
                <a:avLst/>
                <a:gdLst>
                  <a:gd name="T0" fmla="*/ 1468 w 1468"/>
                  <a:gd name="T1" fmla="*/ 3162 h 3162"/>
                  <a:gd name="T2" fmla="*/ 678 w 1468"/>
                  <a:gd name="T3" fmla="*/ 3162 h 3162"/>
                  <a:gd name="T4" fmla="*/ 0 w 1468"/>
                  <a:gd name="T5" fmla="*/ 0 h 3162"/>
                  <a:gd name="T6" fmla="*/ 1468 w 1468"/>
                  <a:gd name="T7" fmla="*/ 0 h 3162"/>
                  <a:gd name="T8" fmla="*/ 1468 w 1468"/>
                  <a:gd name="T9" fmla="*/ 3162 h 3162"/>
                  <a:gd name="T10" fmla="*/ 1468 w 1468"/>
                  <a:gd name="T11" fmla="*/ 3162 h 3162"/>
                </a:gdLst>
                <a:ahLst/>
                <a:cxnLst>
                  <a:cxn ang="0">
                    <a:pos x="T0" y="T1"/>
                  </a:cxn>
                  <a:cxn ang="0">
                    <a:pos x="T2" y="T3"/>
                  </a:cxn>
                  <a:cxn ang="0">
                    <a:pos x="T4" y="T5"/>
                  </a:cxn>
                  <a:cxn ang="0">
                    <a:pos x="T6" y="T7"/>
                  </a:cxn>
                  <a:cxn ang="0">
                    <a:pos x="T8" y="T9"/>
                  </a:cxn>
                  <a:cxn ang="0">
                    <a:pos x="T10" y="T11"/>
                  </a:cxn>
                </a:cxnLst>
                <a:rect l="0" t="0" r="r" b="b"/>
                <a:pathLst>
                  <a:path w="1468" h="3162">
                    <a:moveTo>
                      <a:pt x="1468" y="3162"/>
                    </a:moveTo>
                    <a:lnTo>
                      <a:pt x="678" y="3162"/>
                    </a:lnTo>
                    <a:lnTo>
                      <a:pt x="0" y="0"/>
                    </a:lnTo>
                    <a:lnTo>
                      <a:pt x="1468" y="0"/>
                    </a:lnTo>
                    <a:lnTo>
                      <a:pt x="1468" y="3162"/>
                    </a:lnTo>
                    <a:lnTo>
                      <a:pt x="1468" y="3162"/>
                    </a:lnTo>
                    <a:close/>
                  </a:path>
                </a:pathLst>
              </a:custGeom>
              <a:solidFill>
                <a:srgbClr val="DC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5" name="Freeform 7"/>
              <p:cNvSpPr>
                <a:spLocks/>
              </p:cNvSpPr>
              <p:nvPr/>
            </p:nvSpPr>
            <p:spPr bwMode="auto">
              <a:xfrm>
                <a:off x="6298974" y="559480"/>
                <a:ext cx="5739039" cy="2664424"/>
              </a:xfrm>
              <a:custGeom>
                <a:avLst/>
                <a:gdLst>
                  <a:gd name="T0" fmla="*/ 3162 w 3162"/>
                  <a:gd name="T1" fmla="*/ 0 h 1468"/>
                  <a:gd name="T2" fmla="*/ 3162 w 3162"/>
                  <a:gd name="T3" fmla="*/ 790 h 1468"/>
                  <a:gd name="T4" fmla="*/ 0 w 3162"/>
                  <a:gd name="T5" fmla="*/ 1468 h 1468"/>
                  <a:gd name="T6" fmla="*/ 0 w 3162"/>
                  <a:gd name="T7" fmla="*/ 0 h 1468"/>
                  <a:gd name="T8" fmla="*/ 3162 w 3162"/>
                  <a:gd name="T9" fmla="*/ 0 h 1468"/>
                  <a:gd name="T10" fmla="*/ 3162 w 3162"/>
                  <a:gd name="T11" fmla="*/ 0 h 1468"/>
                </a:gdLst>
                <a:ahLst/>
                <a:cxnLst>
                  <a:cxn ang="0">
                    <a:pos x="T0" y="T1"/>
                  </a:cxn>
                  <a:cxn ang="0">
                    <a:pos x="T2" y="T3"/>
                  </a:cxn>
                  <a:cxn ang="0">
                    <a:pos x="T4" y="T5"/>
                  </a:cxn>
                  <a:cxn ang="0">
                    <a:pos x="T6" y="T7"/>
                  </a:cxn>
                  <a:cxn ang="0">
                    <a:pos x="T8" y="T9"/>
                  </a:cxn>
                  <a:cxn ang="0">
                    <a:pos x="T10" y="T11"/>
                  </a:cxn>
                </a:cxnLst>
                <a:rect l="0" t="0" r="r" b="b"/>
                <a:pathLst>
                  <a:path w="3162" h="1468">
                    <a:moveTo>
                      <a:pt x="3162" y="0"/>
                    </a:moveTo>
                    <a:lnTo>
                      <a:pt x="3162" y="790"/>
                    </a:lnTo>
                    <a:lnTo>
                      <a:pt x="0" y="1468"/>
                    </a:lnTo>
                    <a:lnTo>
                      <a:pt x="0" y="0"/>
                    </a:lnTo>
                    <a:lnTo>
                      <a:pt x="3162" y="0"/>
                    </a:lnTo>
                    <a:lnTo>
                      <a:pt x="3162" y="0"/>
                    </a:lnTo>
                    <a:close/>
                  </a:path>
                </a:pathLst>
              </a:custGeom>
              <a:solidFill>
                <a:srgbClr val="DC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6" name="Freeform 8"/>
              <p:cNvSpPr>
                <a:spLocks/>
              </p:cNvSpPr>
              <p:nvPr/>
            </p:nvSpPr>
            <p:spPr bwMode="auto">
              <a:xfrm>
                <a:off x="6298974" y="559480"/>
                <a:ext cx="2664424" cy="5739039"/>
              </a:xfrm>
              <a:custGeom>
                <a:avLst/>
                <a:gdLst>
                  <a:gd name="T0" fmla="*/ 0 w 1468"/>
                  <a:gd name="T1" fmla="*/ 0 h 3162"/>
                  <a:gd name="T2" fmla="*/ 790 w 1468"/>
                  <a:gd name="T3" fmla="*/ 0 h 3162"/>
                  <a:gd name="T4" fmla="*/ 1468 w 1468"/>
                  <a:gd name="T5" fmla="*/ 3162 h 3162"/>
                  <a:gd name="T6" fmla="*/ 0 w 1468"/>
                  <a:gd name="T7" fmla="*/ 3162 h 3162"/>
                  <a:gd name="T8" fmla="*/ 0 w 1468"/>
                  <a:gd name="T9" fmla="*/ 0 h 3162"/>
                  <a:gd name="T10" fmla="*/ 0 w 1468"/>
                  <a:gd name="T11" fmla="*/ 0 h 3162"/>
                </a:gdLst>
                <a:ahLst/>
                <a:cxnLst>
                  <a:cxn ang="0">
                    <a:pos x="T0" y="T1"/>
                  </a:cxn>
                  <a:cxn ang="0">
                    <a:pos x="T2" y="T3"/>
                  </a:cxn>
                  <a:cxn ang="0">
                    <a:pos x="T4" y="T5"/>
                  </a:cxn>
                  <a:cxn ang="0">
                    <a:pos x="T6" y="T7"/>
                  </a:cxn>
                  <a:cxn ang="0">
                    <a:pos x="T8" y="T9"/>
                  </a:cxn>
                  <a:cxn ang="0">
                    <a:pos x="T10" y="T11"/>
                  </a:cxn>
                </a:cxnLst>
                <a:rect l="0" t="0" r="r" b="b"/>
                <a:pathLst>
                  <a:path w="1468" h="3162">
                    <a:moveTo>
                      <a:pt x="0" y="0"/>
                    </a:moveTo>
                    <a:lnTo>
                      <a:pt x="790" y="0"/>
                    </a:lnTo>
                    <a:lnTo>
                      <a:pt x="1468" y="3162"/>
                    </a:lnTo>
                    <a:lnTo>
                      <a:pt x="0" y="3162"/>
                    </a:lnTo>
                    <a:lnTo>
                      <a:pt x="0" y="0"/>
                    </a:lnTo>
                    <a:lnTo>
                      <a:pt x="0" y="0"/>
                    </a:lnTo>
                    <a:close/>
                  </a:path>
                </a:pathLst>
              </a:custGeom>
              <a:solidFill>
                <a:srgbClr val="DC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7" name="Freeform 9"/>
              <p:cNvSpPr>
                <a:spLocks/>
              </p:cNvSpPr>
              <p:nvPr/>
            </p:nvSpPr>
            <p:spPr bwMode="auto">
              <a:xfrm>
                <a:off x="6298974" y="559480"/>
                <a:ext cx="5739039" cy="2664424"/>
              </a:xfrm>
              <a:custGeom>
                <a:avLst/>
                <a:gdLst>
                  <a:gd name="T0" fmla="*/ 3162 w 3162"/>
                  <a:gd name="T1" fmla="*/ 0 h 1468"/>
                  <a:gd name="T2" fmla="*/ 3162 w 3162"/>
                  <a:gd name="T3" fmla="*/ 606 h 1468"/>
                  <a:gd name="T4" fmla="*/ 0 w 3162"/>
                  <a:gd name="T5" fmla="*/ 1468 h 1468"/>
                  <a:gd name="T6" fmla="*/ 0 w 3162"/>
                  <a:gd name="T7" fmla="*/ 0 h 1468"/>
                  <a:gd name="T8" fmla="*/ 3162 w 3162"/>
                  <a:gd name="T9" fmla="*/ 0 h 1468"/>
                  <a:gd name="T10" fmla="*/ 3162 w 3162"/>
                  <a:gd name="T11" fmla="*/ 0 h 1468"/>
                </a:gdLst>
                <a:ahLst/>
                <a:cxnLst>
                  <a:cxn ang="0">
                    <a:pos x="T0" y="T1"/>
                  </a:cxn>
                  <a:cxn ang="0">
                    <a:pos x="T2" y="T3"/>
                  </a:cxn>
                  <a:cxn ang="0">
                    <a:pos x="T4" y="T5"/>
                  </a:cxn>
                  <a:cxn ang="0">
                    <a:pos x="T6" y="T7"/>
                  </a:cxn>
                  <a:cxn ang="0">
                    <a:pos x="T8" y="T9"/>
                  </a:cxn>
                  <a:cxn ang="0">
                    <a:pos x="T10" y="T11"/>
                  </a:cxn>
                </a:cxnLst>
                <a:rect l="0" t="0" r="r" b="b"/>
                <a:pathLst>
                  <a:path w="3162" h="1468">
                    <a:moveTo>
                      <a:pt x="3162" y="0"/>
                    </a:moveTo>
                    <a:lnTo>
                      <a:pt x="3162" y="606"/>
                    </a:lnTo>
                    <a:lnTo>
                      <a:pt x="0" y="1468"/>
                    </a:lnTo>
                    <a:lnTo>
                      <a:pt x="0" y="0"/>
                    </a:lnTo>
                    <a:lnTo>
                      <a:pt x="3162" y="0"/>
                    </a:lnTo>
                    <a:lnTo>
                      <a:pt x="3162" y="0"/>
                    </a:lnTo>
                    <a:close/>
                  </a:path>
                </a:pathLst>
              </a:custGeom>
              <a:solidFill>
                <a:srgbClr val="32BDAC"/>
              </a:solidFill>
              <a:ln>
                <a:noFill/>
              </a:ln>
              <a:extLst/>
            </p:spPr>
            <p:style>
              <a:lnRef idx="3">
                <a:schemeClr val="lt1"/>
              </a:lnRef>
              <a:fillRef idx="1">
                <a:schemeClr val="accent3"/>
              </a:fillRef>
              <a:effectRef idx="1">
                <a:schemeClr val="accent3"/>
              </a:effectRef>
              <a:fontRef idx="minor">
                <a:schemeClr val="lt1"/>
              </a:fontRef>
            </p:style>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Microsoft JhengHei" charset="-120"/>
                  <a:ea typeface="Microsoft JhengHei" charset="-120"/>
                  <a:cs typeface="Microsoft JhengHei" charset="-120"/>
                </a:endParaRPr>
              </a:p>
            </p:txBody>
          </p:sp>
          <p:sp>
            <p:nvSpPr>
              <p:cNvPr id="8" name="Freeform 10"/>
              <p:cNvSpPr>
                <a:spLocks/>
              </p:cNvSpPr>
              <p:nvPr/>
            </p:nvSpPr>
            <p:spPr bwMode="auto">
              <a:xfrm>
                <a:off x="9373589" y="559480"/>
                <a:ext cx="2664424" cy="1726068"/>
              </a:xfrm>
              <a:custGeom>
                <a:avLst/>
                <a:gdLst>
                  <a:gd name="T0" fmla="*/ 1468 w 1468"/>
                  <a:gd name="T1" fmla="*/ 0 h 951"/>
                  <a:gd name="T2" fmla="*/ 1468 w 1468"/>
                  <a:gd name="T3" fmla="*/ 606 h 951"/>
                  <a:gd name="T4" fmla="*/ 202 w 1468"/>
                  <a:gd name="T5" fmla="*/ 951 h 951"/>
                  <a:gd name="T6" fmla="*/ 0 w 1468"/>
                  <a:gd name="T7" fmla="*/ 0 h 951"/>
                  <a:gd name="T8" fmla="*/ 1468 w 1468"/>
                  <a:gd name="T9" fmla="*/ 0 h 951"/>
                  <a:gd name="T10" fmla="*/ 1468 w 1468"/>
                  <a:gd name="T11" fmla="*/ 0 h 951"/>
                </a:gdLst>
                <a:ahLst/>
                <a:cxnLst>
                  <a:cxn ang="0">
                    <a:pos x="T0" y="T1"/>
                  </a:cxn>
                  <a:cxn ang="0">
                    <a:pos x="T2" y="T3"/>
                  </a:cxn>
                  <a:cxn ang="0">
                    <a:pos x="T4" y="T5"/>
                  </a:cxn>
                  <a:cxn ang="0">
                    <a:pos x="T6" y="T7"/>
                  </a:cxn>
                  <a:cxn ang="0">
                    <a:pos x="T8" y="T9"/>
                  </a:cxn>
                  <a:cxn ang="0">
                    <a:pos x="T10" y="T11"/>
                  </a:cxn>
                </a:cxnLst>
                <a:rect l="0" t="0" r="r" b="b"/>
                <a:pathLst>
                  <a:path w="1468" h="951">
                    <a:moveTo>
                      <a:pt x="1468" y="0"/>
                    </a:moveTo>
                    <a:lnTo>
                      <a:pt x="1468" y="606"/>
                    </a:lnTo>
                    <a:lnTo>
                      <a:pt x="202" y="951"/>
                    </a:lnTo>
                    <a:lnTo>
                      <a:pt x="0" y="0"/>
                    </a:lnTo>
                    <a:lnTo>
                      <a:pt x="1468" y="0"/>
                    </a:lnTo>
                    <a:lnTo>
                      <a:pt x="1468" y="0"/>
                    </a:lnTo>
                    <a:close/>
                  </a:path>
                </a:pathLst>
              </a:custGeom>
              <a:solidFill>
                <a:srgbClr val="D533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9" name="Freeform 11"/>
              <p:cNvSpPr>
                <a:spLocks/>
              </p:cNvSpPr>
              <p:nvPr/>
            </p:nvSpPr>
            <p:spPr bwMode="auto">
              <a:xfrm>
                <a:off x="9179834" y="543257"/>
                <a:ext cx="2869520" cy="5739038"/>
              </a:xfrm>
              <a:custGeom>
                <a:avLst/>
                <a:gdLst>
                  <a:gd name="T0" fmla="*/ 1468 w 1468"/>
                  <a:gd name="T1" fmla="*/ 3162 h 3162"/>
                  <a:gd name="T2" fmla="*/ 862 w 1468"/>
                  <a:gd name="T3" fmla="*/ 3162 h 3162"/>
                  <a:gd name="T4" fmla="*/ 0 w 1468"/>
                  <a:gd name="T5" fmla="*/ 0 h 3162"/>
                  <a:gd name="T6" fmla="*/ 1468 w 1468"/>
                  <a:gd name="T7" fmla="*/ 0 h 3162"/>
                  <a:gd name="T8" fmla="*/ 1468 w 1468"/>
                  <a:gd name="T9" fmla="*/ 3162 h 3162"/>
                  <a:gd name="T10" fmla="*/ 1468 w 1468"/>
                  <a:gd name="T11" fmla="*/ 3162 h 3162"/>
                </a:gdLst>
                <a:ahLst/>
                <a:cxnLst>
                  <a:cxn ang="0">
                    <a:pos x="T0" y="T1"/>
                  </a:cxn>
                  <a:cxn ang="0">
                    <a:pos x="T2" y="T3"/>
                  </a:cxn>
                  <a:cxn ang="0">
                    <a:pos x="T4" y="T5"/>
                  </a:cxn>
                  <a:cxn ang="0">
                    <a:pos x="T6" y="T7"/>
                  </a:cxn>
                  <a:cxn ang="0">
                    <a:pos x="T8" y="T9"/>
                  </a:cxn>
                  <a:cxn ang="0">
                    <a:pos x="T10" y="T11"/>
                  </a:cxn>
                </a:cxnLst>
                <a:rect l="0" t="0" r="r" b="b"/>
                <a:pathLst>
                  <a:path w="1468" h="3162">
                    <a:moveTo>
                      <a:pt x="1468" y="3162"/>
                    </a:moveTo>
                    <a:lnTo>
                      <a:pt x="862" y="3162"/>
                    </a:lnTo>
                    <a:lnTo>
                      <a:pt x="0" y="0"/>
                    </a:lnTo>
                    <a:lnTo>
                      <a:pt x="1468" y="0"/>
                    </a:lnTo>
                    <a:lnTo>
                      <a:pt x="1468" y="3162"/>
                    </a:lnTo>
                    <a:lnTo>
                      <a:pt x="1468" y="3162"/>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0" name="Freeform 12"/>
              <p:cNvSpPr>
                <a:spLocks/>
              </p:cNvSpPr>
              <p:nvPr/>
            </p:nvSpPr>
            <p:spPr bwMode="auto">
              <a:xfrm>
                <a:off x="10311946" y="3623205"/>
                <a:ext cx="1726068" cy="2675314"/>
              </a:xfrm>
              <a:custGeom>
                <a:avLst/>
                <a:gdLst>
                  <a:gd name="T0" fmla="*/ 951 w 951"/>
                  <a:gd name="T1" fmla="*/ 1474 h 1474"/>
                  <a:gd name="T2" fmla="*/ 345 w 951"/>
                  <a:gd name="T3" fmla="*/ 1474 h 1474"/>
                  <a:gd name="T4" fmla="*/ 0 w 951"/>
                  <a:gd name="T5" fmla="*/ 208 h 1474"/>
                  <a:gd name="T6" fmla="*/ 951 w 951"/>
                  <a:gd name="T7" fmla="*/ 0 h 1474"/>
                  <a:gd name="T8" fmla="*/ 951 w 951"/>
                  <a:gd name="T9" fmla="*/ 1474 h 1474"/>
                  <a:gd name="T10" fmla="*/ 951 w 951"/>
                  <a:gd name="T11" fmla="*/ 1474 h 1474"/>
                </a:gdLst>
                <a:ahLst/>
                <a:cxnLst>
                  <a:cxn ang="0">
                    <a:pos x="T0" y="T1"/>
                  </a:cxn>
                  <a:cxn ang="0">
                    <a:pos x="T2" y="T3"/>
                  </a:cxn>
                  <a:cxn ang="0">
                    <a:pos x="T4" y="T5"/>
                  </a:cxn>
                  <a:cxn ang="0">
                    <a:pos x="T6" y="T7"/>
                  </a:cxn>
                  <a:cxn ang="0">
                    <a:pos x="T8" y="T9"/>
                  </a:cxn>
                  <a:cxn ang="0">
                    <a:pos x="T10" y="T11"/>
                  </a:cxn>
                </a:cxnLst>
                <a:rect l="0" t="0" r="r" b="b"/>
                <a:pathLst>
                  <a:path w="951" h="1474">
                    <a:moveTo>
                      <a:pt x="951" y="1474"/>
                    </a:moveTo>
                    <a:lnTo>
                      <a:pt x="345" y="1474"/>
                    </a:lnTo>
                    <a:lnTo>
                      <a:pt x="0" y="208"/>
                    </a:lnTo>
                    <a:lnTo>
                      <a:pt x="951" y="0"/>
                    </a:lnTo>
                    <a:lnTo>
                      <a:pt x="951" y="1474"/>
                    </a:lnTo>
                    <a:lnTo>
                      <a:pt x="951" y="1474"/>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1" name="Freeform 13"/>
              <p:cNvSpPr>
                <a:spLocks/>
              </p:cNvSpPr>
              <p:nvPr/>
            </p:nvSpPr>
            <p:spPr bwMode="auto">
              <a:xfrm>
                <a:off x="6298974" y="3623205"/>
                <a:ext cx="5739039" cy="2675314"/>
              </a:xfrm>
              <a:custGeom>
                <a:avLst/>
                <a:gdLst>
                  <a:gd name="T0" fmla="*/ 0 w 3162"/>
                  <a:gd name="T1" fmla="*/ 1474 h 1474"/>
                  <a:gd name="T2" fmla="*/ 0 w 3162"/>
                  <a:gd name="T3" fmla="*/ 868 h 1474"/>
                  <a:gd name="T4" fmla="*/ 3162 w 3162"/>
                  <a:gd name="T5" fmla="*/ 0 h 1474"/>
                  <a:gd name="T6" fmla="*/ 3162 w 3162"/>
                  <a:gd name="T7" fmla="*/ 1474 h 1474"/>
                  <a:gd name="T8" fmla="*/ 0 w 3162"/>
                  <a:gd name="T9" fmla="*/ 1474 h 1474"/>
                  <a:gd name="T10" fmla="*/ 0 w 3162"/>
                  <a:gd name="T11" fmla="*/ 1474 h 1474"/>
                </a:gdLst>
                <a:ahLst/>
                <a:cxnLst>
                  <a:cxn ang="0">
                    <a:pos x="T0" y="T1"/>
                  </a:cxn>
                  <a:cxn ang="0">
                    <a:pos x="T2" y="T3"/>
                  </a:cxn>
                  <a:cxn ang="0">
                    <a:pos x="T4" y="T5"/>
                  </a:cxn>
                  <a:cxn ang="0">
                    <a:pos x="T6" y="T7"/>
                  </a:cxn>
                  <a:cxn ang="0">
                    <a:pos x="T8" y="T9"/>
                  </a:cxn>
                  <a:cxn ang="0">
                    <a:pos x="T10" y="T11"/>
                  </a:cxn>
                </a:cxnLst>
                <a:rect l="0" t="0" r="r" b="b"/>
                <a:pathLst>
                  <a:path w="3162" h="1474">
                    <a:moveTo>
                      <a:pt x="0" y="1474"/>
                    </a:moveTo>
                    <a:lnTo>
                      <a:pt x="0" y="868"/>
                    </a:lnTo>
                    <a:lnTo>
                      <a:pt x="3162" y="0"/>
                    </a:lnTo>
                    <a:lnTo>
                      <a:pt x="3162" y="1474"/>
                    </a:lnTo>
                    <a:lnTo>
                      <a:pt x="0" y="1474"/>
                    </a:lnTo>
                    <a:lnTo>
                      <a:pt x="0" y="1474"/>
                    </a:lnTo>
                    <a:close/>
                  </a:path>
                </a:pathLst>
              </a:custGeom>
              <a:solidFill>
                <a:srgbClr val="EF2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3" name="Freeform 15"/>
              <p:cNvSpPr>
                <a:spLocks/>
              </p:cNvSpPr>
              <p:nvPr/>
            </p:nvSpPr>
            <p:spPr bwMode="auto">
              <a:xfrm>
                <a:off x="6298974" y="559480"/>
                <a:ext cx="2664424" cy="5739039"/>
              </a:xfrm>
              <a:custGeom>
                <a:avLst/>
                <a:gdLst>
                  <a:gd name="T0" fmla="*/ 0 w 1468"/>
                  <a:gd name="T1" fmla="*/ 0 h 3162"/>
                  <a:gd name="T2" fmla="*/ 606 w 1468"/>
                  <a:gd name="T3" fmla="*/ 0 h 3162"/>
                  <a:gd name="T4" fmla="*/ 1468 w 1468"/>
                  <a:gd name="T5" fmla="*/ 3162 h 3162"/>
                  <a:gd name="T6" fmla="*/ 0 w 1468"/>
                  <a:gd name="T7" fmla="*/ 3162 h 3162"/>
                  <a:gd name="T8" fmla="*/ 0 w 1468"/>
                  <a:gd name="T9" fmla="*/ 0 h 3162"/>
                  <a:gd name="T10" fmla="*/ 0 w 1468"/>
                  <a:gd name="T11" fmla="*/ 0 h 3162"/>
                </a:gdLst>
                <a:ahLst/>
                <a:cxnLst>
                  <a:cxn ang="0">
                    <a:pos x="T0" y="T1"/>
                  </a:cxn>
                  <a:cxn ang="0">
                    <a:pos x="T2" y="T3"/>
                  </a:cxn>
                  <a:cxn ang="0">
                    <a:pos x="T4" y="T5"/>
                  </a:cxn>
                  <a:cxn ang="0">
                    <a:pos x="T6" y="T7"/>
                  </a:cxn>
                  <a:cxn ang="0">
                    <a:pos x="T8" y="T9"/>
                  </a:cxn>
                  <a:cxn ang="0">
                    <a:pos x="T10" y="T11"/>
                  </a:cxn>
                </a:cxnLst>
                <a:rect l="0" t="0" r="r" b="b"/>
                <a:pathLst>
                  <a:path w="1468" h="3162">
                    <a:moveTo>
                      <a:pt x="0" y="0"/>
                    </a:moveTo>
                    <a:lnTo>
                      <a:pt x="606" y="0"/>
                    </a:lnTo>
                    <a:lnTo>
                      <a:pt x="1468" y="3162"/>
                    </a:lnTo>
                    <a:lnTo>
                      <a:pt x="0" y="3162"/>
                    </a:lnTo>
                    <a:lnTo>
                      <a:pt x="0" y="0"/>
                    </a:lnTo>
                    <a:lnTo>
                      <a:pt x="0" y="0"/>
                    </a:lnTo>
                    <a:close/>
                  </a:path>
                </a:pathLst>
              </a:custGeom>
              <a:solidFill>
                <a:srgbClr val="007A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5" name="Freeform 17"/>
              <p:cNvSpPr>
                <a:spLocks/>
              </p:cNvSpPr>
              <p:nvPr/>
            </p:nvSpPr>
            <p:spPr bwMode="auto">
              <a:xfrm>
                <a:off x="6294347" y="568043"/>
                <a:ext cx="2620864" cy="2664424"/>
              </a:xfrm>
              <a:custGeom>
                <a:avLst/>
                <a:gdLst>
                  <a:gd name="T0" fmla="*/ 1444 w 1444"/>
                  <a:gd name="T1" fmla="*/ 1076 h 1468"/>
                  <a:gd name="T2" fmla="*/ 0 w 1444"/>
                  <a:gd name="T3" fmla="*/ 1468 h 1468"/>
                  <a:gd name="T4" fmla="*/ 0 w 1444"/>
                  <a:gd name="T5" fmla="*/ 0 h 1468"/>
                  <a:gd name="T6" fmla="*/ 1444 w 1444"/>
                  <a:gd name="T7" fmla="*/ 0 h 1468"/>
                  <a:gd name="T8" fmla="*/ 1444 w 1444"/>
                  <a:gd name="T9" fmla="*/ 1076 h 1468"/>
                  <a:gd name="T10" fmla="*/ 1444 w 1444"/>
                  <a:gd name="T11" fmla="*/ 1076 h 1468"/>
                </a:gdLst>
                <a:ahLst/>
                <a:cxnLst>
                  <a:cxn ang="0">
                    <a:pos x="T0" y="T1"/>
                  </a:cxn>
                  <a:cxn ang="0">
                    <a:pos x="T2" y="T3"/>
                  </a:cxn>
                  <a:cxn ang="0">
                    <a:pos x="T4" y="T5"/>
                  </a:cxn>
                  <a:cxn ang="0">
                    <a:pos x="T6" y="T7"/>
                  </a:cxn>
                  <a:cxn ang="0">
                    <a:pos x="T8" y="T9"/>
                  </a:cxn>
                  <a:cxn ang="0">
                    <a:pos x="T10" y="T11"/>
                  </a:cxn>
                </a:cxnLst>
                <a:rect l="0" t="0" r="r" b="b"/>
                <a:pathLst>
                  <a:path w="1444" h="1468">
                    <a:moveTo>
                      <a:pt x="1444" y="1076"/>
                    </a:moveTo>
                    <a:lnTo>
                      <a:pt x="0" y="1468"/>
                    </a:lnTo>
                    <a:lnTo>
                      <a:pt x="0" y="0"/>
                    </a:lnTo>
                    <a:lnTo>
                      <a:pt x="1444" y="0"/>
                    </a:lnTo>
                    <a:lnTo>
                      <a:pt x="1444" y="1076"/>
                    </a:lnTo>
                    <a:lnTo>
                      <a:pt x="1444" y="1076"/>
                    </a:lnTo>
                    <a:close/>
                  </a:path>
                </a:pathLst>
              </a:custGeom>
              <a:solidFill>
                <a:srgbClr val="32BDAC"/>
              </a:solidFill>
              <a:ln>
                <a:noFill/>
              </a:ln>
              <a:extLst/>
            </p:spPr>
            <p:style>
              <a:lnRef idx="3">
                <a:schemeClr val="lt1"/>
              </a:lnRef>
              <a:fillRef idx="1">
                <a:schemeClr val="accent3"/>
              </a:fillRef>
              <a:effectRef idx="1">
                <a:schemeClr val="accent3"/>
              </a:effectRef>
              <a:fontRef idx="minor">
                <a:schemeClr val="lt1"/>
              </a:fontRef>
            </p:style>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Microsoft JhengHei" charset="-120"/>
                  <a:ea typeface="Microsoft JhengHei" charset="-120"/>
                  <a:cs typeface="Microsoft JhengHei" charset="-120"/>
                </a:endParaRPr>
              </a:p>
            </p:txBody>
          </p:sp>
          <p:sp>
            <p:nvSpPr>
              <p:cNvPr id="22" name="文本框 65"/>
              <p:cNvSpPr txBox="1"/>
              <p:nvPr/>
            </p:nvSpPr>
            <p:spPr>
              <a:xfrm>
                <a:off x="6730578" y="946148"/>
                <a:ext cx="2783172" cy="5215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1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sp>
            <p:nvSpPr>
              <p:cNvPr id="23" name="文本框 66"/>
              <p:cNvSpPr txBox="1"/>
              <p:nvPr/>
            </p:nvSpPr>
            <p:spPr>
              <a:xfrm>
                <a:off x="9783361" y="751931"/>
                <a:ext cx="2394056" cy="12168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effectLst/>
                    <a:uLnTx/>
                    <a:uFillTx/>
                    <a:latin typeface="Microsoft JhengHei" charset="-120"/>
                    <a:ea typeface="Microsoft JhengHei" charset="-120"/>
                    <a:cs typeface="Microsoft JhengHei" charset="-120"/>
                  </a:rPr>
                  <a:t>02</a:t>
                </a:r>
                <a:r>
                  <a:rPr kumimoji="0" lang="zh-TW" altLang="en-US" sz="3600" b="0" i="0" u="none" strike="noStrike" kern="1200" cap="none" spc="0" normalizeH="0" baseline="0" noProof="0" dirty="0">
                    <a:ln>
                      <a:noFill/>
                    </a:ln>
                    <a:effectLst/>
                    <a:uLnTx/>
                    <a:uFillTx/>
                    <a:latin typeface="Microsoft JhengHei" charset="-120"/>
                    <a:ea typeface="Microsoft JhengHei" charset="-120"/>
                    <a:cs typeface="Microsoft JhengHei" charset="-120"/>
                  </a:rPr>
                  <a:t>需求</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100" b="0" i="0" u="none" strike="noStrike" kern="1200" cap="none" spc="0" normalizeH="0" baseline="0" noProof="0" dirty="0">
                    <a:ln>
                      <a:noFill/>
                    </a:ln>
                    <a:effectLst/>
                    <a:uLnTx/>
                    <a:uFillTx/>
                    <a:latin typeface="Microsoft JhengHei" charset="-120"/>
                    <a:ea typeface="Microsoft JhengHei" charset="-120"/>
                    <a:cs typeface="Microsoft JhengHei" charset="-120"/>
                  </a:rPr>
                  <a:t>ex</a:t>
                </a:r>
                <a:r>
                  <a:rPr kumimoji="0" lang="en-US" altLang="zh-CN" sz="2100" b="0" i="0" u="none" strike="noStrike" kern="1200" cap="none" spc="0" normalizeH="0" baseline="0" noProof="0" dirty="0" smtClean="0">
                    <a:ln>
                      <a:noFill/>
                    </a:ln>
                    <a:effectLst/>
                    <a:uLnTx/>
                    <a:uFillTx/>
                    <a:latin typeface="Microsoft JhengHei" charset="-120"/>
                    <a:ea typeface="Microsoft JhengHei" charset="-120"/>
                    <a:cs typeface="Microsoft JhengHei" charset="-120"/>
                  </a:rPr>
                  <a:t>:</a:t>
                </a:r>
                <a:r>
                  <a:rPr kumimoji="0" lang="zh-TW" altLang="en-US" sz="2100" b="0" i="0" u="none" strike="noStrike" kern="1200" cap="none" spc="0" normalizeH="0" baseline="0" noProof="0" dirty="0" smtClean="0">
                    <a:ln>
                      <a:noFill/>
                    </a:ln>
                    <a:effectLst/>
                    <a:uLnTx/>
                    <a:uFillTx/>
                    <a:latin typeface="Microsoft JhengHei" charset="-120"/>
                    <a:ea typeface="Microsoft JhengHei" charset="-120"/>
                    <a:cs typeface="Microsoft JhengHei" charset="-120"/>
                  </a:rPr>
                  <a:t>交通安全</a:t>
                </a:r>
                <a:endParaRPr kumimoji="0" lang="zh-CN" altLang="en-US" sz="3600" b="1" i="0" u="none" strike="noStrike" kern="1200" cap="none" spc="0" normalizeH="0" baseline="0" noProof="0" dirty="0">
                  <a:ln>
                    <a:noFill/>
                  </a:ln>
                  <a:effectLst/>
                  <a:uLnTx/>
                  <a:uFillTx/>
                  <a:latin typeface="Microsoft JhengHei" charset="-120"/>
                  <a:ea typeface="Microsoft JhengHei" charset="-120"/>
                  <a:cs typeface="Microsoft JhengHei" charset="-120"/>
                </a:endParaRPr>
              </a:p>
            </p:txBody>
          </p:sp>
          <p:sp>
            <p:nvSpPr>
              <p:cNvPr id="24" name="文本框 67"/>
              <p:cNvSpPr txBox="1"/>
              <p:nvPr/>
            </p:nvSpPr>
            <p:spPr>
              <a:xfrm>
                <a:off x="6332012" y="4717601"/>
                <a:ext cx="2316567" cy="12168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03</a:t>
                </a:r>
                <a:r>
                  <a:rPr kumimoji="0" lang="zh-TW" altLang="en-US" sz="36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前瞻</a:t>
                </a:r>
                <a:endParaRPr kumimoji="0" lang="en-US" altLang="zh-TW" sz="36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1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ex:</a:t>
                </a:r>
                <a:r>
                  <a:rPr kumimoji="0" lang="zh-TW" altLang="en-US" sz="21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高齡社會</a:t>
                </a:r>
                <a:endParaRPr kumimoji="0" lang="zh-CN" altLang="en-US" sz="21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sp>
            <p:nvSpPr>
              <p:cNvPr id="25" name="文本框 70"/>
              <p:cNvSpPr txBox="1"/>
              <p:nvPr/>
            </p:nvSpPr>
            <p:spPr>
              <a:xfrm>
                <a:off x="9583146" y="4715716"/>
                <a:ext cx="2558288" cy="11589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3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04</a:t>
                </a:r>
                <a:r>
                  <a:rPr kumimoji="0" lang="zh-TW" altLang="en-US" sz="33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時事</a:t>
                </a:r>
                <a:endParaRPr kumimoji="0" lang="en-US" altLang="zh-TW" sz="33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1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ex:</a:t>
                </a:r>
                <a:r>
                  <a:rPr kumimoji="0" lang="zh-TW" altLang="en-US" sz="21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災難新聞</a:t>
                </a:r>
                <a:endParaRPr kumimoji="0" lang="en-US" altLang="zh-CN" sz="21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grpSp>
      </p:grpSp>
      <p:sp>
        <p:nvSpPr>
          <p:cNvPr id="16" name="矩形 15"/>
          <p:cNvSpPr/>
          <p:nvPr/>
        </p:nvSpPr>
        <p:spPr>
          <a:xfrm rot="20558917">
            <a:off x="3575823" y="2401859"/>
            <a:ext cx="1818601" cy="1818601"/>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29" name="群組 28"/>
          <p:cNvGrpSpPr/>
          <p:nvPr/>
        </p:nvGrpSpPr>
        <p:grpSpPr>
          <a:xfrm>
            <a:off x="15765" y="615346"/>
            <a:ext cx="2267940" cy="2682139"/>
            <a:chOff x="15765" y="615346"/>
            <a:chExt cx="2267940" cy="2682139"/>
          </a:xfrm>
        </p:grpSpPr>
        <p:sp>
          <p:nvSpPr>
            <p:cNvPr id="54" name="水滴形 53"/>
            <p:cNvSpPr/>
            <p:nvPr/>
          </p:nvSpPr>
          <p:spPr>
            <a:xfrm rot="5400000">
              <a:off x="15765" y="1029545"/>
              <a:ext cx="2267940" cy="2267940"/>
            </a:xfrm>
            <a:prstGeom prst="teardrop">
              <a:avLst/>
            </a:prstGeom>
            <a:solidFill>
              <a:schemeClr val="bg1"/>
            </a:solidFill>
            <a:ln w="57150">
              <a:solidFill>
                <a:srgbClr val="32B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208" name="群組 207"/>
            <p:cNvGrpSpPr/>
            <p:nvPr/>
          </p:nvGrpSpPr>
          <p:grpSpPr>
            <a:xfrm rot="5400000">
              <a:off x="-112280" y="1113859"/>
              <a:ext cx="2584002" cy="1586976"/>
              <a:chOff x="2166425" y="4123036"/>
              <a:chExt cx="2742853" cy="1732881"/>
            </a:xfrm>
          </p:grpSpPr>
          <p:sp>
            <p:nvSpPr>
              <p:cNvPr id="211" name="文本框 63"/>
              <p:cNvSpPr txBox="1"/>
              <p:nvPr/>
            </p:nvSpPr>
            <p:spPr>
              <a:xfrm rot="16200000">
                <a:off x="1974552" y="4744454"/>
                <a:ext cx="873791" cy="49004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32BDAC"/>
                    </a:solidFill>
                    <a:effectLst/>
                    <a:uLnTx/>
                    <a:uFillTx/>
                    <a:latin typeface="Microsoft JhengHei" charset="-120"/>
                    <a:ea typeface="Microsoft JhengHei" charset="-120"/>
                    <a:cs typeface="Microsoft JhengHei" charset="-120"/>
                  </a:rPr>
                  <a:t>生涯</a:t>
                </a:r>
                <a:endParaRPr kumimoji="0" lang="zh-CN" altLang="en-US" sz="2400" b="1" i="0" u="none" strike="noStrike" kern="1200" cap="none" spc="0" normalizeH="0" baseline="0" noProof="0" dirty="0">
                  <a:ln>
                    <a:noFill/>
                  </a:ln>
                  <a:solidFill>
                    <a:srgbClr val="32BDAC"/>
                  </a:solidFill>
                  <a:effectLst/>
                  <a:uLnTx/>
                  <a:uFillTx/>
                  <a:latin typeface="Microsoft JhengHei" charset="-120"/>
                  <a:ea typeface="Microsoft JhengHei" charset="-120"/>
                  <a:cs typeface="Microsoft JhengHei" charset="-120"/>
                </a:endParaRPr>
              </a:p>
            </p:txBody>
          </p:sp>
          <p:sp>
            <p:nvSpPr>
              <p:cNvPr id="212" name="文本框 73"/>
              <p:cNvSpPr txBox="1"/>
              <p:nvPr/>
            </p:nvSpPr>
            <p:spPr>
              <a:xfrm rot="16200000">
                <a:off x="2964737" y="3911377"/>
                <a:ext cx="1732881" cy="215620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1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1c-IV-2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1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 </a:t>
                </a:r>
                <a:r>
                  <a:rPr kumimoji="0" lang="zh-TW" altLang="en-US" sz="21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探索工作世界與未來發展，提升個人價值與生命意義。</a:t>
                </a:r>
              </a:p>
            </p:txBody>
          </p:sp>
        </p:grpSp>
      </p:grpSp>
      <p:sp>
        <p:nvSpPr>
          <p:cNvPr id="226" name="文本框 66"/>
          <p:cNvSpPr txBox="1"/>
          <p:nvPr/>
        </p:nvSpPr>
        <p:spPr>
          <a:xfrm>
            <a:off x="2575393" y="1245575"/>
            <a:ext cx="1808937" cy="969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01</a:t>
            </a:r>
            <a:r>
              <a:rPr kumimoji="0" lang="zh-TW" altLang="en-US" sz="360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既</a:t>
            </a:r>
            <a:r>
              <a:rPr kumimoji="0" lang="zh-TW" altLang="en-US" sz="36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有</a:t>
            </a:r>
            <a:endParaRPr kumimoji="0" lang="en-US" altLang="zh-TW" sz="36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1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ex:</a:t>
            </a:r>
            <a:r>
              <a:rPr kumimoji="0" lang="zh-TW" altLang="en-US" sz="21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生涯規劃</a:t>
            </a:r>
            <a:endParaRPr kumimoji="0" lang="zh-CN" altLang="en-US" sz="36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sp>
        <p:nvSpPr>
          <p:cNvPr id="239" name="文本框 71"/>
          <p:cNvSpPr txBox="1"/>
          <p:nvPr/>
        </p:nvSpPr>
        <p:spPr>
          <a:xfrm>
            <a:off x="3136643" y="304769"/>
            <a:ext cx="225067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rgbClr val="FFC000"/>
                </a:solidFill>
                <a:effectLst/>
                <a:uLnTx/>
                <a:uFillTx/>
                <a:latin typeface="Microsoft JhengHei" charset="-120"/>
                <a:ea typeface="Microsoft JhengHei" charset="-120"/>
                <a:cs typeface="Microsoft JhengHei" charset="-120"/>
              </a:rPr>
              <a:t>19</a:t>
            </a:r>
            <a:r>
              <a:rPr kumimoji="0" lang="zh-TW" altLang="en-US" sz="2800" b="1" i="0" u="none" strike="noStrike" kern="1200" cap="none" spc="0" normalizeH="0" baseline="0" noProof="0" dirty="0" smtClean="0">
                <a:ln>
                  <a:noFill/>
                </a:ln>
                <a:solidFill>
                  <a:srgbClr val="FFC000"/>
                </a:solidFill>
                <a:effectLst/>
                <a:uLnTx/>
                <a:uFillTx/>
                <a:latin typeface="Microsoft JhengHei" charset="-120"/>
                <a:ea typeface="Microsoft JhengHei" charset="-120"/>
                <a:cs typeface="Microsoft JhengHei" charset="-120"/>
              </a:rPr>
              <a:t>項議題</a:t>
            </a:r>
            <a:endParaRPr kumimoji="0" lang="en-US" altLang="zh-TW" sz="2800" b="1" i="0" u="none" strike="noStrike" kern="1200" cap="none" spc="0" normalizeH="0" baseline="0" noProof="0" dirty="0">
              <a:ln>
                <a:noFill/>
              </a:ln>
              <a:solidFill>
                <a:srgbClr val="FFC000"/>
              </a:solidFill>
              <a:effectLst/>
              <a:uLnTx/>
              <a:uFillTx/>
              <a:latin typeface="Microsoft JhengHei" charset="-120"/>
              <a:ea typeface="Microsoft JhengHei" charset="-120"/>
              <a:cs typeface="Microsoft JhengHei" charset="-120"/>
            </a:endParaRPr>
          </a:p>
        </p:txBody>
      </p:sp>
      <p:grpSp>
        <p:nvGrpSpPr>
          <p:cNvPr id="30" name="群組 29"/>
          <p:cNvGrpSpPr/>
          <p:nvPr/>
        </p:nvGrpSpPr>
        <p:grpSpPr>
          <a:xfrm>
            <a:off x="-1" y="3586216"/>
            <a:ext cx="2267940" cy="3098937"/>
            <a:chOff x="-1" y="3586216"/>
            <a:chExt cx="2267940" cy="3098937"/>
          </a:xfrm>
        </p:grpSpPr>
        <p:sp>
          <p:nvSpPr>
            <p:cNvPr id="55" name="水滴形 54"/>
            <p:cNvSpPr/>
            <p:nvPr/>
          </p:nvSpPr>
          <p:spPr>
            <a:xfrm rot="5400000">
              <a:off x="-1" y="3586216"/>
              <a:ext cx="2267940" cy="2267940"/>
            </a:xfrm>
            <a:prstGeom prst="teardrop">
              <a:avLst/>
            </a:prstGeom>
            <a:solidFill>
              <a:schemeClr val="bg1"/>
            </a:solidFill>
            <a:ln w="57150">
              <a:solidFill>
                <a:srgbClr val="007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254" name="群組 253"/>
            <p:cNvGrpSpPr/>
            <p:nvPr/>
          </p:nvGrpSpPr>
          <p:grpSpPr>
            <a:xfrm>
              <a:off x="380036" y="3683112"/>
              <a:ext cx="1586976" cy="3002041"/>
              <a:chOff x="506718" y="3767816"/>
              <a:chExt cx="2115968" cy="4002722"/>
            </a:xfrm>
          </p:grpSpPr>
          <p:sp>
            <p:nvSpPr>
              <p:cNvPr id="247" name="文本框 71"/>
              <p:cNvSpPr txBox="1"/>
              <p:nvPr/>
            </p:nvSpPr>
            <p:spPr>
              <a:xfrm>
                <a:off x="978479" y="6662542"/>
                <a:ext cx="1066958" cy="1107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7A72"/>
                    </a:solidFill>
                    <a:effectLst/>
                    <a:uLnTx/>
                    <a:uFillTx/>
                    <a:latin typeface="Microsoft JhengHei" charset="-120"/>
                    <a:ea typeface="Microsoft JhengHei" charset="-120"/>
                    <a:cs typeface="Microsoft JhengHei" charset="-120"/>
                  </a:rPr>
                  <a:t>家庭</a:t>
                </a:r>
                <a:endParaRPr kumimoji="0" lang="en-US" altLang="zh-TW" sz="2400" b="1" i="0" u="none" strike="noStrike" kern="1200" cap="none" spc="0" normalizeH="0" baseline="0" noProof="0" dirty="0">
                  <a:ln>
                    <a:noFill/>
                  </a:ln>
                  <a:solidFill>
                    <a:srgbClr val="007A72"/>
                  </a:solidFill>
                  <a:effectLst/>
                  <a:uLnTx/>
                  <a:uFillTx/>
                  <a:latin typeface="Microsoft JhengHei" charset="-120"/>
                  <a:ea typeface="Microsoft JhengHei" charset="-120"/>
                  <a:cs typeface="Microsoft JhengHei"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7A72"/>
                    </a:solidFill>
                    <a:effectLst/>
                    <a:uLnTx/>
                    <a:uFillTx/>
                    <a:latin typeface="Microsoft JhengHei" charset="-120"/>
                    <a:ea typeface="Microsoft JhengHei" charset="-120"/>
                    <a:cs typeface="Microsoft JhengHei" charset="-120"/>
                  </a:rPr>
                  <a:t>教育</a:t>
                </a:r>
                <a:endParaRPr kumimoji="0" lang="en-US" altLang="zh-TW" sz="2400" b="1" i="0" u="none" strike="noStrike" kern="1200" cap="none" spc="0" normalizeH="0" baseline="0" noProof="0" dirty="0">
                  <a:ln>
                    <a:noFill/>
                  </a:ln>
                  <a:solidFill>
                    <a:srgbClr val="007A72"/>
                  </a:solidFill>
                  <a:effectLst/>
                  <a:uLnTx/>
                  <a:uFillTx/>
                  <a:latin typeface="Microsoft JhengHei" charset="-120"/>
                  <a:ea typeface="Microsoft JhengHei" charset="-120"/>
                  <a:cs typeface="Microsoft JhengHei" charset="-120"/>
                </a:endParaRPr>
              </a:p>
            </p:txBody>
          </p:sp>
          <p:sp>
            <p:nvSpPr>
              <p:cNvPr id="248" name="文本框 73"/>
              <p:cNvSpPr txBox="1"/>
              <p:nvPr/>
            </p:nvSpPr>
            <p:spPr>
              <a:xfrm>
                <a:off x="506718" y="3767816"/>
                <a:ext cx="2115968" cy="3139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1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2d-IV-1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1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運用創新能力，規劃合宜的活動，豐富個人及家庭生活。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1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	</a:t>
                </a:r>
              </a:p>
            </p:txBody>
          </p:sp>
        </p:grpSp>
      </p:grpSp>
      <p:sp>
        <p:nvSpPr>
          <p:cNvPr id="252" name="文本框 74"/>
          <p:cNvSpPr txBox="1"/>
          <p:nvPr/>
        </p:nvSpPr>
        <p:spPr>
          <a:xfrm>
            <a:off x="3458841" y="2760198"/>
            <a:ext cx="2088178" cy="1107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3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議題融入選擇時機</a:t>
            </a:r>
          </a:p>
        </p:txBody>
      </p:sp>
      <p:sp>
        <p:nvSpPr>
          <p:cNvPr id="51" name="文本框 124"/>
          <p:cNvSpPr txBox="1"/>
          <p:nvPr/>
        </p:nvSpPr>
        <p:spPr>
          <a:xfrm>
            <a:off x="2532901" y="1245575"/>
            <a:ext cx="184731" cy="5539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prstClr val="white"/>
              </a:solidFill>
              <a:effectLst/>
              <a:uLnTx/>
              <a:uFillTx/>
              <a:latin typeface="Impact" panose="020B0806030902050204" pitchFamily="34" charset="0"/>
              <a:cs typeface="Aharoni" panose="02010803020104030203" pitchFamily="2" charset="-79"/>
            </a:endParaRPr>
          </a:p>
        </p:txBody>
      </p:sp>
      <p:grpSp>
        <p:nvGrpSpPr>
          <p:cNvPr id="14" name="群組 13"/>
          <p:cNvGrpSpPr/>
          <p:nvPr/>
        </p:nvGrpSpPr>
        <p:grpSpPr>
          <a:xfrm>
            <a:off x="6775535" y="966268"/>
            <a:ext cx="2331217" cy="2331217"/>
            <a:chOff x="6775535" y="966268"/>
            <a:chExt cx="2331217" cy="2331217"/>
          </a:xfrm>
        </p:grpSpPr>
        <p:sp>
          <p:nvSpPr>
            <p:cNvPr id="240" name="文本框 75"/>
            <p:cNvSpPr txBox="1"/>
            <p:nvPr/>
          </p:nvSpPr>
          <p:spPr>
            <a:xfrm>
              <a:off x="7007790" y="1195928"/>
              <a:ext cx="2098962" cy="2031325"/>
            </a:xfrm>
            <a:prstGeom prst="rect">
              <a:avLst/>
            </a:prstGeom>
            <a:noFill/>
          </p:spPr>
          <p:txBody>
            <a:bodyPr wrap="square" rtlCol="0">
              <a:spAutoFit/>
            </a:bodyPr>
            <a:lstStyle/>
            <a:p>
              <a:pPr lvl="0" algn="ctr">
                <a:defRPr/>
              </a:pPr>
              <a:r>
                <a:rPr lang="en-US" altLang="zh-TW" sz="2100" dirty="0">
                  <a:solidFill>
                    <a:prstClr val="black"/>
                  </a:solidFill>
                  <a:latin typeface="Microsoft JhengHei" charset="-120"/>
                  <a:ea typeface="Microsoft JhengHei" charset="-120"/>
                  <a:cs typeface="Microsoft JhengHei" charset="-120"/>
                </a:rPr>
                <a:t>3a-IV-1 </a:t>
              </a:r>
              <a:endParaRPr lang="en-US" altLang="zh-TW" sz="2100" dirty="0" smtClean="0">
                <a:solidFill>
                  <a:prstClr val="black"/>
                </a:solidFill>
                <a:latin typeface="Microsoft JhengHei" charset="-120"/>
                <a:ea typeface="Microsoft JhengHei" charset="-120"/>
                <a:cs typeface="Microsoft JhengHei" charset="-120"/>
              </a:endParaRPr>
            </a:p>
            <a:p>
              <a:pPr lvl="0" algn="ctr">
                <a:defRPr/>
              </a:pPr>
              <a:r>
                <a:rPr lang="zh-TW" altLang="en-US" sz="2100" dirty="0" smtClean="0">
                  <a:solidFill>
                    <a:prstClr val="black"/>
                  </a:solidFill>
                  <a:latin typeface="Microsoft JhengHei" charset="-120"/>
                  <a:ea typeface="Microsoft JhengHei" charset="-120"/>
                  <a:cs typeface="Microsoft JhengHei" charset="-120"/>
                </a:rPr>
                <a:t>覺察</a:t>
              </a:r>
              <a:r>
                <a:rPr lang="zh-TW" altLang="en-US" sz="2100" dirty="0">
                  <a:solidFill>
                    <a:prstClr val="black"/>
                  </a:solidFill>
                  <a:latin typeface="Microsoft JhengHei" charset="-120"/>
                  <a:ea typeface="Microsoft JhengHei" charset="-120"/>
                  <a:cs typeface="Microsoft JhengHei" charset="-120"/>
                </a:rPr>
                <a:t>人為或自然環境</a:t>
              </a:r>
              <a:r>
                <a:rPr lang="zh-TW" altLang="en-US" sz="2100" dirty="0" smtClean="0">
                  <a:solidFill>
                    <a:prstClr val="black"/>
                  </a:solidFill>
                  <a:latin typeface="Microsoft JhengHei" charset="-120"/>
                  <a:ea typeface="Microsoft JhengHei" charset="-120"/>
                  <a:cs typeface="Microsoft JhengHei" charset="-120"/>
                </a:rPr>
                <a:t>的危險</a:t>
              </a:r>
              <a:r>
                <a:rPr lang="zh-TW" altLang="en-US" sz="2100" dirty="0">
                  <a:solidFill>
                    <a:prstClr val="black"/>
                  </a:solidFill>
                  <a:latin typeface="Microsoft JhengHei" charset="-120"/>
                  <a:ea typeface="Microsoft JhengHei" charset="-120"/>
                  <a:cs typeface="Microsoft JhengHei" charset="-120"/>
                </a:rPr>
                <a:t>情境，評估並</a:t>
              </a:r>
              <a:r>
                <a:rPr lang="zh-TW" altLang="en-US" sz="2100" dirty="0" smtClean="0">
                  <a:solidFill>
                    <a:prstClr val="black"/>
                  </a:solidFill>
                  <a:latin typeface="Microsoft JhengHei" charset="-120"/>
                  <a:ea typeface="Microsoft JhengHei" charset="-120"/>
                  <a:cs typeface="Microsoft JhengHei" charset="-120"/>
                </a:rPr>
                <a:t>運用最佳</a:t>
              </a:r>
              <a:r>
                <a:rPr lang="zh-TW" altLang="en-US" sz="2100" dirty="0">
                  <a:solidFill>
                    <a:prstClr val="black"/>
                  </a:solidFill>
                  <a:latin typeface="Microsoft JhengHei" charset="-120"/>
                  <a:ea typeface="Microsoft JhengHei" charset="-120"/>
                  <a:cs typeface="Microsoft JhengHei" charset="-120"/>
                </a:rPr>
                <a:t>處理策略，以</a:t>
              </a:r>
              <a:r>
                <a:rPr lang="zh-TW" altLang="en-US" sz="2100" dirty="0" smtClean="0">
                  <a:solidFill>
                    <a:prstClr val="black"/>
                  </a:solidFill>
                  <a:latin typeface="Microsoft JhengHei" charset="-120"/>
                  <a:ea typeface="Microsoft JhengHei" charset="-120"/>
                  <a:cs typeface="Microsoft JhengHei" charset="-120"/>
                </a:rPr>
                <a:t>保護自己</a:t>
              </a:r>
              <a:r>
                <a:rPr lang="zh-TW" altLang="en-US" sz="2100" dirty="0">
                  <a:solidFill>
                    <a:prstClr val="black"/>
                  </a:solidFill>
                  <a:latin typeface="Microsoft JhengHei" charset="-120"/>
                  <a:ea typeface="Microsoft JhengHei" charset="-120"/>
                  <a:cs typeface="Microsoft JhengHei" charset="-120"/>
                </a:rPr>
                <a:t>或他人。</a:t>
              </a:r>
              <a:endParaRPr kumimoji="0" lang="zh-TW" altLang="en-US" sz="21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endParaRPr>
            </a:p>
          </p:txBody>
        </p:sp>
        <p:sp>
          <p:nvSpPr>
            <p:cNvPr id="19" name="水滴形 18"/>
            <p:cNvSpPr/>
            <p:nvPr/>
          </p:nvSpPr>
          <p:spPr>
            <a:xfrm rot="10800000">
              <a:off x="6775535" y="966268"/>
              <a:ext cx="2331217" cy="2331217"/>
            </a:xfrm>
            <a:prstGeom prst="teardrop">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31" name="群組 30"/>
          <p:cNvGrpSpPr/>
          <p:nvPr/>
        </p:nvGrpSpPr>
        <p:grpSpPr>
          <a:xfrm>
            <a:off x="6775535" y="3522939"/>
            <a:ext cx="2331217" cy="2834171"/>
            <a:chOff x="6775535" y="3522939"/>
            <a:chExt cx="2331217" cy="2834171"/>
          </a:xfrm>
        </p:grpSpPr>
        <p:grpSp>
          <p:nvGrpSpPr>
            <p:cNvPr id="20" name="群組 19"/>
            <p:cNvGrpSpPr/>
            <p:nvPr/>
          </p:nvGrpSpPr>
          <p:grpSpPr>
            <a:xfrm>
              <a:off x="6901041" y="3559088"/>
              <a:ext cx="2043778" cy="2798022"/>
              <a:chOff x="9201386" y="2956046"/>
              <a:chExt cx="2725037" cy="3730695"/>
            </a:xfrm>
          </p:grpSpPr>
          <p:grpSp>
            <p:nvGrpSpPr>
              <p:cNvPr id="219" name="群組 218"/>
              <p:cNvGrpSpPr/>
              <p:nvPr/>
            </p:nvGrpSpPr>
            <p:grpSpPr>
              <a:xfrm>
                <a:off x="9201386" y="2956046"/>
                <a:ext cx="2725037" cy="3139321"/>
                <a:chOff x="5496488" y="2941952"/>
                <a:chExt cx="2725037" cy="3139321"/>
              </a:xfrm>
            </p:grpSpPr>
            <p:sp>
              <p:nvSpPr>
                <p:cNvPr id="222" name="文本框 72"/>
                <p:cNvSpPr txBox="1"/>
                <p:nvPr/>
              </p:nvSpPr>
              <p:spPr>
                <a:xfrm>
                  <a:off x="6553845" y="3669304"/>
                  <a:ext cx="246308"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sp>
              <p:nvSpPr>
                <p:cNvPr id="223" name="文本框 75"/>
                <p:cNvSpPr txBox="1"/>
                <p:nvPr/>
              </p:nvSpPr>
              <p:spPr>
                <a:xfrm>
                  <a:off x="5496488" y="2941952"/>
                  <a:ext cx="2725037" cy="31393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1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3a-IV-1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1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覺察人為或自然環境的危險情境，評估並運用最佳處理策略，以保護自己或他人。</a:t>
                  </a:r>
                </a:p>
              </p:txBody>
            </p:sp>
          </p:grpSp>
          <p:sp>
            <p:nvSpPr>
              <p:cNvPr id="224" name="文本框 71"/>
              <p:cNvSpPr txBox="1"/>
              <p:nvPr/>
            </p:nvSpPr>
            <p:spPr>
              <a:xfrm>
                <a:off x="9971571" y="6071188"/>
                <a:ext cx="1066959" cy="61555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環境</a:t>
                </a:r>
                <a:endParaRPr kumimoji="0" lang="en-US" altLang="zh-TW" sz="2400" b="1"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endParaRPr>
              </a:p>
            </p:txBody>
          </p:sp>
        </p:grpSp>
        <p:sp>
          <p:nvSpPr>
            <p:cNvPr id="53" name="水滴形 52"/>
            <p:cNvSpPr/>
            <p:nvPr/>
          </p:nvSpPr>
          <p:spPr>
            <a:xfrm rot="10800000">
              <a:off x="6775535" y="3522939"/>
              <a:ext cx="2331217" cy="2331217"/>
            </a:xfrm>
            <a:prstGeom prst="teardrop">
              <a:avLst/>
            </a:prstGeom>
            <a:noFill/>
            <a:ln w="57150">
              <a:solidFill>
                <a:srgbClr val="EF24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Tree>
    <p:extLst>
      <p:ext uri="{BB962C8B-B14F-4D97-AF65-F5344CB8AC3E}">
        <p14:creationId xmlns:p14="http://schemas.microsoft.com/office/powerpoint/2010/main" val="51807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1528395" y="35162"/>
            <a:ext cx="6380114" cy="6119919"/>
            <a:chOff x="2342075" y="-1034496"/>
            <a:chExt cx="8506818" cy="8159893"/>
          </a:xfrm>
        </p:grpSpPr>
        <p:sp>
          <p:nvSpPr>
            <p:cNvPr id="3" name="矩形 2"/>
            <p:cNvSpPr/>
            <p:nvPr/>
          </p:nvSpPr>
          <p:spPr>
            <a:xfrm>
              <a:off x="5626471" y="-1034496"/>
              <a:ext cx="4848166" cy="2092880"/>
            </a:xfrm>
            <a:prstGeom prst="rect">
              <a:avLst/>
            </a:prstGeom>
            <a:ln>
              <a:solidFill>
                <a:schemeClr val="accent4"/>
              </a:solidFill>
              <a:prstDash val="dash"/>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依據既有、需求、前瞻及時事四種融入時機，檢視議題實質內涵，為課程規劃的依據</a:t>
              </a:r>
              <a:endParaRPr kumimoji="0" lang="zh-CN" altLang="en-US" sz="24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endParaRPr>
            </a:p>
          </p:txBody>
        </p:sp>
        <p:sp>
          <p:nvSpPr>
            <p:cNvPr id="87" name="Freeform 5"/>
            <p:cNvSpPr>
              <a:spLocks/>
            </p:cNvSpPr>
            <p:nvPr/>
          </p:nvSpPr>
          <p:spPr bwMode="auto">
            <a:xfrm>
              <a:off x="2342075" y="1003217"/>
              <a:ext cx="8142273" cy="5068491"/>
            </a:xfrm>
            <a:custGeom>
              <a:avLst/>
              <a:gdLst>
                <a:gd name="T0" fmla="*/ 1142 w 1245"/>
                <a:gd name="T1" fmla="*/ 1005 h 1182"/>
                <a:gd name="T2" fmla="*/ 999 w 1245"/>
                <a:gd name="T3" fmla="*/ 947 h 1182"/>
                <a:gd name="T4" fmla="*/ 950 w 1245"/>
                <a:gd name="T5" fmla="*/ 898 h 1182"/>
                <a:gd name="T6" fmla="*/ 669 w 1245"/>
                <a:gd name="T7" fmla="*/ 947 h 1182"/>
                <a:gd name="T8" fmla="*/ 277 w 1245"/>
                <a:gd name="T9" fmla="*/ 1005 h 1182"/>
                <a:gd name="T10" fmla="*/ 281 w 1245"/>
                <a:gd name="T11" fmla="*/ 958 h 1182"/>
                <a:gd name="T12" fmla="*/ 329 w 1245"/>
                <a:gd name="T13" fmla="*/ 723 h 1182"/>
                <a:gd name="T14" fmla="*/ 281 w 1245"/>
                <a:gd name="T15" fmla="*/ 674 h 1182"/>
                <a:gd name="T16" fmla="*/ 277 w 1245"/>
                <a:gd name="T17" fmla="*/ 624 h 1182"/>
                <a:gd name="T18" fmla="*/ 439 w 1245"/>
                <a:gd name="T19" fmla="*/ 684 h 1182"/>
                <a:gd name="T20" fmla="*/ 720 w 1245"/>
                <a:gd name="T21" fmla="*/ 732 h 1182"/>
                <a:gd name="T22" fmla="*/ 768 w 1245"/>
                <a:gd name="T23" fmla="*/ 624 h 1182"/>
                <a:gd name="T24" fmla="*/ 1068 w 1245"/>
                <a:gd name="T25" fmla="*/ 505 h 1182"/>
                <a:gd name="T26" fmla="*/ 1202 w 1245"/>
                <a:gd name="T27" fmla="*/ 457 h 1182"/>
                <a:gd name="T28" fmla="*/ 1187 w 1245"/>
                <a:gd name="T29" fmla="*/ 236 h 1182"/>
                <a:gd name="T30" fmla="*/ 1066 w 1245"/>
                <a:gd name="T31" fmla="*/ 221 h 1182"/>
                <a:gd name="T32" fmla="*/ 645 w 1245"/>
                <a:gd name="T33" fmla="*/ 109 h 1182"/>
                <a:gd name="T34" fmla="*/ 631 w 1245"/>
                <a:gd name="T35" fmla="*/ 14 h 1182"/>
                <a:gd name="T36" fmla="*/ 364 w 1245"/>
                <a:gd name="T37" fmla="*/ 0 h 1182"/>
                <a:gd name="T38" fmla="*/ 316 w 1245"/>
                <a:gd name="T39" fmla="*/ 109 h 1182"/>
                <a:gd name="T40" fmla="*/ 157 w 1245"/>
                <a:gd name="T41" fmla="*/ 88 h 1182"/>
                <a:gd name="T42" fmla="*/ 157 w 1245"/>
                <a:gd name="T43" fmla="*/ 201 h 1182"/>
                <a:gd name="T44" fmla="*/ 316 w 1245"/>
                <a:gd name="T45" fmla="*/ 175 h 1182"/>
                <a:gd name="T46" fmla="*/ 364 w 1245"/>
                <a:gd name="T47" fmla="*/ 284 h 1182"/>
                <a:gd name="T48" fmla="*/ 645 w 1245"/>
                <a:gd name="T49" fmla="*/ 235 h 1182"/>
                <a:gd name="T50" fmla="*/ 925 w 1245"/>
                <a:gd name="T51" fmla="*/ 175 h 1182"/>
                <a:gd name="T52" fmla="*/ 921 w 1245"/>
                <a:gd name="T53" fmla="*/ 221 h 1182"/>
                <a:gd name="T54" fmla="*/ 872 w 1245"/>
                <a:gd name="T55" fmla="*/ 457 h 1182"/>
                <a:gd name="T56" fmla="*/ 999 w 1245"/>
                <a:gd name="T57" fmla="*/ 505 h 1182"/>
                <a:gd name="T58" fmla="*/ 768 w 1245"/>
                <a:gd name="T59" fmla="*/ 557 h 1182"/>
                <a:gd name="T60" fmla="*/ 754 w 1245"/>
                <a:gd name="T61" fmla="*/ 463 h 1182"/>
                <a:gd name="T62" fmla="*/ 487 w 1245"/>
                <a:gd name="T63" fmla="*/ 448 h 1182"/>
                <a:gd name="T64" fmla="*/ 439 w 1245"/>
                <a:gd name="T65" fmla="*/ 557 h 1182"/>
                <a:gd name="T66" fmla="*/ 134 w 1245"/>
                <a:gd name="T67" fmla="*/ 674 h 1182"/>
                <a:gd name="T68" fmla="*/ 0 w 1245"/>
                <a:gd name="T69" fmla="*/ 723 h 1182"/>
                <a:gd name="T70" fmla="*/ 48 w 1245"/>
                <a:gd name="T71" fmla="*/ 958 h 1182"/>
                <a:gd name="T72" fmla="*/ 277 w 1245"/>
                <a:gd name="T73" fmla="*/ 1072 h 1182"/>
                <a:gd name="T74" fmla="*/ 669 w 1245"/>
                <a:gd name="T75" fmla="*/ 1134 h 1182"/>
                <a:gd name="T76" fmla="*/ 950 w 1245"/>
                <a:gd name="T77" fmla="*/ 1182 h 1182"/>
                <a:gd name="T78" fmla="*/ 999 w 1245"/>
                <a:gd name="T79" fmla="*/ 1072 h 1182"/>
                <a:gd name="T80" fmla="*/ 1189 w 1245"/>
                <a:gd name="T81" fmla="*/ 1095 h 1182"/>
                <a:gd name="T82" fmla="*/ 1189 w 1245"/>
                <a:gd name="T83" fmla="*/ 981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45" h="1182">
                  <a:moveTo>
                    <a:pt x="1189" y="981"/>
                  </a:moveTo>
                  <a:cubicBezTo>
                    <a:pt x="1170" y="981"/>
                    <a:pt x="1153" y="991"/>
                    <a:pt x="1142" y="1005"/>
                  </a:cubicBezTo>
                  <a:cubicBezTo>
                    <a:pt x="999" y="1005"/>
                    <a:pt x="999" y="1005"/>
                    <a:pt x="999" y="1005"/>
                  </a:cubicBezTo>
                  <a:cubicBezTo>
                    <a:pt x="999" y="947"/>
                    <a:pt x="999" y="947"/>
                    <a:pt x="999" y="947"/>
                  </a:cubicBezTo>
                  <a:cubicBezTo>
                    <a:pt x="999" y="934"/>
                    <a:pt x="994" y="922"/>
                    <a:pt x="985" y="913"/>
                  </a:cubicBezTo>
                  <a:cubicBezTo>
                    <a:pt x="975" y="904"/>
                    <a:pt x="963" y="898"/>
                    <a:pt x="950" y="898"/>
                  </a:cubicBezTo>
                  <a:cubicBezTo>
                    <a:pt x="718" y="898"/>
                    <a:pt x="718" y="898"/>
                    <a:pt x="718" y="898"/>
                  </a:cubicBezTo>
                  <a:cubicBezTo>
                    <a:pt x="691" y="898"/>
                    <a:pt x="669" y="920"/>
                    <a:pt x="669" y="947"/>
                  </a:cubicBezTo>
                  <a:cubicBezTo>
                    <a:pt x="669" y="1005"/>
                    <a:pt x="669" y="1005"/>
                    <a:pt x="669" y="1005"/>
                  </a:cubicBezTo>
                  <a:cubicBezTo>
                    <a:pt x="277" y="1005"/>
                    <a:pt x="277" y="1005"/>
                    <a:pt x="277" y="1005"/>
                  </a:cubicBezTo>
                  <a:cubicBezTo>
                    <a:pt x="245" y="1005"/>
                    <a:pt x="217" y="986"/>
                    <a:pt x="205" y="958"/>
                  </a:cubicBezTo>
                  <a:cubicBezTo>
                    <a:pt x="281" y="958"/>
                    <a:pt x="281" y="958"/>
                    <a:pt x="281" y="958"/>
                  </a:cubicBezTo>
                  <a:cubicBezTo>
                    <a:pt x="308" y="958"/>
                    <a:pt x="329" y="937"/>
                    <a:pt x="329" y="910"/>
                  </a:cubicBezTo>
                  <a:cubicBezTo>
                    <a:pt x="329" y="723"/>
                    <a:pt x="329" y="723"/>
                    <a:pt x="329" y="723"/>
                  </a:cubicBezTo>
                  <a:cubicBezTo>
                    <a:pt x="329" y="710"/>
                    <a:pt x="324" y="698"/>
                    <a:pt x="315" y="689"/>
                  </a:cubicBezTo>
                  <a:cubicBezTo>
                    <a:pt x="306" y="680"/>
                    <a:pt x="294" y="674"/>
                    <a:pt x="281" y="674"/>
                  </a:cubicBezTo>
                  <a:cubicBezTo>
                    <a:pt x="203" y="674"/>
                    <a:pt x="203" y="674"/>
                    <a:pt x="203" y="674"/>
                  </a:cubicBezTo>
                  <a:cubicBezTo>
                    <a:pt x="214" y="645"/>
                    <a:pt x="243" y="624"/>
                    <a:pt x="277" y="624"/>
                  </a:cubicBezTo>
                  <a:cubicBezTo>
                    <a:pt x="439" y="624"/>
                    <a:pt x="439" y="624"/>
                    <a:pt x="439" y="624"/>
                  </a:cubicBezTo>
                  <a:cubicBezTo>
                    <a:pt x="439" y="684"/>
                    <a:pt x="439" y="684"/>
                    <a:pt x="439" y="684"/>
                  </a:cubicBezTo>
                  <a:cubicBezTo>
                    <a:pt x="439" y="711"/>
                    <a:pt x="460" y="732"/>
                    <a:pt x="487" y="732"/>
                  </a:cubicBezTo>
                  <a:cubicBezTo>
                    <a:pt x="720" y="732"/>
                    <a:pt x="720" y="732"/>
                    <a:pt x="720" y="732"/>
                  </a:cubicBezTo>
                  <a:cubicBezTo>
                    <a:pt x="746" y="732"/>
                    <a:pt x="768" y="711"/>
                    <a:pt x="768" y="684"/>
                  </a:cubicBezTo>
                  <a:cubicBezTo>
                    <a:pt x="768" y="624"/>
                    <a:pt x="768" y="624"/>
                    <a:pt x="768" y="624"/>
                  </a:cubicBezTo>
                  <a:cubicBezTo>
                    <a:pt x="925" y="624"/>
                    <a:pt x="925" y="624"/>
                    <a:pt x="925" y="624"/>
                  </a:cubicBezTo>
                  <a:cubicBezTo>
                    <a:pt x="996" y="624"/>
                    <a:pt x="1055" y="573"/>
                    <a:pt x="1068" y="505"/>
                  </a:cubicBezTo>
                  <a:cubicBezTo>
                    <a:pt x="1153" y="505"/>
                    <a:pt x="1153" y="505"/>
                    <a:pt x="1153" y="505"/>
                  </a:cubicBezTo>
                  <a:cubicBezTo>
                    <a:pt x="1180" y="505"/>
                    <a:pt x="1202" y="484"/>
                    <a:pt x="1202" y="457"/>
                  </a:cubicBezTo>
                  <a:cubicBezTo>
                    <a:pt x="1202" y="270"/>
                    <a:pt x="1202" y="270"/>
                    <a:pt x="1202" y="270"/>
                  </a:cubicBezTo>
                  <a:cubicBezTo>
                    <a:pt x="1202" y="257"/>
                    <a:pt x="1197" y="245"/>
                    <a:pt x="1187" y="236"/>
                  </a:cubicBezTo>
                  <a:cubicBezTo>
                    <a:pt x="1178" y="226"/>
                    <a:pt x="1166" y="221"/>
                    <a:pt x="1153" y="221"/>
                  </a:cubicBezTo>
                  <a:cubicBezTo>
                    <a:pt x="1066" y="221"/>
                    <a:pt x="1066" y="221"/>
                    <a:pt x="1066" y="221"/>
                  </a:cubicBezTo>
                  <a:cubicBezTo>
                    <a:pt x="1051" y="157"/>
                    <a:pt x="994" y="109"/>
                    <a:pt x="925" y="109"/>
                  </a:cubicBezTo>
                  <a:cubicBezTo>
                    <a:pt x="645" y="109"/>
                    <a:pt x="645" y="109"/>
                    <a:pt x="645" y="109"/>
                  </a:cubicBezTo>
                  <a:cubicBezTo>
                    <a:pt x="645" y="49"/>
                    <a:pt x="645" y="49"/>
                    <a:pt x="645" y="49"/>
                  </a:cubicBezTo>
                  <a:cubicBezTo>
                    <a:pt x="645" y="36"/>
                    <a:pt x="640" y="23"/>
                    <a:pt x="631" y="14"/>
                  </a:cubicBezTo>
                  <a:cubicBezTo>
                    <a:pt x="622" y="5"/>
                    <a:pt x="610" y="0"/>
                    <a:pt x="597" y="0"/>
                  </a:cubicBezTo>
                  <a:cubicBezTo>
                    <a:pt x="364" y="0"/>
                    <a:pt x="364" y="0"/>
                    <a:pt x="364" y="0"/>
                  </a:cubicBezTo>
                  <a:cubicBezTo>
                    <a:pt x="338" y="0"/>
                    <a:pt x="316" y="22"/>
                    <a:pt x="316" y="49"/>
                  </a:cubicBezTo>
                  <a:cubicBezTo>
                    <a:pt x="316" y="109"/>
                    <a:pt x="316" y="109"/>
                    <a:pt x="316" y="109"/>
                  </a:cubicBezTo>
                  <a:cubicBezTo>
                    <a:pt x="200" y="109"/>
                    <a:pt x="200" y="109"/>
                    <a:pt x="200" y="109"/>
                  </a:cubicBezTo>
                  <a:cubicBezTo>
                    <a:pt x="190" y="96"/>
                    <a:pt x="174" y="88"/>
                    <a:pt x="157" y="88"/>
                  </a:cubicBezTo>
                  <a:cubicBezTo>
                    <a:pt x="125" y="88"/>
                    <a:pt x="100" y="113"/>
                    <a:pt x="100" y="145"/>
                  </a:cubicBezTo>
                  <a:cubicBezTo>
                    <a:pt x="100" y="176"/>
                    <a:pt x="125" y="201"/>
                    <a:pt x="157" y="201"/>
                  </a:cubicBezTo>
                  <a:cubicBezTo>
                    <a:pt x="177" y="201"/>
                    <a:pt x="194" y="191"/>
                    <a:pt x="204" y="175"/>
                  </a:cubicBezTo>
                  <a:cubicBezTo>
                    <a:pt x="316" y="175"/>
                    <a:pt x="316" y="175"/>
                    <a:pt x="316" y="175"/>
                  </a:cubicBezTo>
                  <a:cubicBezTo>
                    <a:pt x="316" y="235"/>
                    <a:pt x="316" y="235"/>
                    <a:pt x="316" y="235"/>
                  </a:cubicBezTo>
                  <a:cubicBezTo>
                    <a:pt x="316" y="262"/>
                    <a:pt x="338" y="284"/>
                    <a:pt x="364" y="284"/>
                  </a:cubicBezTo>
                  <a:cubicBezTo>
                    <a:pt x="597" y="284"/>
                    <a:pt x="597" y="284"/>
                    <a:pt x="597" y="284"/>
                  </a:cubicBezTo>
                  <a:cubicBezTo>
                    <a:pt x="624" y="284"/>
                    <a:pt x="645" y="262"/>
                    <a:pt x="645" y="235"/>
                  </a:cubicBezTo>
                  <a:cubicBezTo>
                    <a:pt x="645" y="175"/>
                    <a:pt x="645" y="175"/>
                    <a:pt x="645" y="175"/>
                  </a:cubicBezTo>
                  <a:cubicBezTo>
                    <a:pt x="925" y="175"/>
                    <a:pt x="925" y="175"/>
                    <a:pt x="925" y="175"/>
                  </a:cubicBezTo>
                  <a:cubicBezTo>
                    <a:pt x="956" y="175"/>
                    <a:pt x="984" y="194"/>
                    <a:pt x="996" y="221"/>
                  </a:cubicBezTo>
                  <a:cubicBezTo>
                    <a:pt x="921" y="221"/>
                    <a:pt x="921" y="221"/>
                    <a:pt x="921" y="221"/>
                  </a:cubicBezTo>
                  <a:cubicBezTo>
                    <a:pt x="894" y="221"/>
                    <a:pt x="872" y="243"/>
                    <a:pt x="872" y="270"/>
                  </a:cubicBezTo>
                  <a:cubicBezTo>
                    <a:pt x="872" y="457"/>
                    <a:pt x="872" y="457"/>
                    <a:pt x="872" y="457"/>
                  </a:cubicBezTo>
                  <a:cubicBezTo>
                    <a:pt x="872" y="484"/>
                    <a:pt x="894" y="505"/>
                    <a:pt x="921" y="505"/>
                  </a:cubicBezTo>
                  <a:cubicBezTo>
                    <a:pt x="999" y="505"/>
                    <a:pt x="999" y="505"/>
                    <a:pt x="999" y="505"/>
                  </a:cubicBezTo>
                  <a:cubicBezTo>
                    <a:pt x="988" y="535"/>
                    <a:pt x="959" y="557"/>
                    <a:pt x="925" y="557"/>
                  </a:cubicBezTo>
                  <a:cubicBezTo>
                    <a:pt x="768" y="557"/>
                    <a:pt x="768" y="557"/>
                    <a:pt x="768" y="557"/>
                  </a:cubicBezTo>
                  <a:cubicBezTo>
                    <a:pt x="768" y="497"/>
                    <a:pt x="768" y="497"/>
                    <a:pt x="768" y="497"/>
                  </a:cubicBezTo>
                  <a:cubicBezTo>
                    <a:pt x="768" y="484"/>
                    <a:pt x="763" y="472"/>
                    <a:pt x="754" y="463"/>
                  </a:cubicBezTo>
                  <a:cubicBezTo>
                    <a:pt x="745" y="453"/>
                    <a:pt x="733" y="448"/>
                    <a:pt x="720" y="448"/>
                  </a:cubicBezTo>
                  <a:cubicBezTo>
                    <a:pt x="487" y="448"/>
                    <a:pt x="487" y="448"/>
                    <a:pt x="487" y="448"/>
                  </a:cubicBezTo>
                  <a:cubicBezTo>
                    <a:pt x="460" y="448"/>
                    <a:pt x="439" y="470"/>
                    <a:pt x="439" y="497"/>
                  </a:cubicBezTo>
                  <a:cubicBezTo>
                    <a:pt x="439" y="557"/>
                    <a:pt x="439" y="557"/>
                    <a:pt x="439" y="557"/>
                  </a:cubicBezTo>
                  <a:cubicBezTo>
                    <a:pt x="277" y="557"/>
                    <a:pt x="277" y="557"/>
                    <a:pt x="277" y="557"/>
                  </a:cubicBezTo>
                  <a:cubicBezTo>
                    <a:pt x="206" y="557"/>
                    <a:pt x="147" y="608"/>
                    <a:pt x="134" y="674"/>
                  </a:cubicBezTo>
                  <a:cubicBezTo>
                    <a:pt x="48" y="674"/>
                    <a:pt x="48" y="674"/>
                    <a:pt x="48" y="674"/>
                  </a:cubicBezTo>
                  <a:cubicBezTo>
                    <a:pt x="22" y="674"/>
                    <a:pt x="0" y="696"/>
                    <a:pt x="0" y="723"/>
                  </a:cubicBezTo>
                  <a:cubicBezTo>
                    <a:pt x="0" y="910"/>
                    <a:pt x="0" y="910"/>
                    <a:pt x="0" y="910"/>
                  </a:cubicBezTo>
                  <a:cubicBezTo>
                    <a:pt x="0" y="937"/>
                    <a:pt x="22" y="958"/>
                    <a:pt x="48" y="958"/>
                  </a:cubicBezTo>
                  <a:cubicBezTo>
                    <a:pt x="135" y="958"/>
                    <a:pt x="135" y="958"/>
                    <a:pt x="135" y="958"/>
                  </a:cubicBezTo>
                  <a:cubicBezTo>
                    <a:pt x="149" y="1023"/>
                    <a:pt x="207" y="1072"/>
                    <a:pt x="277" y="1072"/>
                  </a:cubicBezTo>
                  <a:cubicBezTo>
                    <a:pt x="669" y="1072"/>
                    <a:pt x="669" y="1072"/>
                    <a:pt x="669" y="1072"/>
                  </a:cubicBezTo>
                  <a:cubicBezTo>
                    <a:pt x="669" y="1134"/>
                    <a:pt x="669" y="1134"/>
                    <a:pt x="669" y="1134"/>
                  </a:cubicBezTo>
                  <a:cubicBezTo>
                    <a:pt x="669" y="1161"/>
                    <a:pt x="691" y="1182"/>
                    <a:pt x="718" y="1182"/>
                  </a:cubicBezTo>
                  <a:cubicBezTo>
                    <a:pt x="950" y="1182"/>
                    <a:pt x="950" y="1182"/>
                    <a:pt x="950" y="1182"/>
                  </a:cubicBezTo>
                  <a:cubicBezTo>
                    <a:pt x="977" y="1182"/>
                    <a:pt x="999" y="1161"/>
                    <a:pt x="999" y="1134"/>
                  </a:cubicBezTo>
                  <a:cubicBezTo>
                    <a:pt x="999" y="1072"/>
                    <a:pt x="999" y="1072"/>
                    <a:pt x="999" y="1072"/>
                  </a:cubicBezTo>
                  <a:cubicBezTo>
                    <a:pt x="1144" y="1072"/>
                    <a:pt x="1144" y="1072"/>
                    <a:pt x="1144" y="1072"/>
                  </a:cubicBezTo>
                  <a:cubicBezTo>
                    <a:pt x="1154" y="1086"/>
                    <a:pt x="1170" y="1095"/>
                    <a:pt x="1189" y="1095"/>
                  </a:cubicBezTo>
                  <a:cubicBezTo>
                    <a:pt x="1220" y="1095"/>
                    <a:pt x="1245" y="1069"/>
                    <a:pt x="1245" y="1038"/>
                  </a:cubicBezTo>
                  <a:cubicBezTo>
                    <a:pt x="1245" y="1007"/>
                    <a:pt x="1220" y="981"/>
                    <a:pt x="1189" y="98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88" name="Freeform 6"/>
            <p:cNvSpPr>
              <a:spLocks/>
            </p:cNvSpPr>
            <p:nvPr/>
          </p:nvSpPr>
          <p:spPr bwMode="auto">
            <a:xfrm>
              <a:off x="4475738" y="1161009"/>
              <a:ext cx="1841969" cy="971260"/>
            </a:xfrm>
            <a:custGeom>
              <a:avLst/>
              <a:gdLst>
                <a:gd name="T0" fmla="*/ 0 w 277"/>
                <a:gd name="T1" fmla="*/ 22 h 230"/>
                <a:gd name="T2" fmla="*/ 22 w 277"/>
                <a:gd name="T3" fmla="*/ 0 h 230"/>
                <a:gd name="T4" fmla="*/ 255 w 277"/>
                <a:gd name="T5" fmla="*/ 0 h 230"/>
                <a:gd name="T6" fmla="*/ 277 w 277"/>
                <a:gd name="T7" fmla="*/ 22 h 230"/>
                <a:gd name="T8" fmla="*/ 277 w 277"/>
                <a:gd name="T9" fmla="*/ 208 h 230"/>
                <a:gd name="T10" fmla="*/ 255 w 277"/>
                <a:gd name="T11" fmla="*/ 230 h 230"/>
                <a:gd name="T12" fmla="*/ 22 w 277"/>
                <a:gd name="T13" fmla="*/ 230 h 230"/>
                <a:gd name="T14" fmla="*/ 0 w 277"/>
                <a:gd name="T15" fmla="*/ 208 h 230"/>
                <a:gd name="T16" fmla="*/ 0 w 277"/>
                <a:gd name="T17" fmla="*/ 2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7" h="230">
                  <a:moveTo>
                    <a:pt x="0" y="22"/>
                  </a:moveTo>
                  <a:cubicBezTo>
                    <a:pt x="0" y="10"/>
                    <a:pt x="10" y="0"/>
                    <a:pt x="22" y="0"/>
                  </a:cubicBezTo>
                  <a:cubicBezTo>
                    <a:pt x="255" y="0"/>
                    <a:pt x="255" y="0"/>
                    <a:pt x="255" y="0"/>
                  </a:cubicBezTo>
                  <a:cubicBezTo>
                    <a:pt x="267" y="0"/>
                    <a:pt x="277" y="10"/>
                    <a:pt x="277" y="22"/>
                  </a:cubicBezTo>
                  <a:cubicBezTo>
                    <a:pt x="277" y="208"/>
                    <a:pt x="277" y="208"/>
                    <a:pt x="277" y="208"/>
                  </a:cubicBezTo>
                  <a:cubicBezTo>
                    <a:pt x="277" y="220"/>
                    <a:pt x="267" y="230"/>
                    <a:pt x="255" y="230"/>
                  </a:cubicBezTo>
                  <a:cubicBezTo>
                    <a:pt x="22" y="230"/>
                    <a:pt x="22" y="230"/>
                    <a:pt x="22" y="230"/>
                  </a:cubicBezTo>
                  <a:cubicBezTo>
                    <a:pt x="10" y="230"/>
                    <a:pt x="0" y="220"/>
                    <a:pt x="0" y="208"/>
                  </a:cubicBezTo>
                  <a:cubicBezTo>
                    <a:pt x="0" y="22"/>
                    <a:pt x="0" y="22"/>
                    <a:pt x="0" y="22"/>
                  </a:cubicBezTo>
                </a:path>
              </a:pathLst>
            </a:custGeom>
            <a:solidFill>
              <a:schemeClr val="accent4"/>
            </a:solidFill>
            <a:ln>
              <a:noFill/>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89" name="Freeform 7"/>
            <p:cNvSpPr>
              <a:spLocks/>
            </p:cNvSpPr>
            <p:nvPr/>
          </p:nvSpPr>
          <p:spPr bwMode="auto">
            <a:xfrm>
              <a:off x="8181288" y="2094150"/>
              <a:ext cx="1837166" cy="975833"/>
            </a:xfrm>
            <a:custGeom>
              <a:avLst/>
              <a:gdLst>
                <a:gd name="T0" fmla="*/ 0 w 276"/>
                <a:gd name="T1" fmla="*/ 22 h 231"/>
                <a:gd name="T2" fmla="*/ 22 w 276"/>
                <a:gd name="T3" fmla="*/ 0 h 231"/>
                <a:gd name="T4" fmla="*/ 254 w 276"/>
                <a:gd name="T5" fmla="*/ 0 h 231"/>
                <a:gd name="T6" fmla="*/ 276 w 276"/>
                <a:gd name="T7" fmla="*/ 22 h 231"/>
                <a:gd name="T8" fmla="*/ 276 w 276"/>
                <a:gd name="T9" fmla="*/ 209 h 231"/>
                <a:gd name="T10" fmla="*/ 254 w 276"/>
                <a:gd name="T11" fmla="*/ 231 h 231"/>
                <a:gd name="T12" fmla="*/ 22 w 276"/>
                <a:gd name="T13" fmla="*/ 231 h 231"/>
                <a:gd name="T14" fmla="*/ 0 w 276"/>
                <a:gd name="T15" fmla="*/ 209 h 231"/>
                <a:gd name="T16" fmla="*/ 0 w 276"/>
                <a:gd name="T17" fmla="*/ 2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 h="231">
                  <a:moveTo>
                    <a:pt x="0" y="22"/>
                  </a:moveTo>
                  <a:cubicBezTo>
                    <a:pt x="0" y="10"/>
                    <a:pt x="9" y="0"/>
                    <a:pt x="22" y="0"/>
                  </a:cubicBezTo>
                  <a:cubicBezTo>
                    <a:pt x="254" y="0"/>
                    <a:pt x="254" y="0"/>
                    <a:pt x="254" y="0"/>
                  </a:cubicBezTo>
                  <a:cubicBezTo>
                    <a:pt x="266" y="0"/>
                    <a:pt x="276" y="10"/>
                    <a:pt x="276" y="22"/>
                  </a:cubicBezTo>
                  <a:cubicBezTo>
                    <a:pt x="276" y="209"/>
                    <a:pt x="276" y="209"/>
                    <a:pt x="276" y="209"/>
                  </a:cubicBezTo>
                  <a:cubicBezTo>
                    <a:pt x="276" y="221"/>
                    <a:pt x="266" y="231"/>
                    <a:pt x="254" y="231"/>
                  </a:cubicBezTo>
                  <a:cubicBezTo>
                    <a:pt x="22" y="231"/>
                    <a:pt x="22" y="231"/>
                    <a:pt x="22" y="231"/>
                  </a:cubicBezTo>
                  <a:cubicBezTo>
                    <a:pt x="9" y="231"/>
                    <a:pt x="0" y="221"/>
                    <a:pt x="0" y="209"/>
                  </a:cubicBezTo>
                  <a:cubicBezTo>
                    <a:pt x="0" y="22"/>
                    <a:pt x="0" y="22"/>
                    <a:pt x="0" y="22"/>
                  </a:cubicBezTo>
                </a:path>
              </a:pathLst>
            </a:custGeom>
            <a:solidFill>
              <a:srgbClr val="EF2497"/>
            </a:solidFill>
            <a:ln>
              <a:noFill/>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90" name="Freeform 8"/>
            <p:cNvSpPr>
              <a:spLocks/>
            </p:cNvSpPr>
            <p:nvPr/>
          </p:nvSpPr>
          <p:spPr bwMode="auto">
            <a:xfrm>
              <a:off x="5294657" y="3053210"/>
              <a:ext cx="1841969" cy="975833"/>
            </a:xfrm>
            <a:custGeom>
              <a:avLst/>
              <a:gdLst>
                <a:gd name="T0" fmla="*/ 0 w 277"/>
                <a:gd name="T1" fmla="*/ 22 h 231"/>
                <a:gd name="T2" fmla="*/ 22 w 277"/>
                <a:gd name="T3" fmla="*/ 0 h 231"/>
                <a:gd name="T4" fmla="*/ 255 w 277"/>
                <a:gd name="T5" fmla="*/ 0 h 231"/>
                <a:gd name="T6" fmla="*/ 277 w 277"/>
                <a:gd name="T7" fmla="*/ 22 h 231"/>
                <a:gd name="T8" fmla="*/ 277 w 277"/>
                <a:gd name="T9" fmla="*/ 209 h 231"/>
                <a:gd name="T10" fmla="*/ 255 w 277"/>
                <a:gd name="T11" fmla="*/ 231 h 231"/>
                <a:gd name="T12" fmla="*/ 22 w 277"/>
                <a:gd name="T13" fmla="*/ 231 h 231"/>
                <a:gd name="T14" fmla="*/ 0 w 277"/>
                <a:gd name="T15" fmla="*/ 209 h 231"/>
                <a:gd name="T16" fmla="*/ 0 w 277"/>
                <a:gd name="T17" fmla="*/ 2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7" h="231">
                  <a:moveTo>
                    <a:pt x="0" y="22"/>
                  </a:moveTo>
                  <a:cubicBezTo>
                    <a:pt x="0" y="10"/>
                    <a:pt x="10" y="0"/>
                    <a:pt x="22" y="0"/>
                  </a:cubicBezTo>
                  <a:cubicBezTo>
                    <a:pt x="255" y="0"/>
                    <a:pt x="255" y="0"/>
                    <a:pt x="255" y="0"/>
                  </a:cubicBezTo>
                  <a:cubicBezTo>
                    <a:pt x="267" y="0"/>
                    <a:pt x="277" y="10"/>
                    <a:pt x="277" y="22"/>
                  </a:cubicBezTo>
                  <a:cubicBezTo>
                    <a:pt x="277" y="209"/>
                    <a:pt x="277" y="209"/>
                    <a:pt x="277" y="209"/>
                  </a:cubicBezTo>
                  <a:cubicBezTo>
                    <a:pt x="277" y="221"/>
                    <a:pt x="267" y="231"/>
                    <a:pt x="255" y="231"/>
                  </a:cubicBezTo>
                  <a:cubicBezTo>
                    <a:pt x="22" y="231"/>
                    <a:pt x="22" y="231"/>
                    <a:pt x="22" y="231"/>
                  </a:cubicBezTo>
                  <a:cubicBezTo>
                    <a:pt x="10" y="231"/>
                    <a:pt x="0" y="221"/>
                    <a:pt x="0" y="209"/>
                  </a:cubicBezTo>
                  <a:cubicBezTo>
                    <a:pt x="0" y="22"/>
                    <a:pt x="0" y="22"/>
                    <a:pt x="0" y="22"/>
                  </a:cubicBezTo>
                </a:path>
              </a:pathLst>
            </a:cu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91" name="Freeform 9"/>
            <p:cNvSpPr>
              <a:spLocks/>
            </p:cNvSpPr>
            <p:nvPr/>
          </p:nvSpPr>
          <p:spPr bwMode="auto">
            <a:xfrm>
              <a:off x="2372003" y="4007697"/>
              <a:ext cx="1844370" cy="975833"/>
            </a:xfrm>
            <a:custGeom>
              <a:avLst/>
              <a:gdLst>
                <a:gd name="T0" fmla="*/ 0 w 277"/>
                <a:gd name="T1" fmla="*/ 22 h 231"/>
                <a:gd name="T2" fmla="*/ 22 w 277"/>
                <a:gd name="T3" fmla="*/ 0 h 231"/>
                <a:gd name="T4" fmla="*/ 255 w 277"/>
                <a:gd name="T5" fmla="*/ 0 h 231"/>
                <a:gd name="T6" fmla="*/ 277 w 277"/>
                <a:gd name="T7" fmla="*/ 22 h 231"/>
                <a:gd name="T8" fmla="*/ 277 w 277"/>
                <a:gd name="T9" fmla="*/ 209 h 231"/>
                <a:gd name="T10" fmla="*/ 255 w 277"/>
                <a:gd name="T11" fmla="*/ 231 h 231"/>
                <a:gd name="T12" fmla="*/ 22 w 277"/>
                <a:gd name="T13" fmla="*/ 231 h 231"/>
                <a:gd name="T14" fmla="*/ 0 w 277"/>
                <a:gd name="T15" fmla="*/ 209 h 231"/>
                <a:gd name="T16" fmla="*/ 0 w 277"/>
                <a:gd name="T17" fmla="*/ 2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7" h="231">
                  <a:moveTo>
                    <a:pt x="0" y="22"/>
                  </a:moveTo>
                  <a:cubicBezTo>
                    <a:pt x="0" y="10"/>
                    <a:pt x="10" y="0"/>
                    <a:pt x="22" y="0"/>
                  </a:cubicBezTo>
                  <a:cubicBezTo>
                    <a:pt x="255" y="0"/>
                    <a:pt x="255" y="0"/>
                    <a:pt x="255" y="0"/>
                  </a:cubicBezTo>
                  <a:cubicBezTo>
                    <a:pt x="267" y="0"/>
                    <a:pt x="277" y="10"/>
                    <a:pt x="277" y="22"/>
                  </a:cubicBezTo>
                  <a:cubicBezTo>
                    <a:pt x="277" y="209"/>
                    <a:pt x="277" y="209"/>
                    <a:pt x="277" y="209"/>
                  </a:cubicBezTo>
                  <a:cubicBezTo>
                    <a:pt x="277" y="221"/>
                    <a:pt x="267" y="231"/>
                    <a:pt x="255" y="231"/>
                  </a:cubicBezTo>
                  <a:cubicBezTo>
                    <a:pt x="22" y="231"/>
                    <a:pt x="22" y="231"/>
                    <a:pt x="22" y="231"/>
                  </a:cubicBezTo>
                  <a:cubicBezTo>
                    <a:pt x="10" y="231"/>
                    <a:pt x="0" y="221"/>
                    <a:pt x="0" y="209"/>
                  </a:cubicBezTo>
                  <a:cubicBezTo>
                    <a:pt x="0" y="22"/>
                    <a:pt x="0" y="22"/>
                    <a:pt x="0" y="22"/>
                  </a:cubicBezTo>
                </a:path>
              </a:pathLst>
            </a:custGeom>
            <a:solidFill>
              <a:srgbClr val="32BDAC"/>
            </a:solidFill>
            <a:ln>
              <a:noFill/>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92" name="Freeform 10"/>
            <p:cNvSpPr>
              <a:spLocks/>
            </p:cNvSpPr>
            <p:nvPr/>
          </p:nvSpPr>
          <p:spPr bwMode="auto">
            <a:xfrm>
              <a:off x="6831632" y="4954561"/>
              <a:ext cx="1834764" cy="975833"/>
            </a:xfrm>
            <a:custGeom>
              <a:avLst/>
              <a:gdLst>
                <a:gd name="T0" fmla="*/ 0 w 276"/>
                <a:gd name="T1" fmla="*/ 22 h 231"/>
                <a:gd name="T2" fmla="*/ 22 w 276"/>
                <a:gd name="T3" fmla="*/ 0 h 231"/>
                <a:gd name="T4" fmla="*/ 254 w 276"/>
                <a:gd name="T5" fmla="*/ 0 h 231"/>
                <a:gd name="T6" fmla="*/ 276 w 276"/>
                <a:gd name="T7" fmla="*/ 22 h 231"/>
                <a:gd name="T8" fmla="*/ 276 w 276"/>
                <a:gd name="T9" fmla="*/ 209 h 231"/>
                <a:gd name="T10" fmla="*/ 254 w 276"/>
                <a:gd name="T11" fmla="*/ 231 h 231"/>
                <a:gd name="T12" fmla="*/ 22 w 276"/>
                <a:gd name="T13" fmla="*/ 231 h 231"/>
                <a:gd name="T14" fmla="*/ 0 w 276"/>
                <a:gd name="T15" fmla="*/ 209 h 231"/>
                <a:gd name="T16" fmla="*/ 0 w 276"/>
                <a:gd name="T17" fmla="*/ 2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 h="231">
                  <a:moveTo>
                    <a:pt x="0" y="22"/>
                  </a:moveTo>
                  <a:cubicBezTo>
                    <a:pt x="0" y="10"/>
                    <a:pt x="10" y="0"/>
                    <a:pt x="22" y="0"/>
                  </a:cubicBezTo>
                  <a:cubicBezTo>
                    <a:pt x="254" y="0"/>
                    <a:pt x="254" y="0"/>
                    <a:pt x="254" y="0"/>
                  </a:cubicBezTo>
                  <a:cubicBezTo>
                    <a:pt x="266" y="0"/>
                    <a:pt x="276" y="10"/>
                    <a:pt x="276" y="22"/>
                  </a:cubicBezTo>
                  <a:cubicBezTo>
                    <a:pt x="276" y="209"/>
                    <a:pt x="276" y="209"/>
                    <a:pt x="276" y="209"/>
                  </a:cubicBezTo>
                  <a:cubicBezTo>
                    <a:pt x="276" y="221"/>
                    <a:pt x="266" y="231"/>
                    <a:pt x="254" y="231"/>
                  </a:cubicBezTo>
                  <a:cubicBezTo>
                    <a:pt x="22" y="231"/>
                    <a:pt x="22" y="231"/>
                    <a:pt x="22" y="231"/>
                  </a:cubicBezTo>
                  <a:cubicBezTo>
                    <a:pt x="10" y="231"/>
                    <a:pt x="0" y="221"/>
                    <a:pt x="0" y="209"/>
                  </a:cubicBezTo>
                  <a:cubicBezTo>
                    <a:pt x="0" y="22"/>
                    <a:pt x="0" y="22"/>
                    <a:pt x="0" y="22"/>
                  </a:cubicBezTo>
                </a:path>
              </a:pathLst>
            </a:custGeom>
            <a:solidFill>
              <a:srgbClr val="965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93" name="Oval 11"/>
            <p:cNvSpPr>
              <a:spLocks noChangeArrowheads="1"/>
            </p:cNvSpPr>
            <p:nvPr/>
          </p:nvSpPr>
          <p:spPr bwMode="auto">
            <a:xfrm>
              <a:off x="3178915" y="1524466"/>
              <a:ext cx="297789" cy="190593"/>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94" name="Oval 12"/>
            <p:cNvSpPr>
              <a:spLocks noChangeArrowheads="1"/>
            </p:cNvSpPr>
            <p:nvPr/>
          </p:nvSpPr>
          <p:spPr bwMode="auto">
            <a:xfrm>
              <a:off x="10175820" y="5351102"/>
              <a:ext cx="304995" cy="195167"/>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95" name="Freeform 13"/>
            <p:cNvSpPr>
              <a:spLocks/>
            </p:cNvSpPr>
            <p:nvPr/>
          </p:nvSpPr>
          <p:spPr bwMode="auto">
            <a:xfrm>
              <a:off x="4475738" y="1082179"/>
              <a:ext cx="1841969" cy="971260"/>
            </a:xfrm>
            <a:custGeom>
              <a:avLst/>
              <a:gdLst>
                <a:gd name="T0" fmla="*/ 255 w 277"/>
                <a:gd name="T1" fmla="*/ 0 h 230"/>
                <a:gd name="T2" fmla="*/ 22 w 277"/>
                <a:gd name="T3" fmla="*/ 0 h 230"/>
                <a:gd name="T4" fmla="*/ 0 w 277"/>
                <a:gd name="T5" fmla="*/ 22 h 230"/>
                <a:gd name="T6" fmla="*/ 0 w 277"/>
                <a:gd name="T7" fmla="*/ 208 h 230"/>
                <a:gd name="T8" fmla="*/ 22 w 277"/>
                <a:gd name="T9" fmla="*/ 230 h 230"/>
                <a:gd name="T10" fmla="*/ 33 w 277"/>
                <a:gd name="T11" fmla="*/ 230 h 230"/>
                <a:gd name="T12" fmla="*/ 33 w 277"/>
                <a:gd name="T13" fmla="*/ 54 h 230"/>
                <a:gd name="T14" fmla="*/ 55 w 277"/>
                <a:gd name="T15" fmla="*/ 32 h 230"/>
                <a:gd name="T16" fmla="*/ 277 w 277"/>
                <a:gd name="T17" fmla="*/ 32 h 230"/>
                <a:gd name="T18" fmla="*/ 277 w 277"/>
                <a:gd name="T19" fmla="*/ 22 h 230"/>
                <a:gd name="T20" fmla="*/ 255 w 277"/>
                <a:gd name="T2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230">
                  <a:moveTo>
                    <a:pt x="255" y="0"/>
                  </a:moveTo>
                  <a:cubicBezTo>
                    <a:pt x="22" y="0"/>
                    <a:pt x="22" y="0"/>
                    <a:pt x="22" y="0"/>
                  </a:cubicBezTo>
                  <a:cubicBezTo>
                    <a:pt x="10" y="0"/>
                    <a:pt x="0" y="10"/>
                    <a:pt x="0" y="22"/>
                  </a:cubicBezTo>
                  <a:cubicBezTo>
                    <a:pt x="0" y="208"/>
                    <a:pt x="0" y="208"/>
                    <a:pt x="0" y="208"/>
                  </a:cubicBezTo>
                  <a:cubicBezTo>
                    <a:pt x="0" y="220"/>
                    <a:pt x="10" y="230"/>
                    <a:pt x="22" y="230"/>
                  </a:cubicBezTo>
                  <a:cubicBezTo>
                    <a:pt x="33" y="230"/>
                    <a:pt x="33" y="230"/>
                    <a:pt x="33" y="230"/>
                  </a:cubicBezTo>
                  <a:cubicBezTo>
                    <a:pt x="33" y="54"/>
                    <a:pt x="33" y="54"/>
                    <a:pt x="33" y="54"/>
                  </a:cubicBezTo>
                  <a:cubicBezTo>
                    <a:pt x="33" y="42"/>
                    <a:pt x="43" y="32"/>
                    <a:pt x="55" y="32"/>
                  </a:cubicBezTo>
                  <a:cubicBezTo>
                    <a:pt x="277" y="32"/>
                    <a:pt x="277" y="32"/>
                    <a:pt x="277" y="32"/>
                  </a:cubicBezTo>
                  <a:cubicBezTo>
                    <a:pt x="277" y="22"/>
                    <a:pt x="277" y="22"/>
                    <a:pt x="277" y="22"/>
                  </a:cubicBezTo>
                  <a:cubicBezTo>
                    <a:pt x="277" y="10"/>
                    <a:pt x="267" y="0"/>
                    <a:pt x="255" y="0"/>
                  </a:cubicBezTo>
                </a:path>
              </a:pathLst>
            </a:custGeom>
            <a:solidFill>
              <a:srgbClr val="F49C1A"/>
            </a:solidFill>
            <a:ln>
              <a:noFill/>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96" name="Freeform 14"/>
            <p:cNvSpPr>
              <a:spLocks/>
            </p:cNvSpPr>
            <p:nvPr/>
          </p:nvSpPr>
          <p:spPr bwMode="auto">
            <a:xfrm>
              <a:off x="8181288" y="2094150"/>
              <a:ext cx="1837166" cy="975833"/>
            </a:xfrm>
            <a:custGeom>
              <a:avLst/>
              <a:gdLst>
                <a:gd name="T0" fmla="*/ 254 w 276"/>
                <a:gd name="T1" fmla="*/ 0 h 231"/>
                <a:gd name="T2" fmla="*/ 22 w 276"/>
                <a:gd name="T3" fmla="*/ 0 h 231"/>
                <a:gd name="T4" fmla="*/ 0 w 276"/>
                <a:gd name="T5" fmla="*/ 22 h 231"/>
                <a:gd name="T6" fmla="*/ 0 w 276"/>
                <a:gd name="T7" fmla="*/ 209 h 231"/>
                <a:gd name="T8" fmla="*/ 22 w 276"/>
                <a:gd name="T9" fmla="*/ 231 h 231"/>
                <a:gd name="T10" fmla="*/ 32 w 276"/>
                <a:gd name="T11" fmla="*/ 231 h 231"/>
                <a:gd name="T12" fmla="*/ 32 w 276"/>
                <a:gd name="T13" fmla="*/ 55 h 231"/>
                <a:gd name="T14" fmla="*/ 54 w 276"/>
                <a:gd name="T15" fmla="*/ 33 h 231"/>
                <a:gd name="T16" fmla="*/ 276 w 276"/>
                <a:gd name="T17" fmla="*/ 33 h 231"/>
                <a:gd name="T18" fmla="*/ 276 w 276"/>
                <a:gd name="T19" fmla="*/ 22 h 231"/>
                <a:gd name="T20" fmla="*/ 254 w 276"/>
                <a:gd name="T21"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6" h="231">
                  <a:moveTo>
                    <a:pt x="254" y="0"/>
                  </a:moveTo>
                  <a:cubicBezTo>
                    <a:pt x="22" y="0"/>
                    <a:pt x="22" y="0"/>
                    <a:pt x="22" y="0"/>
                  </a:cubicBezTo>
                  <a:cubicBezTo>
                    <a:pt x="9" y="0"/>
                    <a:pt x="0" y="10"/>
                    <a:pt x="0" y="22"/>
                  </a:cubicBezTo>
                  <a:cubicBezTo>
                    <a:pt x="0" y="209"/>
                    <a:pt x="0" y="209"/>
                    <a:pt x="0" y="209"/>
                  </a:cubicBezTo>
                  <a:cubicBezTo>
                    <a:pt x="0" y="221"/>
                    <a:pt x="9" y="231"/>
                    <a:pt x="22" y="231"/>
                  </a:cubicBezTo>
                  <a:cubicBezTo>
                    <a:pt x="32" y="231"/>
                    <a:pt x="32" y="231"/>
                    <a:pt x="32" y="231"/>
                  </a:cubicBezTo>
                  <a:cubicBezTo>
                    <a:pt x="32" y="55"/>
                    <a:pt x="32" y="55"/>
                    <a:pt x="32" y="55"/>
                  </a:cubicBezTo>
                  <a:cubicBezTo>
                    <a:pt x="32" y="43"/>
                    <a:pt x="42" y="33"/>
                    <a:pt x="54" y="33"/>
                  </a:cubicBezTo>
                  <a:cubicBezTo>
                    <a:pt x="276" y="33"/>
                    <a:pt x="276" y="33"/>
                    <a:pt x="276" y="33"/>
                  </a:cubicBezTo>
                  <a:cubicBezTo>
                    <a:pt x="276" y="22"/>
                    <a:pt x="276" y="22"/>
                    <a:pt x="276" y="22"/>
                  </a:cubicBezTo>
                  <a:cubicBezTo>
                    <a:pt x="276" y="10"/>
                    <a:pt x="266" y="0"/>
                    <a:pt x="254" y="0"/>
                  </a:cubicBezTo>
                </a:path>
              </a:pathLst>
            </a:custGeom>
            <a:solidFill>
              <a:srgbClr val="CB0098"/>
            </a:solidFill>
            <a:ln>
              <a:noFill/>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97" name="Freeform 15"/>
            <p:cNvSpPr>
              <a:spLocks/>
            </p:cNvSpPr>
            <p:nvPr/>
          </p:nvSpPr>
          <p:spPr bwMode="auto">
            <a:xfrm>
              <a:off x="5294657" y="3053210"/>
              <a:ext cx="1841969" cy="975833"/>
            </a:xfrm>
            <a:custGeom>
              <a:avLst/>
              <a:gdLst>
                <a:gd name="T0" fmla="*/ 255 w 277"/>
                <a:gd name="T1" fmla="*/ 0 h 231"/>
                <a:gd name="T2" fmla="*/ 22 w 277"/>
                <a:gd name="T3" fmla="*/ 0 h 231"/>
                <a:gd name="T4" fmla="*/ 0 w 277"/>
                <a:gd name="T5" fmla="*/ 22 h 231"/>
                <a:gd name="T6" fmla="*/ 0 w 277"/>
                <a:gd name="T7" fmla="*/ 209 h 231"/>
                <a:gd name="T8" fmla="*/ 22 w 277"/>
                <a:gd name="T9" fmla="*/ 231 h 231"/>
                <a:gd name="T10" fmla="*/ 33 w 277"/>
                <a:gd name="T11" fmla="*/ 231 h 231"/>
                <a:gd name="T12" fmla="*/ 33 w 277"/>
                <a:gd name="T13" fmla="*/ 55 h 231"/>
                <a:gd name="T14" fmla="*/ 55 w 277"/>
                <a:gd name="T15" fmla="*/ 33 h 231"/>
                <a:gd name="T16" fmla="*/ 277 w 277"/>
                <a:gd name="T17" fmla="*/ 33 h 231"/>
                <a:gd name="T18" fmla="*/ 277 w 277"/>
                <a:gd name="T19" fmla="*/ 22 h 231"/>
                <a:gd name="T20" fmla="*/ 255 w 277"/>
                <a:gd name="T21"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231">
                  <a:moveTo>
                    <a:pt x="255" y="0"/>
                  </a:moveTo>
                  <a:cubicBezTo>
                    <a:pt x="22" y="0"/>
                    <a:pt x="22" y="0"/>
                    <a:pt x="22" y="0"/>
                  </a:cubicBezTo>
                  <a:cubicBezTo>
                    <a:pt x="10" y="0"/>
                    <a:pt x="0" y="10"/>
                    <a:pt x="0" y="22"/>
                  </a:cubicBezTo>
                  <a:cubicBezTo>
                    <a:pt x="0" y="209"/>
                    <a:pt x="0" y="209"/>
                    <a:pt x="0" y="209"/>
                  </a:cubicBezTo>
                  <a:cubicBezTo>
                    <a:pt x="0" y="221"/>
                    <a:pt x="10" y="231"/>
                    <a:pt x="22" y="231"/>
                  </a:cubicBezTo>
                  <a:cubicBezTo>
                    <a:pt x="33" y="231"/>
                    <a:pt x="33" y="231"/>
                    <a:pt x="33" y="231"/>
                  </a:cubicBezTo>
                  <a:cubicBezTo>
                    <a:pt x="33" y="55"/>
                    <a:pt x="33" y="55"/>
                    <a:pt x="33" y="55"/>
                  </a:cubicBezTo>
                  <a:cubicBezTo>
                    <a:pt x="33" y="43"/>
                    <a:pt x="43" y="33"/>
                    <a:pt x="55" y="33"/>
                  </a:cubicBezTo>
                  <a:cubicBezTo>
                    <a:pt x="277" y="33"/>
                    <a:pt x="277" y="33"/>
                    <a:pt x="277" y="33"/>
                  </a:cubicBezTo>
                  <a:cubicBezTo>
                    <a:pt x="277" y="22"/>
                    <a:pt x="277" y="22"/>
                    <a:pt x="277" y="22"/>
                  </a:cubicBezTo>
                  <a:cubicBezTo>
                    <a:pt x="277" y="10"/>
                    <a:pt x="267" y="0"/>
                    <a:pt x="255" y="0"/>
                  </a:cubicBezTo>
                </a:path>
              </a:pathLst>
            </a:custGeom>
            <a:solidFill>
              <a:srgbClr val="37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98" name="Freeform 16"/>
            <p:cNvSpPr>
              <a:spLocks/>
            </p:cNvSpPr>
            <p:nvPr/>
          </p:nvSpPr>
          <p:spPr bwMode="auto">
            <a:xfrm>
              <a:off x="2372003" y="4007697"/>
              <a:ext cx="1844370" cy="975833"/>
            </a:xfrm>
            <a:custGeom>
              <a:avLst/>
              <a:gdLst>
                <a:gd name="T0" fmla="*/ 255 w 277"/>
                <a:gd name="T1" fmla="*/ 0 h 231"/>
                <a:gd name="T2" fmla="*/ 22 w 277"/>
                <a:gd name="T3" fmla="*/ 0 h 231"/>
                <a:gd name="T4" fmla="*/ 0 w 277"/>
                <a:gd name="T5" fmla="*/ 22 h 231"/>
                <a:gd name="T6" fmla="*/ 0 w 277"/>
                <a:gd name="T7" fmla="*/ 209 h 231"/>
                <a:gd name="T8" fmla="*/ 22 w 277"/>
                <a:gd name="T9" fmla="*/ 231 h 231"/>
                <a:gd name="T10" fmla="*/ 33 w 277"/>
                <a:gd name="T11" fmla="*/ 231 h 231"/>
                <a:gd name="T12" fmla="*/ 33 w 277"/>
                <a:gd name="T13" fmla="*/ 55 h 231"/>
                <a:gd name="T14" fmla="*/ 55 w 277"/>
                <a:gd name="T15" fmla="*/ 33 h 231"/>
                <a:gd name="T16" fmla="*/ 277 w 277"/>
                <a:gd name="T17" fmla="*/ 33 h 231"/>
                <a:gd name="T18" fmla="*/ 277 w 277"/>
                <a:gd name="T19" fmla="*/ 22 h 231"/>
                <a:gd name="T20" fmla="*/ 255 w 277"/>
                <a:gd name="T21"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231">
                  <a:moveTo>
                    <a:pt x="255" y="0"/>
                  </a:moveTo>
                  <a:cubicBezTo>
                    <a:pt x="22" y="0"/>
                    <a:pt x="22" y="0"/>
                    <a:pt x="22" y="0"/>
                  </a:cubicBezTo>
                  <a:cubicBezTo>
                    <a:pt x="10" y="0"/>
                    <a:pt x="0" y="10"/>
                    <a:pt x="0" y="22"/>
                  </a:cubicBezTo>
                  <a:cubicBezTo>
                    <a:pt x="0" y="209"/>
                    <a:pt x="0" y="209"/>
                    <a:pt x="0" y="209"/>
                  </a:cubicBezTo>
                  <a:cubicBezTo>
                    <a:pt x="0" y="221"/>
                    <a:pt x="10" y="231"/>
                    <a:pt x="22" y="231"/>
                  </a:cubicBezTo>
                  <a:cubicBezTo>
                    <a:pt x="33" y="231"/>
                    <a:pt x="33" y="231"/>
                    <a:pt x="33" y="231"/>
                  </a:cubicBezTo>
                  <a:cubicBezTo>
                    <a:pt x="33" y="55"/>
                    <a:pt x="33" y="55"/>
                    <a:pt x="33" y="55"/>
                  </a:cubicBezTo>
                  <a:cubicBezTo>
                    <a:pt x="33" y="43"/>
                    <a:pt x="43" y="33"/>
                    <a:pt x="55" y="33"/>
                  </a:cubicBezTo>
                  <a:cubicBezTo>
                    <a:pt x="277" y="33"/>
                    <a:pt x="277" y="33"/>
                    <a:pt x="277" y="33"/>
                  </a:cubicBezTo>
                  <a:cubicBezTo>
                    <a:pt x="277" y="22"/>
                    <a:pt x="277" y="22"/>
                    <a:pt x="277" y="22"/>
                  </a:cubicBezTo>
                  <a:cubicBezTo>
                    <a:pt x="277" y="10"/>
                    <a:pt x="267" y="0"/>
                    <a:pt x="255" y="0"/>
                  </a:cubicBezTo>
                </a:path>
              </a:pathLst>
            </a:custGeom>
            <a:solidFill>
              <a:srgbClr val="007A72"/>
            </a:solidFill>
            <a:ln>
              <a:noFill/>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99" name="Freeform 17"/>
            <p:cNvSpPr>
              <a:spLocks/>
            </p:cNvSpPr>
            <p:nvPr/>
          </p:nvSpPr>
          <p:spPr bwMode="auto">
            <a:xfrm>
              <a:off x="6831632" y="4954561"/>
              <a:ext cx="1834764" cy="975833"/>
            </a:xfrm>
            <a:custGeom>
              <a:avLst/>
              <a:gdLst>
                <a:gd name="T0" fmla="*/ 254 w 276"/>
                <a:gd name="T1" fmla="*/ 0 h 231"/>
                <a:gd name="T2" fmla="*/ 22 w 276"/>
                <a:gd name="T3" fmla="*/ 0 h 231"/>
                <a:gd name="T4" fmla="*/ 0 w 276"/>
                <a:gd name="T5" fmla="*/ 22 h 231"/>
                <a:gd name="T6" fmla="*/ 0 w 276"/>
                <a:gd name="T7" fmla="*/ 209 h 231"/>
                <a:gd name="T8" fmla="*/ 22 w 276"/>
                <a:gd name="T9" fmla="*/ 231 h 231"/>
                <a:gd name="T10" fmla="*/ 33 w 276"/>
                <a:gd name="T11" fmla="*/ 231 h 231"/>
                <a:gd name="T12" fmla="*/ 33 w 276"/>
                <a:gd name="T13" fmla="*/ 55 h 231"/>
                <a:gd name="T14" fmla="*/ 55 w 276"/>
                <a:gd name="T15" fmla="*/ 33 h 231"/>
                <a:gd name="T16" fmla="*/ 276 w 276"/>
                <a:gd name="T17" fmla="*/ 33 h 231"/>
                <a:gd name="T18" fmla="*/ 276 w 276"/>
                <a:gd name="T19" fmla="*/ 22 h 231"/>
                <a:gd name="T20" fmla="*/ 254 w 276"/>
                <a:gd name="T21"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6" h="231">
                  <a:moveTo>
                    <a:pt x="254" y="0"/>
                  </a:moveTo>
                  <a:cubicBezTo>
                    <a:pt x="22" y="0"/>
                    <a:pt x="22" y="0"/>
                    <a:pt x="22" y="0"/>
                  </a:cubicBezTo>
                  <a:cubicBezTo>
                    <a:pt x="10" y="0"/>
                    <a:pt x="0" y="10"/>
                    <a:pt x="0" y="22"/>
                  </a:cubicBezTo>
                  <a:cubicBezTo>
                    <a:pt x="0" y="209"/>
                    <a:pt x="0" y="209"/>
                    <a:pt x="0" y="209"/>
                  </a:cubicBezTo>
                  <a:cubicBezTo>
                    <a:pt x="0" y="221"/>
                    <a:pt x="10" y="231"/>
                    <a:pt x="22" y="231"/>
                  </a:cubicBezTo>
                  <a:cubicBezTo>
                    <a:pt x="33" y="231"/>
                    <a:pt x="33" y="231"/>
                    <a:pt x="33" y="231"/>
                  </a:cubicBezTo>
                  <a:cubicBezTo>
                    <a:pt x="33" y="55"/>
                    <a:pt x="33" y="55"/>
                    <a:pt x="33" y="55"/>
                  </a:cubicBezTo>
                  <a:cubicBezTo>
                    <a:pt x="33" y="43"/>
                    <a:pt x="42" y="33"/>
                    <a:pt x="55" y="33"/>
                  </a:cubicBezTo>
                  <a:cubicBezTo>
                    <a:pt x="276" y="33"/>
                    <a:pt x="276" y="33"/>
                    <a:pt x="276" y="33"/>
                  </a:cubicBezTo>
                  <a:cubicBezTo>
                    <a:pt x="276" y="22"/>
                    <a:pt x="276" y="22"/>
                    <a:pt x="276" y="22"/>
                  </a:cubicBezTo>
                  <a:cubicBezTo>
                    <a:pt x="276" y="10"/>
                    <a:pt x="266" y="0"/>
                    <a:pt x="254" y="0"/>
                  </a:cubicBezTo>
                </a:path>
              </a:pathLst>
            </a:custGeom>
            <a:solidFill>
              <a:srgbClr val="7A48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00" name="Freeform 18"/>
            <p:cNvSpPr>
              <a:spLocks/>
            </p:cNvSpPr>
            <p:nvPr/>
          </p:nvSpPr>
          <p:spPr bwMode="auto">
            <a:xfrm>
              <a:off x="6471403" y="1168632"/>
              <a:ext cx="192122" cy="338492"/>
            </a:xfrm>
            <a:custGeom>
              <a:avLst/>
              <a:gdLst>
                <a:gd name="T0" fmla="*/ 0 w 29"/>
                <a:gd name="T1" fmla="*/ 0 h 80"/>
                <a:gd name="T2" fmla="*/ 3 w 29"/>
                <a:gd name="T3" fmla="*/ 19 h 80"/>
                <a:gd name="T4" fmla="*/ 3 w 29"/>
                <a:gd name="T5" fmla="*/ 19 h 80"/>
                <a:gd name="T6" fmla="*/ 3 w 29"/>
                <a:gd name="T7" fmla="*/ 19 h 80"/>
                <a:gd name="T8" fmla="*/ 3 w 29"/>
                <a:gd name="T9" fmla="*/ 19 h 80"/>
                <a:gd name="T10" fmla="*/ 3 w 29"/>
                <a:gd name="T11" fmla="*/ 20 h 80"/>
                <a:gd name="T12" fmla="*/ 3 w 29"/>
                <a:gd name="T13" fmla="*/ 20 h 80"/>
                <a:gd name="T14" fmla="*/ 3 w 29"/>
                <a:gd name="T15" fmla="*/ 80 h 80"/>
                <a:gd name="T16" fmla="*/ 29 w 29"/>
                <a:gd name="T17" fmla="*/ 80 h 80"/>
                <a:gd name="T18" fmla="*/ 29 w 29"/>
                <a:gd name="T19" fmla="*/ 45 h 80"/>
                <a:gd name="T20" fmla="*/ 15 w 29"/>
                <a:gd name="T21" fmla="*/ 11 h 80"/>
                <a:gd name="T22" fmla="*/ 0 w 29"/>
                <a:gd name="T2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80">
                  <a:moveTo>
                    <a:pt x="0" y="0"/>
                  </a:moveTo>
                  <a:cubicBezTo>
                    <a:pt x="2" y="6"/>
                    <a:pt x="3" y="13"/>
                    <a:pt x="3" y="19"/>
                  </a:cubicBezTo>
                  <a:cubicBezTo>
                    <a:pt x="3" y="19"/>
                    <a:pt x="3" y="19"/>
                    <a:pt x="3" y="19"/>
                  </a:cubicBezTo>
                  <a:cubicBezTo>
                    <a:pt x="3" y="19"/>
                    <a:pt x="3" y="19"/>
                    <a:pt x="3" y="19"/>
                  </a:cubicBezTo>
                  <a:cubicBezTo>
                    <a:pt x="3" y="19"/>
                    <a:pt x="3" y="19"/>
                    <a:pt x="3" y="19"/>
                  </a:cubicBezTo>
                  <a:cubicBezTo>
                    <a:pt x="3" y="20"/>
                    <a:pt x="3" y="20"/>
                    <a:pt x="3" y="20"/>
                  </a:cubicBezTo>
                  <a:cubicBezTo>
                    <a:pt x="3" y="20"/>
                    <a:pt x="3" y="20"/>
                    <a:pt x="3" y="20"/>
                  </a:cubicBezTo>
                  <a:cubicBezTo>
                    <a:pt x="3" y="80"/>
                    <a:pt x="3" y="80"/>
                    <a:pt x="3" y="80"/>
                  </a:cubicBezTo>
                  <a:cubicBezTo>
                    <a:pt x="29" y="80"/>
                    <a:pt x="29" y="80"/>
                    <a:pt x="29" y="80"/>
                  </a:cubicBezTo>
                  <a:cubicBezTo>
                    <a:pt x="29" y="45"/>
                    <a:pt x="29" y="45"/>
                    <a:pt x="29" y="45"/>
                  </a:cubicBezTo>
                  <a:cubicBezTo>
                    <a:pt x="29" y="32"/>
                    <a:pt x="24" y="20"/>
                    <a:pt x="15" y="11"/>
                  </a:cubicBezTo>
                  <a:cubicBezTo>
                    <a:pt x="10" y="6"/>
                    <a:pt x="5" y="3"/>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01" name="Freeform 19"/>
            <p:cNvSpPr>
              <a:spLocks noEditPoints="1"/>
            </p:cNvSpPr>
            <p:nvPr/>
          </p:nvSpPr>
          <p:spPr bwMode="auto">
            <a:xfrm>
              <a:off x="6471403" y="1168632"/>
              <a:ext cx="19212" cy="85385"/>
            </a:xfrm>
            <a:custGeom>
              <a:avLst/>
              <a:gdLst>
                <a:gd name="T0" fmla="*/ 3 w 3"/>
                <a:gd name="T1" fmla="*/ 19 h 20"/>
                <a:gd name="T2" fmla="*/ 3 w 3"/>
                <a:gd name="T3" fmla="*/ 20 h 20"/>
                <a:gd name="T4" fmla="*/ 3 w 3"/>
                <a:gd name="T5" fmla="*/ 19 h 20"/>
                <a:gd name="T6" fmla="*/ 3 w 3"/>
                <a:gd name="T7" fmla="*/ 19 h 20"/>
                <a:gd name="T8" fmla="*/ 3 w 3"/>
                <a:gd name="T9" fmla="*/ 19 h 20"/>
                <a:gd name="T10" fmla="*/ 3 w 3"/>
                <a:gd name="T11" fmla="*/ 19 h 20"/>
                <a:gd name="T12" fmla="*/ 0 w 3"/>
                <a:gd name="T13" fmla="*/ 0 h 20"/>
                <a:gd name="T14" fmla="*/ 3 w 3"/>
                <a:gd name="T15" fmla="*/ 19 h 20"/>
                <a:gd name="T16" fmla="*/ 0 w 3"/>
                <a:gd name="T17" fmla="*/ 0 h 20"/>
                <a:gd name="T18" fmla="*/ 0 w 3"/>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0">
                  <a:moveTo>
                    <a:pt x="3" y="19"/>
                  </a:moveTo>
                  <a:cubicBezTo>
                    <a:pt x="3" y="20"/>
                    <a:pt x="3" y="20"/>
                    <a:pt x="3" y="20"/>
                  </a:cubicBezTo>
                  <a:cubicBezTo>
                    <a:pt x="3" y="20"/>
                    <a:pt x="3" y="20"/>
                    <a:pt x="3" y="19"/>
                  </a:cubicBezTo>
                  <a:moveTo>
                    <a:pt x="3" y="19"/>
                  </a:moveTo>
                  <a:cubicBezTo>
                    <a:pt x="3" y="19"/>
                    <a:pt x="3" y="19"/>
                    <a:pt x="3" y="19"/>
                  </a:cubicBezTo>
                  <a:cubicBezTo>
                    <a:pt x="3" y="19"/>
                    <a:pt x="3" y="19"/>
                    <a:pt x="3" y="19"/>
                  </a:cubicBezTo>
                  <a:moveTo>
                    <a:pt x="0" y="0"/>
                  </a:moveTo>
                  <a:cubicBezTo>
                    <a:pt x="2" y="6"/>
                    <a:pt x="3" y="13"/>
                    <a:pt x="3" y="19"/>
                  </a:cubicBezTo>
                  <a:cubicBezTo>
                    <a:pt x="3" y="13"/>
                    <a:pt x="2" y="6"/>
                    <a:pt x="0" y="0"/>
                  </a:cubicBezTo>
                  <a:cubicBezTo>
                    <a:pt x="0" y="0"/>
                    <a:pt x="0" y="0"/>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02" name="Freeform 20"/>
            <p:cNvSpPr>
              <a:spLocks/>
            </p:cNvSpPr>
            <p:nvPr/>
          </p:nvSpPr>
          <p:spPr bwMode="auto">
            <a:xfrm>
              <a:off x="9113079" y="1743460"/>
              <a:ext cx="292986" cy="236335"/>
            </a:xfrm>
            <a:custGeom>
              <a:avLst/>
              <a:gdLst>
                <a:gd name="T0" fmla="*/ 0 w 44"/>
                <a:gd name="T1" fmla="*/ 0 h 56"/>
                <a:gd name="T2" fmla="*/ 27 w 44"/>
                <a:gd name="T3" fmla="*/ 56 h 56"/>
                <a:gd name="T4" fmla="*/ 27 w 44"/>
                <a:gd name="T5" fmla="*/ 56 h 56"/>
                <a:gd name="T6" fmla="*/ 44 w 44"/>
                <a:gd name="T7" fmla="*/ 56 h 56"/>
                <a:gd name="T8" fmla="*/ 0 w 44"/>
                <a:gd name="T9" fmla="*/ 0 h 56"/>
              </a:gdLst>
              <a:ahLst/>
              <a:cxnLst>
                <a:cxn ang="0">
                  <a:pos x="T0" y="T1"/>
                </a:cxn>
                <a:cxn ang="0">
                  <a:pos x="T2" y="T3"/>
                </a:cxn>
                <a:cxn ang="0">
                  <a:pos x="T4" y="T5"/>
                </a:cxn>
                <a:cxn ang="0">
                  <a:pos x="T6" y="T7"/>
                </a:cxn>
                <a:cxn ang="0">
                  <a:pos x="T8" y="T9"/>
                </a:cxn>
              </a:cxnLst>
              <a:rect l="0" t="0" r="r" b="b"/>
              <a:pathLst>
                <a:path w="44" h="56">
                  <a:moveTo>
                    <a:pt x="0" y="0"/>
                  </a:moveTo>
                  <a:cubicBezTo>
                    <a:pt x="13" y="16"/>
                    <a:pt x="23" y="35"/>
                    <a:pt x="27" y="56"/>
                  </a:cubicBezTo>
                  <a:cubicBezTo>
                    <a:pt x="27" y="56"/>
                    <a:pt x="27" y="56"/>
                    <a:pt x="27" y="56"/>
                  </a:cubicBezTo>
                  <a:cubicBezTo>
                    <a:pt x="44" y="56"/>
                    <a:pt x="44" y="56"/>
                    <a:pt x="44" y="56"/>
                  </a:cubicBezTo>
                  <a:cubicBezTo>
                    <a:pt x="35" y="34"/>
                    <a:pt x="19" y="15"/>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03" name="Freeform 21"/>
            <p:cNvSpPr>
              <a:spLocks/>
            </p:cNvSpPr>
            <p:nvPr/>
          </p:nvSpPr>
          <p:spPr bwMode="auto">
            <a:xfrm>
              <a:off x="9113079" y="1743460"/>
              <a:ext cx="180115" cy="236335"/>
            </a:xfrm>
            <a:custGeom>
              <a:avLst/>
              <a:gdLst>
                <a:gd name="T0" fmla="*/ 0 w 27"/>
                <a:gd name="T1" fmla="*/ 0 h 56"/>
                <a:gd name="T2" fmla="*/ 27 w 27"/>
                <a:gd name="T3" fmla="*/ 56 h 56"/>
                <a:gd name="T4" fmla="*/ 0 w 27"/>
                <a:gd name="T5" fmla="*/ 0 h 56"/>
                <a:gd name="T6" fmla="*/ 0 w 27"/>
                <a:gd name="T7" fmla="*/ 0 h 56"/>
              </a:gdLst>
              <a:ahLst/>
              <a:cxnLst>
                <a:cxn ang="0">
                  <a:pos x="T0" y="T1"/>
                </a:cxn>
                <a:cxn ang="0">
                  <a:pos x="T2" y="T3"/>
                </a:cxn>
                <a:cxn ang="0">
                  <a:pos x="T4" y="T5"/>
                </a:cxn>
                <a:cxn ang="0">
                  <a:pos x="T6" y="T7"/>
                </a:cxn>
              </a:cxnLst>
              <a:rect l="0" t="0" r="r" b="b"/>
              <a:pathLst>
                <a:path w="27" h="56">
                  <a:moveTo>
                    <a:pt x="0" y="0"/>
                  </a:moveTo>
                  <a:cubicBezTo>
                    <a:pt x="13" y="16"/>
                    <a:pt x="23" y="35"/>
                    <a:pt x="27" y="56"/>
                  </a:cubicBezTo>
                  <a:cubicBezTo>
                    <a:pt x="23" y="35"/>
                    <a:pt x="13" y="16"/>
                    <a:pt x="0" y="0"/>
                  </a:cubicBezTo>
                  <a:cubicBezTo>
                    <a:pt x="0" y="0"/>
                    <a:pt x="0" y="0"/>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04" name="Freeform 22"/>
            <p:cNvSpPr>
              <a:spLocks/>
            </p:cNvSpPr>
            <p:nvPr/>
          </p:nvSpPr>
          <p:spPr bwMode="auto">
            <a:xfrm>
              <a:off x="4494950" y="1723088"/>
              <a:ext cx="4305932" cy="570253"/>
            </a:xfrm>
            <a:custGeom>
              <a:avLst/>
              <a:gdLst>
                <a:gd name="T0" fmla="*/ 580 w 647"/>
                <a:gd name="T1" fmla="*/ 0 h 135"/>
                <a:gd name="T2" fmla="*/ 300 w 647"/>
                <a:gd name="T3" fmla="*/ 0 h 135"/>
                <a:gd name="T4" fmla="*/ 300 w 647"/>
                <a:gd name="T5" fmla="*/ 60 h 135"/>
                <a:gd name="T6" fmla="*/ 300 w 647"/>
                <a:gd name="T7" fmla="*/ 60 h 135"/>
                <a:gd name="T8" fmla="*/ 252 w 647"/>
                <a:gd name="T9" fmla="*/ 109 h 135"/>
                <a:gd name="T10" fmla="*/ 19 w 647"/>
                <a:gd name="T11" fmla="*/ 109 h 135"/>
                <a:gd name="T12" fmla="*/ 19 w 647"/>
                <a:gd name="T13" fmla="*/ 109 h 135"/>
                <a:gd name="T14" fmla="*/ 19 w 647"/>
                <a:gd name="T15" fmla="*/ 109 h 135"/>
                <a:gd name="T16" fmla="*/ 19 w 647"/>
                <a:gd name="T17" fmla="*/ 109 h 135"/>
                <a:gd name="T18" fmla="*/ 19 w 647"/>
                <a:gd name="T19" fmla="*/ 109 h 135"/>
                <a:gd name="T20" fmla="*/ 19 w 647"/>
                <a:gd name="T21" fmla="*/ 109 h 135"/>
                <a:gd name="T22" fmla="*/ 19 w 647"/>
                <a:gd name="T23" fmla="*/ 109 h 135"/>
                <a:gd name="T24" fmla="*/ 0 w 647"/>
                <a:gd name="T25" fmla="*/ 105 h 135"/>
                <a:gd name="T26" fmla="*/ 45 w 647"/>
                <a:gd name="T27" fmla="*/ 135 h 135"/>
                <a:gd name="T28" fmla="*/ 277 w 647"/>
                <a:gd name="T29" fmla="*/ 135 h 135"/>
                <a:gd name="T30" fmla="*/ 326 w 647"/>
                <a:gd name="T31" fmla="*/ 86 h 135"/>
                <a:gd name="T32" fmla="*/ 326 w 647"/>
                <a:gd name="T33" fmla="*/ 26 h 135"/>
                <a:gd name="T34" fmla="*/ 605 w 647"/>
                <a:gd name="T35" fmla="*/ 26 h 135"/>
                <a:gd name="T36" fmla="*/ 647 w 647"/>
                <a:gd name="T37" fmla="*/ 38 h 135"/>
                <a:gd name="T38" fmla="*/ 584 w 647"/>
                <a:gd name="T39" fmla="*/ 0 h 135"/>
                <a:gd name="T40" fmla="*/ 584 w 647"/>
                <a:gd name="T41" fmla="*/ 0 h 135"/>
                <a:gd name="T42" fmla="*/ 583 w 647"/>
                <a:gd name="T43" fmla="*/ 0 h 135"/>
                <a:gd name="T44" fmla="*/ 583 w 647"/>
                <a:gd name="T45" fmla="*/ 0 h 135"/>
                <a:gd name="T46" fmla="*/ 583 w 647"/>
                <a:gd name="T47" fmla="*/ 0 h 135"/>
                <a:gd name="T48" fmla="*/ 583 w 647"/>
                <a:gd name="T49" fmla="*/ 0 h 135"/>
                <a:gd name="T50" fmla="*/ 583 w 647"/>
                <a:gd name="T51" fmla="*/ 0 h 135"/>
                <a:gd name="T52" fmla="*/ 583 w 647"/>
                <a:gd name="T53" fmla="*/ 0 h 135"/>
                <a:gd name="T54" fmla="*/ 583 w 647"/>
                <a:gd name="T55" fmla="*/ 0 h 135"/>
                <a:gd name="T56" fmla="*/ 583 w 647"/>
                <a:gd name="T57" fmla="*/ 0 h 135"/>
                <a:gd name="T58" fmla="*/ 582 w 647"/>
                <a:gd name="T59" fmla="*/ 0 h 135"/>
                <a:gd name="T60" fmla="*/ 582 w 647"/>
                <a:gd name="T61" fmla="*/ 0 h 135"/>
                <a:gd name="T62" fmla="*/ 582 w 647"/>
                <a:gd name="T63" fmla="*/ 0 h 135"/>
                <a:gd name="T64" fmla="*/ 582 w 647"/>
                <a:gd name="T65" fmla="*/ 0 h 135"/>
                <a:gd name="T66" fmla="*/ 582 w 647"/>
                <a:gd name="T67" fmla="*/ 0 h 135"/>
                <a:gd name="T68" fmla="*/ 582 w 647"/>
                <a:gd name="T69" fmla="*/ 0 h 135"/>
                <a:gd name="T70" fmla="*/ 582 w 647"/>
                <a:gd name="T71" fmla="*/ 0 h 135"/>
                <a:gd name="T72" fmla="*/ 582 w 647"/>
                <a:gd name="T73" fmla="*/ 0 h 135"/>
                <a:gd name="T74" fmla="*/ 582 w 647"/>
                <a:gd name="T75" fmla="*/ 0 h 135"/>
                <a:gd name="T76" fmla="*/ 582 w 647"/>
                <a:gd name="T77" fmla="*/ 0 h 135"/>
                <a:gd name="T78" fmla="*/ 582 w 647"/>
                <a:gd name="T79" fmla="*/ 0 h 135"/>
                <a:gd name="T80" fmla="*/ 582 w 647"/>
                <a:gd name="T81" fmla="*/ 0 h 135"/>
                <a:gd name="T82" fmla="*/ 581 w 647"/>
                <a:gd name="T83" fmla="*/ 0 h 135"/>
                <a:gd name="T84" fmla="*/ 581 w 647"/>
                <a:gd name="T85" fmla="*/ 0 h 135"/>
                <a:gd name="T86" fmla="*/ 581 w 647"/>
                <a:gd name="T87" fmla="*/ 0 h 135"/>
                <a:gd name="T88" fmla="*/ 581 w 647"/>
                <a:gd name="T89" fmla="*/ 0 h 135"/>
                <a:gd name="T90" fmla="*/ 581 w 647"/>
                <a:gd name="T91" fmla="*/ 0 h 135"/>
                <a:gd name="T92" fmla="*/ 581 w 647"/>
                <a:gd name="T93" fmla="*/ 0 h 135"/>
                <a:gd name="T94" fmla="*/ 581 w 647"/>
                <a:gd name="T95" fmla="*/ 0 h 135"/>
                <a:gd name="T96" fmla="*/ 581 w 647"/>
                <a:gd name="T97" fmla="*/ 0 h 135"/>
                <a:gd name="T98" fmla="*/ 581 w 647"/>
                <a:gd name="T99" fmla="*/ 0 h 135"/>
                <a:gd name="T100" fmla="*/ 581 w 647"/>
                <a:gd name="T101" fmla="*/ 0 h 135"/>
                <a:gd name="T102" fmla="*/ 581 w 647"/>
                <a:gd name="T103" fmla="*/ 0 h 135"/>
                <a:gd name="T104" fmla="*/ 580 w 647"/>
                <a:gd name="T105" fmla="*/ 0 h 135"/>
                <a:gd name="T106" fmla="*/ 580 w 647"/>
                <a:gd name="T107" fmla="*/ 0 h 135"/>
                <a:gd name="T108" fmla="*/ 580 w 647"/>
                <a:gd name="T109" fmla="*/ 0 h 135"/>
                <a:gd name="T110" fmla="*/ 580 w 647"/>
                <a:gd name="T111" fmla="*/ 0 h 135"/>
                <a:gd name="T112" fmla="*/ 580 w 647"/>
                <a:gd name="T113" fmla="*/ 0 h 135"/>
                <a:gd name="T114" fmla="*/ 580 w 647"/>
                <a:gd name="T115" fmla="*/ 0 h 135"/>
                <a:gd name="T116" fmla="*/ 580 w 647"/>
                <a:gd name="T117" fmla="*/ 0 h 135"/>
                <a:gd name="T118" fmla="*/ 580 w 647"/>
                <a:gd name="T119" fmla="*/ 0 h 135"/>
                <a:gd name="T120" fmla="*/ 580 w 647"/>
                <a:gd name="T121"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7" h="135">
                  <a:moveTo>
                    <a:pt x="580" y="0"/>
                  </a:moveTo>
                  <a:cubicBezTo>
                    <a:pt x="300" y="0"/>
                    <a:pt x="300" y="0"/>
                    <a:pt x="300" y="0"/>
                  </a:cubicBezTo>
                  <a:cubicBezTo>
                    <a:pt x="300" y="60"/>
                    <a:pt x="300" y="60"/>
                    <a:pt x="300" y="60"/>
                  </a:cubicBezTo>
                  <a:cubicBezTo>
                    <a:pt x="300" y="60"/>
                    <a:pt x="300" y="60"/>
                    <a:pt x="300" y="60"/>
                  </a:cubicBezTo>
                  <a:cubicBezTo>
                    <a:pt x="300" y="87"/>
                    <a:pt x="279" y="109"/>
                    <a:pt x="252" y="109"/>
                  </a:cubicBezTo>
                  <a:cubicBezTo>
                    <a:pt x="19" y="109"/>
                    <a:pt x="19" y="109"/>
                    <a:pt x="19" y="109"/>
                  </a:cubicBezTo>
                  <a:cubicBezTo>
                    <a:pt x="19" y="109"/>
                    <a:pt x="19" y="109"/>
                    <a:pt x="19" y="109"/>
                  </a:cubicBezTo>
                  <a:cubicBezTo>
                    <a:pt x="19" y="109"/>
                    <a:pt x="19" y="109"/>
                    <a:pt x="19" y="109"/>
                  </a:cubicBezTo>
                  <a:cubicBezTo>
                    <a:pt x="19" y="109"/>
                    <a:pt x="19" y="109"/>
                    <a:pt x="19" y="109"/>
                  </a:cubicBezTo>
                  <a:cubicBezTo>
                    <a:pt x="19" y="109"/>
                    <a:pt x="19" y="109"/>
                    <a:pt x="19" y="109"/>
                  </a:cubicBezTo>
                  <a:cubicBezTo>
                    <a:pt x="19" y="109"/>
                    <a:pt x="19" y="109"/>
                    <a:pt x="19" y="109"/>
                  </a:cubicBezTo>
                  <a:cubicBezTo>
                    <a:pt x="19" y="109"/>
                    <a:pt x="19" y="109"/>
                    <a:pt x="19" y="109"/>
                  </a:cubicBezTo>
                  <a:cubicBezTo>
                    <a:pt x="12" y="109"/>
                    <a:pt x="6" y="108"/>
                    <a:pt x="0" y="105"/>
                  </a:cubicBezTo>
                  <a:cubicBezTo>
                    <a:pt x="8" y="122"/>
                    <a:pt x="25" y="135"/>
                    <a:pt x="45" y="135"/>
                  </a:cubicBezTo>
                  <a:cubicBezTo>
                    <a:pt x="277" y="135"/>
                    <a:pt x="277" y="135"/>
                    <a:pt x="277" y="135"/>
                  </a:cubicBezTo>
                  <a:cubicBezTo>
                    <a:pt x="304" y="135"/>
                    <a:pt x="326" y="113"/>
                    <a:pt x="326" y="86"/>
                  </a:cubicBezTo>
                  <a:cubicBezTo>
                    <a:pt x="326" y="26"/>
                    <a:pt x="326" y="26"/>
                    <a:pt x="326" y="26"/>
                  </a:cubicBezTo>
                  <a:cubicBezTo>
                    <a:pt x="605" y="26"/>
                    <a:pt x="605" y="26"/>
                    <a:pt x="605" y="26"/>
                  </a:cubicBezTo>
                  <a:cubicBezTo>
                    <a:pt x="620" y="26"/>
                    <a:pt x="635" y="30"/>
                    <a:pt x="647" y="38"/>
                  </a:cubicBezTo>
                  <a:cubicBezTo>
                    <a:pt x="633" y="16"/>
                    <a:pt x="610" y="2"/>
                    <a:pt x="584" y="0"/>
                  </a:cubicBezTo>
                  <a:cubicBezTo>
                    <a:pt x="584" y="0"/>
                    <a:pt x="584" y="0"/>
                    <a:pt x="584" y="0"/>
                  </a:cubicBezTo>
                  <a:cubicBezTo>
                    <a:pt x="584" y="0"/>
                    <a:pt x="583" y="0"/>
                    <a:pt x="583" y="0"/>
                  </a:cubicBezTo>
                  <a:cubicBezTo>
                    <a:pt x="583" y="0"/>
                    <a:pt x="583" y="0"/>
                    <a:pt x="583" y="0"/>
                  </a:cubicBezTo>
                  <a:cubicBezTo>
                    <a:pt x="583" y="0"/>
                    <a:pt x="583" y="0"/>
                    <a:pt x="583" y="0"/>
                  </a:cubicBezTo>
                  <a:cubicBezTo>
                    <a:pt x="583" y="0"/>
                    <a:pt x="583" y="0"/>
                    <a:pt x="583" y="0"/>
                  </a:cubicBezTo>
                  <a:cubicBezTo>
                    <a:pt x="583" y="0"/>
                    <a:pt x="583" y="0"/>
                    <a:pt x="583" y="0"/>
                  </a:cubicBezTo>
                  <a:cubicBezTo>
                    <a:pt x="583" y="0"/>
                    <a:pt x="583" y="0"/>
                    <a:pt x="583" y="0"/>
                  </a:cubicBezTo>
                  <a:cubicBezTo>
                    <a:pt x="583" y="0"/>
                    <a:pt x="583" y="0"/>
                    <a:pt x="583" y="0"/>
                  </a:cubicBezTo>
                  <a:cubicBezTo>
                    <a:pt x="583" y="0"/>
                    <a:pt x="583" y="0"/>
                    <a:pt x="583" y="0"/>
                  </a:cubicBezTo>
                  <a:cubicBezTo>
                    <a:pt x="583" y="0"/>
                    <a:pt x="583" y="0"/>
                    <a:pt x="582" y="0"/>
                  </a:cubicBezTo>
                  <a:cubicBezTo>
                    <a:pt x="582" y="0"/>
                    <a:pt x="582" y="0"/>
                    <a:pt x="582" y="0"/>
                  </a:cubicBezTo>
                  <a:cubicBezTo>
                    <a:pt x="582" y="0"/>
                    <a:pt x="582" y="0"/>
                    <a:pt x="582" y="0"/>
                  </a:cubicBezTo>
                  <a:cubicBezTo>
                    <a:pt x="582" y="0"/>
                    <a:pt x="582" y="0"/>
                    <a:pt x="582" y="0"/>
                  </a:cubicBezTo>
                  <a:cubicBezTo>
                    <a:pt x="582" y="0"/>
                    <a:pt x="582" y="0"/>
                    <a:pt x="582" y="0"/>
                  </a:cubicBezTo>
                  <a:cubicBezTo>
                    <a:pt x="582" y="0"/>
                    <a:pt x="582" y="0"/>
                    <a:pt x="582" y="0"/>
                  </a:cubicBezTo>
                  <a:cubicBezTo>
                    <a:pt x="582" y="0"/>
                    <a:pt x="582" y="0"/>
                    <a:pt x="582" y="0"/>
                  </a:cubicBezTo>
                  <a:cubicBezTo>
                    <a:pt x="582" y="0"/>
                    <a:pt x="582" y="0"/>
                    <a:pt x="582" y="0"/>
                  </a:cubicBezTo>
                  <a:cubicBezTo>
                    <a:pt x="582" y="0"/>
                    <a:pt x="582" y="0"/>
                    <a:pt x="582" y="0"/>
                  </a:cubicBezTo>
                  <a:cubicBezTo>
                    <a:pt x="582" y="0"/>
                    <a:pt x="582" y="0"/>
                    <a:pt x="582" y="0"/>
                  </a:cubicBezTo>
                  <a:cubicBezTo>
                    <a:pt x="582" y="0"/>
                    <a:pt x="582" y="0"/>
                    <a:pt x="582" y="0"/>
                  </a:cubicBezTo>
                  <a:cubicBezTo>
                    <a:pt x="582" y="0"/>
                    <a:pt x="582" y="0"/>
                    <a:pt x="582" y="0"/>
                  </a:cubicBezTo>
                  <a:cubicBezTo>
                    <a:pt x="582" y="0"/>
                    <a:pt x="581" y="0"/>
                    <a:pt x="581" y="0"/>
                  </a:cubicBezTo>
                  <a:cubicBezTo>
                    <a:pt x="581" y="0"/>
                    <a:pt x="581" y="0"/>
                    <a:pt x="581" y="0"/>
                  </a:cubicBezTo>
                  <a:cubicBezTo>
                    <a:pt x="581" y="0"/>
                    <a:pt x="581" y="0"/>
                    <a:pt x="581" y="0"/>
                  </a:cubicBezTo>
                  <a:cubicBezTo>
                    <a:pt x="581" y="0"/>
                    <a:pt x="581" y="0"/>
                    <a:pt x="581" y="0"/>
                  </a:cubicBezTo>
                  <a:cubicBezTo>
                    <a:pt x="581" y="0"/>
                    <a:pt x="581" y="0"/>
                    <a:pt x="581" y="0"/>
                  </a:cubicBezTo>
                  <a:cubicBezTo>
                    <a:pt x="581" y="0"/>
                    <a:pt x="581" y="0"/>
                    <a:pt x="581" y="0"/>
                  </a:cubicBezTo>
                  <a:cubicBezTo>
                    <a:pt x="581" y="0"/>
                    <a:pt x="581" y="0"/>
                    <a:pt x="581" y="0"/>
                  </a:cubicBezTo>
                  <a:cubicBezTo>
                    <a:pt x="581" y="0"/>
                    <a:pt x="581" y="0"/>
                    <a:pt x="581" y="0"/>
                  </a:cubicBezTo>
                  <a:cubicBezTo>
                    <a:pt x="581" y="0"/>
                    <a:pt x="581" y="0"/>
                    <a:pt x="581" y="0"/>
                  </a:cubicBezTo>
                  <a:cubicBezTo>
                    <a:pt x="581" y="0"/>
                    <a:pt x="581" y="0"/>
                    <a:pt x="581" y="0"/>
                  </a:cubicBezTo>
                  <a:cubicBezTo>
                    <a:pt x="581" y="0"/>
                    <a:pt x="581" y="0"/>
                    <a:pt x="581" y="0"/>
                  </a:cubicBezTo>
                  <a:cubicBezTo>
                    <a:pt x="580" y="0"/>
                    <a:pt x="580" y="0"/>
                    <a:pt x="580" y="0"/>
                  </a:cubicBezTo>
                  <a:cubicBezTo>
                    <a:pt x="580" y="0"/>
                    <a:pt x="580" y="0"/>
                    <a:pt x="580" y="0"/>
                  </a:cubicBezTo>
                  <a:cubicBezTo>
                    <a:pt x="580" y="0"/>
                    <a:pt x="580" y="0"/>
                    <a:pt x="580" y="0"/>
                  </a:cubicBezTo>
                  <a:cubicBezTo>
                    <a:pt x="580" y="0"/>
                    <a:pt x="580" y="0"/>
                    <a:pt x="580" y="0"/>
                  </a:cubicBezTo>
                  <a:cubicBezTo>
                    <a:pt x="580" y="0"/>
                    <a:pt x="580" y="0"/>
                    <a:pt x="580" y="0"/>
                  </a:cubicBezTo>
                  <a:cubicBezTo>
                    <a:pt x="580" y="0"/>
                    <a:pt x="580" y="0"/>
                    <a:pt x="580" y="0"/>
                  </a:cubicBezTo>
                  <a:cubicBezTo>
                    <a:pt x="580" y="0"/>
                    <a:pt x="580" y="0"/>
                    <a:pt x="580" y="0"/>
                  </a:cubicBezTo>
                  <a:cubicBezTo>
                    <a:pt x="580" y="0"/>
                    <a:pt x="580" y="0"/>
                    <a:pt x="580" y="0"/>
                  </a:cubicBezTo>
                  <a:cubicBezTo>
                    <a:pt x="580" y="0"/>
                    <a:pt x="580" y="0"/>
                    <a:pt x="58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05" name="Freeform 23"/>
            <p:cNvSpPr>
              <a:spLocks noEditPoints="1"/>
            </p:cNvSpPr>
            <p:nvPr/>
          </p:nvSpPr>
          <p:spPr bwMode="auto">
            <a:xfrm>
              <a:off x="4494950" y="1786152"/>
              <a:ext cx="3885665" cy="460471"/>
            </a:xfrm>
            <a:custGeom>
              <a:avLst/>
              <a:gdLst>
                <a:gd name="T0" fmla="*/ 19 w 584"/>
                <a:gd name="T1" fmla="*/ 109 h 109"/>
                <a:gd name="T2" fmla="*/ 19 w 584"/>
                <a:gd name="T3" fmla="*/ 109 h 109"/>
                <a:gd name="T4" fmla="*/ 19 w 584"/>
                <a:gd name="T5" fmla="*/ 109 h 109"/>
                <a:gd name="T6" fmla="*/ 0 w 584"/>
                <a:gd name="T7" fmla="*/ 105 h 109"/>
                <a:gd name="T8" fmla="*/ 0 w 584"/>
                <a:gd name="T9" fmla="*/ 105 h 109"/>
                <a:gd name="T10" fmla="*/ 252 w 584"/>
                <a:gd name="T11" fmla="*/ 109 h 109"/>
                <a:gd name="T12" fmla="*/ 19 w 584"/>
                <a:gd name="T13" fmla="*/ 109 h 109"/>
                <a:gd name="T14" fmla="*/ 252 w 584"/>
                <a:gd name="T15" fmla="*/ 109 h 109"/>
                <a:gd name="T16" fmla="*/ 300 w 584"/>
                <a:gd name="T17" fmla="*/ 60 h 109"/>
                <a:gd name="T18" fmla="*/ 584 w 584"/>
                <a:gd name="T19" fmla="*/ 0 h 109"/>
                <a:gd name="T20" fmla="*/ 583 w 584"/>
                <a:gd name="T21" fmla="*/ 0 h 109"/>
                <a:gd name="T22" fmla="*/ 583 w 584"/>
                <a:gd name="T23" fmla="*/ 0 h 109"/>
                <a:gd name="T24" fmla="*/ 583 w 584"/>
                <a:gd name="T25" fmla="*/ 0 h 109"/>
                <a:gd name="T26" fmla="*/ 583 w 584"/>
                <a:gd name="T27" fmla="*/ 0 h 109"/>
                <a:gd name="T28" fmla="*/ 583 w 584"/>
                <a:gd name="T29" fmla="*/ 0 h 109"/>
                <a:gd name="T30" fmla="*/ 583 w 584"/>
                <a:gd name="T31" fmla="*/ 0 h 109"/>
                <a:gd name="T32" fmla="*/ 582 w 584"/>
                <a:gd name="T33" fmla="*/ 0 h 109"/>
                <a:gd name="T34" fmla="*/ 582 w 584"/>
                <a:gd name="T35" fmla="*/ 0 h 109"/>
                <a:gd name="T36" fmla="*/ 582 w 584"/>
                <a:gd name="T37" fmla="*/ 0 h 109"/>
                <a:gd name="T38" fmla="*/ 582 w 584"/>
                <a:gd name="T39" fmla="*/ 0 h 109"/>
                <a:gd name="T40" fmla="*/ 582 w 584"/>
                <a:gd name="T41" fmla="*/ 0 h 109"/>
                <a:gd name="T42" fmla="*/ 582 w 584"/>
                <a:gd name="T43" fmla="*/ 0 h 109"/>
                <a:gd name="T44" fmla="*/ 582 w 584"/>
                <a:gd name="T45" fmla="*/ 0 h 109"/>
                <a:gd name="T46" fmla="*/ 582 w 584"/>
                <a:gd name="T47" fmla="*/ 0 h 109"/>
                <a:gd name="T48" fmla="*/ 582 w 584"/>
                <a:gd name="T49" fmla="*/ 0 h 109"/>
                <a:gd name="T50" fmla="*/ 581 w 584"/>
                <a:gd name="T51" fmla="*/ 0 h 109"/>
                <a:gd name="T52" fmla="*/ 581 w 584"/>
                <a:gd name="T53" fmla="*/ 0 h 109"/>
                <a:gd name="T54" fmla="*/ 581 w 584"/>
                <a:gd name="T55" fmla="*/ 0 h 109"/>
                <a:gd name="T56" fmla="*/ 581 w 584"/>
                <a:gd name="T57" fmla="*/ 0 h 109"/>
                <a:gd name="T58" fmla="*/ 581 w 584"/>
                <a:gd name="T59" fmla="*/ 0 h 109"/>
                <a:gd name="T60" fmla="*/ 581 w 584"/>
                <a:gd name="T61" fmla="*/ 0 h 109"/>
                <a:gd name="T62" fmla="*/ 581 w 584"/>
                <a:gd name="T63" fmla="*/ 0 h 109"/>
                <a:gd name="T64" fmla="*/ 581 w 584"/>
                <a:gd name="T65" fmla="*/ 0 h 109"/>
                <a:gd name="T66" fmla="*/ 581 w 584"/>
                <a:gd name="T67" fmla="*/ 0 h 109"/>
                <a:gd name="T68" fmla="*/ 580 w 584"/>
                <a:gd name="T69" fmla="*/ 0 h 109"/>
                <a:gd name="T70" fmla="*/ 580 w 584"/>
                <a:gd name="T71" fmla="*/ 0 h 109"/>
                <a:gd name="T72" fmla="*/ 580 w 584"/>
                <a:gd name="T73" fmla="*/ 0 h 109"/>
                <a:gd name="T74" fmla="*/ 580 w 584"/>
                <a:gd name="T75" fmla="*/ 0 h 109"/>
                <a:gd name="T76" fmla="*/ 580 w 584"/>
                <a:gd name="T77" fmla="*/ 0 h 109"/>
                <a:gd name="T78" fmla="*/ 300 w 584"/>
                <a:gd name="T79" fmla="*/ 0 h 109"/>
                <a:gd name="T80" fmla="*/ 580 w 584"/>
                <a:gd name="T8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4" h="109">
                  <a:moveTo>
                    <a:pt x="19" y="109"/>
                  </a:moveTo>
                  <a:cubicBezTo>
                    <a:pt x="19" y="109"/>
                    <a:pt x="19" y="109"/>
                    <a:pt x="19" y="109"/>
                  </a:cubicBezTo>
                  <a:cubicBezTo>
                    <a:pt x="19" y="109"/>
                    <a:pt x="19" y="109"/>
                    <a:pt x="19" y="109"/>
                  </a:cubicBezTo>
                  <a:moveTo>
                    <a:pt x="19" y="109"/>
                  </a:moveTo>
                  <a:cubicBezTo>
                    <a:pt x="19" y="109"/>
                    <a:pt x="19" y="109"/>
                    <a:pt x="19" y="109"/>
                  </a:cubicBezTo>
                  <a:cubicBezTo>
                    <a:pt x="19" y="109"/>
                    <a:pt x="19" y="109"/>
                    <a:pt x="19" y="109"/>
                  </a:cubicBezTo>
                  <a:moveTo>
                    <a:pt x="0" y="105"/>
                  </a:moveTo>
                  <a:cubicBezTo>
                    <a:pt x="0" y="105"/>
                    <a:pt x="0" y="105"/>
                    <a:pt x="0" y="105"/>
                  </a:cubicBezTo>
                  <a:cubicBezTo>
                    <a:pt x="6" y="108"/>
                    <a:pt x="12" y="109"/>
                    <a:pt x="19" y="109"/>
                  </a:cubicBezTo>
                  <a:cubicBezTo>
                    <a:pt x="12" y="109"/>
                    <a:pt x="6" y="108"/>
                    <a:pt x="0" y="105"/>
                  </a:cubicBezTo>
                  <a:moveTo>
                    <a:pt x="300" y="60"/>
                  </a:moveTo>
                  <a:cubicBezTo>
                    <a:pt x="300" y="87"/>
                    <a:pt x="279" y="109"/>
                    <a:pt x="252" y="109"/>
                  </a:cubicBezTo>
                  <a:cubicBezTo>
                    <a:pt x="19" y="109"/>
                    <a:pt x="19" y="109"/>
                    <a:pt x="19" y="109"/>
                  </a:cubicBezTo>
                  <a:cubicBezTo>
                    <a:pt x="19" y="109"/>
                    <a:pt x="19" y="109"/>
                    <a:pt x="19" y="109"/>
                  </a:cubicBezTo>
                  <a:cubicBezTo>
                    <a:pt x="19" y="109"/>
                    <a:pt x="19" y="109"/>
                    <a:pt x="19" y="109"/>
                  </a:cubicBezTo>
                  <a:cubicBezTo>
                    <a:pt x="252" y="109"/>
                    <a:pt x="252" y="109"/>
                    <a:pt x="252" y="109"/>
                  </a:cubicBezTo>
                  <a:cubicBezTo>
                    <a:pt x="279" y="109"/>
                    <a:pt x="300" y="87"/>
                    <a:pt x="300" y="60"/>
                  </a:cubicBezTo>
                  <a:cubicBezTo>
                    <a:pt x="300" y="60"/>
                    <a:pt x="300" y="60"/>
                    <a:pt x="300" y="60"/>
                  </a:cubicBezTo>
                  <a:moveTo>
                    <a:pt x="584" y="0"/>
                  </a:moveTo>
                  <a:cubicBezTo>
                    <a:pt x="584" y="0"/>
                    <a:pt x="584" y="0"/>
                    <a:pt x="584" y="0"/>
                  </a:cubicBezTo>
                  <a:cubicBezTo>
                    <a:pt x="584" y="0"/>
                    <a:pt x="584" y="0"/>
                    <a:pt x="584" y="0"/>
                  </a:cubicBezTo>
                  <a:moveTo>
                    <a:pt x="583" y="0"/>
                  </a:moveTo>
                  <a:cubicBezTo>
                    <a:pt x="583" y="0"/>
                    <a:pt x="583" y="0"/>
                    <a:pt x="583" y="0"/>
                  </a:cubicBezTo>
                  <a:cubicBezTo>
                    <a:pt x="583" y="0"/>
                    <a:pt x="583" y="0"/>
                    <a:pt x="583" y="0"/>
                  </a:cubicBezTo>
                  <a:moveTo>
                    <a:pt x="583" y="0"/>
                  </a:moveTo>
                  <a:cubicBezTo>
                    <a:pt x="583" y="0"/>
                    <a:pt x="583" y="0"/>
                    <a:pt x="583" y="0"/>
                  </a:cubicBezTo>
                  <a:cubicBezTo>
                    <a:pt x="583" y="0"/>
                    <a:pt x="583" y="0"/>
                    <a:pt x="583" y="0"/>
                  </a:cubicBezTo>
                  <a:moveTo>
                    <a:pt x="583" y="0"/>
                  </a:moveTo>
                  <a:cubicBezTo>
                    <a:pt x="583" y="0"/>
                    <a:pt x="583" y="0"/>
                    <a:pt x="583" y="0"/>
                  </a:cubicBezTo>
                  <a:cubicBezTo>
                    <a:pt x="583" y="0"/>
                    <a:pt x="583" y="0"/>
                    <a:pt x="583" y="0"/>
                  </a:cubicBezTo>
                  <a:moveTo>
                    <a:pt x="583" y="0"/>
                  </a:moveTo>
                  <a:cubicBezTo>
                    <a:pt x="583" y="0"/>
                    <a:pt x="583" y="0"/>
                    <a:pt x="583" y="0"/>
                  </a:cubicBezTo>
                  <a:cubicBezTo>
                    <a:pt x="583" y="0"/>
                    <a:pt x="583" y="0"/>
                    <a:pt x="583" y="0"/>
                  </a:cubicBezTo>
                  <a:moveTo>
                    <a:pt x="582" y="0"/>
                  </a:moveTo>
                  <a:cubicBezTo>
                    <a:pt x="582" y="0"/>
                    <a:pt x="582" y="0"/>
                    <a:pt x="582" y="0"/>
                  </a:cubicBezTo>
                  <a:cubicBezTo>
                    <a:pt x="582" y="0"/>
                    <a:pt x="582" y="0"/>
                    <a:pt x="582" y="0"/>
                  </a:cubicBezTo>
                  <a:moveTo>
                    <a:pt x="582" y="0"/>
                  </a:moveTo>
                  <a:cubicBezTo>
                    <a:pt x="582" y="0"/>
                    <a:pt x="582" y="0"/>
                    <a:pt x="582" y="0"/>
                  </a:cubicBezTo>
                  <a:cubicBezTo>
                    <a:pt x="582" y="0"/>
                    <a:pt x="582" y="0"/>
                    <a:pt x="582" y="0"/>
                  </a:cubicBezTo>
                  <a:moveTo>
                    <a:pt x="582" y="0"/>
                  </a:moveTo>
                  <a:cubicBezTo>
                    <a:pt x="582" y="0"/>
                    <a:pt x="582" y="0"/>
                    <a:pt x="582" y="0"/>
                  </a:cubicBezTo>
                  <a:cubicBezTo>
                    <a:pt x="582" y="0"/>
                    <a:pt x="582" y="0"/>
                    <a:pt x="582" y="0"/>
                  </a:cubicBezTo>
                  <a:moveTo>
                    <a:pt x="582" y="0"/>
                  </a:moveTo>
                  <a:cubicBezTo>
                    <a:pt x="582" y="0"/>
                    <a:pt x="582" y="0"/>
                    <a:pt x="582" y="0"/>
                  </a:cubicBezTo>
                  <a:cubicBezTo>
                    <a:pt x="582" y="0"/>
                    <a:pt x="582" y="0"/>
                    <a:pt x="582" y="0"/>
                  </a:cubicBezTo>
                  <a:moveTo>
                    <a:pt x="582" y="0"/>
                  </a:moveTo>
                  <a:cubicBezTo>
                    <a:pt x="582" y="0"/>
                    <a:pt x="582" y="0"/>
                    <a:pt x="582" y="0"/>
                  </a:cubicBezTo>
                  <a:cubicBezTo>
                    <a:pt x="582" y="0"/>
                    <a:pt x="582" y="0"/>
                    <a:pt x="582" y="0"/>
                  </a:cubicBezTo>
                  <a:moveTo>
                    <a:pt x="582" y="0"/>
                  </a:moveTo>
                  <a:cubicBezTo>
                    <a:pt x="582" y="0"/>
                    <a:pt x="582" y="0"/>
                    <a:pt x="582" y="0"/>
                  </a:cubicBezTo>
                  <a:cubicBezTo>
                    <a:pt x="582" y="0"/>
                    <a:pt x="582" y="0"/>
                    <a:pt x="582" y="0"/>
                  </a:cubicBezTo>
                  <a:moveTo>
                    <a:pt x="581" y="0"/>
                  </a:moveTo>
                  <a:cubicBezTo>
                    <a:pt x="581" y="0"/>
                    <a:pt x="581" y="0"/>
                    <a:pt x="581" y="0"/>
                  </a:cubicBezTo>
                  <a:cubicBezTo>
                    <a:pt x="581" y="0"/>
                    <a:pt x="581" y="0"/>
                    <a:pt x="581" y="0"/>
                  </a:cubicBezTo>
                  <a:moveTo>
                    <a:pt x="581" y="0"/>
                  </a:moveTo>
                  <a:cubicBezTo>
                    <a:pt x="581" y="0"/>
                    <a:pt x="581" y="0"/>
                    <a:pt x="581" y="0"/>
                  </a:cubicBezTo>
                  <a:cubicBezTo>
                    <a:pt x="581" y="0"/>
                    <a:pt x="581" y="0"/>
                    <a:pt x="581" y="0"/>
                  </a:cubicBezTo>
                  <a:moveTo>
                    <a:pt x="581" y="0"/>
                  </a:moveTo>
                  <a:cubicBezTo>
                    <a:pt x="581" y="0"/>
                    <a:pt x="581" y="0"/>
                    <a:pt x="581" y="0"/>
                  </a:cubicBezTo>
                  <a:cubicBezTo>
                    <a:pt x="581" y="0"/>
                    <a:pt x="581" y="0"/>
                    <a:pt x="581" y="0"/>
                  </a:cubicBezTo>
                  <a:moveTo>
                    <a:pt x="581" y="0"/>
                  </a:moveTo>
                  <a:cubicBezTo>
                    <a:pt x="581" y="0"/>
                    <a:pt x="581" y="0"/>
                    <a:pt x="581" y="0"/>
                  </a:cubicBezTo>
                  <a:cubicBezTo>
                    <a:pt x="581" y="0"/>
                    <a:pt x="581" y="0"/>
                    <a:pt x="581" y="0"/>
                  </a:cubicBezTo>
                  <a:moveTo>
                    <a:pt x="581" y="0"/>
                  </a:moveTo>
                  <a:cubicBezTo>
                    <a:pt x="581" y="0"/>
                    <a:pt x="581" y="0"/>
                    <a:pt x="581" y="0"/>
                  </a:cubicBezTo>
                  <a:cubicBezTo>
                    <a:pt x="581" y="0"/>
                    <a:pt x="581" y="0"/>
                    <a:pt x="581" y="0"/>
                  </a:cubicBezTo>
                  <a:moveTo>
                    <a:pt x="580" y="0"/>
                  </a:moveTo>
                  <a:cubicBezTo>
                    <a:pt x="580" y="0"/>
                    <a:pt x="580" y="0"/>
                    <a:pt x="581" y="0"/>
                  </a:cubicBezTo>
                  <a:cubicBezTo>
                    <a:pt x="580" y="0"/>
                    <a:pt x="580" y="0"/>
                    <a:pt x="580" y="0"/>
                  </a:cubicBezTo>
                  <a:moveTo>
                    <a:pt x="580" y="0"/>
                  </a:moveTo>
                  <a:cubicBezTo>
                    <a:pt x="580" y="0"/>
                    <a:pt x="580" y="0"/>
                    <a:pt x="580" y="0"/>
                  </a:cubicBezTo>
                  <a:cubicBezTo>
                    <a:pt x="580" y="0"/>
                    <a:pt x="580" y="0"/>
                    <a:pt x="580" y="0"/>
                  </a:cubicBezTo>
                  <a:moveTo>
                    <a:pt x="580" y="0"/>
                  </a:moveTo>
                  <a:cubicBezTo>
                    <a:pt x="580" y="0"/>
                    <a:pt x="580" y="0"/>
                    <a:pt x="580" y="0"/>
                  </a:cubicBezTo>
                  <a:cubicBezTo>
                    <a:pt x="580" y="0"/>
                    <a:pt x="580" y="0"/>
                    <a:pt x="580" y="0"/>
                  </a:cubicBezTo>
                  <a:moveTo>
                    <a:pt x="580" y="0"/>
                  </a:moveTo>
                  <a:cubicBezTo>
                    <a:pt x="580" y="0"/>
                    <a:pt x="580" y="0"/>
                    <a:pt x="580" y="0"/>
                  </a:cubicBezTo>
                  <a:cubicBezTo>
                    <a:pt x="580" y="0"/>
                    <a:pt x="580" y="0"/>
                    <a:pt x="580" y="0"/>
                  </a:cubicBezTo>
                  <a:moveTo>
                    <a:pt x="580" y="0"/>
                  </a:moveTo>
                  <a:cubicBezTo>
                    <a:pt x="300" y="0"/>
                    <a:pt x="300" y="0"/>
                    <a:pt x="300" y="0"/>
                  </a:cubicBezTo>
                  <a:cubicBezTo>
                    <a:pt x="580" y="0"/>
                    <a:pt x="580" y="0"/>
                    <a:pt x="580" y="0"/>
                  </a:cubicBezTo>
                  <a:cubicBezTo>
                    <a:pt x="580" y="0"/>
                    <a:pt x="580" y="0"/>
                    <a:pt x="580" y="0"/>
                  </a:cubicBezTo>
                  <a:cubicBezTo>
                    <a:pt x="580" y="0"/>
                    <a:pt x="580" y="0"/>
                    <a:pt x="58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06" name="Freeform 24"/>
            <p:cNvSpPr>
              <a:spLocks/>
            </p:cNvSpPr>
            <p:nvPr/>
          </p:nvSpPr>
          <p:spPr bwMode="auto">
            <a:xfrm>
              <a:off x="3078051" y="1786152"/>
              <a:ext cx="1224777" cy="219563"/>
            </a:xfrm>
            <a:custGeom>
              <a:avLst/>
              <a:gdLst>
                <a:gd name="T0" fmla="*/ 184 w 184"/>
                <a:gd name="T1" fmla="*/ 0 h 52"/>
                <a:gd name="T2" fmla="*/ 72 w 184"/>
                <a:gd name="T3" fmla="*/ 0 h 52"/>
                <a:gd name="T4" fmla="*/ 25 w 184"/>
                <a:gd name="T5" fmla="*/ 26 h 52"/>
                <a:gd name="T6" fmla="*/ 25 w 184"/>
                <a:gd name="T7" fmla="*/ 26 h 52"/>
                <a:gd name="T8" fmla="*/ 24 w 184"/>
                <a:gd name="T9" fmla="*/ 26 h 52"/>
                <a:gd name="T10" fmla="*/ 24 w 184"/>
                <a:gd name="T11" fmla="*/ 26 h 52"/>
                <a:gd name="T12" fmla="*/ 24 w 184"/>
                <a:gd name="T13" fmla="*/ 26 h 52"/>
                <a:gd name="T14" fmla="*/ 24 w 184"/>
                <a:gd name="T15" fmla="*/ 26 h 52"/>
                <a:gd name="T16" fmla="*/ 24 w 184"/>
                <a:gd name="T17" fmla="*/ 26 h 52"/>
                <a:gd name="T18" fmla="*/ 24 w 184"/>
                <a:gd name="T19" fmla="*/ 26 h 52"/>
                <a:gd name="T20" fmla="*/ 24 w 184"/>
                <a:gd name="T21" fmla="*/ 26 h 52"/>
                <a:gd name="T22" fmla="*/ 24 w 184"/>
                <a:gd name="T23" fmla="*/ 26 h 52"/>
                <a:gd name="T24" fmla="*/ 24 w 184"/>
                <a:gd name="T25" fmla="*/ 26 h 52"/>
                <a:gd name="T26" fmla="*/ 24 w 184"/>
                <a:gd name="T27" fmla="*/ 26 h 52"/>
                <a:gd name="T28" fmla="*/ 24 w 184"/>
                <a:gd name="T29" fmla="*/ 26 h 52"/>
                <a:gd name="T30" fmla="*/ 23 w 184"/>
                <a:gd name="T31" fmla="*/ 26 h 52"/>
                <a:gd name="T32" fmla="*/ 23 w 184"/>
                <a:gd name="T33" fmla="*/ 26 h 52"/>
                <a:gd name="T34" fmla="*/ 0 w 184"/>
                <a:gd name="T35" fmla="*/ 20 h 52"/>
                <a:gd name="T36" fmla="*/ 50 w 184"/>
                <a:gd name="T37" fmla="*/ 52 h 52"/>
                <a:gd name="T38" fmla="*/ 98 w 184"/>
                <a:gd name="T39" fmla="*/ 26 h 52"/>
                <a:gd name="T40" fmla="*/ 184 w 184"/>
                <a:gd name="T41" fmla="*/ 26 h 52"/>
                <a:gd name="T42" fmla="*/ 184 w 184"/>
                <a:gd name="T4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52">
                  <a:moveTo>
                    <a:pt x="184" y="0"/>
                  </a:moveTo>
                  <a:cubicBezTo>
                    <a:pt x="72" y="0"/>
                    <a:pt x="72" y="0"/>
                    <a:pt x="72" y="0"/>
                  </a:cubicBezTo>
                  <a:cubicBezTo>
                    <a:pt x="62" y="16"/>
                    <a:pt x="45" y="26"/>
                    <a:pt x="25" y="26"/>
                  </a:cubicBezTo>
                  <a:cubicBezTo>
                    <a:pt x="25" y="26"/>
                    <a:pt x="25" y="26"/>
                    <a:pt x="25" y="26"/>
                  </a:cubicBezTo>
                  <a:cubicBezTo>
                    <a:pt x="25" y="26"/>
                    <a:pt x="25" y="26"/>
                    <a:pt x="24" y="26"/>
                  </a:cubicBezTo>
                  <a:cubicBezTo>
                    <a:pt x="24" y="26"/>
                    <a:pt x="24" y="26"/>
                    <a:pt x="24" y="26"/>
                  </a:cubicBezTo>
                  <a:cubicBezTo>
                    <a:pt x="24" y="26"/>
                    <a:pt x="24" y="26"/>
                    <a:pt x="24" y="26"/>
                  </a:cubicBezTo>
                  <a:cubicBezTo>
                    <a:pt x="24" y="26"/>
                    <a:pt x="24" y="26"/>
                    <a:pt x="24" y="26"/>
                  </a:cubicBezTo>
                  <a:cubicBezTo>
                    <a:pt x="24" y="26"/>
                    <a:pt x="24" y="26"/>
                    <a:pt x="24" y="26"/>
                  </a:cubicBezTo>
                  <a:cubicBezTo>
                    <a:pt x="24" y="26"/>
                    <a:pt x="24" y="26"/>
                    <a:pt x="24" y="26"/>
                  </a:cubicBezTo>
                  <a:cubicBezTo>
                    <a:pt x="24" y="26"/>
                    <a:pt x="24" y="26"/>
                    <a:pt x="24" y="26"/>
                  </a:cubicBezTo>
                  <a:cubicBezTo>
                    <a:pt x="24" y="26"/>
                    <a:pt x="24" y="26"/>
                    <a:pt x="24" y="26"/>
                  </a:cubicBezTo>
                  <a:cubicBezTo>
                    <a:pt x="24" y="26"/>
                    <a:pt x="24" y="26"/>
                    <a:pt x="24" y="26"/>
                  </a:cubicBezTo>
                  <a:cubicBezTo>
                    <a:pt x="24" y="26"/>
                    <a:pt x="24" y="26"/>
                    <a:pt x="24" y="26"/>
                  </a:cubicBezTo>
                  <a:cubicBezTo>
                    <a:pt x="24" y="26"/>
                    <a:pt x="24" y="26"/>
                    <a:pt x="24" y="26"/>
                  </a:cubicBezTo>
                  <a:cubicBezTo>
                    <a:pt x="24" y="26"/>
                    <a:pt x="24" y="26"/>
                    <a:pt x="23" y="26"/>
                  </a:cubicBezTo>
                  <a:cubicBezTo>
                    <a:pt x="23" y="26"/>
                    <a:pt x="23" y="26"/>
                    <a:pt x="23" y="26"/>
                  </a:cubicBezTo>
                  <a:cubicBezTo>
                    <a:pt x="15" y="26"/>
                    <a:pt x="7" y="24"/>
                    <a:pt x="0" y="20"/>
                  </a:cubicBezTo>
                  <a:cubicBezTo>
                    <a:pt x="9" y="39"/>
                    <a:pt x="28" y="52"/>
                    <a:pt x="50" y="52"/>
                  </a:cubicBezTo>
                  <a:cubicBezTo>
                    <a:pt x="70" y="52"/>
                    <a:pt x="88" y="41"/>
                    <a:pt x="98" y="26"/>
                  </a:cubicBezTo>
                  <a:cubicBezTo>
                    <a:pt x="184" y="26"/>
                    <a:pt x="184" y="26"/>
                    <a:pt x="184" y="26"/>
                  </a:cubicBezTo>
                  <a:cubicBezTo>
                    <a:pt x="184" y="0"/>
                    <a:pt x="184" y="0"/>
                    <a:pt x="184"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07" name="Freeform 25"/>
            <p:cNvSpPr>
              <a:spLocks noEditPoints="1"/>
            </p:cNvSpPr>
            <p:nvPr/>
          </p:nvSpPr>
          <p:spPr bwMode="auto">
            <a:xfrm>
              <a:off x="3078051" y="1786152"/>
              <a:ext cx="1224777" cy="109781"/>
            </a:xfrm>
            <a:custGeom>
              <a:avLst/>
              <a:gdLst>
                <a:gd name="T0" fmla="*/ 24 w 184"/>
                <a:gd name="T1" fmla="*/ 26 h 26"/>
                <a:gd name="T2" fmla="*/ 24 w 184"/>
                <a:gd name="T3" fmla="*/ 26 h 26"/>
                <a:gd name="T4" fmla="*/ 24 w 184"/>
                <a:gd name="T5" fmla="*/ 26 h 26"/>
                <a:gd name="T6" fmla="*/ 24 w 184"/>
                <a:gd name="T7" fmla="*/ 26 h 26"/>
                <a:gd name="T8" fmla="*/ 24 w 184"/>
                <a:gd name="T9" fmla="*/ 26 h 26"/>
                <a:gd name="T10" fmla="*/ 24 w 184"/>
                <a:gd name="T11" fmla="*/ 26 h 26"/>
                <a:gd name="T12" fmla="*/ 24 w 184"/>
                <a:gd name="T13" fmla="*/ 26 h 26"/>
                <a:gd name="T14" fmla="*/ 24 w 184"/>
                <a:gd name="T15" fmla="*/ 26 h 26"/>
                <a:gd name="T16" fmla="*/ 24 w 184"/>
                <a:gd name="T17" fmla="*/ 26 h 26"/>
                <a:gd name="T18" fmla="*/ 24 w 184"/>
                <a:gd name="T19" fmla="*/ 26 h 26"/>
                <a:gd name="T20" fmla="*/ 24 w 184"/>
                <a:gd name="T21" fmla="*/ 26 h 26"/>
                <a:gd name="T22" fmla="*/ 24 w 184"/>
                <a:gd name="T23" fmla="*/ 26 h 26"/>
                <a:gd name="T24" fmla="*/ 24 w 184"/>
                <a:gd name="T25" fmla="*/ 26 h 26"/>
                <a:gd name="T26" fmla="*/ 24 w 184"/>
                <a:gd name="T27" fmla="*/ 26 h 26"/>
                <a:gd name="T28" fmla="*/ 24 w 184"/>
                <a:gd name="T29" fmla="*/ 26 h 26"/>
                <a:gd name="T30" fmla="*/ 23 w 184"/>
                <a:gd name="T31" fmla="*/ 26 h 26"/>
                <a:gd name="T32" fmla="*/ 24 w 184"/>
                <a:gd name="T33" fmla="*/ 26 h 26"/>
                <a:gd name="T34" fmla="*/ 23 w 184"/>
                <a:gd name="T35" fmla="*/ 26 h 26"/>
                <a:gd name="T36" fmla="*/ 0 w 184"/>
                <a:gd name="T37" fmla="*/ 20 h 26"/>
                <a:gd name="T38" fmla="*/ 0 w 184"/>
                <a:gd name="T39" fmla="*/ 20 h 26"/>
                <a:gd name="T40" fmla="*/ 23 w 184"/>
                <a:gd name="T41" fmla="*/ 26 h 26"/>
                <a:gd name="T42" fmla="*/ 0 w 184"/>
                <a:gd name="T43" fmla="*/ 20 h 26"/>
                <a:gd name="T44" fmla="*/ 184 w 184"/>
                <a:gd name="T45" fmla="*/ 0 h 26"/>
                <a:gd name="T46" fmla="*/ 72 w 184"/>
                <a:gd name="T47" fmla="*/ 0 h 26"/>
                <a:gd name="T48" fmla="*/ 25 w 184"/>
                <a:gd name="T49" fmla="*/ 26 h 26"/>
                <a:gd name="T50" fmla="*/ 25 w 184"/>
                <a:gd name="T51" fmla="*/ 26 h 26"/>
                <a:gd name="T52" fmla="*/ 25 w 184"/>
                <a:gd name="T53" fmla="*/ 26 h 26"/>
                <a:gd name="T54" fmla="*/ 72 w 184"/>
                <a:gd name="T55" fmla="*/ 0 h 26"/>
                <a:gd name="T56" fmla="*/ 184 w 184"/>
                <a:gd name="T57" fmla="*/ 0 h 26"/>
                <a:gd name="T58" fmla="*/ 184 w 184"/>
                <a:gd name="T59" fmla="*/ 26 h 26"/>
                <a:gd name="T60" fmla="*/ 184 w 184"/>
                <a:gd name="T6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4" h="26">
                  <a:moveTo>
                    <a:pt x="24" y="26"/>
                  </a:moveTo>
                  <a:cubicBezTo>
                    <a:pt x="24" y="26"/>
                    <a:pt x="24" y="26"/>
                    <a:pt x="24" y="26"/>
                  </a:cubicBezTo>
                  <a:cubicBezTo>
                    <a:pt x="24" y="26"/>
                    <a:pt x="24" y="26"/>
                    <a:pt x="24" y="26"/>
                  </a:cubicBezTo>
                  <a:moveTo>
                    <a:pt x="24" y="26"/>
                  </a:moveTo>
                  <a:cubicBezTo>
                    <a:pt x="24" y="26"/>
                    <a:pt x="24" y="26"/>
                    <a:pt x="24" y="26"/>
                  </a:cubicBezTo>
                  <a:cubicBezTo>
                    <a:pt x="24" y="26"/>
                    <a:pt x="24" y="26"/>
                    <a:pt x="24" y="26"/>
                  </a:cubicBezTo>
                  <a:moveTo>
                    <a:pt x="24" y="26"/>
                  </a:moveTo>
                  <a:cubicBezTo>
                    <a:pt x="24" y="26"/>
                    <a:pt x="24" y="26"/>
                    <a:pt x="24" y="26"/>
                  </a:cubicBezTo>
                  <a:cubicBezTo>
                    <a:pt x="24" y="26"/>
                    <a:pt x="24" y="26"/>
                    <a:pt x="24" y="26"/>
                  </a:cubicBezTo>
                  <a:moveTo>
                    <a:pt x="24" y="26"/>
                  </a:moveTo>
                  <a:cubicBezTo>
                    <a:pt x="24" y="26"/>
                    <a:pt x="24" y="26"/>
                    <a:pt x="24" y="26"/>
                  </a:cubicBezTo>
                  <a:cubicBezTo>
                    <a:pt x="24" y="26"/>
                    <a:pt x="24" y="26"/>
                    <a:pt x="24" y="26"/>
                  </a:cubicBezTo>
                  <a:moveTo>
                    <a:pt x="24" y="26"/>
                  </a:moveTo>
                  <a:cubicBezTo>
                    <a:pt x="24" y="26"/>
                    <a:pt x="24" y="26"/>
                    <a:pt x="24" y="26"/>
                  </a:cubicBezTo>
                  <a:cubicBezTo>
                    <a:pt x="24" y="26"/>
                    <a:pt x="24" y="26"/>
                    <a:pt x="24" y="26"/>
                  </a:cubicBezTo>
                  <a:moveTo>
                    <a:pt x="23" y="26"/>
                  </a:moveTo>
                  <a:cubicBezTo>
                    <a:pt x="24" y="26"/>
                    <a:pt x="24" y="26"/>
                    <a:pt x="24" y="26"/>
                  </a:cubicBezTo>
                  <a:cubicBezTo>
                    <a:pt x="24" y="26"/>
                    <a:pt x="24" y="26"/>
                    <a:pt x="23" y="26"/>
                  </a:cubicBezTo>
                  <a:moveTo>
                    <a:pt x="0" y="20"/>
                  </a:moveTo>
                  <a:cubicBezTo>
                    <a:pt x="0" y="20"/>
                    <a:pt x="0" y="20"/>
                    <a:pt x="0" y="20"/>
                  </a:cubicBezTo>
                  <a:cubicBezTo>
                    <a:pt x="7" y="24"/>
                    <a:pt x="15" y="26"/>
                    <a:pt x="23" y="26"/>
                  </a:cubicBezTo>
                  <a:cubicBezTo>
                    <a:pt x="15" y="26"/>
                    <a:pt x="7" y="24"/>
                    <a:pt x="0" y="20"/>
                  </a:cubicBezTo>
                  <a:moveTo>
                    <a:pt x="184" y="0"/>
                  </a:moveTo>
                  <a:cubicBezTo>
                    <a:pt x="72" y="0"/>
                    <a:pt x="72" y="0"/>
                    <a:pt x="72" y="0"/>
                  </a:cubicBezTo>
                  <a:cubicBezTo>
                    <a:pt x="62" y="16"/>
                    <a:pt x="45" y="26"/>
                    <a:pt x="25" y="26"/>
                  </a:cubicBezTo>
                  <a:cubicBezTo>
                    <a:pt x="25" y="26"/>
                    <a:pt x="25" y="26"/>
                    <a:pt x="25" y="26"/>
                  </a:cubicBezTo>
                  <a:cubicBezTo>
                    <a:pt x="25" y="26"/>
                    <a:pt x="25" y="26"/>
                    <a:pt x="25" y="26"/>
                  </a:cubicBezTo>
                  <a:cubicBezTo>
                    <a:pt x="45" y="26"/>
                    <a:pt x="62" y="16"/>
                    <a:pt x="72" y="0"/>
                  </a:cubicBezTo>
                  <a:cubicBezTo>
                    <a:pt x="184" y="0"/>
                    <a:pt x="184" y="0"/>
                    <a:pt x="184" y="0"/>
                  </a:cubicBezTo>
                  <a:cubicBezTo>
                    <a:pt x="184" y="26"/>
                    <a:pt x="184" y="26"/>
                    <a:pt x="184" y="26"/>
                  </a:cubicBezTo>
                  <a:cubicBezTo>
                    <a:pt x="184" y="0"/>
                    <a:pt x="184" y="0"/>
                    <a:pt x="184"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08" name="Freeform 26"/>
            <p:cNvSpPr>
              <a:spLocks/>
            </p:cNvSpPr>
            <p:nvPr/>
          </p:nvSpPr>
          <p:spPr bwMode="auto">
            <a:xfrm>
              <a:off x="5313869" y="2106348"/>
              <a:ext cx="5050405" cy="2142260"/>
            </a:xfrm>
            <a:custGeom>
              <a:avLst/>
              <a:gdLst>
                <a:gd name="T0" fmla="*/ 730 w 759"/>
                <a:gd name="T1" fmla="*/ 0 h 507"/>
                <a:gd name="T2" fmla="*/ 734 w 759"/>
                <a:gd name="T3" fmla="*/ 18 h 507"/>
                <a:gd name="T4" fmla="*/ 734 w 759"/>
                <a:gd name="T5" fmla="*/ 18 h 507"/>
                <a:gd name="T6" fmla="*/ 734 w 759"/>
                <a:gd name="T7" fmla="*/ 18 h 507"/>
                <a:gd name="T8" fmla="*/ 734 w 759"/>
                <a:gd name="T9" fmla="*/ 19 h 507"/>
                <a:gd name="T10" fmla="*/ 734 w 759"/>
                <a:gd name="T11" fmla="*/ 19 h 507"/>
                <a:gd name="T12" fmla="*/ 734 w 759"/>
                <a:gd name="T13" fmla="*/ 19 h 507"/>
                <a:gd name="T14" fmla="*/ 734 w 759"/>
                <a:gd name="T15" fmla="*/ 19 h 507"/>
                <a:gd name="T16" fmla="*/ 734 w 759"/>
                <a:gd name="T17" fmla="*/ 19 h 507"/>
                <a:gd name="T18" fmla="*/ 734 w 759"/>
                <a:gd name="T19" fmla="*/ 19 h 507"/>
                <a:gd name="T20" fmla="*/ 734 w 759"/>
                <a:gd name="T21" fmla="*/ 19 h 507"/>
                <a:gd name="T22" fmla="*/ 734 w 759"/>
                <a:gd name="T23" fmla="*/ 206 h 507"/>
                <a:gd name="T24" fmla="*/ 734 w 759"/>
                <a:gd name="T25" fmla="*/ 206 h 507"/>
                <a:gd name="T26" fmla="*/ 685 w 759"/>
                <a:gd name="T27" fmla="*/ 254 h 507"/>
                <a:gd name="T28" fmla="*/ 600 w 759"/>
                <a:gd name="T29" fmla="*/ 254 h 507"/>
                <a:gd name="T30" fmla="*/ 457 w 759"/>
                <a:gd name="T31" fmla="*/ 373 h 507"/>
                <a:gd name="T32" fmla="*/ 300 w 759"/>
                <a:gd name="T33" fmla="*/ 373 h 507"/>
                <a:gd name="T34" fmla="*/ 300 w 759"/>
                <a:gd name="T35" fmla="*/ 433 h 507"/>
                <a:gd name="T36" fmla="*/ 300 w 759"/>
                <a:gd name="T37" fmla="*/ 433 h 507"/>
                <a:gd name="T38" fmla="*/ 252 w 759"/>
                <a:gd name="T39" fmla="*/ 481 h 507"/>
                <a:gd name="T40" fmla="*/ 19 w 759"/>
                <a:gd name="T41" fmla="*/ 481 h 507"/>
                <a:gd name="T42" fmla="*/ 19 w 759"/>
                <a:gd name="T43" fmla="*/ 481 h 507"/>
                <a:gd name="T44" fmla="*/ 19 w 759"/>
                <a:gd name="T45" fmla="*/ 481 h 507"/>
                <a:gd name="T46" fmla="*/ 19 w 759"/>
                <a:gd name="T47" fmla="*/ 481 h 507"/>
                <a:gd name="T48" fmla="*/ 19 w 759"/>
                <a:gd name="T49" fmla="*/ 481 h 507"/>
                <a:gd name="T50" fmla="*/ 19 w 759"/>
                <a:gd name="T51" fmla="*/ 481 h 507"/>
                <a:gd name="T52" fmla="*/ 19 w 759"/>
                <a:gd name="T53" fmla="*/ 481 h 507"/>
                <a:gd name="T54" fmla="*/ 19 w 759"/>
                <a:gd name="T55" fmla="*/ 481 h 507"/>
                <a:gd name="T56" fmla="*/ 18 w 759"/>
                <a:gd name="T57" fmla="*/ 481 h 507"/>
                <a:gd name="T58" fmla="*/ 18 w 759"/>
                <a:gd name="T59" fmla="*/ 481 h 507"/>
                <a:gd name="T60" fmla="*/ 18 w 759"/>
                <a:gd name="T61" fmla="*/ 481 h 507"/>
                <a:gd name="T62" fmla="*/ 18 w 759"/>
                <a:gd name="T63" fmla="*/ 481 h 507"/>
                <a:gd name="T64" fmla="*/ 18 w 759"/>
                <a:gd name="T65" fmla="*/ 481 h 507"/>
                <a:gd name="T66" fmla="*/ 18 w 759"/>
                <a:gd name="T67" fmla="*/ 481 h 507"/>
                <a:gd name="T68" fmla="*/ 18 w 759"/>
                <a:gd name="T69" fmla="*/ 481 h 507"/>
                <a:gd name="T70" fmla="*/ 0 w 759"/>
                <a:gd name="T71" fmla="*/ 477 h 507"/>
                <a:gd name="T72" fmla="*/ 45 w 759"/>
                <a:gd name="T73" fmla="*/ 507 h 507"/>
                <a:gd name="T74" fmla="*/ 277 w 759"/>
                <a:gd name="T75" fmla="*/ 507 h 507"/>
                <a:gd name="T76" fmla="*/ 326 w 759"/>
                <a:gd name="T77" fmla="*/ 458 h 507"/>
                <a:gd name="T78" fmla="*/ 326 w 759"/>
                <a:gd name="T79" fmla="*/ 398 h 507"/>
                <a:gd name="T80" fmla="*/ 482 w 759"/>
                <a:gd name="T81" fmla="*/ 398 h 507"/>
                <a:gd name="T82" fmla="*/ 625 w 759"/>
                <a:gd name="T83" fmla="*/ 280 h 507"/>
                <a:gd name="T84" fmla="*/ 710 w 759"/>
                <a:gd name="T85" fmla="*/ 280 h 507"/>
                <a:gd name="T86" fmla="*/ 759 w 759"/>
                <a:gd name="T87" fmla="*/ 231 h 507"/>
                <a:gd name="T88" fmla="*/ 759 w 759"/>
                <a:gd name="T89" fmla="*/ 45 h 507"/>
                <a:gd name="T90" fmla="*/ 745 w 759"/>
                <a:gd name="T91" fmla="*/ 10 h 507"/>
                <a:gd name="T92" fmla="*/ 730 w 759"/>
                <a:gd name="T93"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59" h="507">
                  <a:moveTo>
                    <a:pt x="730" y="0"/>
                  </a:moveTo>
                  <a:cubicBezTo>
                    <a:pt x="732" y="6"/>
                    <a:pt x="733" y="12"/>
                    <a:pt x="734" y="18"/>
                  </a:cubicBezTo>
                  <a:cubicBezTo>
                    <a:pt x="734" y="18"/>
                    <a:pt x="734" y="18"/>
                    <a:pt x="734" y="18"/>
                  </a:cubicBezTo>
                  <a:cubicBezTo>
                    <a:pt x="734" y="18"/>
                    <a:pt x="734" y="18"/>
                    <a:pt x="734" y="18"/>
                  </a:cubicBezTo>
                  <a:cubicBezTo>
                    <a:pt x="734" y="19"/>
                    <a:pt x="734" y="19"/>
                    <a:pt x="734" y="19"/>
                  </a:cubicBezTo>
                  <a:cubicBezTo>
                    <a:pt x="734" y="19"/>
                    <a:pt x="734" y="19"/>
                    <a:pt x="734" y="19"/>
                  </a:cubicBezTo>
                  <a:cubicBezTo>
                    <a:pt x="734" y="19"/>
                    <a:pt x="734" y="19"/>
                    <a:pt x="734" y="19"/>
                  </a:cubicBezTo>
                  <a:cubicBezTo>
                    <a:pt x="734" y="19"/>
                    <a:pt x="734" y="19"/>
                    <a:pt x="734" y="19"/>
                  </a:cubicBezTo>
                  <a:cubicBezTo>
                    <a:pt x="734" y="19"/>
                    <a:pt x="734" y="19"/>
                    <a:pt x="734" y="19"/>
                  </a:cubicBezTo>
                  <a:cubicBezTo>
                    <a:pt x="734" y="19"/>
                    <a:pt x="734" y="19"/>
                    <a:pt x="734" y="19"/>
                  </a:cubicBezTo>
                  <a:cubicBezTo>
                    <a:pt x="734" y="19"/>
                    <a:pt x="734" y="19"/>
                    <a:pt x="734" y="19"/>
                  </a:cubicBezTo>
                  <a:cubicBezTo>
                    <a:pt x="734" y="206"/>
                    <a:pt x="734" y="206"/>
                    <a:pt x="734" y="206"/>
                  </a:cubicBezTo>
                  <a:cubicBezTo>
                    <a:pt x="734" y="206"/>
                    <a:pt x="734" y="206"/>
                    <a:pt x="734" y="206"/>
                  </a:cubicBezTo>
                  <a:cubicBezTo>
                    <a:pt x="734" y="233"/>
                    <a:pt x="712" y="254"/>
                    <a:pt x="685" y="254"/>
                  </a:cubicBezTo>
                  <a:cubicBezTo>
                    <a:pt x="600" y="254"/>
                    <a:pt x="600" y="254"/>
                    <a:pt x="600" y="254"/>
                  </a:cubicBezTo>
                  <a:cubicBezTo>
                    <a:pt x="587" y="322"/>
                    <a:pt x="528" y="373"/>
                    <a:pt x="457" y="373"/>
                  </a:cubicBezTo>
                  <a:cubicBezTo>
                    <a:pt x="300" y="373"/>
                    <a:pt x="300" y="373"/>
                    <a:pt x="300" y="373"/>
                  </a:cubicBezTo>
                  <a:cubicBezTo>
                    <a:pt x="300" y="433"/>
                    <a:pt x="300" y="433"/>
                    <a:pt x="300" y="433"/>
                  </a:cubicBezTo>
                  <a:cubicBezTo>
                    <a:pt x="300" y="433"/>
                    <a:pt x="300" y="433"/>
                    <a:pt x="300" y="433"/>
                  </a:cubicBezTo>
                  <a:cubicBezTo>
                    <a:pt x="300" y="460"/>
                    <a:pt x="278" y="481"/>
                    <a:pt x="252" y="481"/>
                  </a:cubicBezTo>
                  <a:cubicBezTo>
                    <a:pt x="19" y="481"/>
                    <a:pt x="19" y="481"/>
                    <a:pt x="19" y="481"/>
                  </a:cubicBezTo>
                  <a:cubicBezTo>
                    <a:pt x="19" y="481"/>
                    <a:pt x="19" y="481"/>
                    <a:pt x="19" y="481"/>
                  </a:cubicBezTo>
                  <a:cubicBezTo>
                    <a:pt x="19" y="481"/>
                    <a:pt x="19" y="481"/>
                    <a:pt x="19" y="481"/>
                  </a:cubicBezTo>
                  <a:cubicBezTo>
                    <a:pt x="19" y="481"/>
                    <a:pt x="19" y="481"/>
                    <a:pt x="19" y="481"/>
                  </a:cubicBezTo>
                  <a:cubicBezTo>
                    <a:pt x="19" y="481"/>
                    <a:pt x="19" y="481"/>
                    <a:pt x="19" y="481"/>
                  </a:cubicBezTo>
                  <a:cubicBezTo>
                    <a:pt x="19" y="481"/>
                    <a:pt x="19" y="481"/>
                    <a:pt x="19" y="481"/>
                  </a:cubicBezTo>
                  <a:cubicBezTo>
                    <a:pt x="19" y="481"/>
                    <a:pt x="19" y="481"/>
                    <a:pt x="19" y="481"/>
                  </a:cubicBezTo>
                  <a:cubicBezTo>
                    <a:pt x="19" y="481"/>
                    <a:pt x="19" y="481"/>
                    <a:pt x="19" y="481"/>
                  </a:cubicBezTo>
                  <a:cubicBezTo>
                    <a:pt x="19" y="481"/>
                    <a:pt x="19" y="481"/>
                    <a:pt x="18" y="481"/>
                  </a:cubicBezTo>
                  <a:cubicBezTo>
                    <a:pt x="18" y="481"/>
                    <a:pt x="18" y="481"/>
                    <a:pt x="18" y="481"/>
                  </a:cubicBezTo>
                  <a:cubicBezTo>
                    <a:pt x="18" y="481"/>
                    <a:pt x="18" y="481"/>
                    <a:pt x="18" y="481"/>
                  </a:cubicBezTo>
                  <a:cubicBezTo>
                    <a:pt x="18" y="481"/>
                    <a:pt x="18" y="481"/>
                    <a:pt x="18" y="481"/>
                  </a:cubicBezTo>
                  <a:cubicBezTo>
                    <a:pt x="18" y="481"/>
                    <a:pt x="18" y="481"/>
                    <a:pt x="18" y="481"/>
                  </a:cubicBezTo>
                  <a:cubicBezTo>
                    <a:pt x="18" y="481"/>
                    <a:pt x="18" y="481"/>
                    <a:pt x="18" y="481"/>
                  </a:cubicBezTo>
                  <a:cubicBezTo>
                    <a:pt x="18" y="481"/>
                    <a:pt x="18" y="481"/>
                    <a:pt x="18" y="481"/>
                  </a:cubicBezTo>
                  <a:cubicBezTo>
                    <a:pt x="12" y="481"/>
                    <a:pt x="6" y="480"/>
                    <a:pt x="0" y="477"/>
                  </a:cubicBezTo>
                  <a:cubicBezTo>
                    <a:pt x="7" y="495"/>
                    <a:pt x="25" y="507"/>
                    <a:pt x="45" y="507"/>
                  </a:cubicBezTo>
                  <a:cubicBezTo>
                    <a:pt x="277" y="507"/>
                    <a:pt x="277" y="507"/>
                    <a:pt x="277" y="507"/>
                  </a:cubicBezTo>
                  <a:cubicBezTo>
                    <a:pt x="304" y="507"/>
                    <a:pt x="326" y="485"/>
                    <a:pt x="326" y="458"/>
                  </a:cubicBezTo>
                  <a:cubicBezTo>
                    <a:pt x="326" y="398"/>
                    <a:pt x="326" y="398"/>
                    <a:pt x="326" y="398"/>
                  </a:cubicBezTo>
                  <a:cubicBezTo>
                    <a:pt x="482" y="398"/>
                    <a:pt x="482" y="398"/>
                    <a:pt x="482" y="398"/>
                  </a:cubicBezTo>
                  <a:cubicBezTo>
                    <a:pt x="553" y="398"/>
                    <a:pt x="612" y="347"/>
                    <a:pt x="625" y="280"/>
                  </a:cubicBezTo>
                  <a:cubicBezTo>
                    <a:pt x="710" y="280"/>
                    <a:pt x="710" y="280"/>
                    <a:pt x="710" y="280"/>
                  </a:cubicBezTo>
                  <a:cubicBezTo>
                    <a:pt x="737" y="280"/>
                    <a:pt x="759" y="258"/>
                    <a:pt x="759" y="231"/>
                  </a:cubicBezTo>
                  <a:cubicBezTo>
                    <a:pt x="759" y="45"/>
                    <a:pt x="759" y="45"/>
                    <a:pt x="759" y="45"/>
                  </a:cubicBezTo>
                  <a:cubicBezTo>
                    <a:pt x="759" y="32"/>
                    <a:pt x="754" y="19"/>
                    <a:pt x="745" y="10"/>
                  </a:cubicBezTo>
                  <a:cubicBezTo>
                    <a:pt x="740" y="6"/>
                    <a:pt x="735" y="2"/>
                    <a:pt x="73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09" name="Freeform 27"/>
            <p:cNvSpPr>
              <a:spLocks noEditPoints="1"/>
            </p:cNvSpPr>
            <p:nvPr/>
          </p:nvSpPr>
          <p:spPr bwMode="auto">
            <a:xfrm>
              <a:off x="5313869" y="2106348"/>
              <a:ext cx="4884699" cy="2032478"/>
            </a:xfrm>
            <a:custGeom>
              <a:avLst/>
              <a:gdLst>
                <a:gd name="T0" fmla="*/ 19 w 734"/>
                <a:gd name="T1" fmla="*/ 481 h 481"/>
                <a:gd name="T2" fmla="*/ 19 w 734"/>
                <a:gd name="T3" fmla="*/ 481 h 481"/>
                <a:gd name="T4" fmla="*/ 19 w 734"/>
                <a:gd name="T5" fmla="*/ 481 h 481"/>
                <a:gd name="T6" fmla="*/ 19 w 734"/>
                <a:gd name="T7" fmla="*/ 481 h 481"/>
                <a:gd name="T8" fmla="*/ 19 w 734"/>
                <a:gd name="T9" fmla="*/ 481 h 481"/>
                <a:gd name="T10" fmla="*/ 19 w 734"/>
                <a:gd name="T11" fmla="*/ 481 h 481"/>
                <a:gd name="T12" fmla="*/ 19 w 734"/>
                <a:gd name="T13" fmla="*/ 481 h 481"/>
                <a:gd name="T14" fmla="*/ 19 w 734"/>
                <a:gd name="T15" fmla="*/ 481 h 481"/>
                <a:gd name="T16" fmla="*/ 19 w 734"/>
                <a:gd name="T17" fmla="*/ 481 h 481"/>
                <a:gd name="T18" fmla="*/ 18 w 734"/>
                <a:gd name="T19" fmla="*/ 481 h 481"/>
                <a:gd name="T20" fmla="*/ 18 w 734"/>
                <a:gd name="T21" fmla="*/ 481 h 481"/>
                <a:gd name="T22" fmla="*/ 18 w 734"/>
                <a:gd name="T23" fmla="*/ 481 h 481"/>
                <a:gd name="T24" fmla="*/ 18 w 734"/>
                <a:gd name="T25" fmla="*/ 481 h 481"/>
                <a:gd name="T26" fmla="*/ 18 w 734"/>
                <a:gd name="T27" fmla="*/ 481 h 481"/>
                <a:gd name="T28" fmla="*/ 18 w 734"/>
                <a:gd name="T29" fmla="*/ 481 h 481"/>
                <a:gd name="T30" fmla="*/ 18 w 734"/>
                <a:gd name="T31" fmla="*/ 481 h 481"/>
                <a:gd name="T32" fmla="*/ 18 w 734"/>
                <a:gd name="T33" fmla="*/ 481 h 481"/>
                <a:gd name="T34" fmla="*/ 18 w 734"/>
                <a:gd name="T35" fmla="*/ 481 h 481"/>
                <a:gd name="T36" fmla="*/ 0 w 734"/>
                <a:gd name="T37" fmla="*/ 477 h 481"/>
                <a:gd name="T38" fmla="*/ 0 w 734"/>
                <a:gd name="T39" fmla="*/ 477 h 481"/>
                <a:gd name="T40" fmla="*/ 18 w 734"/>
                <a:gd name="T41" fmla="*/ 481 h 481"/>
                <a:gd name="T42" fmla="*/ 0 w 734"/>
                <a:gd name="T43" fmla="*/ 477 h 481"/>
                <a:gd name="T44" fmla="*/ 300 w 734"/>
                <a:gd name="T45" fmla="*/ 433 h 481"/>
                <a:gd name="T46" fmla="*/ 252 w 734"/>
                <a:gd name="T47" fmla="*/ 481 h 481"/>
                <a:gd name="T48" fmla="*/ 19 w 734"/>
                <a:gd name="T49" fmla="*/ 481 h 481"/>
                <a:gd name="T50" fmla="*/ 19 w 734"/>
                <a:gd name="T51" fmla="*/ 481 h 481"/>
                <a:gd name="T52" fmla="*/ 19 w 734"/>
                <a:gd name="T53" fmla="*/ 481 h 481"/>
                <a:gd name="T54" fmla="*/ 252 w 734"/>
                <a:gd name="T55" fmla="*/ 481 h 481"/>
                <a:gd name="T56" fmla="*/ 300 w 734"/>
                <a:gd name="T57" fmla="*/ 433 h 481"/>
                <a:gd name="T58" fmla="*/ 300 w 734"/>
                <a:gd name="T59" fmla="*/ 433 h 481"/>
                <a:gd name="T60" fmla="*/ 734 w 734"/>
                <a:gd name="T61" fmla="*/ 206 h 481"/>
                <a:gd name="T62" fmla="*/ 685 w 734"/>
                <a:gd name="T63" fmla="*/ 254 h 481"/>
                <a:gd name="T64" fmla="*/ 600 w 734"/>
                <a:gd name="T65" fmla="*/ 254 h 481"/>
                <a:gd name="T66" fmla="*/ 457 w 734"/>
                <a:gd name="T67" fmla="*/ 373 h 481"/>
                <a:gd name="T68" fmla="*/ 300 w 734"/>
                <a:gd name="T69" fmla="*/ 373 h 481"/>
                <a:gd name="T70" fmla="*/ 457 w 734"/>
                <a:gd name="T71" fmla="*/ 373 h 481"/>
                <a:gd name="T72" fmla="*/ 600 w 734"/>
                <a:gd name="T73" fmla="*/ 254 h 481"/>
                <a:gd name="T74" fmla="*/ 685 w 734"/>
                <a:gd name="T75" fmla="*/ 254 h 481"/>
                <a:gd name="T76" fmla="*/ 734 w 734"/>
                <a:gd name="T77" fmla="*/ 206 h 481"/>
                <a:gd name="T78" fmla="*/ 734 w 734"/>
                <a:gd name="T79" fmla="*/ 206 h 481"/>
                <a:gd name="T80" fmla="*/ 734 w 734"/>
                <a:gd name="T81" fmla="*/ 19 h 481"/>
                <a:gd name="T82" fmla="*/ 734 w 734"/>
                <a:gd name="T83" fmla="*/ 19 h 481"/>
                <a:gd name="T84" fmla="*/ 734 w 734"/>
                <a:gd name="T85" fmla="*/ 19 h 481"/>
                <a:gd name="T86" fmla="*/ 734 w 734"/>
                <a:gd name="T87" fmla="*/ 19 h 481"/>
                <a:gd name="T88" fmla="*/ 734 w 734"/>
                <a:gd name="T89" fmla="*/ 19 h 481"/>
                <a:gd name="T90" fmla="*/ 734 w 734"/>
                <a:gd name="T91" fmla="*/ 19 h 481"/>
                <a:gd name="T92" fmla="*/ 734 w 734"/>
                <a:gd name="T93" fmla="*/ 19 h 481"/>
                <a:gd name="T94" fmla="*/ 734 w 734"/>
                <a:gd name="T95" fmla="*/ 19 h 481"/>
                <a:gd name="T96" fmla="*/ 734 w 734"/>
                <a:gd name="T97" fmla="*/ 19 h 481"/>
                <a:gd name="T98" fmla="*/ 734 w 734"/>
                <a:gd name="T99" fmla="*/ 18 h 481"/>
                <a:gd name="T100" fmla="*/ 734 w 734"/>
                <a:gd name="T101" fmla="*/ 18 h 481"/>
                <a:gd name="T102" fmla="*/ 734 w 734"/>
                <a:gd name="T103" fmla="*/ 18 h 481"/>
                <a:gd name="T104" fmla="*/ 730 w 734"/>
                <a:gd name="T105" fmla="*/ 0 h 481"/>
                <a:gd name="T106" fmla="*/ 734 w 734"/>
                <a:gd name="T107" fmla="*/ 18 h 481"/>
                <a:gd name="T108" fmla="*/ 730 w 734"/>
                <a:gd name="T109" fmla="*/ 0 h 481"/>
                <a:gd name="T110" fmla="*/ 730 w 734"/>
                <a:gd name="T111"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4" h="481">
                  <a:moveTo>
                    <a:pt x="19" y="481"/>
                  </a:moveTo>
                  <a:cubicBezTo>
                    <a:pt x="19" y="481"/>
                    <a:pt x="19" y="481"/>
                    <a:pt x="19" y="481"/>
                  </a:cubicBezTo>
                  <a:cubicBezTo>
                    <a:pt x="19" y="481"/>
                    <a:pt x="19" y="481"/>
                    <a:pt x="19" y="481"/>
                  </a:cubicBezTo>
                  <a:moveTo>
                    <a:pt x="19" y="481"/>
                  </a:moveTo>
                  <a:cubicBezTo>
                    <a:pt x="19" y="481"/>
                    <a:pt x="19" y="481"/>
                    <a:pt x="19" y="481"/>
                  </a:cubicBezTo>
                  <a:cubicBezTo>
                    <a:pt x="19" y="481"/>
                    <a:pt x="19" y="481"/>
                    <a:pt x="19" y="481"/>
                  </a:cubicBezTo>
                  <a:moveTo>
                    <a:pt x="19" y="481"/>
                  </a:moveTo>
                  <a:cubicBezTo>
                    <a:pt x="19" y="481"/>
                    <a:pt x="19" y="481"/>
                    <a:pt x="19" y="481"/>
                  </a:cubicBezTo>
                  <a:cubicBezTo>
                    <a:pt x="19" y="481"/>
                    <a:pt x="19" y="481"/>
                    <a:pt x="19" y="481"/>
                  </a:cubicBezTo>
                  <a:moveTo>
                    <a:pt x="18" y="481"/>
                  </a:moveTo>
                  <a:cubicBezTo>
                    <a:pt x="18" y="481"/>
                    <a:pt x="18" y="481"/>
                    <a:pt x="18" y="481"/>
                  </a:cubicBezTo>
                  <a:cubicBezTo>
                    <a:pt x="18" y="481"/>
                    <a:pt x="18" y="481"/>
                    <a:pt x="18" y="481"/>
                  </a:cubicBezTo>
                  <a:moveTo>
                    <a:pt x="18" y="481"/>
                  </a:moveTo>
                  <a:cubicBezTo>
                    <a:pt x="18" y="481"/>
                    <a:pt x="18" y="481"/>
                    <a:pt x="18" y="481"/>
                  </a:cubicBezTo>
                  <a:cubicBezTo>
                    <a:pt x="18" y="481"/>
                    <a:pt x="18" y="481"/>
                    <a:pt x="18" y="481"/>
                  </a:cubicBezTo>
                  <a:moveTo>
                    <a:pt x="18" y="481"/>
                  </a:moveTo>
                  <a:cubicBezTo>
                    <a:pt x="18" y="481"/>
                    <a:pt x="18" y="481"/>
                    <a:pt x="18" y="481"/>
                  </a:cubicBezTo>
                  <a:cubicBezTo>
                    <a:pt x="18" y="481"/>
                    <a:pt x="18" y="481"/>
                    <a:pt x="18" y="481"/>
                  </a:cubicBezTo>
                  <a:moveTo>
                    <a:pt x="0" y="477"/>
                  </a:moveTo>
                  <a:cubicBezTo>
                    <a:pt x="0" y="477"/>
                    <a:pt x="0" y="477"/>
                    <a:pt x="0" y="477"/>
                  </a:cubicBezTo>
                  <a:cubicBezTo>
                    <a:pt x="6" y="480"/>
                    <a:pt x="12" y="481"/>
                    <a:pt x="18" y="481"/>
                  </a:cubicBezTo>
                  <a:cubicBezTo>
                    <a:pt x="12" y="481"/>
                    <a:pt x="6" y="480"/>
                    <a:pt x="0" y="477"/>
                  </a:cubicBezTo>
                  <a:moveTo>
                    <a:pt x="300" y="433"/>
                  </a:moveTo>
                  <a:cubicBezTo>
                    <a:pt x="300" y="460"/>
                    <a:pt x="278" y="481"/>
                    <a:pt x="252" y="481"/>
                  </a:cubicBezTo>
                  <a:cubicBezTo>
                    <a:pt x="19" y="481"/>
                    <a:pt x="19" y="481"/>
                    <a:pt x="19" y="481"/>
                  </a:cubicBezTo>
                  <a:cubicBezTo>
                    <a:pt x="19" y="481"/>
                    <a:pt x="19" y="481"/>
                    <a:pt x="19" y="481"/>
                  </a:cubicBezTo>
                  <a:cubicBezTo>
                    <a:pt x="19" y="481"/>
                    <a:pt x="19" y="481"/>
                    <a:pt x="19" y="481"/>
                  </a:cubicBezTo>
                  <a:cubicBezTo>
                    <a:pt x="252" y="481"/>
                    <a:pt x="252" y="481"/>
                    <a:pt x="252" y="481"/>
                  </a:cubicBezTo>
                  <a:cubicBezTo>
                    <a:pt x="278" y="481"/>
                    <a:pt x="300" y="460"/>
                    <a:pt x="300" y="433"/>
                  </a:cubicBezTo>
                  <a:cubicBezTo>
                    <a:pt x="300" y="433"/>
                    <a:pt x="300" y="433"/>
                    <a:pt x="300" y="433"/>
                  </a:cubicBezTo>
                  <a:moveTo>
                    <a:pt x="734" y="206"/>
                  </a:moveTo>
                  <a:cubicBezTo>
                    <a:pt x="734" y="233"/>
                    <a:pt x="712" y="254"/>
                    <a:pt x="685" y="254"/>
                  </a:cubicBezTo>
                  <a:cubicBezTo>
                    <a:pt x="600" y="254"/>
                    <a:pt x="600" y="254"/>
                    <a:pt x="600" y="254"/>
                  </a:cubicBezTo>
                  <a:cubicBezTo>
                    <a:pt x="587" y="322"/>
                    <a:pt x="528" y="373"/>
                    <a:pt x="457" y="373"/>
                  </a:cubicBezTo>
                  <a:cubicBezTo>
                    <a:pt x="300" y="373"/>
                    <a:pt x="300" y="373"/>
                    <a:pt x="300" y="373"/>
                  </a:cubicBezTo>
                  <a:cubicBezTo>
                    <a:pt x="457" y="373"/>
                    <a:pt x="457" y="373"/>
                    <a:pt x="457" y="373"/>
                  </a:cubicBezTo>
                  <a:cubicBezTo>
                    <a:pt x="528" y="373"/>
                    <a:pt x="587" y="322"/>
                    <a:pt x="600" y="254"/>
                  </a:cubicBezTo>
                  <a:cubicBezTo>
                    <a:pt x="685" y="254"/>
                    <a:pt x="685" y="254"/>
                    <a:pt x="685" y="254"/>
                  </a:cubicBezTo>
                  <a:cubicBezTo>
                    <a:pt x="712" y="254"/>
                    <a:pt x="734" y="233"/>
                    <a:pt x="734" y="206"/>
                  </a:cubicBezTo>
                  <a:cubicBezTo>
                    <a:pt x="734" y="206"/>
                    <a:pt x="734" y="206"/>
                    <a:pt x="734" y="206"/>
                  </a:cubicBezTo>
                  <a:moveTo>
                    <a:pt x="734" y="19"/>
                  </a:moveTo>
                  <a:cubicBezTo>
                    <a:pt x="734" y="19"/>
                    <a:pt x="734" y="19"/>
                    <a:pt x="734" y="19"/>
                  </a:cubicBezTo>
                  <a:cubicBezTo>
                    <a:pt x="734" y="19"/>
                    <a:pt x="734" y="19"/>
                    <a:pt x="734" y="19"/>
                  </a:cubicBezTo>
                  <a:moveTo>
                    <a:pt x="734" y="19"/>
                  </a:moveTo>
                  <a:cubicBezTo>
                    <a:pt x="734" y="19"/>
                    <a:pt x="734" y="19"/>
                    <a:pt x="734" y="19"/>
                  </a:cubicBezTo>
                  <a:cubicBezTo>
                    <a:pt x="734" y="19"/>
                    <a:pt x="734" y="19"/>
                    <a:pt x="734" y="19"/>
                  </a:cubicBezTo>
                  <a:moveTo>
                    <a:pt x="734" y="19"/>
                  </a:moveTo>
                  <a:cubicBezTo>
                    <a:pt x="734" y="19"/>
                    <a:pt x="734" y="19"/>
                    <a:pt x="734" y="19"/>
                  </a:cubicBezTo>
                  <a:cubicBezTo>
                    <a:pt x="734" y="19"/>
                    <a:pt x="734" y="19"/>
                    <a:pt x="734" y="19"/>
                  </a:cubicBezTo>
                  <a:moveTo>
                    <a:pt x="734" y="18"/>
                  </a:moveTo>
                  <a:cubicBezTo>
                    <a:pt x="734" y="18"/>
                    <a:pt x="734" y="18"/>
                    <a:pt x="734" y="18"/>
                  </a:cubicBezTo>
                  <a:cubicBezTo>
                    <a:pt x="734" y="18"/>
                    <a:pt x="734" y="18"/>
                    <a:pt x="734" y="18"/>
                  </a:cubicBezTo>
                  <a:moveTo>
                    <a:pt x="730" y="0"/>
                  </a:moveTo>
                  <a:cubicBezTo>
                    <a:pt x="732" y="6"/>
                    <a:pt x="733" y="12"/>
                    <a:pt x="734" y="18"/>
                  </a:cubicBezTo>
                  <a:cubicBezTo>
                    <a:pt x="733" y="12"/>
                    <a:pt x="732" y="6"/>
                    <a:pt x="730" y="0"/>
                  </a:cubicBezTo>
                  <a:cubicBezTo>
                    <a:pt x="730" y="0"/>
                    <a:pt x="730" y="0"/>
                    <a:pt x="73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10" name="Freeform 28"/>
            <p:cNvSpPr>
              <a:spLocks/>
            </p:cNvSpPr>
            <p:nvPr/>
          </p:nvSpPr>
          <p:spPr bwMode="auto">
            <a:xfrm>
              <a:off x="7283118" y="3065408"/>
              <a:ext cx="199327" cy="333918"/>
            </a:xfrm>
            <a:custGeom>
              <a:avLst/>
              <a:gdLst>
                <a:gd name="T0" fmla="*/ 0 w 30"/>
                <a:gd name="T1" fmla="*/ 0 h 79"/>
                <a:gd name="T2" fmla="*/ 4 w 30"/>
                <a:gd name="T3" fmla="*/ 18 h 79"/>
                <a:gd name="T4" fmla="*/ 4 w 30"/>
                <a:gd name="T5" fmla="*/ 18 h 79"/>
                <a:gd name="T6" fmla="*/ 4 w 30"/>
                <a:gd name="T7" fmla="*/ 19 h 79"/>
                <a:gd name="T8" fmla="*/ 4 w 30"/>
                <a:gd name="T9" fmla="*/ 19 h 79"/>
                <a:gd name="T10" fmla="*/ 4 w 30"/>
                <a:gd name="T11" fmla="*/ 19 h 79"/>
                <a:gd name="T12" fmla="*/ 4 w 30"/>
                <a:gd name="T13" fmla="*/ 19 h 79"/>
                <a:gd name="T14" fmla="*/ 4 w 30"/>
                <a:gd name="T15" fmla="*/ 19 h 79"/>
                <a:gd name="T16" fmla="*/ 4 w 30"/>
                <a:gd name="T17" fmla="*/ 19 h 79"/>
                <a:gd name="T18" fmla="*/ 4 w 30"/>
                <a:gd name="T19" fmla="*/ 19 h 79"/>
                <a:gd name="T20" fmla="*/ 4 w 30"/>
                <a:gd name="T21" fmla="*/ 19 h 79"/>
                <a:gd name="T22" fmla="*/ 4 w 30"/>
                <a:gd name="T23" fmla="*/ 79 h 79"/>
                <a:gd name="T24" fmla="*/ 30 w 30"/>
                <a:gd name="T25" fmla="*/ 79 h 79"/>
                <a:gd name="T26" fmla="*/ 30 w 30"/>
                <a:gd name="T27" fmla="*/ 45 h 79"/>
                <a:gd name="T28" fmla="*/ 15 w 30"/>
                <a:gd name="T29" fmla="*/ 10 h 79"/>
                <a:gd name="T30" fmla="*/ 0 w 30"/>
                <a:gd name="T3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79">
                  <a:moveTo>
                    <a:pt x="0" y="0"/>
                  </a:moveTo>
                  <a:cubicBezTo>
                    <a:pt x="3" y="6"/>
                    <a:pt x="4" y="12"/>
                    <a:pt x="4" y="18"/>
                  </a:cubicBezTo>
                  <a:cubicBezTo>
                    <a:pt x="4" y="18"/>
                    <a:pt x="4" y="18"/>
                    <a:pt x="4" y="18"/>
                  </a:cubicBezTo>
                  <a:cubicBezTo>
                    <a:pt x="4" y="18"/>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79"/>
                    <a:pt x="4" y="79"/>
                    <a:pt x="4" y="79"/>
                  </a:cubicBezTo>
                  <a:cubicBezTo>
                    <a:pt x="30" y="79"/>
                    <a:pt x="30" y="79"/>
                    <a:pt x="30" y="79"/>
                  </a:cubicBezTo>
                  <a:cubicBezTo>
                    <a:pt x="30" y="45"/>
                    <a:pt x="30" y="45"/>
                    <a:pt x="30" y="45"/>
                  </a:cubicBezTo>
                  <a:cubicBezTo>
                    <a:pt x="30" y="32"/>
                    <a:pt x="25" y="19"/>
                    <a:pt x="15" y="10"/>
                  </a:cubicBezTo>
                  <a:cubicBezTo>
                    <a:pt x="11" y="6"/>
                    <a:pt x="6" y="2"/>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11" name="Freeform 29"/>
            <p:cNvSpPr>
              <a:spLocks noEditPoints="1"/>
            </p:cNvSpPr>
            <p:nvPr/>
          </p:nvSpPr>
          <p:spPr bwMode="auto">
            <a:xfrm>
              <a:off x="7283118" y="3065408"/>
              <a:ext cx="26418" cy="80812"/>
            </a:xfrm>
            <a:custGeom>
              <a:avLst/>
              <a:gdLst>
                <a:gd name="T0" fmla="*/ 4 w 4"/>
                <a:gd name="T1" fmla="*/ 19 h 19"/>
                <a:gd name="T2" fmla="*/ 4 w 4"/>
                <a:gd name="T3" fmla="*/ 19 h 19"/>
                <a:gd name="T4" fmla="*/ 4 w 4"/>
                <a:gd name="T5" fmla="*/ 19 h 19"/>
                <a:gd name="T6" fmla="*/ 4 w 4"/>
                <a:gd name="T7" fmla="*/ 19 h 19"/>
                <a:gd name="T8" fmla="*/ 4 w 4"/>
                <a:gd name="T9" fmla="*/ 19 h 19"/>
                <a:gd name="T10" fmla="*/ 4 w 4"/>
                <a:gd name="T11" fmla="*/ 19 h 19"/>
                <a:gd name="T12" fmla="*/ 4 w 4"/>
                <a:gd name="T13" fmla="*/ 19 h 19"/>
                <a:gd name="T14" fmla="*/ 4 w 4"/>
                <a:gd name="T15" fmla="*/ 19 h 19"/>
                <a:gd name="T16" fmla="*/ 4 w 4"/>
                <a:gd name="T17" fmla="*/ 19 h 19"/>
                <a:gd name="T18" fmla="*/ 4 w 4"/>
                <a:gd name="T19" fmla="*/ 18 h 19"/>
                <a:gd name="T20" fmla="*/ 4 w 4"/>
                <a:gd name="T21" fmla="*/ 19 h 19"/>
                <a:gd name="T22" fmla="*/ 4 w 4"/>
                <a:gd name="T23" fmla="*/ 18 h 19"/>
                <a:gd name="T24" fmla="*/ 0 w 4"/>
                <a:gd name="T25" fmla="*/ 0 h 19"/>
                <a:gd name="T26" fmla="*/ 4 w 4"/>
                <a:gd name="T27" fmla="*/ 18 h 19"/>
                <a:gd name="T28" fmla="*/ 0 w 4"/>
                <a:gd name="T29" fmla="*/ 0 h 19"/>
                <a:gd name="T30" fmla="*/ 0 w 4"/>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19">
                  <a:moveTo>
                    <a:pt x="4" y="19"/>
                  </a:moveTo>
                  <a:cubicBezTo>
                    <a:pt x="4" y="19"/>
                    <a:pt x="4" y="19"/>
                    <a:pt x="4" y="19"/>
                  </a:cubicBezTo>
                  <a:cubicBezTo>
                    <a:pt x="4" y="19"/>
                    <a:pt x="4" y="19"/>
                    <a:pt x="4" y="19"/>
                  </a:cubicBezTo>
                  <a:moveTo>
                    <a:pt x="4" y="19"/>
                  </a:moveTo>
                  <a:cubicBezTo>
                    <a:pt x="4" y="19"/>
                    <a:pt x="4" y="19"/>
                    <a:pt x="4" y="19"/>
                  </a:cubicBezTo>
                  <a:cubicBezTo>
                    <a:pt x="4" y="19"/>
                    <a:pt x="4" y="19"/>
                    <a:pt x="4" y="19"/>
                  </a:cubicBezTo>
                  <a:moveTo>
                    <a:pt x="4" y="19"/>
                  </a:moveTo>
                  <a:cubicBezTo>
                    <a:pt x="4" y="19"/>
                    <a:pt x="4" y="19"/>
                    <a:pt x="4" y="19"/>
                  </a:cubicBezTo>
                  <a:cubicBezTo>
                    <a:pt x="4" y="19"/>
                    <a:pt x="4" y="19"/>
                    <a:pt x="4" y="19"/>
                  </a:cubicBezTo>
                  <a:moveTo>
                    <a:pt x="4" y="18"/>
                  </a:moveTo>
                  <a:cubicBezTo>
                    <a:pt x="4" y="18"/>
                    <a:pt x="4" y="19"/>
                    <a:pt x="4" y="19"/>
                  </a:cubicBezTo>
                  <a:cubicBezTo>
                    <a:pt x="4" y="19"/>
                    <a:pt x="4" y="18"/>
                    <a:pt x="4" y="18"/>
                  </a:cubicBezTo>
                  <a:moveTo>
                    <a:pt x="0" y="0"/>
                  </a:moveTo>
                  <a:cubicBezTo>
                    <a:pt x="3" y="6"/>
                    <a:pt x="4" y="12"/>
                    <a:pt x="4" y="18"/>
                  </a:cubicBezTo>
                  <a:cubicBezTo>
                    <a:pt x="4" y="12"/>
                    <a:pt x="3" y="6"/>
                    <a:pt x="0" y="0"/>
                  </a:cubicBezTo>
                  <a:cubicBezTo>
                    <a:pt x="0" y="0"/>
                    <a:pt x="0" y="0"/>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12" name="Freeform 30"/>
            <p:cNvSpPr>
              <a:spLocks/>
            </p:cNvSpPr>
            <p:nvPr/>
          </p:nvSpPr>
          <p:spPr bwMode="auto">
            <a:xfrm>
              <a:off x="8195697" y="3162992"/>
              <a:ext cx="650814" cy="126554"/>
            </a:xfrm>
            <a:custGeom>
              <a:avLst/>
              <a:gdLst>
                <a:gd name="T0" fmla="*/ 0 w 98"/>
                <a:gd name="T1" fmla="*/ 0 h 30"/>
                <a:gd name="T2" fmla="*/ 45 w 98"/>
                <a:gd name="T3" fmla="*/ 30 h 30"/>
                <a:gd name="T4" fmla="*/ 82 w 98"/>
                <a:gd name="T5" fmla="*/ 30 h 30"/>
                <a:gd name="T6" fmla="*/ 97 w 98"/>
                <a:gd name="T7" fmla="*/ 5 h 30"/>
                <a:gd name="T8" fmla="*/ 97 w 98"/>
                <a:gd name="T9" fmla="*/ 5 h 30"/>
                <a:gd name="T10" fmla="*/ 97 w 98"/>
                <a:gd name="T11" fmla="*/ 5 h 30"/>
                <a:gd name="T12" fmla="*/ 97 w 98"/>
                <a:gd name="T13" fmla="*/ 5 h 30"/>
                <a:gd name="T14" fmla="*/ 97 w 98"/>
                <a:gd name="T15" fmla="*/ 5 h 30"/>
                <a:gd name="T16" fmla="*/ 97 w 98"/>
                <a:gd name="T17" fmla="*/ 5 h 30"/>
                <a:gd name="T18" fmla="*/ 97 w 98"/>
                <a:gd name="T19" fmla="*/ 5 h 30"/>
                <a:gd name="T20" fmla="*/ 98 w 98"/>
                <a:gd name="T21" fmla="*/ 5 h 30"/>
                <a:gd name="T22" fmla="*/ 98 w 98"/>
                <a:gd name="T23" fmla="*/ 4 h 30"/>
                <a:gd name="T24" fmla="*/ 98 w 98"/>
                <a:gd name="T25" fmla="*/ 4 h 30"/>
                <a:gd name="T26" fmla="*/ 98 w 98"/>
                <a:gd name="T27" fmla="*/ 4 h 30"/>
                <a:gd name="T28" fmla="*/ 20 w 98"/>
                <a:gd name="T29" fmla="*/ 4 h 30"/>
                <a:gd name="T30" fmla="*/ 19 w 98"/>
                <a:gd name="T31" fmla="*/ 4 h 30"/>
                <a:gd name="T32" fmla="*/ 19 w 98"/>
                <a:gd name="T33" fmla="*/ 4 h 30"/>
                <a:gd name="T34" fmla="*/ 19 w 98"/>
                <a:gd name="T35" fmla="*/ 4 h 30"/>
                <a:gd name="T36" fmla="*/ 19 w 98"/>
                <a:gd name="T37" fmla="*/ 4 h 30"/>
                <a:gd name="T38" fmla="*/ 19 w 98"/>
                <a:gd name="T39" fmla="*/ 4 h 30"/>
                <a:gd name="T40" fmla="*/ 19 w 98"/>
                <a:gd name="T41" fmla="*/ 4 h 30"/>
                <a:gd name="T42" fmla="*/ 19 w 98"/>
                <a:gd name="T43" fmla="*/ 4 h 30"/>
                <a:gd name="T44" fmla="*/ 19 w 98"/>
                <a:gd name="T45" fmla="*/ 4 h 30"/>
                <a:gd name="T46" fmla="*/ 0 w 98"/>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30">
                  <a:moveTo>
                    <a:pt x="0" y="0"/>
                  </a:moveTo>
                  <a:cubicBezTo>
                    <a:pt x="8" y="18"/>
                    <a:pt x="25" y="30"/>
                    <a:pt x="45" y="30"/>
                  </a:cubicBezTo>
                  <a:cubicBezTo>
                    <a:pt x="82" y="30"/>
                    <a:pt x="82" y="30"/>
                    <a:pt x="82" y="30"/>
                  </a:cubicBezTo>
                  <a:cubicBezTo>
                    <a:pt x="89" y="23"/>
                    <a:pt x="94" y="14"/>
                    <a:pt x="97" y="5"/>
                  </a:cubicBezTo>
                  <a:cubicBezTo>
                    <a:pt x="97" y="5"/>
                    <a:pt x="97" y="5"/>
                    <a:pt x="97" y="5"/>
                  </a:cubicBezTo>
                  <a:cubicBezTo>
                    <a:pt x="97" y="5"/>
                    <a:pt x="97" y="5"/>
                    <a:pt x="97" y="5"/>
                  </a:cubicBezTo>
                  <a:cubicBezTo>
                    <a:pt x="97" y="5"/>
                    <a:pt x="97" y="5"/>
                    <a:pt x="97" y="5"/>
                  </a:cubicBezTo>
                  <a:cubicBezTo>
                    <a:pt x="97" y="5"/>
                    <a:pt x="97" y="5"/>
                    <a:pt x="97" y="5"/>
                  </a:cubicBezTo>
                  <a:cubicBezTo>
                    <a:pt x="97" y="5"/>
                    <a:pt x="97" y="5"/>
                    <a:pt x="97" y="5"/>
                  </a:cubicBezTo>
                  <a:cubicBezTo>
                    <a:pt x="97" y="5"/>
                    <a:pt x="97" y="5"/>
                    <a:pt x="97" y="5"/>
                  </a:cubicBezTo>
                  <a:cubicBezTo>
                    <a:pt x="98" y="5"/>
                    <a:pt x="98" y="5"/>
                    <a:pt x="98" y="5"/>
                  </a:cubicBezTo>
                  <a:cubicBezTo>
                    <a:pt x="98" y="5"/>
                    <a:pt x="98" y="5"/>
                    <a:pt x="98" y="4"/>
                  </a:cubicBezTo>
                  <a:cubicBezTo>
                    <a:pt x="98" y="4"/>
                    <a:pt x="98" y="4"/>
                    <a:pt x="98" y="4"/>
                  </a:cubicBezTo>
                  <a:cubicBezTo>
                    <a:pt x="98" y="4"/>
                    <a:pt x="98" y="4"/>
                    <a:pt x="98" y="4"/>
                  </a:cubicBezTo>
                  <a:cubicBezTo>
                    <a:pt x="20" y="4"/>
                    <a:pt x="20" y="4"/>
                    <a:pt x="20"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2" y="4"/>
                    <a:pt x="6" y="3"/>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13" name="Freeform 31"/>
            <p:cNvSpPr>
              <a:spLocks noEditPoints="1"/>
            </p:cNvSpPr>
            <p:nvPr/>
          </p:nvSpPr>
          <p:spPr bwMode="auto">
            <a:xfrm>
              <a:off x="8195697" y="3162992"/>
              <a:ext cx="650814" cy="21346"/>
            </a:xfrm>
            <a:custGeom>
              <a:avLst/>
              <a:gdLst>
                <a:gd name="T0" fmla="*/ 97 w 98"/>
                <a:gd name="T1" fmla="*/ 5 h 5"/>
                <a:gd name="T2" fmla="*/ 97 w 98"/>
                <a:gd name="T3" fmla="*/ 5 h 5"/>
                <a:gd name="T4" fmla="*/ 97 w 98"/>
                <a:gd name="T5" fmla="*/ 5 h 5"/>
                <a:gd name="T6" fmla="*/ 97 w 98"/>
                <a:gd name="T7" fmla="*/ 5 h 5"/>
                <a:gd name="T8" fmla="*/ 97 w 98"/>
                <a:gd name="T9" fmla="*/ 5 h 5"/>
                <a:gd name="T10" fmla="*/ 97 w 98"/>
                <a:gd name="T11" fmla="*/ 5 h 5"/>
                <a:gd name="T12" fmla="*/ 97 w 98"/>
                <a:gd name="T13" fmla="*/ 5 h 5"/>
                <a:gd name="T14" fmla="*/ 97 w 98"/>
                <a:gd name="T15" fmla="*/ 5 h 5"/>
                <a:gd name="T16" fmla="*/ 97 w 98"/>
                <a:gd name="T17" fmla="*/ 5 h 5"/>
                <a:gd name="T18" fmla="*/ 98 w 98"/>
                <a:gd name="T19" fmla="*/ 5 h 5"/>
                <a:gd name="T20" fmla="*/ 97 w 98"/>
                <a:gd name="T21" fmla="*/ 5 h 5"/>
                <a:gd name="T22" fmla="*/ 98 w 98"/>
                <a:gd name="T23" fmla="*/ 5 h 5"/>
                <a:gd name="T24" fmla="*/ 98 w 98"/>
                <a:gd name="T25" fmla="*/ 4 h 5"/>
                <a:gd name="T26" fmla="*/ 98 w 98"/>
                <a:gd name="T27" fmla="*/ 4 h 5"/>
                <a:gd name="T28" fmla="*/ 98 w 98"/>
                <a:gd name="T29" fmla="*/ 4 h 5"/>
                <a:gd name="T30" fmla="*/ 19 w 98"/>
                <a:gd name="T31" fmla="*/ 4 h 5"/>
                <a:gd name="T32" fmla="*/ 20 w 98"/>
                <a:gd name="T33" fmla="*/ 4 h 5"/>
                <a:gd name="T34" fmla="*/ 98 w 98"/>
                <a:gd name="T35" fmla="*/ 4 h 5"/>
                <a:gd name="T36" fmla="*/ 98 w 98"/>
                <a:gd name="T37" fmla="*/ 4 h 5"/>
                <a:gd name="T38" fmla="*/ 20 w 98"/>
                <a:gd name="T39" fmla="*/ 4 h 5"/>
                <a:gd name="T40" fmla="*/ 19 w 98"/>
                <a:gd name="T41" fmla="*/ 4 h 5"/>
                <a:gd name="T42" fmla="*/ 19 w 98"/>
                <a:gd name="T43" fmla="*/ 4 h 5"/>
                <a:gd name="T44" fmla="*/ 19 w 98"/>
                <a:gd name="T45" fmla="*/ 4 h 5"/>
                <a:gd name="T46" fmla="*/ 19 w 98"/>
                <a:gd name="T47" fmla="*/ 4 h 5"/>
                <a:gd name="T48" fmla="*/ 19 w 98"/>
                <a:gd name="T49" fmla="*/ 4 h 5"/>
                <a:gd name="T50" fmla="*/ 19 w 98"/>
                <a:gd name="T51" fmla="*/ 4 h 5"/>
                <a:gd name="T52" fmla="*/ 19 w 98"/>
                <a:gd name="T53" fmla="*/ 4 h 5"/>
                <a:gd name="T54" fmla="*/ 19 w 98"/>
                <a:gd name="T55" fmla="*/ 4 h 5"/>
                <a:gd name="T56" fmla="*/ 19 w 98"/>
                <a:gd name="T57" fmla="*/ 4 h 5"/>
                <a:gd name="T58" fmla="*/ 19 w 98"/>
                <a:gd name="T59" fmla="*/ 4 h 5"/>
                <a:gd name="T60" fmla="*/ 0 w 98"/>
                <a:gd name="T61" fmla="*/ 0 h 5"/>
                <a:gd name="T62" fmla="*/ 0 w 98"/>
                <a:gd name="T63" fmla="*/ 0 h 5"/>
                <a:gd name="T64" fmla="*/ 19 w 98"/>
                <a:gd name="T65" fmla="*/ 4 h 5"/>
                <a:gd name="T66" fmla="*/ 0 w 98"/>
                <a:gd name="T6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5">
                  <a:moveTo>
                    <a:pt x="97" y="5"/>
                  </a:moveTo>
                  <a:cubicBezTo>
                    <a:pt x="97" y="5"/>
                    <a:pt x="97" y="5"/>
                    <a:pt x="97" y="5"/>
                  </a:cubicBezTo>
                  <a:cubicBezTo>
                    <a:pt x="97" y="5"/>
                    <a:pt x="97" y="5"/>
                    <a:pt x="97" y="5"/>
                  </a:cubicBezTo>
                  <a:moveTo>
                    <a:pt x="97" y="5"/>
                  </a:moveTo>
                  <a:cubicBezTo>
                    <a:pt x="97" y="5"/>
                    <a:pt x="97" y="5"/>
                    <a:pt x="97" y="5"/>
                  </a:cubicBezTo>
                  <a:cubicBezTo>
                    <a:pt x="97" y="5"/>
                    <a:pt x="97" y="5"/>
                    <a:pt x="97" y="5"/>
                  </a:cubicBezTo>
                  <a:moveTo>
                    <a:pt x="97" y="5"/>
                  </a:moveTo>
                  <a:cubicBezTo>
                    <a:pt x="97" y="5"/>
                    <a:pt x="97" y="5"/>
                    <a:pt x="97" y="5"/>
                  </a:cubicBezTo>
                  <a:cubicBezTo>
                    <a:pt x="97" y="5"/>
                    <a:pt x="97" y="5"/>
                    <a:pt x="97" y="5"/>
                  </a:cubicBezTo>
                  <a:moveTo>
                    <a:pt x="98" y="5"/>
                  </a:moveTo>
                  <a:cubicBezTo>
                    <a:pt x="98" y="5"/>
                    <a:pt x="98" y="5"/>
                    <a:pt x="97" y="5"/>
                  </a:cubicBezTo>
                  <a:cubicBezTo>
                    <a:pt x="98" y="5"/>
                    <a:pt x="98" y="5"/>
                    <a:pt x="98" y="5"/>
                  </a:cubicBezTo>
                  <a:moveTo>
                    <a:pt x="98" y="4"/>
                  </a:moveTo>
                  <a:cubicBezTo>
                    <a:pt x="98" y="4"/>
                    <a:pt x="98" y="4"/>
                    <a:pt x="98" y="4"/>
                  </a:cubicBezTo>
                  <a:cubicBezTo>
                    <a:pt x="98" y="4"/>
                    <a:pt x="98" y="4"/>
                    <a:pt x="98" y="4"/>
                  </a:cubicBezTo>
                  <a:moveTo>
                    <a:pt x="19" y="4"/>
                  </a:moveTo>
                  <a:cubicBezTo>
                    <a:pt x="19" y="4"/>
                    <a:pt x="19" y="4"/>
                    <a:pt x="20" y="4"/>
                  </a:cubicBezTo>
                  <a:cubicBezTo>
                    <a:pt x="98" y="4"/>
                    <a:pt x="98" y="4"/>
                    <a:pt x="98" y="4"/>
                  </a:cubicBezTo>
                  <a:cubicBezTo>
                    <a:pt x="98" y="4"/>
                    <a:pt x="98" y="4"/>
                    <a:pt x="98" y="4"/>
                  </a:cubicBezTo>
                  <a:cubicBezTo>
                    <a:pt x="20" y="4"/>
                    <a:pt x="20" y="4"/>
                    <a:pt x="20" y="4"/>
                  </a:cubicBezTo>
                  <a:cubicBezTo>
                    <a:pt x="19" y="4"/>
                    <a:pt x="19" y="4"/>
                    <a:pt x="19" y="4"/>
                  </a:cubicBezTo>
                  <a:moveTo>
                    <a:pt x="19" y="4"/>
                  </a:moveTo>
                  <a:cubicBezTo>
                    <a:pt x="19" y="4"/>
                    <a:pt x="19" y="4"/>
                    <a:pt x="19" y="4"/>
                  </a:cubicBezTo>
                  <a:cubicBezTo>
                    <a:pt x="19" y="4"/>
                    <a:pt x="19" y="4"/>
                    <a:pt x="19" y="4"/>
                  </a:cubicBezTo>
                  <a:moveTo>
                    <a:pt x="19" y="4"/>
                  </a:moveTo>
                  <a:cubicBezTo>
                    <a:pt x="19" y="4"/>
                    <a:pt x="19" y="4"/>
                    <a:pt x="19" y="4"/>
                  </a:cubicBezTo>
                  <a:cubicBezTo>
                    <a:pt x="19" y="4"/>
                    <a:pt x="19" y="4"/>
                    <a:pt x="19" y="4"/>
                  </a:cubicBezTo>
                  <a:moveTo>
                    <a:pt x="19" y="4"/>
                  </a:moveTo>
                  <a:cubicBezTo>
                    <a:pt x="19" y="4"/>
                    <a:pt x="19" y="4"/>
                    <a:pt x="19" y="4"/>
                  </a:cubicBezTo>
                  <a:cubicBezTo>
                    <a:pt x="19" y="4"/>
                    <a:pt x="19" y="4"/>
                    <a:pt x="19" y="4"/>
                  </a:cubicBezTo>
                  <a:moveTo>
                    <a:pt x="0" y="0"/>
                  </a:moveTo>
                  <a:cubicBezTo>
                    <a:pt x="0" y="0"/>
                    <a:pt x="0" y="0"/>
                    <a:pt x="0" y="0"/>
                  </a:cubicBezTo>
                  <a:cubicBezTo>
                    <a:pt x="6" y="3"/>
                    <a:pt x="12" y="4"/>
                    <a:pt x="19" y="4"/>
                  </a:cubicBezTo>
                  <a:cubicBezTo>
                    <a:pt x="12" y="4"/>
                    <a:pt x="6" y="3"/>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14" name="Freeform 32"/>
            <p:cNvSpPr>
              <a:spLocks/>
            </p:cNvSpPr>
            <p:nvPr/>
          </p:nvSpPr>
          <p:spPr bwMode="auto">
            <a:xfrm>
              <a:off x="3551151" y="3682928"/>
              <a:ext cx="1570596" cy="211939"/>
            </a:xfrm>
            <a:custGeom>
              <a:avLst/>
              <a:gdLst>
                <a:gd name="T0" fmla="*/ 236 w 236"/>
                <a:gd name="T1" fmla="*/ 0 h 50"/>
                <a:gd name="T2" fmla="*/ 74 w 236"/>
                <a:gd name="T3" fmla="*/ 0 h 50"/>
                <a:gd name="T4" fmla="*/ 0 w 236"/>
                <a:gd name="T5" fmla="*/ 50 h 50"/>
                <a:gd name="T6" fmla="*/ 42 w 236"/>
                <a:gd name="T7" fmla="*/ 50 h 50"/>
                <a:gd name="T8" fmla="*/ 99 w 236"/>
                <a:gd name="T9" fmla="*/ 25 h 50"/>
                <a:gd name="T10" fmla="*/ 236 w 236"/>
                <a:gd name="T11" fmla="*/ 25 h 50"/>
                <a:gd name="T12" fmla="*/ 236 w 236"/>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236" h="50">
                  <a:moveTo>
                    <a:pt x="236" y="0"/>
                  </a:moveTo>
                  <a:cubicBezTo>
                    <a:pt x="74" y="0"/>
                    <a:pt x="74" y="0"/>
                    <a:pt x="74" y="0"/>
                  </a:cubicBezTo>
                  <a:cubicBezTo>
                    <a:pt x="40" y="0"/>
                    <a:pt x="11" y="21"/>
                    <a:pt x="0" y="50"/>
                  </a:cubicBezTo>
                  <a:cubicBezTo>
                    <a:pt x="42" y="50"/>
                    <a:pt x="42" y="50"/>
                    <a:pt x="42" y="50"/>
                  </a:cubicBezTo>
                  <a:cubicBezTo>
                    <a:pt x="56" y="35"/>
                    <a:pt x="77" y="25"/>
                    <a:pt x="99" y="25"/>
                  </a:cubicBezTo>
                  <a:cubicBezTo>
                    <a:pt x="236" y="25"/>
                    <a:pt x="236" y="25"/>
                    <a:pt x="236" y="25"/>
                  </a:cubicBezTo>
                  <a:cubicBezTo>
                    <a:pt x="236" y="0"/>
                    <a:pt x="236" y="0"/>
                    <a:pt x="236"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15" name="Freeform 33"/>
            <p:cNvSpPr>
              <a:spLocks/>
            </p:cNvSpPr>
            <p:nvPr/>
          </p:nvSpPr>
          <p:spPr bwMode="auto">
            <a:xfrm>
              <a:off x="3563159" y="4021421"/>
              <a:ext cx="999034" cy="1224366"/>
            </a:xfrm>
            <a:custGeom>
              <a:avLst/>
              <a:gdLst>
                <a:gd name="T0" fmla="*/ 121 w 150"/>
                <a:gd name="T1" fmla="*/ 0 h 290"/>
                <a:gd name="T2" fmla="*/ 124 w 150"/>
                <a:gd name="T3" fmla="*/ 19 h 290"/>
                <a:gd name="T4" fmla="*/ 124 w 150"/>
                <a:gd name="T5" fmla="*/ 19 h 290"/>
                <a:gd name="T6" fmla="*/ 124 w 150"/>
                <a:gd name="T7" fmla="*/ 19 h 290"/>
                <a:gd name="T8" fmla="*/ 124 w 150"/>
                <a:gd name="T9" fmla="*/ 19 h 290"/>
                <a:gd name="T10" fmla="*/ 124 w 150"/>
                <a:gd name="T11" fmla="*/ 19 h 290"/>
                <a:gd name="T12" fmla="*/ 124 w 150"/>
                <a:gd name="T13" fmla="*/ 19 h 290"/>
                <a:gd name="T14" fmla="*/ 124 w 150"/>
                <a:gd name="T15" fmla="*/ 19 h 290"/>
                <a:gd name="T16" fmla="*/ 124 w 150"/>
                <a:gd name="T17" fmla="*/ 19 h 290"/>
                <a:gd name="T18" fmla="*/ 124 w 150"/>
                <a:gd name="T19" fmla="*/ 206 h 290"/>
                <a:gd name="T20" fmla="*/ 124 w 150"/>
                <a:gd name="T21" fmla="*/ 206 h 290"/>
                <a:gd name="T22" fmla="*/ 76 w 150"/>
                <a:gd name="T23" fmla="*/ 254 h 290"/>
                <a:gd name="T24" fmla="*/ 0 w 150"/>
                <a:gd name="T25" fmla="*/ 254 h 290"/>
                <a:gd name="T26" fmla="*/ 0 w 150"/>
                <a:gd name="T27" fmla="*/ 254 h 290"/>
                <a:gd name="T28" fmla="*/ 4 w 150"/>
                <a:gd name="T29" fmla="*/ 263 h 290"/>
                <a:gd name="T30" fmla="*/ 4 w 150"/>
                <a:gd name="T31" fmla="*/ 263 h 290"/>
                <a:gd name="T32" fmla="*/ 4 w 150"/>
                <a:gd name="T33" fmla="*/ 263 h 290"/>
                <a:gd name="T34" fmla="*/ 4 w 150"/>
                <a:gd name="T35" fmla="*/ 263 h 290"/>
                <a:gd name="T36" fmla="*/ 4 w 150"/>
                <a:gd name="T37" fmla="*/ 263 h 290"/>
                <a:gd name="T38" fmla="*/ 4 w 150"/>
                <a:gd name="T39" fmla="*/ 263 h 290"/>
                <a:gd name="T40" fmla="*/ 4 w 150"/>
                <a:gd name="T41" fmla="*/ 263 h 290"/>
                <a:gd name="T42" fmla="*/ 4 w 150"/>
                <a:gd name="T43" fmla="*/ 263 h 290"/>
                <a:gd name="T44" fmla="*/ 4 w 150"/>
                <a:gd name="T45" fmla="*/ 263 h 290"/>
                <a:gd name="T46" fmla="*/ 30 w 150"/>
                <a:gd name="T47" fmla="*/ 290 h 290"/>
                <a:gd name="T48" fmla="*/ 25 w 150"/>
                <a:gd name="T49" fmla="*/ 280 h 290"/>
                <a:gd name="T50" fmla="*/ 101 w 150"/>
                <a:gd name="T51" fmla="*/ 280 h 290"/>
                <a:gd name="T52" fmla="*/ 150 w 150"/>
                <a:gd name="T53" fmla="*/ 231 h 290"/>
                <a:gd name="T54" fmla="*/ 150 w 150"/>
                <a:gd name="T55" fmla="*/ 45 h 290"/>
                <a:gd name="T56" fmla="*/ 136 w 150"/>
                <a:gd name="T57" fmla="*/ 10 h 290"/>
                <a:gd name="T58" fmla="*/ 121 w 150"/>
                <a:gd name="T59"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290">
                  <a:moveTo>
                    <a:pt x="121" y="0"/>
                  </a:moveTo>
                  <a:cubicBezTo>
                    <a:pt x="123" y="6"/>
                    <a:pt x="124" y="12"/>
                    <a:pt x="124" y="19"/>
                  </a:cubicBezTo>
                  <a:cubicBezTo>
                    <a:pt x="124" y="19"/>
                    <a:pt x="124" y="19"/>
                    <a:pt x="124" y="19"/>
                  </a:cubicBezTo>
                  <a:cubicBezTo>
                    <a:pt x="124" y="19"/>
                    <a:pt x="124" y="19"/>
                    <a:pt x="124" y="19"/>
                  </a:cubicBezTo>
                  <a:cubicBezTo>
                    <a:pt x="124" y="19"/>
                    <a:pt x="124" y="19"/>
                    <a:pt x="124" y="19"/>
                  </a:cubicBezTo>
                  <a:cubicBezTo>
                    <a:pt x="124" y="19"/>
                    <a:pt x="124" y="19"/>
                    <a:pt x="124" y="19"/>
                  </a:cubicBezTo>
                  <a:cubicBezTo>
                    <a:pt x="124" y="19"/>
                    <a:pt x="124" y="19"/>
                    <a:pt x="124" y="19"/>
                  </a:cubicBezTo>
                  <a:cubicBezTo>
                    <a:pt x="124" y="19"/>
                    <a:pt x="124" y="19"/>
                    <a:pt x="124" y="19"/>
                  </a:cubicBezTo>
                  <a:cubicBezTo>
                    <a:pt x="124" y="19"/>
                    <a:pt x="124" y="19"/>
                    <a:pt x="124" y="19"/>
                  </a:cubicBezTo>
                  <a:cubicBezTo>
                    <a:pt x="124" y="206"/>
                    <a:pt x="124" y="206"/>
                    <a:pt x="124" y="206"/>
                  </a:cubicBezTo>
                  <a:cubicBezTo>
                    <a:pt x="124" y="206"/>
                    <a:pt x="124" y="206"/>
                    <a:pt x="124" y="206"/>
                  </a:cubicBezTo>
                  <a:cubicBezTo>
                    <a:pt x="124" y="233"/>
                    <a:pt x="103" y="254"/>
                    <a:pt x="76" y="254"/>
                  </a:cubicBezTo>
                  <a:cubicBezTo>
                    <a:pt x="0" y="254"/>
                    <a:pt x="0" y="254"/>
                    <a:pt x="0" y="254"/>
                  </a:cubicBezTo>
                  <a:cubicBezTo>
                    <a:pt x="0" y="254"/>
                    <a:pt x="0" y="254"/>
                    <a:pt x="0" y="254"/>
                  </a:cubicBezTo>
                  <a:cubicBezTo>
                    <a:pt x="1" y="257"/>
                    <a:pt x="2" y="260"/>
                    <a:pt x="4" y="263"/>
                  </a:cubicBezTo>
                  <a:cubicBezTo>
                    <a:pt x="4" y="263"/>
                    <a:pt x="4" y="263"/>
                    <a:pt x="4" y="263"/>
                  </a:cubicBezTo>
                  <a:cubicBezTo>
                    <a:pt x="4" y="263"/>
                    <a:pt x="4" y="263"/>
                    <a:pt x="4" y="263"/>
                  </a:cubicBezTo>
                  <a:cubicBezTo>
                    <a:pt x="4" y="263"/>
                    <a:pt x="4" y="263"/>
                    <a:pt x="4" y="263"/>
                  </a:cubicBezTo>
                  <a:cubicBezTo>
                    <a:pt x="4" y="263"/>
                    <a:pt x="4" y="263"/>
                    <a:pt x="4" y="263"/>
                  </a:cubicBezTo>
                  <a:cubicBezTo>
                    <a:pt x="4" y="263"/>
                    <a:pt x="4" y="263"/>
                    <a:pt x="4" y="263"/>
                  </a:cubicBezTo>
                  <a:cubicBezTo>
                    <a:pt x="4" y="263"/>
                    <a:pt x="4" y="263"/>
                    <a:pt x="4" y="263"/>
                  </a:cubicBezTo>
                  <a:cubicBezTo>
                    <a:pt x="4" y="263"/>
                    <a:pt x="4" y="263"/>
                    <a:pt x="4" y="263"/>
                  </a:cubicBezTo>
                  <a:cubicBezTo>
                    <a:pt x="4" y="263"/>
                    <a:pt x="4" y="263"/>
                    <a:pt x="4" y="263"/>
                  </a:cubicBezTo>
                  <a:cubicBezTo>
                    <a:pt x="11" y="274"/>
                    <a:pt x="20" y="283"/>
                    <a:pt x="30" y="290"/>
                  </a:cubicBezTo>
                  <a:cubicBezTo>
                    <a:pt x="28" y="287"/>
                    <a:pt x="27" y="283"/>
                    <a:pt x="25" y="280"/>
                  </a:cubicBezTo>
                  <a:cubicBezTo>
                    <a:pt x="101" y="280"/>
                    <a:pt x="101" y="280"/>
                    <a:pt x="101" y="280"/>
                  </a:cubicBezTo>
                  <a:cubicBezTo>
                    <a:pt x="128" y="280"/>
                    <a:pt x="150" y="258"/>
                    <a:pt x="150" y="231"/>
                  </a:cubicBezTo>
                  <a:cubicBezTo>
                    <a:pt x="150" y="45"/>
                    <a:pt x="150" y="45"/>
                    <a:pt x="150" y="45"/>
                  </a:cubicBezTo>
                  <a:cubicBezTo>
                    <a:pt x="150" y="32"/>
                    <a:pt x="145" y="19"/>
                    <a:pt x="136" y="10"/>
                  </a:cubicBezTo>
                  <a:cubicBezTo>
                    <a:pt x="131" y="6"/>
                    <a:pt x="126" y="2"/>
                    <a:pt x="121"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16" name="Freeform 34"/>
            <p:cNvSpPr>
              <a:spLocks noEditPoints="1"/>
            </p:cNvSpPr>
            <p:nvPr/>
          </p:nvSpPr>
          <p:spPr bwMode="auto">
            <a:xfrm>
              <a:off x="3563159" y="4021421"/>
              <a:ext cx="826124" cy="1110010"/>
            </a:xfrm>
            <a:custGeom>
              <a:avLst/>
              <a:gdLst>
                <a:gd name="T0" fmla="*/ 4 w 124"/>
                <a:gd name="T1" fmla="*/ 263 h 263"/>
                <a:gd name="T2" fmla="*/ 4 w 124"/>
                <a:gd name="T3" fmla="*/ 263 h 263"/>
                <a:gd name="T4" fmla="*/ 4 w 124"/>
                <a:gd name="T5" fmla="*/ 263 h 263"/>
                <a:gd name="T6" fmla="*/ 4 w 124"/>
                <a:gd name="T7" fmla="*/ 263 h 263"/>
                <a:gd name="T8" fmla="*/ 4 w 124"/>
                <a:gd name="T9" fmla="*/ 263 h 263"/>
                <a:gd name="T10" fmla="*/ 4 w 124"/>
                <a:gd name="T11" fmla="*/ 263 h 263"/>
                <a:gd name="T12" fmla="*/ 4 w 124"/>
                <a:gd name="T13" fmla="*/ 263 h 263"/>
                <a:gd name="T14" fmla="*/ 4 w 124"/>
                <a:gd name="T15" fmla="*/ 263 h 263"/>
                <a:gd name="T16" fmla="*/ 4 w 124"/>
                <a:gd name="T17" fmla="*/ 263 h 263"/>
                <a:gd name="T18" fmla="*/ 4 w 124"/>
                <a:gd name="T19" fmla="*/ 263 h 263"/>
                <a:gd name="T20" fmla="*/ 4 w 124"/>
                <a:gd name="T21" fmla="*/ 263 h 263"/>
                <a:gd name="T22" fmla="*/ 4 w 124"/>
                <a:gd name="T23" fmla="*/ 263 h 263"/>
                <a:gd name="T24" fmla="*/ 0 w 124"/>
                <a:gd name="T25" fmla="*/ 254 h 263"/>
                <a:gd name="T26" fmla="*/ 4 w 124"/>
                <a:gd name="T27" fmla="*/ 263 h 263"/>
                <a:gd name="T28" fmla="*/ 0 w 124"/>
                <a:gd name="T29" fmla="*/ 254 h 263"/>
                <a:gd name="T30" fmla="*/ 124 w 124"/>
                <a:gd name="T31" fmla="*/ 206 h 263"/>
                <a:gd name="T32" fmla="*/ 76 w 124"/>
                <a:gd name="T33" fmla="*/ 254 h 263"/>
                <a:gd name="T34" fmla="*/ 0 w 124"/>
                <a:gd name="T35" fmla="*/ 254 h 263"/>
                <a:gd name="T36" fmla="*/ 0 w 124"/>
                <a:gd name="T37" fmla="*/ 254 h 263"/>
                <a:gd name="T38" fmla="*/ 76 w 124"/>
                <a:gd name="T39" fmla="*/ 254 h 263"/>
                <a:gd name="T40" fmla="*/ 124 w 124"/>
                <a:gd name="T41" fmla="*/ 206 h 263"/>
                <a:gd name="T42" fmla="*/ 124 w 124"/>
                <a:gd name="T43" fmla="*/ 206 h 263"/>
                <a:gd name="T44" fmla="*/ 124 w 124"/>
                <a:gd name="T45" fmla="*/ 19 h 263"/>
                <a:gd name="T46" fmla="*/ 124 w 124"/>
                <a:gd name="T47" fmla="*/ 19 h 263"/>
                <a:gd name="T48" fmla="*/ 124 w 124"/>
                <a:gd name="T49" fmla="*/ 19 h 263"/>
                <a:gd name="T50" fmla="*/ 124 w 124"/>
                <a:gd name="T51" fmla="*/ 19 h 263"/>
                <a:gd name="T52" fmla="*/ 124 w 124"/>
                <a:gd name="T53" fmla="*/ 19 h 263"/>
                <a:gd name="T54" fmla="*/ 124 w 124"/>
                <a:gd name="T55" fmla="*/ 19 h 263"/>
                <a:gd name="T56" fmla="*/ 124 w 124"/>
                <a:gd name="T57" fmla="*/ 19 h 263"/>
                <a:gd name="T58" fmla="*/ 124 w 124"/>
                <a:gd name="T59" fmla="*/ 19 h 263"/>
                <a:gd name="T60" fmla="*/ 124 w 124"/>
                <a:gd name="T61" fmla="*/ 19 h 263"/>
                <a:gd name="T62" fmla="*/ 121 w 124"/>
                <a:gd name="T63" fmla="*/ 0 h 263"/>
                <a:gd name="T64" fmla="*/ 124 w 124"/>
                <a:gd name="T65" fmla="*/ 19 h 263"/>
                <a:gd name="T66" fmla="*/ 121 w 124"/>
                <a:gd name="T67" fmla="*/ 0 h 263"/>
                <a:gd name="T68" fmla="*/ 121 w 124"/>
                <a:gd name="T6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 h="263">
                  <a:moveTo>
                    <a:pt x="4" y="263"/>
                  </a:moveTo>
                  <a:cubicBezTo>
                    <a:pt x="4" y="263"/>
                    <a:pt x="4" y="263"/>
                    <a:pt x="4" y="263"/>
                  </a:cubicBezTo>
                  <a:cubicBezTo>
                    <a:pt x="4" y="263"/>
                    <a:pt x="4" y="263"/>
                    <a:pt x="4" y="263"/>
                  </a:cubicBezTo>
                  <a:moveTo>
                    <a:pt x="4" y="263"/>
                  </a:moveTo>
                  <a:cubicBezTo>
                    <a:pt x="4" y="263"/>
                    <a:pt x="4" y="263"/>
                    <a:pt x="4" y="263"/>
                  </a:cubicBezTo>
                  <a:cubicBezTo>
                    <a:pt x="4" y="263"/>
                    <a:pt x="4" y="263"/>
                    <a:pt x="4" y="263"/>
                  </a:cubicBezTo>
                  <a:moveTo>
                    <a:pt x="4" y="263"/>
                  </a:moveTo>
                  <a:cubicBezTo>
                    <a:pt x="4" y="263"/>
                    <a:pt x="4" y="263"/>
                    <a:pt x="4" y="263"/>
                  </a:cubicBezTo>
                  <a:cubicBezTo>
                    <a:pt x="4" y="263"/>
                    <a:pt x="4" y="263"/>
                    <a:pt x="4" y="263"/>
                  </a:cubicBezTo>
                  <a:moveTo>
                    <a:pt x="4" y="263"/>
                  </a:moveTo>
                  <a:cubicBezTo>
                    <a:pt x="4" y="263"/>
                    <a:pt x="4" y="263"/>
                    <a:pt x="4" y="263"/>
                  </a:cubicBezTo>
                  <a:cubicBezTo>
                    <a:pt x="4" y="263"/>
                    <a:pt x="4" y="263"/>
                    <a:pt x="4" y="263"/>
                  </a:cubicBezTo>
                  <a:moveTo>
                    <a:pt x="0" y="254"/>
                  </a:moveTo>
                  <a:cubicBezTo>
                    <a:pt x="1" y="257"/>
                    <a:pt x="2" y="260"/>
                    <a:pt x="4" y="263"/>
                  </a:cubicBezTo>
                  <a:cubicBezTo>
                    <a:pt x="2" y="260"/>
                    <a:pt x="1" y="257"/>
                    <a:pt x="0" y="254"/>
                  </a:cubicBezTo>
                  <a:moveTo>
                    <a:pt x="124" y="206"/>
                  </a:moveTo>
                  <a:cubicBezTo>
                    <a:pt x="124" y="233"/>
                    <a:pt x="103" y="254"/>
                    <a:pt x="76" y="254"/>
                  </a:cubicBezTo>
                  <a:cubicBezTo>
                    <a:pt x="0" y="254"/>
                    <a:pt x="0" y="254"/>
                    <a:pt x="0" y="254"/>
                  </a:cubicBezTo>
                  <a:cubicBezTo>
                    <a:pt x="0" y="254"/>
                    <a:pt x="0" y="254"/>
                    <a:pt x="0" y="254"/>
                  </a:cubicBezTo>
                  <a:cubicBezTo>
                    <a:pt x="76" y="254"/>
                    <a:pt x="76" y="254"/>
                    <a:pt x="76" y="254"/>
                  </a:cubicBezTo>
                  <a:cubicBezTo>
                    <a:pt x="103" y="254"/>
                    <a:pt x="124" y="233"/>
                    <a:pt x="124" y="206"/>
                  </a:cubicBezTo>
                  <a:cubicBezTo>
                    <a:pt x="124" y="206"/>
                    <a:pt x="124" y="206"/>
                    <a:pt x="124" y="206"/>
                  </a:cubicBezTo>
                  <a:moveTo>
                    <a:pt x="124" y="19"/>
                  </a:moveTo>
                  <a:cubicBezTo>
                    <a:pt x="124" y="19"/>
                    <a:pt x="124" y="19"/>
                    <a:pt x="124" y="19"/>
                  </a:cubicBezTo>
                  <a:cubicBezTo>
                    <a:pt x="124" y="19"/>
                    <a:pt x="124" y="19"/>
                    <a:pt x="124" y="19"/>
                  </a:cubicBezTo>
                  <a:moveTo>
                    <a:pt x="124" y="19"/>
                  </a:moveTo>
                  <a:cubicBezTo>
                    <a:pt x="124" y="19"/>
                    <a:pt x="124" y="19"/>
                    <a:pt x="124" y="19"/>
                  </a:cubicBezTo>
                  <a:cubicBezTo>
                    <a:pt x="124" y="19"/>
                    <a:pt x="124" y="19"/>
                    <a:pt x="124" y="19"/>
                  </a:cubicBezTo>
                  <a:moveTo>
                    <a:pt x="124" y="19"/>
                  </a:moveTo>
                  <a:cubicBezTo>
                    <a:pt x="124" y="19"/>
                    <a:pt x="124" y="19"/>
                    <a:pt x="124" y="19"/>
                  </a:cubicBezTo>
                  <a:cubicBezTo>
                    <a:pt x="124" y="19"/>
                    <a:pt x="124" y="19"/>
                    <a:pt x="124" y="19"/>
                  </a:cubicBezTo>
                  <a:moveTo>
                    <a:pt x="121" y="0"/>
                  </a:moveTo>
                  <a:cubicBezTo>
                    <a:pt x="123" y="6"/>
                    <a:pt x="124" y="12"/>
                    <a:pt x="124" y="19"/>
                  </a:cubicBezTo>
                  <a:cubicBezTo>
                    <a:pt x="124" y="12"/>
                    <a:pt x="123" y="6"/>
                    <a:pt x="121" y="0"/>
                  </a:cubicBezTo>
                  <a:cubicBezTo>
                    <a:pt x="121" y="0"/>
                    <a:pt x="121" y="0"/>
                    <a:pt x="121"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17" name="Freeform 35"/>
            <p:cNvSpPr>
              <a:spLocks/>
            </p:cNvSpPr>
            <p:nvPr/>
          </p:nvSpPr>
          <p:spPr bwMode="auto">
            <a:xfrm>
              <a:off x="8820093" y="4966759"/>
              <a:ext cx="192122" cy="326294"/>
            </a:xfrm>
            <a:custGeom>
              <a:avLst/>
              <a:gdLst>
                <a:gd name="T0" fmla="*/ 0 w 29"/>
                <a:gd name="T1" fmla="*/ 0 h 77"/>
                <a:gd name="T2" fmla="*/ 4 w 29"/>
                <a:gd name="T3" fmla="*/ 18 h 77"/>
                <a:gd name="T4" fmla="*/ 4 w 29"/>
                <a:gd name="T5" fmla="*/ 18 h 77"/>
                <a:gd name="T6" fmla="*/ 4 w 29"/>
                <a:gd name="T7" fmla="*/ 19 h 77"/>
                <a:gd name="T8" fmla="*/ 4 w 29"/>
                <a:gd name="T9" fmla="*/ 19 h 77"/>
                <a:gd name="T10" fmla="*/ 4 w 29"/>
                <a:gd name="T11" fmla="*/ 19 h 77"/>
                <a:gd name="T12" fmla="*/ 4 w 29"/>
                <a:gd name="T13" fmla="*/ 19 h 77"/>
                <a:gd name="T14" fmla="*/ 4 w 29"/>
                <a:gd name="T15" fmla="*/ 19 h 77"/>
                <a:gd name="T16" fmla="*/ 4 w 29"/>
                <a:gd name="T17" fmla="*/ 19 h 77"/>
                <a:gd name="T18" fmla="*/ 4 w 29"/>
                <a:gd name="T19" fmla="*/ 19 h 77"/>
                <a:gd name="T20" fmla="*/ 4 w 29"/>
                <a:gd name="T21" fmla="*/ 19 h 77"/>
                <a:gd name="T22" fmla="*/ 4 w 29"/>
                <a:gd name="T23" fmla="*/ 77 h 77"/>
                <a:gd name="T24" fmla="*/ 29 w 29"/>
                <a:gd name="T25" fmla="*/ 77 h 77"/>
                <a:gd name="T26" fmla="*/ 29 w 29"/>
                <a:gd name="T27" fmla="*/ 45 h 77"/>
                <a:gd name="T28" fmla="*/ 15 w 29"/>
                <a:gd name="T29" fmla="*/ 10 h 77"/>
                <a:gd name="T30" fmla="*/ 0 w 29"/>
                <a:gd name="T3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77">
                  <a:moveTo>
                    <a:pt x="0" y="0"/>
                  </a:moveTo>
                  <a:cubicBezTo>
                    <a:pt x="2" y="6"/>
                    <a:pt x="4" y="12"/>
                    <a:pt x="4" y="18"/>
                  </a:cubicBezTo>
                  <a:cubicBezTo>
                    <a:pt x="4" y="18"/>
                    <a:pt x="4" y="18"/>
                    <a:pt x="4" y="18"/>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77"/>
                    <a:pt x="4" y="77"/>
                    <a:pt x="4" y="77"/>
                  </a:cubicBezTo>
                  <a:cubicBezTo>
                    <a:pt x="29" y="77"/>
                    <a:pt x="29" y="77"/>
                    <a:pt x="29" y="77"/>
                  </a:cubicBezTo>
                  <a:cubicBezTo>
                    <a:pt x="29" y="45"/>
                    <a:pt x="29" y="45"/>
                    <a:pt x="29" y="45"/>
                  </a:cubicBezTo>
                  <a:cubicBezTo>
                    <a:pt x="29" y="32"/>
                    <a:pt x="24" y="19"/>
                    <a:pt x="15" y="10"/>
                  </a:cubicBezTo>
                  <a:cubicBezTo>
                    <a:pt x="11" y="6"/>
                    <a:pt x="6" y="2"/>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18" name="Freeform 36"/>
            <p:cNvSpPr>
              <a:spLocks noEditPoints="1"/>
            </p:cNvSpPr>
            <p:nvPr/>
          </p:nvSpPr>
          <p:spPr bwMode="auto">
            <a:xfrm>
              <a:off x="8820093" y="4966759"/>
              <a:ext cx="26418" cy="80812"/>
            </a:xfrm>
            <a:custGeom>
              <a:avLst/>
              <a:gdLst>
                <a:gd name="T0" fmla="*/ 4 w 4"/>
                <a:gd name="T1" fmla="*/ 19 h 19"/>
                <a:gd name="T2" fmla="*/ 4 w 4"/>
                <a:gd name="T3" fmla="*/ 19 h 19"/>
                <a:gd name="T4" fmla="*/ 4 w 4"/>
                <a:gd name="T5" fmla="*/ 19 h 19"/>
                <a:gd name="T6" fmla="*/ 4 w 4"/>
                <a:gd name="T7" fmla="*/ 19 h 19"/>
                <a:gd name="T8" fmla="*/ 4 w 4"/>
                <a:gd name="T9" fmla="*/ 19 h 19"/>
                <a:gd name="T10" fmla="*/ 4 w 4"/>
                <a:gd name="T11" fmla="*/ 19 h 19"/>
                <a:gd name="T12" fmla="*/ 4 w 4"/>
                <a:gd name="T13" fmla="*/ 19 h 19"/>
                <a:gd name="T14" fmla="*/ 4 w 4"/>
                <a:gd name="T15" fmla="*/ 19 h 19"/>
                <a:gd name="T16" fmla="*/ 4 w 4"/>
                <a:gd name="T17" fmla="*/ 19 h 19"/>
                <a:gd name="T18" fmla="*/ 4 w 4"/>
                <a:gd name="T19" fmla="*/ 18 h 19"/>
                <a:gd name="T20" fmla="*/ 4 w 4"/>
                <a:gd name="T21" fmla="*/ 19 h 19"/>
                <a:gd name="T22" fmla="*/ 4 w 4"/>
                <a:gd name="T23" fmla="*/ 18 h 19"/>
                <a:gd name="T24" fmla="*/ 0 w 4"/>
                <a:gd name="T25" fmla="*/ 0 h 19"/>
                <a:gd name="T26" fmla="*/ 4 w 4"/>
                <a:gd name="T27" fmla="*/ 18 h 19"/>
                <a:gd name="T28" fmla="*/ 0 w 4"/>
                <a:gd name="T29" fmla="*/ 0 h 19"/>
                <a:gd name="T30" fmla="*/ 0 w 4"/>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19">
                  <a:moveTo>
                    <a:pt x="4" y="19"/>
                  </a:moveTo>
                  <a:cubicBezTo>
                    <a:pt x="4" y="19"/>
                    <a:pt x="4" y="19"/>
                    <a:pt x="4" y="19"/>
                  </a:cubicBezTo>
                  <a:cubicBezTo>
                    <a:pt x="4" y="19"/>
                    <a:pt x="4" y="19"/>
                    <a:pt x="4" y="19"/>
                  </a:cubicBezTo>
                  <a:moveTo>
                    <a:pt x="4" y="19"/>
                  </a:moveTo>
                  <a:cubicBezTo>
                    <a:pt x="4" y="19"/>
                    <a:pt x="4" y="19"/>
                    <a:pt x="4" y="19"/>
                  </a:cubicBezTo>
                  <a:cubicBezTo>
                    <a:pt x="4" y="19"/>
                    <a:pt x="4" y="19"/>
                    <a:pt x="4" y="19"/>
                  </a:cubicBezTo>
                  <a:moveTo>
                    <a:pt x="4" y="19"/>
                  </a:moveTo>
                  <a:cubicBezTo>
                    <a:pt x="4" y="19"/>
                    <a:pt x="4" y="19"/>
                    <a:pt x="4" y="19"/>
                  </a:cubicBezTo>
                  <a:cubicBezTo>
                    <a:pt x="4" y="19"/>
                    <a:pt x="4" y="19"/>
                    <a:pt x="4" y="19"/>
                  </a:cubicBezTo>
                  <a:moveTo>
                    <a:pt x="4" y="18"/>
                  </a:moveTo>
                  <a:cubicBezTo>
                    <a:pt x="4" y="19"/>
                    <a:pt x="4" y="19"/>
                    <a:pt x="4" y="19"/>
                  </a:cubicBezTo>
                  <a:cubicBezTo>
                    <a:pt x="4" y="19"/>
                    <a:pt x="4" y="19"/>
                    <a:pt x="4" y="18"/>
                  </a:cubicBezTo>
                  <a:moveTo>
                    <a:pt x="0" y="0"/>
                  </a:moveTo>
                  <a:cubicBezTo>
                    <a:pt x="2" y="6"/>
                    <a:pt x="4" y="12"/>
                    <a:pt x="4" y="18"/>
                  </a:cubicBezTo>
                  <a:cubicBezTo>
                    <a:pt x="4" y="12"/>
                    <a:pt x="2" y="6"/>
                    <a:pt x="0" y="0"/>
                  </a:cubicBezTo>
                  <a:cubicBezTo>
                    <a:pt x="0" y="0"/>
                    <a:pt x="0" y="0"/>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19" name="Freeform 37"/>
            <p:cNvSpPr>
              <a:spLocks/>
            </p:cNvSpPr>
            <p:nvPr/>
          </p:nvSpPr>
          <p:spPr bwMode="auto">
            <a:xfrm>
              <a:off x="2393616" y="5081114"/>
              <a:ext cx="756481" cy="123504"/>
            </a:xfrm>
            <a:custGeom>
              <a:avLst/>
              <a:gdLst>
                <a:gd name="T0" fmla="*/ 0 w 114"/>
                <a:gd name="T1" fmla="*/ 0 h 29"/>
                <a:gd name="T2" fmla="*/ 45 w 114"/>
                <a:gd name="T3" fmla="*/ 29 h 29"/>
                <a:gd name="T4" fmla="*/ 114 w 114"/>
                <a:gd name="T5" fmla="*/ 29 h 29"/>
                <a:gd name="T6" fmla="*/ 106 w 114"/>
                <a:gd name="T7" fmla="*/ 6 h 29"/>
                <a:gd name="T8" fmla="*/ 106 w 114"/>
                <a:gd name="T9" fmla="*/ 3 h 29"/>
                <a:gd name="T10" fmla="*/ 106 w 114"/>
                <a:gd name="T11" fmla="*/ 3 h 29"/>
                <a:gd name="T12" fmla="*/ 19 w 114"/>
                <a:gd name="T13" fmla="*/ 3 h 29"/>
                <a:gd name="T14" fmla="*/ 19 w 114"/>
                <a:gd name="T15" fmla="*/ 3 h 29"/>
                <a:gd name="T16" fmla="*/ 19 w 114"/>
                <a:gd name="T17" fmla="*/ 3 h 29"/>
                <a:gd name="T18" fmla="*/ 19 w 114"/>
                <a:gd name="T19" fmla="*/ 3 h 29"/>
                <a:gd name="T20" fmla="*/ 19 w 114"/>
                <a:gd name="T21" fmla="*/ 3 h 29"/>
                <a:gd name="T22" fmla="*/ 19 w 114"/>
                <a:gd name="T23" fmla="*/ 3 h 29"/>
                <a:gd name="T24" fmla="*/ 19 w 114"/>
                <a:gd name="T25" fmla="*/ 3 h 29"/>
                <a:gd name="T26" fmla="*/ 0 w 114"/>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4" h="29">
                  <a:moveTo>
                    <a:pt x="0" y="0"/>
                  </a:moveTo>
                  <a:cubicBezTo>
                    <a:pt x="8" y="17"/>
                    <a:pt x="25" y="29"/>
                    <a:pt x="45" y="29"/>
                  </a:cubicBezTo>
                  <a:cubicBezTo>
                    <a:pt x="114" y="29"/>
                    <a:pt x="114" y="29"/>
                    <a:pt x="114" y="29"/>
                  </a:cubicBezTo>
                  <a:cubicBezTo>
                    <a:pt x="111" y="22"/>
                    <a:pt x="108" y="14"/>
                    <a:pt x="106" y="6"/>
                  </a:cubicBezTo>
                  <a:cubicBezTo>
                    <a:pt x="106" y="5"/>
                    <a:pt x="106" y="4"/>
                    <a:pt x="106" y="3"/>
                  </a:cubicBezTo>
                  <a:cubicBezTo>
                    <a:pt x="106" y="3"/>
                    <a:pt x="106" y="3"/>
                    <a:pt x="106" y="3"/>
                  </a:cubicBezTo>
                  <a:cubicBezTo>
                    <a:pt x="19" y="3"/>
                    <a:pt x="19" y="3"/>
                    <a:pt x="19" y="3"/>
                  </a:cubicBezTo>
                  <a:cubicBezTo>
                    <a:pt x="19" y="3"/>
                    <a:pt x="19" y="3"/>
                    <a:pt x="19" y="3"/>
                  </a:cubicBezTo>
                  <a:cubicBezTo>
                    <a:pt x="19" y="3"/>
                    <a:pt x="19" y="3"/>
                    <a:pt x="19" y="3"/>
                  </a:cubicBezTo>
                  <a:cubicBezTo>
                    <a:pt x="19" y="3"/>
                    <a:pt x="19" y="3"/>
                    <a:pt x="19" y="3"/>
                  </a:cubicBezTo>
                  <a:cubicBezTo>
                    <a:pt x="19" y="3"/>
                    <a:pt x="19" y="3"/>
                    <a:pt x="19" y="3"/>
                  </a:cubicBezTo>
                  <a:cubicBezTo>
                    <a:pt x="19" y="3"/>
                    <a:pt x="19" y="3"/>
                    <a:pt x="19" y="3"/>
                  </a:cubicBezTo>
                  <a:cubicBezTo>
                    <a:pt x="19" y="3"/>
                    <a:pt x="19" y="3"/>
                    <a:pt x="19" y="3"/>
                  </a:cubicBezTo>
                  <a:cubicBezTo>
                    <a:pt x="12" y="3"/>
                    <a:pt x="6" y="2"/>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20" name="Freeform 38"/>
            <p:cNvSpPr>
              <a:spLocks noEditPoints="1"/>
            </p:cNvSpPr>
            <p:nvPr/>
          </p:nvSpPr>
          <p:spPr bwMode="auto">
            <a:xfrm>
              <a:off x="2393616" y="5081114"/>
              <a:ext cx="756481" cy="123504"/>
            </a:xfrm>
            <a:custGeom>
              <a:avLst/>
              <a:gdLst>
                <a:gd name="T0" fmla="*/ 106 w 114"/>
                <a:gd name="T1" fmla="*/ 6 h 29"/>
                <a:gd name="T2" fmla="*/ 114 w 114"/>
                <a:gd name="T3" fmla="*/ 29 h 29"/>
                <a:gd name="T4" fmla="*/ 114 w 114"/>
                <a:gd name="T5" fmla="*/ 29 h 29"/>
                <a:gd name="T6" fmla="*/ 106 w 114"/>
                <a:gd name="T7" fmla="*/ 6 h 29"/>
                <a:gd name="T8" fmla="*/ 19 w 114"/>
                <a:gd name="T9" fmla="*/ 3 h 29"/>
                <a:gd name="T10" fmla="*/ 19 w 114"/>
                <a:gd name="T11" fmla="*/ 3 h 29"/>
                <a:gd name="T12" fmla="*/ 106 w 114"/>
                <a:gd name="T13" fmla="*/ 3 h 29"/>
                <a:gd name="T14" fmla="*/ 106 w 114"/>
                <a:gd name="T15" fmla="*/ 3 h 29"/>
                <a:gd name="T16" fmla="*/ 106 w 114"/>
                <a:gd name="T17" fmla="*/ 3 h 29"/>
                <a:gd name="T18" fmla="*/ 19 w 114"/>
                <a:gd name="T19" fmla="*/ 3 h 29"/>
                <a:gd name="T20" fmla="*/ 19 w 114"/>
                <a:gd name="T21" fmla="*/ 3 h 29"/>
                <a:gd name="T22" fmla="*/ 19 w 114"/>
                <a:gd name="T23" fmla="*/ 3 h 29"/>
                <a:gd name="T24" fmla="*/ 19 w 114"/>
                <a:gd name="T25" fmla="*/ 3 h 29"/>
                <a:gd name="T26" fmla="*/ 19 w 114"/>
                <a:gd name="T27" fmla="*/ 3 h 29"/>
                <a:gd name="T28" fmla="*/ 19 w 114"/>
                <a:gd name="T29" fmla="*/ 3 h 29"/>
                <a:gd name="T30" fmla="*/ 19 w 114"/>
                <a:gd name="T31" fmla="*/ 3 h 29"/>
                <a:gd name="T32" fmla="*/ 19 w 114"/>
                <a:gd name="T33" fmla="*/ 3 h 29"/>
                <a:gd name="T34" fmla="*/ 0 w 114"/>
                <a:gd name="T35" fmla="*/ 0 h 29"/>
                <a:gd name="T36" fmla="*/ 0 w 114"/>
                <a:gd name="T37" fmla="*/ 0 h 29"/>
                <a:gd name="T38" fmla="*/ 19 w 114"/>
                <a:gd name="T39" fmla="*/ 3 h 29"/>
                <a:gd name="T40" fmla="*/ 0 w 114"/>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 h="29">
                  <a:moveTo>
                    <a:pt x="106" y="6"/>
                  </a:moveTo>
                  <a:cubicBezTo>
                    <a:pt x="108" y="14"/>
                    <a:pt x="111" y="22"/>
                    <a:pt x="114" y="29"/>
                  </a:cubicBezTo>
                  <a:cubicBezTo>
                    <a:pt x="114" y="29"/>
                    <a:pt x="114" y="29"/>
                    <a:pt x="114" y="29"/>
                  </a:cubicBezTo>
                  <a:cubicBezTo>
                    <a:pt x="111" y="22"/>
                    <a:pt x="108" y="14"/>
                    <a:pt x="106" y="6"/>
                  </a:cubicBezTo>
                  <a:moveTo>
                    <a:pt x="19" y="3"/>
                  </a:moveTo>
                  <a:cubicBezTo>
                    <a:pt x="19" y="3"/>
                    <a:pt x="19" y="3"/>
                    <a:pt x="19" y="3"/>
                  </a:cubicBezTo>
                  <a:cubicBezTo>
                    <a:pt x="106" y="3"/>
                    <a:pt x="106" y="3"/>
                    <a:pt x="106" y="3"/>
                  </a:cubicBezTo>
                  <a:cubicBezTo>
                    <a:pt x="106" y="3"/>
                    <a:pt x="106" y="3"/>
                    <a:pt x="106" y="3"/>
                  </a:cubicBezTo>
                  <a:cubicBezTo>
                    <a:pt x="106" y="3"/>
                    <a:pt x="106" y="3"/>
                    <a:pt x="106" y="3"/>
                  </a:cubicBezTo>
                  <a:cubicBezTo>
                    <a:pt x="19" y="3"/>
                    <a:pt x="19" y="3"/>
                    <a:pt x="19" y="3"/>
                  </a:cubicBezTo>
                  <a:cubicBezTo>
                    <a:pt x="19" y="3"/>
                    <a:pt x="19" y="3"/>
                    <a:pt x="19" y="3"/>
                  </a:cubicBezTo>
                  <a:moveTo>
                    <a:pt x="19" y="3"/>
                  </a:moveTo>
                  <a:cubicBezTo>
                    <a:pt x="19" y="3"/>
                    <a:pt x="19" y="3"/>
                    <a:pt x="19" y="3"/>
                  </a:cubicBezTo>
                  <a:cubicBezTo>
                    <a:pt x="19" y="3"/>
                    <a:pt x="19" y="3"/>
                    <a:pt x="19" y="3"/>
                  </a:cubicBezTo>
                  <a:moveTo>
                    <a:pt x="19" y="3"/>
                  </a:moveTo>
                  <a:cubicBezTo>
                    <a:pt x="19" y="3"/>
                    <a:pt x="19" y="3"/>
                    <a:pt x="19" y="3"/>
                  </a:cubicBezTo>
                  <a:cubicBezTo>
                    <a:pt x="19" y="3"/>
                    <a:pt x="19" y="3"/>
                    <a:pt x="19" y="3"/>
                  </a:cubicBezTo>
                  <a:moveTo>
                    <a:pt x="0" y="0"/>
                  </a:moveTo>
                  <a:cubicBezTo>
                    <a:pt x="0" y="0"/>
                    <a:pt x="0" y="0"/>
                    <a:pt x="0" y="0"/>
                  </a:cubicBezTo>
                  <a:cubicBezTo>
                    <a:pt x="6" y="2"/>
                    <a:pt x="12" y="3"/>
                    <a:pt x="19" y="3"/>
                  </a:cubicBezTo>
                  <a:cubicBezTo>
                    <a:pt x="12" y="3"/>
                    <a:pt x="6" y="2"/>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21" name="Freeform 39"/>
            <p:cNvSpPr>
              <a:spLocks/>
            </p:cNvSpPr>
            <p:nvPr/>
          </p:nvSpPr>
          <p:spPr bwMode="auto">
            <a:xfrm>
              <a:off x="6661652" y="5310832"/>
              <a:ext cx="4187241" cy="823359"/>
            </a:xfrm>
            <a:custGeom>
              <a:avLst/>
              <a:gdLst>
                <a:gd name="T0" fmla="*/ 540 w 572"/>
                <a:gd name="T1" fmla="*/ 0 h 195"/>
                <a:gd name="T2" fmla="*/ 546 w 572"/>
                <a:gd name="T3" fmla="*/ 24 h 195"/>
                <a:gd name="T4" fmla="*/ 546 w 572"/>
                <a:gd name="T5" fmla="*/ 24 h 195"/>
                <a:gd name="T6" fmla="*/ 546 w 572"/>
                <a:gd name="T7" fmla="*/ 24 h 195"/>
                <a:gd name="T8" fmla="*/ 546 w 572"/>
                <a:gd name="T9" fmla="*/ 24 h 195"/>
                <a:gd name="T10" fmla="*/ 546 w 572"/>
                <a:gd name="T11" fmla="*/ 24 h 195"/>
                <a:gd name="T12" fmla="*/ 546 w 572"/>
                <a:gd name="T13" fmla="*/ 24 h 195"/>
                <a:gd name="T14" fmla="*/ 546 w 572"/>
                <a:gd name="T15" fmla="*/ 24 h 195"/>
                <a:gd name="T16" fmla="*/ 546 w 572"/>
                <a:gd name="T17" fmla="*/ 24 h 195"/>
                <a:gd name="T18" fmla="*/ 546 w 572"/>
                <a:gd name="T19" fmla="*/ 24 h 195"/>
                <a:gd name="T20" fmla="*/ 546 w 572"/>
                <a:gd name="T21" fmla="*/ 25 h 195"/>
                <a:gd name="T22" fmla="*/ 546 w 572"/>
                <a:gd name="T23" fmla="*/ 25 h 195"/>
                <a:gd name="T24" fmla="*/ 546 w 572"/>
                <a:gd name="T25" fmla="*/ 25 h 195"/>
                <a:gd name="T26" fmla="*/ 546 w 572"/>
                <a:gd name="T27" fmla="*/ 25 h 195"/>
                <a:gd name="T28" fmla="*/ 546 w 572"/>
                <a:gd name="T29" fmla="*/ 25 h 195"/>
                <a:gd name="T30" fmla="*/ 546 w 572"/>
                <a:gd name="T31" fmla="*/ 25 h 195"/>
                <a:gd name="T32" fmla="*/ 546 w 572"/>
                <a:gd name="T33" fmla="*/ 25 h 195"/>
                <a:gd name="T34" fmla="*/ 490 w 572"/>
                <a:gd name="T35" fmla="*/ 82 h 195"/>
                <a:gd name="T36" fmla="*/ 445 w 572"/>
                <a:gd name="T37" fmla="*/ 59 h 195"/>
                <a:gd name="T38" fmla="*/ 300 w 572"/>
                <a:gd name="T39" fmla="*/ 59 h 195"/>
                <a:gd name="T40" fmla="*/ 300 w 572"/>
                <a:gd name="T41" fmla="*/ 121 h 195"/>
                <a:gd name="T42" fmla="*/ 300 w 572"/>
                <a:gd name="T43" fmla="*/ 121 h 195"/>
                <a:gd name="T44" fmla="*/ 251 w 572"/>
                <a:gd name="T45" fmla="*/ 169 h 195"/>
                <a:gd name="T46" fmla="*/ 19 w 572"/>
                <a:gd name="T47" fmla="*/ 169 h 195"/>
                <a:gd name="T48" fmla="*/ 19 w 572"/>
                <a:gd name="T49" fmla="*/ 169 h 195"/>
                <a:gd name="T50" fmla="*/ 19 w 572"/>
                <a:gd name="T51" fmla="*/ 169 h 195"/>
                <a:gd name="T52" fmla="*/ 18 w 572"/>
                <a:gd name="T53" fmla="*/ 169 h 195"/>
                <a:gd name="T54" fmla="*/ 18 w 572"/>
                <a:gd name="T55" fmla="*/ 169 h 195"/>
                <a:gd name="T56" fmla="*/ 18 w 572"/>
                <a:gd name="T57" fmla="*/ 169 h 195"/>
                <a:gd name="T58" fmla="*/ 18 w 572"/>
                <a:gd name="T59" fmla="*/ 169 h 195"/>
                <a:gd name="T60" fmla="*/ 0 w 572"/>
                <a:gd name="T61" fmla="*/ 166 h 195"/>
                <a:gd name="T62" fmla="*/ 44 w 572"/>
                <a:gd name="T63" fmla="*/ 195 h 195"/>
                <a:gd name="T64" fmla="*/ 277 w 572"/>
                <a:gd name="T65" fmla="*/ 195 h 195"/>
                <a:gd name="T66" fmla="*/ 325 w 572"/>
                <a:gd name="T67" fmla="*/ 146 h 195"/>
                <a:gd name="T68" fmla="*/ 325 w 572"/>
                <a:gd name="T69" fmla="*/ 85 h 195"/>
                <a:gd name="T70" fmla="*/ 470 w 572"/>
                <a:gd name="T71" fmla="*/ 85 h 195"/>
                <a:gd name="T72" fmla="*/ 515 w 572"/>
                <a:gd name="T73" fmla="*/ 107 h 195"/>
                <a:gd name="T74" fmla="*/ 572 w 572"/>
                <a:gd name="T75" fmla="*/ 51 h 195"/>
                <a:gd name="T76" fmla="*/ 540 w 572"/>
                <a:gd name="T7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2" h="195">
                  <a:moveTo>
                    <a:pt x="540" y="0"/>
                  </a:moveTo>
                  <a:cubicBezTo>
                    <a:pt x="544" y="7"/>
                    <a:pt x="546" y="15"/>
                    <a:pt x="546" y="24"/>
                  </a:cubicBezTo>
                  <a:cubicBezTo>
                    <a:pt x="546" y="24"/>
                    <a:pt x="546" y="24"/>
                    <a:pt x="546" y="24"/>
                  </a:cubicBezTo>
                  <a:cubicBezTo>
                    <a:pt x="546" y="24"/>
                    <a:pt x="546" y="24"/>
                    <a:pt x="546" y="24"/>
                  </a:cubicBezTo>
                  <a:cubicBezTo>
                    <a:pt x="546" y="24"/>
                    <a:pt x="546" y="24"/>
                    <a:pt x="546" y="24"/>
                  </a:cubicBezTo>
                  <a:cubicBezTo>
                    <a:pt x="546" y="24"/>
                    <a:pt x="546" y="24"/>
                    <a:pt x="546" y="24"/>
                  </a:cubicBezTo>
                  <a:cubicBezTo>
                    <a:pt x="546" y="24"/>
                    <a:pt x="546" y="24"/>
                    <a:pt x="546" y="24"/>
                  </a:cubicBezTo>
                  <a:cubicBezTo>
                    <a:pt x="546" y="24"/>
                    <a:pt x="546" y="24"/>
                    <a:pt x="546" y="24"/>
                  </a:cubicBezTo>
                  <a:cubicBezTo>
                    <a:pt x="546" y="24"/>
                    <a:pt x="546" y="24"/>
                    <a:pt x="546" y="24"/>
                  </a:cubicBezTo>
                  <a:cubicBezTo>
                    <a:pt x="546" y="24"/>
                    <a:pt x="546" y="24"/>
                    <a:pt x="546" y="24"/>
                  </a:cubicBezTo>
                  <a:cubicBezTo>
                    <a:pt x="546" y="25"/>
                    <a:pt x="546" y="25"/>
                    <a:pt x="546" y="25"/>
                  </a:cubicBezTo>
                  <a:cubicBezTo>
                    <a:pt x="546" y="25"/>
                    <a:pt x="546" y="25"/>
                    <a:pt x="546" y="25"/>
                  </a:cubicBezTo>
                  <a:cubicBezTo>
                    <a:pt x="546" y="25"/>
                    <a:pt x="546" y="25"/>
                    <a:pt x="546" y="25"/>
                  </a:cubicBezTo>
                  <a:cubicBezTo>
                    <a:pt x="546" y="25"/>
                    <a:pt x="546" y="25"/>
                    <a:pt x="546" y="25"/>
                  </a:cubicBezTo>
                  <a:cubicBezTo>
                    <a:pt x="546" y="25"/>
                    <a:pt x="546" y="25"/>
                    <a:pt x="546" y="25"/>
                  </a:cubicBezTo>
                  <a:cubicBezTo>
                    <a:pt x="546" y="25"/>
                    <a:pt x="546" y="25"/>
                    <a:pt x="546" y="25"/>
                  </a:cubicBezTo>
                  <a:cubicBezTo>
                    <a:pt x="546" y="25"/>
                    <a:pt x="546" y="25"/>
                    <a:pt x="546" y="25"/>
                  </a:cubicBezTo>
                  <a:cubicBezTo>
                    <a:pt x="546" y="56"/>
                    <a:pt x="521" y="82"/>
                    <a:pt x="490" y="82"/>
                  </a:cubicBezTo>
                  <a:cubicBezTo>
                    <a:pt x="471" y="82"/>
                    <a:pt x="455" y="73"/>
                    <a:pt x="445" y="59"/>
                  </a:cubicBezTo>
                  <a:cubicBezTo>
                    <a:pt x="300" y="59"/>
                    <a:pt x="300" y="59"/>
                    <a:pt x="300" y="59"/>
                  </a:cubicBezTo>
                  <a:cubicBezTo>
                    <a:pt x="300" y="121"/>
                    <a:pt x="300" y="121"/>
                    <a:pt x="300" y="121"/>
                  </a:cubicBezTo>
                  <a:cubicBezTo>
                    <a:pt x="300" y="121"/>
                    <a:pt x="300" y="121"/>
                    <a:pt x="300" y="121"/>
                  </a:cubicBezTo>
                  <a:cubicBezTo>
                    <a:pt x="300" y="148"/>
                    <a:pt x="278" y="169"/>
                    <a:pt x="251" y="169"/>
                  </a:cubicBezTo>
                  <a:cubicBezTo>
                    <a:pt x="19" y="169"/>
                    <a:pt x="19" y="169"/>
                    <a:pt x="19" y="169"/>
                  </a:cubicBezTo>
                  <a:cubicBezTo>
                    <a:pt x="19" y="169"/>
                    <a:pt x="19" y="169"/>
                    <a:pt x="19" y="169"/>
                  </a:cubicBezTo>
                  <a:cubicBezTo>
                    <a:pt x="19" y="169"/>
                    <a:pt x="19" y="169"/>
                    <a:pt x="19" y="169"/>
                  </a:cubicBezTo>
                  <a:cubicBezTo>
                    <a:pt x="19" y="169"/>
                    <a:pt x="19" y="169"/>
                    <a:pt x="18" y="169"/>
                  </a:cubicBezTo>
                  <a:cubicBezTo>
                    <a:pt x="18" y="169"/>
                    <a:pt x="18" y="169"/>
                    <a:pt x="18" y="169"/>
                  </a:cubicBezTo>
                  <a:cubicBezTo>
                    <a:pt x="18" y="169"/>
                    <a:pt x="18" y="169"/>
                    <a:pt x="18" y="169"/>
                  </a:cubicBezTo>
                  <a:cubicBezTo>
                    <a:pt x="18" y="169"/>
                    <a:pt x="18" y="169"/>
                    <a:pt x="18" y="169"/>
                  </a:cubicBezTo>
                  <a:cubicBezTo>
                    <a:pt x="12" y="169"/>
                    <a:pt x="5" y="168"/>
                    <a:pt x="0" y="166"/>
                  </a:cubicBezTo>
                  <a:cubicBezTo>
                    <a:pt x="7" y="183"/>
                    <a:pt x="24" y="195"/>
                    <a:pt x="44" y="195"/>
                  </a:cubicBezTo>
                  <a:cubicBezTo>
                    <a:pt x="277" y="195"/>
                    <a:pt x="277" y="195"/>
                    <a:pt x="277" y="195"/>
                  </a:cubicBezTo>
                  <a:cubicBezTo>
                    <a:pt x="304" y="195"/>
                    <a:pt x="325" y="173"/>
                    <a:pt x="325" y="146"/>
                  </a:cubicBezTo>
                  <a:cubicBezTo>
                    <a:pt x="325" y="85"/>
                    <a:pt x="325" y="85"/>
                    <a:pt x="325" y="85"/>
                  </a:cubicBezTo>
                  <a:cubicBezTo>
                    <a:pt x="470" y="85"/>
                    <a:pt x="470" y="85"/>
                    <a:pt x="470" y="85"/>
                  </a:cubicBezTo>
                  <a:cubicBezTo>
                    <a:pt x="481" y="98"/>
                    <a:pt x="497" y="107"/>
                    <a:pt x="515" y="107"/>
                  </a:cubicBezTo>
                  <a:cubicBezTo>
                    <a:pt x="547" y="107"/>
                    <a:pt x="572" y="82"/>
                    <a:pt x="572" y="51"/>
                  </a:cubicBezTo>
                  <a:cubicBezTo>
                    <a:pt x="572" y="28"/>
                    <a:pt x="559" y="9"/>
                    <a:pt x="54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22" name="Freeform 40"/>
            <p:cNvSpPr>
              <a:spLocks noEditPoints="1"/>
            </p:cNvSpPr>
            <p:nvPr/>
          </p:nvSpPr>
          <p:spPr bwMode="auto">
            <a:xfrm>
              <a:off x="6850844" y="5326598"/>
              <a:ext cx="3633506" cy="713578"/>
            </a:xfrm>
            <a:custGeom>
              <a:avLst/>
              <a:gdLst>
                <a:gd name="T0" fmla="*/ 18 w 546"/>
                <a:gd name="T1" fmla="*/ 169 h 169"/>
                <a:gd name="T2" fmla="*/ 19 w 546"/>
                <a:gd name="T3" fmla="*/ 169 h 169"/>
                <a:gd name="T4" fmla="*/ 18 w 546"/>
                <a:gd name="T5" fmla="*/ 169 h 169"/>
                <a:gd name="T6" fmla="*/ 18 w 546"/>
                <a:gd name="T7" fmla="*/ 169 h 169"/>
                <a:gd name="T8" fmla="*/ 18 w 546"/>
                <a:gd name="T9" fmla="*/ 169 h 169"/>
                <a:gd name="T10" fmla="*/ 18 w 546"/>
                <a:gd name="T11" fmla="*/ 169 h 169"/>
                <a:gd name="T12" fmla="*/ 0 w 546"/>
                <a:gd name="T13" fmla="*/ 166 h 169"/>
                <a:gd name="T14" fmla="*/ 0 w 546"/>
                <a:gd name="T15" fmla="*/ 166 h 169"/>
                <a:gd name="T16" fmla="*/ 18 w 546"/>
                <a:gd name="T17" fmla="*/ 169 h 169"/>
                <a:gd name="T18" fmla="*/ 0 w 546"/>
                <a:gd name="T19" fmla="*/ 166 h 169"/>
                <a:gd name="T20" fmla="*/ 300 w 546"/>
                <a:gd name="T21" fmla="*/ 121 h 169"/>
                <a:gd name="T22" fmla="*/ 251 w 546"/>
                <a:gd name="T23" fmla="*/ 169 h 169"/>
                <a:gd name="T24" fmla="*/ 19 w 546"/>
                <a:gd name="T25" fmla="*/ 169 h 169"/>
                <a:gd name="T26" fmla="*/ 19 w 546"/>
                <a:gd name="T27" fmla="*/ 169 h 169"/>
                <a:gd name="T28" fmla="*/ 19 w 546"/>
                <a:gd name="T29" fmla="*/ 169 h 169"/>
                <a:gd name="T30" fmla="*/ 251 w 546"/>
                <a:gd name="T31" fmla="*/ 169 h 169"/>
                <a:gd name="T32" fmla="*/ 300 w 546"/>
                <a:gd name="T33" fmla="*/ 121 h 169"/>
                <a:gd name="T34" fmla="*/ 300 w 546"/>
                <a:gd name="T35" fmla="*/ 121 h 169"/>
                <a:gd name="T36" fmla="*/ 546 w 546"/>
                <a:gd name="T37" fmla="*/ 25 h 169"/>
                <a:gd name="T38" fmla="*/ 490 w 546"/>
                <a:gd name="T39" fmla="*/ 82 h 169"/>
                <a:gd name="T40" fmla="*/ 445 w 546"/>
                <a:gd name="T41" fmla="*/ 59 h 169"/>
                <a:gd name="T42" fmla="*/ 300 w 546"/>
                <a:gd name="T43" fmla="*/ 59 h 169"/>
                <a:gd name="T44" fmla="*/ 445 w 546"/>
                <a:gd name="T45" fmla="*/ 59 h 169"/>
                <a:gd name="T46" fmla="*/ 490 w 546"/>
                <a:gd name="T47" fmla="*/ 82 h 169"/>
                <a:gd name="T48" fmla="*/ 546 w 546"/>
                <a:gd name="T49" fmla="*/ 25 h 169"/>
                <a:gd name="T50" fmla="*/ 546 w 546"/>
                <a:gd name="T51" fmla="*/ 25 h 169"/>
                <a:gd name="T52" fmla="*/ 546 w 546"/>
                <a:gd name="T53" fmla="*/ 25 h 169"/>
                <a:gd name="T54" fmla="*/ 546 w 546"/>
                <a:gd name="T55" fmla="*/ 25 h 169"/>
                <a:gd name="T56" fmla="*/ 546 w 546"/>
                <a:gd name="T57" fmla="*/ 25 h 169"/>
                <a:gd name="T58" fmla="*/ 546 w 546"/>
                <a:gd name="T59" fmla="*/ 25 h 169"/>
                <a:gd name="T60" fmla="*/ 546 w 546"/>
                <a:gd name="T61" fmla="*/ 25 h 169"/>
                <a:gd name="T62" fmla="*/ 546 w 546"/>
                <a:gd name="T63" fmla="*/ 25 h 169"/>
                <a:gd name="T64" fmla="*/ 546 w 546"/>
                <a:gd name="T65" fmla="*/ 24 h 169"/>
                <a:gd name="T66" fmla="*/ 546 w 546"/>
                <a:gd name="T67" fmla="*/ 24 h 169"/>
                <a:gd name="T68" fmla="*/ 546 w 546"/>
                <a:gd name="T69" fmla="*/ 24 h 169"/>
                <a:gd name="T70" fmla="*/ 546 w 546"/>
                <a:gd name="T71" fmla="*/ 24 h 169"/>
                <a:gd name="T72" fmla="*/ 546 w 546"/>
                <a:gd name="T73" fmla="*/ 24 h 169"/>
                <a:gd name="T74" fmla="*/ 546 w 546"/>
                <a:gd name="T75" fmla="*/ 24 h 169"/>
                <a:gd name="T76" fmla="*/ 546 w 546"/>
                <a:gd name="T77" fmla="*/ 24 h 169"/>
                <a:gd name="T78" fmla="*/ 546 w 546"/>
                <a:gd name="T79" fmla="*/ 24 h 169"/>
                <a:gd name="T80" fmla="*/ 546 w 546"/>
                <a:gd name="T81" fmla="*/ 24 h 169"/>
                <a:gd name="T82" fmla="*/ 546 w 546"/>
                <a:gd name="T83" fmla="*/ 24 h 169"/>
                <a:gd name="T84" fmla="*/ 546 w 546"/>
                <a:gd name="T85" fmla="*/ 24 h 169"/>
                <a:gd name="T86" fmla="*/ 546 w 546"/>
                <a:gd name="T87" fmla="*/ 24 h 169"/>
                <a:gd name="T88" fmla="*/ 540 w 546"/>
                <a:gd name="T89" fmla="*/ 0 h 169"/>
                <a:gd name="T90" fmla="*/ 546 w 546"/>
                <a:gd name="T91" fmla="*/ 24 h 169"/>
                <a:gd name="T92" fmla="*/ 540 w 546"/>
                <a:gd name="T93" fmla="*/ 0 h 169"/>
                <a:gd name="T94" fmla="*/ 540 w 546"/>
                <a:gd name="T95"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6" h="169">
                  <a:moveTo>
                    <a:pt x="18" y="169"/>
                  </a:moveTo>
                  <a:cubicBezTo>
                    <a:pt x="19" y="169"/>
                    <a:pt x="19" y="169"/>
                    <a:pt x="19" y="169"/>
                  </a:cubicBezTo>
                  <a:cubicBezTo>
                    <a:pt x="19" y="169"/>
                    <a:pt x="19" y="169"/>
                    <a:pt x="18" y="169"/>
                  </a:cubicBezTo>
                  <a:moveTo>
                    <a:pt x="18" y="169"/>
                  </a:moveTo>
                  <a:cubicBezTo>
                    <a:pt x="18" y="169"/>
                    <a:pt x="18" y="169"/>
                    <a:pt x="18" y="169"/>
                  </a:cubicBezTo>
                  <a:cubicBezTo>
                    <a:pt x="18" y="169"/>
                    <a:pt x="18" y="169"/>
                    <a:pt x="18" y="169"/>
                  </a:cubicBezTo>
                  <a:moveTo>
                    <a:pt x="0" y="166"/>
                  </a:moveTo>
                  <a:cubicBezTo>
                    <a:pt x="0" y="166"/>
                    <a:pt x="0" y="166"/>
                    <a:pt x="0" y="166"/>
                  </a:cubicBezTo>
                  <a:cubicBezTo>
                    <a:pt x="5" y="168"/>
                    <a:pt x="12" y="169"/>
                    <a:pt x="18" y="169"/>
                  </a:cubicBezTo>
                  <a:cubicBezTo>
                    <a:pt x="12" y="169"/>
                    <a:pt x="5" y="168"/>
                    <a:pt x="0" y="166"/>
                  </a:cubicBezTo>
                  <a:moveTo>
                    <a:pt x="300" y="121"/>
                  </a:moveTo>
                  <a:cubicBezTo>
                    <a:pt x="300" y="148"/>
                    <a:pt x="278" y="169"/>
                    <a:pt x="251" y="169"/>
                  </a:cubicBezTo>
                  <a:cubicBezTo>
                    <a:pt x="19" y="169"/>
                    <a:pt x="19" y="169"/>
                    <a:pt x="19" y="169"/>
                  </a:cubicBezTo>
                  <a:cubicBezTo>
                    <a:pt x="19" y="169"/>
                    <a:pt x="19" y="169"/>
                    <a:pt x="19" y="169"/>
                  </a:cubicBezTo>
                  <a:cubicBezTo>
                    <a:pt x="19" y="169"/>
                    <a:pt x="19" y="169"/>
                    <a:pt x="19" y="169"/>
                  </a:cubicBezTo>
                  <a:cubicBezTo>
                    <a:pt x="251" y="169"/>
                    <a:pt x="251" y="169"/>
                    <a:pt x="251" y="169"/>
                  </a:cubicBezTo>
                  <a:cubicBezTo>
                    <a:pt x="278" y="169"/>
                    <a:pt x="300" y="148"/>
                    <a:pt x="300" y="121"/>
                  </a:cubicBezTo>
                  <a:cubicBezTo>
                    <a:pt x="300" y="121"/>
                    <a:pt x="300" y="121"/>
                    <a:pt x="300" y="121"/>
                  </a:cubicBezTo>
                  <a:moveTo>
                    <a:pt x="546" y="25"/>
                  </a:moveTo>
                  <a:cubicBezTo>
                    <a:pt x="546" y="56"/>
                    <a:pt x="521" y="82"/>
                    <a:pt x="490" y="82"/>
                  </a:cubicBezTo>
                  <a:cubicBezTo>
                    <a:pt x="471" y="82"/>
                    <a:pt x="455" y="73"/>
                    <a:pt x="445" y="59"/>
                  </a:cubicBezTo>
                  <a:cubicBezTo>
                    <a:pt x="300" y="59"/>
                    <a:pt x="300" y="59"/>
                    <a:pt x="300" y="59"/>
                  </a:cubicBezTo>
                  <a:cubicBezTo>
                    <a:pt x="445" y="59"/>
                    <a:pt x="445" y="59"/>
                    <a:pt x="445" y="59"/>
                  </a:cubicBezTo>
                  <a:cubicBezTo>
                    <a:pt x="455" y="73"/>
                    <a:pt x="471" y="82"/>
                    <a:pt x="490" y="82"/>
                  </a:cubicBezTo>
                  <a:cubicBezTo>
                    <a:pt x="521" y="82"/>
                    <a:pt x="546" y="56"/>
                    <a:pt x="546" y="25"/>
                  </a:cubicBezTo>
                  <a:cubicBezTo>
                    <a:pt x="546" y="25"/>
                    <a:pt x="546" y="25"/>
                    <a:pt x="546" y="25"/>
                  </a:cubicBezTo>
                  <a:moveTo>
                    <a:pt x="546" y="25"/>
                  </a:moveTo>
                  <a:cubicBezTo>
                    <a:pt x="546" y="25"/>
                    <a:pt x="546" y="25"/>
                    <a:pt x="546" y="25"/>
                  </a:cubicBezTo>
                  <a:cubicBezTo>
                    <a:pt x="546" y="25"/>
                    <a:pt x="546" y="25"/>
                    <a:pt x="546" y="25"/>
                  </a:cubicBezTo>
                  <a:moveTo>
                    <a:pt x="546" y="25"/>
                  </a:moveTo>
                  <a:cubicBezTo>
                    <a:pt x="546" y="25"/>
                    <a:pt x="546" y="25"/>
                    <a:pt x="546" y="25"/>
                  </a:cubicBezTo>
                  <a:cubicBezTo>
                    <a:pt x="546" y="25"/>
                    <a:pt x="546" y="25"/>
                    <a:pt x="546" y="25"/>
                  </a:cubicBezTo>
                  <a:moveTo>
                    <a:pt x="546" y="24"/>
                  </a:moveTo>
                  <a:cubicBezTo>
                    <a:pt x="546" y="24"/>
                    <a:pt x="546" y="24"/>
                    <a:pt x="546" y="24"/>
                  </a:cubicBezTo>
                  <a:cubicBezTo>
                    <a:pt x="546" y="24"/>
                    <a:pt x="546" y="24"/>
                    <a:pt x="546" y="24"/>
                  </a:cubicBezTo>
                  <a:moveTo>
                    <a:pt x="546" y="24"/>
                  </a:moveTo>
                  <a:cubicBezTo>
                    <a:pt x="546" y="24"/>
                    <a:pt x="546" y="24"/>
                    <a:pt x="546" y="24"/>
                  </a:cubicBezTo>
                  <a:cubicBezTo>
                    <a:pt x="546" y="24"/>
                    <a:pt x="546" y="24"/>
                    <a:pt x="546" y="24"/>
                  </a:cubicBezTo>
                  <a:moveTo>
                    <a:pt x="546" y="24"/>
                  </a:moveTo>
                  <a:cubicBezTo>
                    <a:pt x="546" y="24"/>
                    <a:pt x="546" y="24"/>
                    <a:pt x="546" y="24"/>
                  </a:cubicBezTo>
                  <a:cubicBezTo>
                    <a:pt x="546" y="24"/>
                    <a:pt x="546" y="24"/>
                    <a:pt x="546" y="24"/>
                  </a:cubicBezTo>
                  <a:moveTo>
                    <a:pt x="546" y="24"/>
                  </a:moveTo>
                  <a:cubicBezTo>
                    <a:pt x="546" y="24"/>
                    <a:pt x="546" y="24"/>
                    <a:pt x="546" y="24"/>
                  </a:cubicBezTo>
                  <a:cubicBezTo>
                    <a:pt x="546" y="24"/>
                    <a:pt x="546" y="24"/>
                    <a:pt x="546" y="24"/>
                  </a:cubicBezTo>
                  <a:moveTo>
                    <a:pt x="540" y="0"/>
                  </a:moveTo>
                  <a:cubicBezTo>
                    <a:pt x="544" y="7"/>
                    <a:pt x="546" y="15"/>
                    <a:pt x="546" y="24"/>
                  </a:cubicBezTo>
                  <a:cubicBezTo>
                    <a:pt x="546" y="15"/>
                    <a:pt x="544" y="7"/>
                    <a:pt x="540" y="0"/>
                  </a:cubicBezTo>
                  <a:cubicBezTo>
                    <a:pt x="540" y="0"/>
                    <a:pt x="540" y="0"/>
                    <a:pt x="54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23" name="Freeform 41"/>
            <p:cNvSpPr>
              <a:spLocks/>
            </p:cNvSpPr>
            <p:nvPr/>
          </p:nvSpPr>
          <p:spPr bwMode="auto">
            <a:xfrm>
              <a:off x="3450287" y="5448577"/>
              <a:ext cx="3201232" cy="236335"/>
            </a:xfrm>
            <a:custGeom>
              <a:avLst/>
              <a:gdLst>
                <a:gd name="T0" fmla="*/ 0 w 481"/>
                <a:gd name="T1" fmla="*/ 0 h 56"/>
                <a:gd name="T2" fmla="*/ 114 w 481"/>
                <a:gd name="T3" fmla="*/ 56 h 56"/>
                <a:gd name="T4" fmla="*/ 481 w 481"/>
                <a:gd name="T5" fmla="*/ 56 h 56"/>
                <a:gd name="T6" fmla="*/ 481 w 481"/>
                <a:gd name="T7" fmla="*/ 30 h 56"/>
                <a:gd name="T8" fmla="*/ 89 w 481"/>
                <a:gd name="T9" fmla="*/ 30 h 56"/>
                <a:gd name="T10" fmla="*/ 89 w 481"/>
                <a:gd name="T11" fmla="*/ 30 h 56"/>
                <a:gd name="T12" fmla="*/ 89 w 481"/>
                <a:gd name="T13" fmla="*/ 30 h 56"/>
                <a:gd name="T14" fmla="*/ 88 w 481"/>
                <a:gd name="T15" fmla="*/ 30 h 56"/>
                <a:gd name="T16" fmla="*/ 88 w 481"/>
                <a:gd name="T17" fmla="*/ 30 h 56"/>
                <a:gd name="T18" fmla="*/ 88 w 481"/>
                <a:gd name="T19" fmla="*/ 30 h 56"/>
                <a:gd name="T20" fmla="*/ 88 w 481"/>
                <a:gd name="T21" fmla="*/ 30 h 56"/>
                <a:gd name="T22" fmla="*/ 88 w 481"/>
                <a:gd name="T23" fmla="*/ 30 h 56"/>
                <a:gd name="T24" fmla="*/ 88 w 481"/>
                <a:gd name="T25" fmla="*/ 30 h 56"/>
                <a:gd name="T26" fmla="*/ 88 w 481"/>
                <a:gd name="T27" fmla="*/ 30 h 56"/>
                <a:gd name="T28" fmla="*/ 88 w 481"/>
                <a:gd name="T29" fmla="*/ 30 h 56"/>
                <a:gd name="T30" fmla="*/ 88 w 481"/>
                <a:gd name="T31" fmla="*/ 30 h 56"/>
                <a:gd name="T32" fmla="*/ 88 w 481"/>
                <a:gd name="T33" fmla="*/ 30 h 56"/>
                <a:gd name="T34" fmla="*/ 87 w 481"/>
                <a:gd name="T35" fmla="*/ 30 h 56"/>
                <a:gd name="T36" fmla="*/ 87 w 481"/>
                <a:gd name="T37" fmla="*/ 30 h 56"/>
                <a:gd name="T38" fmla="*/ 87 w 481"/>
                <a:gd name="T39" fmla="*/ 30 h 56"/>
                <a:gd name="T40" fmla="*/ 87 w 481"/>
                <a:gd name="T41" fmla="*/ 30 h 56"/>
                <a:gd name="T42" fmla="*/ 87 w 481"/>
                <a:gd name="T43" fmla="*/ 30 h 56"/>
                <a:gd name="T44" fmla="*/ 87 w 481"/>
                <a:gd name="T45" fmla="*/ 30 h 56"/>
                <a:gd name="T46" fmla="*/ 87 w 481"/>
                <a:gd name="T47" fmla="*/ 30 h 56"/>
                <a:gd name="T48" fmla="*/ 87 w 481"/>
                <a:gd name="T49" fmla="*/ 30 h 56"/>
                <a:gd name="T50" fmla="*/ 0 w 481"/>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1" h="56">
                  <a:moveTo>
                    <a:pt x="0" y="0"/>
                  </a:moveTo>
                  <a:cubicBezTo>
                    <a:pt x="26" y="34"/>
                    <a:pt x="68" y="56"/>
                    <a:pt x="114" y="56"/>
                  </a:cubicBezTo>
                  <a:cubicBezTo>
                    <a:pt x="481" y="56"/>
                    <a:pt x="481" y="56"/>
                    <a:pt x="481" y="56"/>
                  </a:cubicBezTo>
                  <a:cubicBezTo>
                    <a:pt x="481" y="30"/>
                    <a:pt x="481" y="30"/>
                    <a:pt x="481" y="30"/>
                  </a:cubicBezTo>
                  <a:cubicBezTo>
                    <a:pt x="89" y="30"/>
                    <a:pt x="89" y="30"/>
                    <a:pt x="89" y="30"/>
                  </a:cubicBezTo>
                  <a:cubicBezTo>
                    <a:pt x="89" y="30"/>
                    <a:pt x="89" y="30"/>
                    <a:pt x="89" y="30"/>
                  </a:cubicBezTo>
                  <a:cubicBezTo>
                    <a:pt x="89" y="30"/>
                    <a:pt x="89" y="30"/>
                    <a:pt x="89" y="30"/>
                  </a:cubicBezTo>
                  <a:cubicBezTo>
                    <a:pt x="89" y="30"/>
                    <a:pt x="88" y="30"/>
                    <a:pt x="88" y="30"/>
                  </a:cubicBezTo>
                  <a:cubicBezTo>
                    <a:pt x="88" y="30"/>
                    <a:pt x="88" y="30"/>
                    <a:pt x="88" y="30"/>
                  </a:cubicBezTo>
                  <a:cubicBezTo>
                    <a:pt x="88" y="30"/>
                    <a:pt x="88" y="30"/>
                    <a:pt x="88" y="30"/>
                  </a:cubicBezTo>
                  <a:cubicBezTo>
                    <a:pt x="88" y="30"/>
                    <a:pt x="88" y="30"/>
                    <a:pt x="88" y="30"/>
                  </a:cubicBezTo>
                  <a:cubicBezTo>
                    <a:pt x="88" y="30"/>
                    <a:pt x="88" y="30"/>
                    <a:pt x="88" y="30"/>
                  </a:cubicBezTo>
                  <a:cubicBezTo>
                    <a:pt x="88" y="30"/>
                    <a:pt x="88" y="30"/>
                    <a:pt x="88" y="30"/>
                  </a:cubicBezTo>
                  <a:cubicBezTo>
                    <a:pt x="88" y="30"/>
                    <a:pt x="88" y="30"/>
                    <a:pt x="88" y="30"/>
                  </a:cubicBezTo>
                  <a:cubicBezTo>
                    <a:pt x="88" y="30"/>
                    <a:pt x="88" y="30"/>
                    <a:pt x="88" y="30"/>
                  </a:cubicBezTo>
                  <a:cubicBezTo>
                    <a:pt x="88" y="30"/>
                    <a:pt x="88" y="30"/>
                    <a:pt x="88" y="30"/>
                  </a:cubicBezTo>
                  <a:cubicBezTo>
                    <a:pt x="88" y="30"/>
                    <a:pt x="88" y="30"/>
                    <a:pt x="88" y="30"/>
                  </a:cubicBezTo>
                  <a:cubicBezTo>
                    <a:pt x="88" y="30"/>
                    <a:pt x="87" y="30"/>
                    <a:pt x="87" y="30"/>
                  </a:cubicBezTo>
                  <a:cubicBezTo>
                    <a:pt x="87" y="30"/>
                    <a:pt x="87" y="30"/>
                    <a:pt x="87" y="30"/>
                  </a:cubicBezTo>
                  <a:cubicBezTo>
                    <a:pt x="87" y="30"/>
                    <a:pt x="87" y="30"/>
                    <a:pt x="87" y="30"/>
                  </a:cubicBezTo>
                  <a:cubicBezTo>
                    <a:pt x="87" y="30"/>
                    <a:pt x="87" y="30"/>
                    <a:pt x="87" y="30"/>
                  </a:cubicBezTo>
                  <a:cubicBezTo>
                    <a:pt x="87" y="30"/>
                    <a:pt x="87" y="30"/>
                    <a:pt x="87" y="30"/>
                  </a:cubicBezTo>
                  <a:cubicBezTo>
                    <a:pt x="87" y="30"/>
                    <a:pt x="87" y="30"/>
                    <a:pt x="87" y="30"/>
                  </a:cubicBezTo>
                  <a:cubicBezTo>
                    <a:pt x="87" y="30"/>
                    <a:pt x="87" y="30"/>
                    <a:pt x="87" y="30"/>
                  </a:cubicBezTo>
                  <a:cubicBezTo>
                    <a:pt x="87" y="30"/>
                    <a:pt x="87" y="30"/>
                    <a:pt x="87" y="30"/>
                  </a:cubicBezTo>
                  <a:cubicBezTo>
                    <a:pt x="54" y="30"/>
                    <a:pt x="24" y="18"/>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24" name="Freeform 42"/>
            <p:cNvSpPr>
              <a:spLocks noEditPoints="1"/>
            </p:cNvSpPr>
            <p:nvPr/>
          </p:nvSpPr>
          <p:spPr bwMode="auto">
            <a:xfrm>
              <a:off x="3450287" y="5445527"/>
              <a:ext cx="3201232" cy="239385"/>
            </a:xfrm>
            <a:custGeom>
              <a:avLst/>
              <a:gdLst>
                <a:gd name="T0" fmla="*/ 481 w 481"/>
                <a:gd name="T1" fmla="*/ 31 h 57"/>
                <a:gd name="T2" fmla="*/ 89 w 481"/>
                <a:gd name="T3" fmla="*/ 31 h 57"/>
                <a:gd name="T4" fmla="*/ 89 w 481"/>
                <a:gd name="T5" fmla="*/ 31 h 57"/>
                <a:gd name="T6" fmla="*/ 89 w 481"/>
                <a:gd name="T7" fmla="*/ 31 h 57"/>
                <a:gd name="T8" fmla="*/ 481 w 481"/>
                <a:gd name="T9" fmla="*/ 31 h 57"/>
                <a:gd name="T10" fmla="*/ 481 w 481"/>
                <a:gd name="T11" fmla="*/ 57 h 57"/>
                <a:gd name="T12" fmla="*/ 481 w 481"/>
                <a:gd name="T13" fmla="*/ 31 h 57"/>
                <a:gd name="T14" fmla="*/ 88 w 481"/>
                <a:gd name="T15" fmla="*/ 31 h 57"/>
                <a:gd name="T16" fmla="*/ 89 w 481"/>
                <a:gd name="T17" fmla="*/ 31 h 57"/>
                <a:gd name="T18" fmla="*/ 88 w 481"/>
                <a:gd name="T19" fmla="*/ 31 h 57"/>
                <a:gd name="T20" fmla="*/ 88 w 481"/>
                <a:gd name="T21" fmla="*/ 31 h 57"/>
                <a:gd name="T22" fmla="*/ 88 w 481"/>
                <a:gd name="T23" fmla="*/ 31 h 57"/>
                <a:gd name="T24" fmla="*/ 88 w 481"/>
                <a:gd name="T25" fmla="*/ 31 h 57"/>
                <a:gd name="T26" fmla="*/ 88 w 481"/>
                <a:gd name="T27" fmla="*/ 31 h 57"/>
                <a:gd name="T28" fmla="*/ 88 w 481"/>
                <a:gd name="T29" fmla="*/ 31 h 57"/>
                <a:gd name="T30" fmla="*/ 88 w 481"/>
                <a:gd name="T31" fmla="*/ 31 h 57"/>
                <a:gd name="T32" fmla="*/ 88 w 481"/>
                <a:gd name="T33" fmla="*/ 31 h 57"/>
                <a:gd name="T34" fmla="*/ 88 w 481"/>
                <a:gd name="T35" fmla="*/ 31 h 57"/>
                <a:gd name="T36" fmla="*/ 88 w 481"/>
                <a:gd name="T37" fmla="*/ 31 h 57"/>
                <a:gd name="T38" fmla="*/ 88 w 481"/>
                <a:gd name="T39" fmla="*/ 31 h 57"/>
                <a:gd name="T40" fmla="*/ 88 w 481"/>
                <a:gd name="T41" fmla="*/ 31 h 57"/>
                <a:gd name="T42" fmla="*/ 88 w 481"/>
                <a:gd name="T43" fmla="*/ 31 h 57"/>
                <a:gd name="T44" fmla="*/ 87 w 481"/>
                <a:gd name="T45" fmla="*/ 31 h 57"/>
                <a:gd name="T46" fmla="*/ 88 w 481"/>
                <a:gd name="T47" fmla="*/ 31 h 57"/>
                <a:gd name="T48" fmla="*/ 87 w 481"/>
                <a:gd name="T49" fmla="*/ 31 h 57"/>
                <a:gd name="T50" fmla="*/ 87 w 481"/>
                <a:gd name="T51" fmla="*/ 31 h 57"/>
                <a:gd name="T52" fmla="*/ 87 w 481"/>
                <a:gd name="T53" fmla="*/ 31 h 57"/>
                <a:gd name="T54" fmla="*/ 87 w 481"/>
                <a:gd name="T55" fmla="*/ 31 h 57"/>
                <a:gd name="T56" fmla="*/ 87 w 481"/>
                <a:gd name="T57" fmla="*/ 31 h 57"/>
                <a:gd name="T58" fmla="*/ 87 w 481"/>
                <a:gd name="T59" fmla="*/ 31 h 57"/>
                <a:gd name="T60" fmla="*/ 87 w 481"/>
                <a:gd name="T61" fmla="*/ 31 h 57"/>
                <a:gd name="T62" fmla="*/ 87 w 481"/>
                <a:gd name="T63" fmla="*/ 31 h 57"/>
                <a:gd name="T64" fmla="*/ 87 w 481"/>
                <a:gd name="T65" fmla="*/ 31 h 57"/>
                <a:gd name="T66" fmla="*/ 87 w 481"/>
                <a:gd name="T67" fmla="*/ 31 h 57"/>
                <a:gd name="T68" fmla="*/ 0 w 481"/>
                <a:gd name="T69" fmla="*/ 0 h 57"/>
                <a:gd name="T70" fmla="*/ 0 w 481"/>
                <a:gd name="T71" fmla="*/ 1 h 57"/>
                <a:gd name="T72" fmla="*/ 87 w 481"/>
                <a:gd name="T73" fmla="*/ 31 h 57"/>
                <a:gd name="T74" fmla="*/ 0 w 481"/>
                <a:gd name="T7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1" h="57">
                  <a:moveTo>
                    <a:pt x="481" y="31"/>
                  </a:moveTo>
                  <a:cubicBezTo>
                    <a:pt x="89" y="31"/>
                    <a:pt x="89" y="31"/>
                    <a:pt x="89" y="31"/>
                  </a:cubicBezTo>
                  <a:cubicBezTo>
                    <a:pt x="89" y="31"/>
                    <a:pt x="89" y="31"/>
                    <a:pt x="89" y="31"/>
                  </a:cubicBezTo>
                  <a:cubicBezTo>
                    <a:pt x="89" y="31"/>
                    <a:pt x="89" y="31"/>
                    <a:pt x="89" y="31"/>
                  </a:cubicBezTo>
                  <a:cubicBezTo>
                    <a:pt x="481" y="31"/>
                    <a:pt x="481" y="31"/>
                    <a:pt x="481" y="31"/>
                  </a:cubicBezTo>
                  <a:cubicBezTo>
                    <a:pt x="481" y="57"/>
                    <a:pt x="481" y="57"/>
                    <a:pt x="481" y="57"/>
                  </a:cubicBezTo>
                  <a:cubicBezTo>
                    <a:pt x="481" y="31"/>
                    <a:pt x="481" y="31"/>
                    <a:pt x="481" y="31"/>
                  </a:cubicBezTo>
                  <a:moveTo>
                    <a:pt x="88" y="31"/>
                  </a:moveTo>
                  <a:cubicBezTo>
                    <a:pt x="88" y="31"/>
                    <a:pt x="89" y="31"/>
                    <a:pt x="89" y="31"/>
                  </a:cubicBezTo>
                  <a:cubicBezTo>
                    <a:pt x="89" y="31"/>
                    <a:pt x="88" y="31"/>
                    <a:pt x="88" y="31"/>
                  </a:cubicBezTo>
                  <a:moveTo>
                    <a:pt x="88" y="31"/>
                  </a:moveTo>
                  <a:cubicBezTo>
                    <a:pt x="88" y="31"/>
                    <a:pt x="88" y="31"/>
                    <a:pt x="88" y="31"/>
                  </a:cubicBezTo>
                  <a:cubicBezTo>
                    <a:pt x="88" y="31"/>
                    <a:pt x="88" y="31"/>
                    <a:pt x="88" y="31"/>
                  </a:cubicBezTo>
                  <a:moveTo>
                    <a:pt x="88" y="31"/>
                  </a:moveTo>
                  <a:cubicBezTo>
                    <a:pt x="88" y="31"/>
                    <a:pt x="88" y="31"/>
                    <a:pt x="88" y="31"/>
                  </a:cubicBezTo>
                  <a:cubicBezTo>
                    <a:pt x="88" y="31"/>
                    <a:pt x="88" y="31"/>
                    <a:pt x="88" y="31"/>
                  </a:cubicBezTo>
                  <a:moveTo>
                    <a:pt x="88" y="31"/>
                  </a:moveTo>
                  <a:cubicBezTo>
                    <a:pt x="88" y="31"/>
                    <a:pt x="88" y="31"/>
                    <a:pt x="88" y="31"/>
                  </a:cubicBezTo>
                  <a:cubicBezTo>
                    <a:pt x="88" y="31"/>
                    <a:pt x="88" y="31"/>
                    <a:pt x="88" y="31"/>
                  </a:cubicBezTo>
                  <a:moveTo>
                    <a:pt x="88" y="31"/>
                  </a:moveTo>
                  <a:cubicBezTo>
                    <a:pt x="88" y="31"/>
                    <a:pt x="88" y="31"/>
                    <a:pt x="88" y="31"/>
                  </a:cubicBezTo>
                  <a:cubicBezTo>
                    <a:pt x="88" y="31"/>
                    <a:pt x="88" y="31"/>
                    <a:pt x="88" y="31"/>
                  </a:cubicBezTo>
                  <a:moveTo>
                    <a:pt x="87" y="31"/>
                  </a:moveTo>
                  <a:cubicBezTo>
                    <a:pt x="87" y="31"/>
                    <a:pt x="88" y="31"/>
                    <a:pt x="88" y="31"/>
                  </a:cubicBezTo>
                  <a:cubicBezTo>
                    <a:pt x="88" y="31"/>
                    <a:pt x="87" y="31"/>
                    <a:pt x="87" y="31"/>
                  </a:cubicBezTo>
                  <a:moveTo>
                    <a:pt x="87" y="31"/>
                  </a:moveTo>
                  <a:cubicBezTo>
                    <a:pt x="87" y="31"/>
                    <a:pt x="87" y="31"/>
                    <a:pt x="87" y="31"/>
                  </a:cubicBezTo>
                  <a:cubicBezTo>
                    <a:pt x="87" y="31"/>
                    <a:pt x="87" y="31"/>
                    <a:pt x="87" y="31"/>
                  </a:cubicBezTo>
                  <a:moveTo>
                    <a:pt x="87" y="31"/>
                  </a:moveTo>
                  <a:cubicBezTo>
                    <a:pt x="87" y="31"/>
                    <a:pt x="87" y="31"/>
                    <a:pt x="87" y="31"/>
                  </a:cubicBezTo>
                  <a:cubicBezTo>
                    <a:pt x="87" y="31"/>
                    <a:pt x="87" y="31"/>
                    <a:pt x="87" y="31"/>
                  </a:cubicBezTo>
                  <a:moveTo>
                    <a:pt x="87" y="31"/>
                  </a:moveTo>
                  <a:cubicBezTo>
                    <a:pt x="87" y="31"/>
                    <a:pt x="87" y="31"/>
                    <a:pt x="87" y="31"/>
                  </a:cubicBezTo>
                  <a:cubicBezTo>
                    <a:pt x="87" y="31"/>
                    <a:pt x="87" y="31"/>
                    <a:pt x="87" y="31"/>
                  </a:cubicBezTo>
                  <a:moveTo>
                    <a:pt x="0" y="0"/>
                  </a:moveTo>
                  <a:cubicBezTo>
                    <a:pt x="0" y="0"/>
                    <a:pt x="0" y="1"/>
                    <a:pt x="0" y="1"/>
                  </a:cubicBezTo>
                  <a:cubicBezTo>
                    <a:pt x="24" y="19"/>
                    <a:pt x="54" y="31"/>
                    <a:pt x="87" y="31"/>
                  </a:cubicBezTo>
                  <a:cubicBezTo>
                    <a:pt x="54" y="31"/>
                    <a:pt x="24" y="19"/>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25" name="Freeform 43"/>
            <p:cNvSpPr>
              <a:spLocks noEditPoints="1"/>
            </p:cNvSpPr>
            <p:nvPr/>
          </p:nvSpPr>
          <p:spPr bwMode="auto">
            <a:xfrm>
              <a:off x="8721631" y="2373177"/>
              <a:ext cx="770890" cy="439125"/>
            </a:xfrm>
            <a:custGeom>
              <a:avLst/>
              <a:gdLst>
                <a:gd name="T0" fmla="*/ 81 w 116"/>
                <a:gd name="T1" fmla="*/ 70 h 104"/>
                <a:gd name="T2" fmla="*/ 65 w 116"/>
                <a:gd name="T3" fmla="*/ 83 h 104"/>
                <a:gd name="T4" fmla="*/ 111 w 116"/>
                <a:gd name="T5" fmla="*/ 104 h 104"/>
                <a:gd name="T6" fmla="*/ 116 w 116"/>
                <a:gd name="T7" fmla="*/ 85 h 104"/>
                <a:gd name="T8" fmla="*/ 81 w 116"/>
                <a:gd name="T9" fmla="*/ 70 h 104"/>
                <a:gd name="T10" fmla="*/ 111 w 116"/>
                <a:gd name="T11" fmla="*/ 2 h 104"/>
                <a:gd name="T12" fmla="*/ 65 w 116"/>
                <a:gd name="T13" fmla="*/ 24 h 104"/>
                <a:gd name="T14" fmla="*/ 77 w 116"/>
                <a:gd name="T15" fmla="*/ 32 h 104"/>
                <a:gd name="T16" fmla="*/ 0 w 116"/>
                <a:gd name="T17" fmla="*/ 83 h 104"/>
                <a:gd name="T18" fmla="*/ 3 w 116"/>
                <a:gd name="T19" fmla="*/ 102 h 104"/>
                <a:gd name="T20" fmla="*/ 93 w 116"/>
                <a:gd name="T21" fmla="*/ 44 h 104"/>
                <a:gd name="T22" fmla="*/ 106 w 116"/>
                <a:gd name="T23" fmla="*/ 52 h 104"/>
                <a:gd name="T24" fmla="*/ 111 w 116"/>
                <a:gd name="T25" fmla="*/ 2 h 104"/>
                <a:gd name="T26" fmla="*/ 7 w 116"/>
                <a:gd name="T27" fmla="*/ 0 h 104"/>
                <a:gd name="T28" fmla="*/ 11 w 116"/>
                <a:gd name="T29" fmla="*/ 51 h 104"/>
                <a:gd name="T30" fmla="*/ 24 w 116"/>
                <a:gd name="T31" fmla="*/ 42 h 104"/>
                <a:gd name="T32" fmla="*/ 36 w 116"/>
                <a:gd name="T33" fmla="*/ 58 h 104"/>
                <a:gd name="T34" fmla="*/ 52 w 116"/>
                <a:gd name="T35" fmla="*/ 47 h 104"/>
                <a:gd name="T36" fmla="*/ 40 w 116"/>
                <a:gd name="T37" fmla="*/ 32 h 104"/>
                <a:gd name="T38" fmla="*/ 53 w 116"/>
                <a:gd name="T39" fmla="*/ 24 h 104"/>
                <a:gd name="T40" fmla="*/ 7 w 116"/>
                <a:gd name="T4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04">
                  <a:moveTo>
                    <a:pt x="81" y="70"/>
                  </a:moveTo>
                  <a:cubicBezTo>
                    <a:pt x="76" y="75"/>
                    <a:pt x="70" y="79"/>
                    <a:pt x="65" y="83"/>
                  </a:cubicBezTo>
                  <a:cubicBezTo>
                    <a:pt x="88" y="99"/>
                    <a:pt x="110" y="104"/>
                    <a:pt x="111" y="104"/>
                  </a:cubicBezTo>
                  <a:cubicBezTo>
                    <a:pt x="116" y="85"/>
                    <a:pt x="116" y="85"/>
                    <a:pt x="116" y="85"/>
                  </a:cubicBezTo>
                  <a:cubicBezTo>
                    <a:pt x="115" y="85"/>
                    <a:pt x="100" y="81"/>
                    <a:pt x="81" y="70"/>
                  </a:cubicBezTo>
                  <a:moveTo>
                    <a:pt x="111" y="2"/>
                  </a:moveTo>
                  <a:cubicBezTo>
                    <a:pt x="65" y="24"/>
                    <a:pt x="65" y="24"/>
                    <a:pt x="65" y="24"/>
                  </a:cubicBezTo>
                  <a:cubicBezTo>
                    <a:pt x="77" y="32"/>
                    <a:pt x="77" y="32"/>
                    <a:pt x="77" y="32"/>
                  </a:cubicBezTo>
                  <a:cubicBezTo>
                    <a:pt x="49" y="72"/>
                    <a:pt x="0" y="83"/>
                    <a:pt x="0" y="83"/>
                  </a:cubicBezTo>
                  <a:cubicBezTo>
                    <a:pt x="3" y="102"/>
                    <a:pt x="3" y="102"/>
                    <a:pt x="3" y="102"/>
                  </a:cubicBezTo>
                  <a:cubicBezTo>
                    <a:pt x="6" y="102"/>
                    <a:pt x="60" y="90"/>
                    <a:pt x="93" y="44"/>
                  </a:cubicBezTo>
                  <a:cubicBezTo>
                    <a:pt x="106" y="52"/>
                    <a:pt x="106" y="52"/>
                    <a:pt x="106" y="52"/>
                  </a:cubicBezTo>
                  <a:cubicBezTo>
                    <a:pt x="111" y="2"/>
                    <a:pt x="111" y="2"/>
                    <a:pt x="111" y="2"/>
                  </a:cubicBezTo>
                  <a:moveTo>
                    <a:pt x="7" y="0"/>
                  </a:moveTo>
                  <a:cubicBezTo>
                    <a:pt x="11" y="51"/>
                    <a:pt x="11" y="51"/>
                    <a:pt x="11" y="51"/>
                  </a:cubicBezTo>
                  <a:cubicBezTo>
                    <a:pt x="24" y="42"/>
                    <a:pt x="24" y="42"/>
                    <a:pt x="24" y="42"/>
                  </a:cubicBezTo>
                  <a:cubicBezTo>
                    <a:pt x="28" y="48"/>
                    <a:pt x="32" y="54"/>
                    <a:pt x="36" y="58"/>
                  </a:cubicBezTo>
                  <a:cubicBezTo>
                    <a:pt x="41" y="55"/>
                    <a:pt x="47" y="51"/>
                    <a:pt x="52" y="47"/>
                  </a:cubicBezTo>
                  <a:cubicBezTo>
                    <a:pt x="48" y="42"/>
                    <a:pt x="44" y="37"/>
                    <a:pt x="40" y="32"/>
                  </a:cubicBezTo>
                  <a:cubicBezTo>
                    <a:pt x="53" y="24"/>
                    <a:pt x="53" y="24"/>
                    <a:pt x="53" y="24"/>
                  </a:cubicBezTo>
                  <a:cubicBezTo>
                    <a:pt x="7" y="0"/>
                    <a:pt x="7" y="0"/>
                    <a:pt x="7" y="0"/>
                  </a:cubicBezTo>
                </a:path>
              </a:pathLst>
            </a:custGeom>
            <a:solidFill>
              <a:schemeClr val="bg1"/>
            </a:solidFill>
            <a:ln>
              <a:noFill/>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26" name="Freeform 44"/>
            <p:cNvSpPr>
              <a:spLocks noEditPoints="1"/>
            </p:cNvSpPr>
            <p:nvPr/>
          </p:nvSpPr>
          <p:spPr bwMode="auto">
            <a:xfrm>
              <a:off x="4801437" y="1241843"/>
              <a:ext cx="1171943" cy="837083"/>
            </a:xfrm>
            <a:custGeom>
              <a:avLst/>
              <a:gdLst>
                <a:gd name="T0" fmla="*/ 115 w 176"/>
                <a:gd name="T1" fmla="*/ 44 h 145"/>
                <a:gd name="T2" fmla="*/ 93 w 176"/>
                <a:gd name="T3" fmla="*/ 38 h 145"/>
                <a:gd name="T4" fmla="*/ 73 w 176"/>
                <a:gd name="T5" fmla="*/ 18 h 145"/>
                <a:gd name="T6" fmla="*/ 54 w 176"/>
                <a:gd name="T7" fmla="*/ 30 h 145"/>
                <a:gd name="T8" fmla="*/ 26 w 176"/>
                <a:gd name="T9" fmla="*/ 30 h 145"/>
                <a:gd name="T10" fmla="*/ 20 w 176"/>
                <a:gd name="T11" fmla="*/ 52 h 145"/>
                <a:gd name="T12" fmla="*/ 0 w 176"/>
                <a:gd name="T13" fmla="*/ 72 h 145"/>
                <a:gd name="T14" fmla="*/ 12 w 176"/>
                <a:gd name="T15" fmla="*/ 92 h 145"/>
                <a:gd name="T16" fmla="*/ 12 w 176"/>
                <a:gd name="T17" fmla="*/ 120 h 145"/>
                <a:gd name="T18" fmla="*/ 34 w 176"/>
                <a:gd name="T19" fmla="*/ 125 h 145"/>
                <a:gd name="T20" fmla="*/ 54 w 176"/>
                <a:gd name="T21" fmla="*/ 145 h 145"/>
                <a:gd name="T22" fmla="*/ 73 w 176"/>
                <a:gd name="T23" fmla="*/ 134 h 145"/>
                <a:gd name="T24" fmla="*/ 101 w 176"/>
                <a:gd name="T25" fmla="*/ 134 h 145"/>
                <a:gd name="T26" fmla="*/ 107 w 176"/>
                <a:gd name="T27" fmla="*/ 111 h 145"/>
                <a:gd name="T28" fmla="*/ 127 w 176"/>
                <a:gd name="T29" fmla="*/ 92 h 145"/>
                <a:gd name="T30" fmla="*/ 115 w 176"/>
                <a:gd name="T31" fmla="*/ 72 h 145"/>
                <a:gd name="T32" fmla="*/ 63 w 176"/>
                <a:gd name="T33" fmla="*/ 122 h 145"/>
                <a:gd name="T34" fmla="*/ 63 w 176"/>
                <a:gd name="T35" fmla="*/ 42 h 145"/>
                <a:gd name="T36" fmla="*/ 63 w 176"/>
                <a:gd name="T37" fmla="*/ 122 h 145"/>
                <a:gd name="T38" fmla="*/ 176 w 176"/>
                <a:gd name="T39" fmla="*/ 26 h 145"/>
                <a:gd name="T40" fmla="*/ 166 w 176"/>
                <a:gd name="T41" fmla="*/ 17 h 145"/>
                <a:gd name="T42" fmla="*/ 163 w 176"/>
                <a:gd name="T43" fmla="*/ 6 h 145"/>
                <a:gd name="T44" fmla="*/ 150 w 176"/>
                <a:gd name="T45" fmla="*/ 6 h 145"/>
                <a:gd name="T46" fmla="*/ 140 w 176"/>
                <a:gd name="T47" fmla="*/ 0 h 145"/>
                <a:gd name="T48" fmla="*/ 131 w 176"/>
                <a:gd name="T49" fmla="*/ 10 h 145"/>
                <a:gd name="T50" fmla="*/ 120 w 176"/>
                <a:gd name="T51" fmla="*/ 13 h 145"/>
                <a:gd name="T52" fmla="*/ 120 w 176"/>
                <a:gd name="T53" fmla="*/ 26 h 145"/>
                <a:gd name="T54" fmla="*/ 115 w 176"/>
                <a:gd name="T55" fmla="*/ 36 h 145"/>
                <a:gd name="T56" fmla="*/ 124 w 176"/>
                <a:gd name="T57" fmla="*/ 45 h 145"/>
                <a:gd name="T58" fmla="*/ 127 w 176"/>
                <a:gd name="T59" fmla="*/ 56 h 145"/>
                <a:gd name="T60" fmla="*/ 140 w 176"/>
                <a:gd name="T61" fmla="*/ 56 h 145"/>
                <a:gd name="T62" fmla="*/ 150 w 176"/>
                <a:gd name="T63" fmla="*/ 61 h 145"/>
                <a:gd name="T64" fmla="*/ 159 w 176"/>
                <a:gd name="T65" fmla="*/ 52 h 145"/>
                <a:gd name="T66" fmla="*/ 170 w 176"/>
                <a:gd name="T67" fmla="*/ 49 h 145"/>
                <a:gd name="T68" fmla="*/ 170 w 176"/>
                <a:gd name="T69" fmla="*/ 36 h 145"/>
                <a:gd name="T70" fmla="*/ 145 w 176"/>
                <a:gd name="T71" fmla="*/ 47 h 145"/>
                <a:gd name="T72" fmla="*/ 145 w 176"/>
                <a:gd name="T73" fmla="*/ 15 h 145"/>
                <a:gd name="T74" fmla="*/ 145 w 176"/>
                <a:gd name="T75" fmla="*/ 4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45">
                  <a:moveTo>
                    <a:pt x="107" y="52"/>
                  </a:moveTo>
                  <a:cubicBezTo>
                    <a:pt x="115" y="44"/>
                    <a:pt x="115" y="44"/>
                    <a:pt x="115" y="44"/>
                  </a:cubicBezTo>
                  <a:cubicBezTo>
                    <a:pt x="101" y="30"/>
                    <a:pt x="101" y="30"/>
                    <a:pt x="101" y="30"/>
                  </a:cubicBezTo>
                  <a:cubicBezTo>
                    <a:pt x="93" y="38"/>
                    <a:pt x="93" y="38"/>
                    <a:pt x="93" y="38"/>
                  </a:cubicBezTo>
                  <a:cubicBezTo>
                    <a:pt x="87" y="34"/>
                    <a:pt x="81" y="32"/>
                    <a:pt x="73" y="30"/>
                  </a:cubicBezTo>
                  <a:cubicBezTo>
                    <a:pt x="73" y="18"/>
                    <a:pt x="73" y="18"/>
                    <a:pt x="73" y="18"/>
                  </a:cubicBezTo>
                  <a:cubicBezTo>
                    <a:pt x="54" y="18"/>
                    <a:pt x="54" y="18"/>
                    <a:pt x="54" y="18"/>
                  </a:cubicBezTo>
                  <a:cubicBezTo>
                    <a:pt x="54" y="30"/>
                    <a:pt x="54" y="30"/>
                    <a:pt x="54" y="30"/>
                  </a:cubicBezTo>
                  <a:cubicBezTo>
                    <a:pt x="46" y="32"/>
                    <a:pt x="40" y="34"/>
                    <a:pt x="34" y="38"/>
                  </a:cubicBezTo>
                  <a:cubicBezTo>
                    <a:pt x="26" y="30"/>
                    <a:pt x="26" y="30"/>
                    <a:pt x="26" y="30"/>
                  </a:cubicBezTo>
                  <a:cubicBezTo>
                    <a:pt x="12" y="44"/>
                    <a:pt x="12" y="44"/>
                    <a:pt x="12" y="44"/>
                  </a:cubicBezTo>
                  <a:cubicBezTo>
                    <a:pt x="20" y="52"/>
                    <a:pt x="20" y="52"/>
                    <a:pt x="20" y="52"/>
                  </a:cubicBezTo>
                  <a:cubicBezTo>
                    <a:pt x="16" y="58"/>
                    <a:pt x="13" y="65"/>
                    <a:pt x="12" y="72"/>
                  </a:cubicBezTo>
                  <a:cubicBezTo>
                    <a:pt x="0" y="72"/>
                    <a:pt x="0" y="72"/>
                    <a:pt x="0" y="72"/>
                  </a:cubicBezTo>
                  <a:cubicBezTo>
                    <a:pt x="0" y="92"/>
                    <a:pt x="0" y="92"/>
                    <a:pt x="0" y="92"/>
                  </a:cubicBezTo>
                  <a:cubicBezTo>
                    <a:pt x="12" y="92"/>
                    <a:pt x="12" y="92"/>
                    <a:pt x="12" y="92"/>
                  </a:cubicBezTo>
                  <a:cubicBezTo>
                    <a:pt x="13" y="99"/>
                    <a:pt x="16" y="106"/>
                    <a:pt x="20" y="111"/>
                  </a:cubicBezTo>
                  <a:cubicBezTo>
                    <a:pt x="12" y="120"/>
                    <a:pt x="12" y="120"/>
                    <a:pt x="12" y="120"/>
                  </a:cubicBezTo>
                  <a:cubicBezTo>
                    <a:pt x="26" y="134"/>
                    <a:pt x="26" y="134"/>
                    <a:pt x="26" y="134"/>
                  </a:cubicBezTo>
                  <a:cubicBezTo>
                    <a:pt x="34" y="125"/>
                    <a:pt x="34" y="125"/>
                    <a:pt x="34" y="125"/>
                  </a:cubicBezTo>
                  <a:cubicBezTo>
                    <a:pt x="40" y="129"/>
                    <a:pt x="46" y="132"/>
                    <a:pt x="54" y="134"/>
                  </a:cubicBezTo>
                  <a:cubicBezTo>
                    <a:pt x="54" y="145"/>
                    <a:pt x="54" y="145"/>
                    <a:pt x="54" y="145"/>
                  </a:cubicBezTo>
                  <a:cubicBezTo>
                    <a:pt x="73" y="145"/>
                    <a:pt x="73" y="145"/>
                    <a:pt x="73" y="145"/>
                  </a:cubicBezTo>
                  <a:cubicBezTo>
                    <a:pt x="73" y="134"/>
                    <a:pt x="73" y="134"/>
                    <a:pt x="73" y="134"/>
                  </a:cubicBezTo>
                  <a:cubicBezTo>
                    <a:pt x="81" y="132"/>
                    <a:pt x="87" y="129"/>
                    <a:pt x="93" y="125"/>
                  </a:cubicBezTo>
                  <a:cubicBezTo>
                    <a:pt x="101" y="134"/>
                    <a:pt x="101" y="134"/>
                    <a:pt x="101" y="134"/>
                  </a:cubicBezTo>
                  <a:cubicBezTo>
                    <a:pt x="115" y="120"/>
                    <a:pt x="115" y="120"/>
                    <a:pt x="115" y="120"/>
                  </a:cubicBezTo>
                  <a:cubicBezTo>
                    <a:pt x="107" y="111"/>
                    <a:pt x="107" y="111"/>
                    <a:pt x="107" y="111"/>
                  </a:cubicBezTo>
                  <a:cubicBezTo>
                    <a:pt x="111" y="106"/>
                    <a:pt x="114" y="99"/>
                    <a:pt x="115" y="92"/>
                  </a:cubicBezTo>
                  <a:cubicBezTo>
                    <a:pt x="127" y="92"/>
                    <a:pt x="127" y="92"/>
                    <a:pt x="127" y="92"/>
                  </a:cubicBezTo>
                  <a:cubicBezTo>
                    <a:pt x="127" y="72"/>
                    <a:pt x="127" y="72"/>
                    <a:pt x="127" y="72"/>
                  </a:cubicBezTo>
                  <a:cubicBezTo>
                    <a:pt x="115" y="72"/>
                    <a:pt x="115" y="72"/>
                    <a:pt x="115" y="72"/>
                  </a:cubicBezTo>
                  <a:cubicBezTo>
                    <a:pt x="114" y="65"/>
                    <a:pt x="111" y="58"/>
                    <a:pt x="107" y="52"/>
                  </a:cubicBezTo>
                  <a:close/>
                  <a:moveTo>
                    <a:pt x="63" y="122"/>
                  </a:moveTo>
                  <a:cubicBezTo>
                    <a:pt x="41" y="122"/>
                    <a:pt x="23" y="104"/>
                    <a:pt x="23" y="82"/>
                  </a:cubicBezTo>
                  <a:cubicBezTo>
                    <a:pt x="23" y="60"/>
                    <a:pt x="41" y="42"/>
                    <a:pt x="63" y="42"/>
                  </a:cubicBezTo>
                  <a:cubicBezTo>
                    <a:pt x="86" y="42"/>
                    <a:pt x="104" y="60"/>
                    <a:pt x="104" y="82"/>
                  </a:cubicBezTo>
                  <a:cubicBezTo>
                    <a:pt x="104" y="104"/>
                    <a:pt x="86" y="122"/>
                    <a:pt x="63" y="122"/>
                  </a:cubicBezTo>
                  <a:close/>
                  <a:moveTo>
                    <a:pt x="176" y="36"/>
                  </a:moveTo>
                  <a:cubicBezTo>
                    <a:pt x="176" y="26"/>
                    <a:pt x="176" y="26"/>
                    <a:pt x="176" y="26"/>
                  </a:cubicBezTo>
                  <a:cubicBezTo>
                    <a:pt x="170" y="26"/>
                    <a:pt x="170" y="26"/>
                    <a:pt x="170" y="26"/>
                  </a:cubicBezTo>
                  <a:cubicBezTo>
                    <a:pt x="169" y="23"/>
                    <a:pt x="168" y="20"/>
                    <a:pt x="166" y="17"/>
                  </a:cubicBezTo>
                  <a:cubicBezTo>
                    <a:pt x="170" y="13"/>
                    <a:pt x="170" y="13"/>
                    <a:pt x="170" y="13"/>
                  </a:cubicBezTo>
                  <a:cubicBezTo>
                    <a:pt x="163" y="6"/>
                    <a:pt x="163" y="6"/>
                    <a:pt x="163" y="6"/>
                  </a:cubicBezTo>
                  <a:cubicBezTo>
                    <a:pt x="159" y="10"/>
                    <a:pt x="159" y="10"/>
                    <a:pt x="159" y="10"/>
                  </a:cubicBezTo>
                  <a:cubicBezTo>
                    <a:pt x="157" y="8"/>
                    <a:pt x="153" y="7"/>
                    <a:pt x="150" y="6"/>
                  </a:cubicBezTo>
                  <a:cubicBezTo>
                    <a:pt x="150" y="0"/>
                    <a:pt x="150" y="0"/>
                    <a:pt x="150" y="0"/>
                  </a:cubicBezTo>
                  <a:cubicBezTo>
                    <a:pt x="140" y="0"/>
                    <a:pt x="140" y="0"/>
                    <a:pt x="140" y="0"/>
                  </a:cubicBezTo>
                  <a:cubicBezTo>
                    <a:pt x="140" y="6"/>
                    <a:pt x="140" y="6"/>
                    <a:pt x="140" y="6"/>
                  </a:cubicBezTo>
                  <a:cubicBezTo>
                    <a:pt x="137" y="7"/>
                    <a:pt x="134" y="8"/>
                    <a:pt x="131" y="10"/>
                  </a:cubicBezTo>
                  <a:cubicBezTo>
                    <a:pt x="127" y="6"/>
                    <a:pt x="127" y="6"/>
                    <a:pt x="127" y="6"/>
                  </a:cubicBezTo>
                  <a:cubicBezTo>
                    <a:pt x="120" y="13"/>
                    <a:pt x="120" y="13"/>
                    <a:pt x="120" y="13"/>
                  </a:cubicBezTo>
                  <a:cubicBezTo>
                    <a:pt x="124" y="17"/>
                    <a:pt x="124" y="17"/>
                    <a:pt x="124" y="17"/>
                  </a:cubicBezTo>
                  <a:cubicBezTo>
                    <a:pt x="122" y="20"/>
                    <a:pt x="121" y="23"/>
                    <a:pt x="120" y="26"/>
                  </a:cubicBezTo>
                  <a:cubicBezTo>
                    <a:pt x="115" y="26"/>
                    <a:pt x="115" y="26"/>
                    <a:pt x="115" y="26"/>
                  </a:cubicBezTo>
                  <a:cubicBezTo>
                    <a:pt x="115" y="36"/>
                    <a:pt x="115" y="36"/>
                    <a:pt x="115" y="36"/>
                  </a:cubicBezTo>
                  <a:cubicBezTo>
                    <a:pt x="120" y="36"/>
                    <a:pt x="120" y="36"/>
                    <a:pt x="120" y="36"/>
                  </a:cubicBezTo>
                  <a:cubicBezTo>
                    <a:pt x="121" y="39"/>
                    <a:pt x="122" y="42"/>
                    <a:pt x="124" y="45"/>
                  </a:cubicBezTo>
                  <a:cubicBezTo>
                    <a:pt x="120" y="49"/>
                    <a:pt x="120" y="49"/>
                    <a:pt x="120" y="49"/>
                  </a:cubicBezTo>
                  <a:cubicBezTo>
                    <a:pt x="127" y="56"/>
                    <a:pt x="127" y="56"/>
                    <a:pt x="127" y="56"/>
                  </a:cubicBezTo>
                  <a:cubicBezTo>
                    <a:pt x="131" y="52"/>
                    <a:pt x="131" y="52"/>
                    <a:pt x="131" y="52"/>
                  </a:cubicBezTo>
                  <a:cubicBezTo>
                    <a:pt x="134" y="54"/>
                    <a:pt x="137" y="55"/>
                    <a:pt x="140" y="56"/>
                  </a:cubicBezTo>
                  <a:cubicBezTo>
                    <a:pt x="140" y="61"/>
                    <a:pt x="140" y="61"/>
                    <a:pt x="140" y="61"/>
                  </a:cubicBezTo>
                  <a:cubicBezTo>
                    <a:pt x="150" y="61"/>
                    <a:pt x="150" y="61"/>
                    <a:pt x="150" y="61"/>
                  </a:cubicBezTo>
                  <a:cubicBezTo>
                    <a:pt x="150" y="56"/>
                    <a:pt x="150" y="56"/>
                    <a:pt x="150" y="56"/>
                  </a:cubicBezTo>
                  <a:cubicBezTo>
                    <a:pt x="153" y="55"/>
                    <a:pt x="157" y="54"/>
                    <a:pt x="159" y="52"/>
                  </a:cubicBezTo>
                  <a:cubicBezTo>
                    <a:pt x="163" y="56"/>
                    <a:pt x="163" y="56"/>
                    <a:pt x="163" y="56"/>
                  </a:cubicBezTo>
                  <a:cubicBezTo>
                    <a:pt x="170" y="49"/>
                    <a:pt x="170" y="49"/>
                    <a:pt x="170" y="49"/>
                  </a:cubicBezTo>
                  <a:cubicBezTo>
                    <a:pt x="166" y="45"/>
                    <a:pt x="166" y="45"/>
                    <a:pt x="166" y="45"/>
                  </a:cubicBezTo>
                  <a:cubicBezTo>
                    <a:pt x="168" y="42"/>
                    <a:pt x="169" y="39"/>
                    <a:pt x="170" y="36"/>
                  </a:cubicBezTo>
                  <a:lnTo>
                    <a:pt x="176" y="36"/>
                  </a:lnTo>
                  <a:close/>
                  <a:moveTo>
                    <a:pt x="145" y="47"/>
                  </a:moveTo>
                  <a:cubicBezTo>
                    <a:pt x="136" y="47"/>
                    <a:pt x="129" y="40"/>
                    <a:pt x="129" y="31"/>
                  </a:cubicBezTo>
                  <a:cubicBezTo>
                    <a:pt x="129" y="22"/>
                    <a:pt x="136" y="15"/>
                    <a:pt x="145" y="15"/>
                  </a:cubicBezTo>
                  <a:cubicBezTo>
                    <a:pt x="154" y="15"/>
                    <a:pt x="161" y="22"/>
                    <a:pt x="161" y="31"/>
                  </a:cubicBezTo>
                  <a:cubicBezTo>
                    <a:pt x="161" y="40"/>
                    <a:pt x="154" y="47"/>
                    <a:pt x="145" y="47"/>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27" name="Freeform 45"/>
            <p:cNvSpPr>
              <a:spLocks noEditPoints="1"/>
            </p:cNvSpPr>
            <p:nvPr/>
          </p:nvSpPr>
          <p:spPr bwMode="auto">
            <a:xfrm>
              <a:off x="7038163" y="5190895"/>
              <a:ext cx="1455323" cy="474194"/>
            </a:xfrm>
            <a:custGeom>
              <a:avLst/>
              <a:gdLst>
                <a:gd name="T0" fmla="*/ 29 w 219"/>
                <a:gd name="T1" fmla="*/ 43 h 112"/>
                <a:gd name="T2" fmla="*/ 19 w 219"/>
                <a:gd name="T3" fmla="*/ 54 h 112"/>
                <a:gd name="T4" fmla="*/ 23 w 219"/>
                <a:gd name="T5" fmla="*/ 62 h 112"/>
                <a:gd name="T6" fmla="*/ 4 w 219"/>
                <a:gd name="T7" fmla="*/ 91 h 112"/>
                <a:gd name="T8" fmla="*/ 6 w 219"/>
                <a:gd name="T9" fmla="*/ 92 h 112"/>
                <a:gd name="T10" fmla="*/ 18 w 219"/>
                <a:gd name="T11" fmla="*/ 81 h 112"/>
                <a:gd name="T12" fmla="*/ 12 w 219"/>
                <a:gd name="T13" fmla="*/ 112 h 112"/>
                <a:gd name="T14" fmla="*/ 22 w 219"/>
                <a:gd name="T15" fmla="*/ 112 h 112"/>
                <a:gd name="T16" fmla="*/ 29 w 219"/>
                <a:gd name="T17" fmla="*/ 99 h 112"/>
                <a:gd name="T18" fmla="*/ 36 w 219"/>
                <a:gd name="T19" fmla="*/ 112 h 112"/>
                <a:gd name="T20" fmla="*/ 46 w 219"/>
                <a:gd name="T21" fmla="*/ 112 h 112"/>
                <a:gd name="T22" fmla="*/ 41 w 219"/>
                <a:gd name="T23" fmla="*/ 81 h 112"/>
                <a:gd name="T24" fmla="*/ 52 w 219"/>
                <a:gd name="T25" fmla="*/ 92 h 112"/>
                <a:gd name="T26" fmla="*/ 55 w 219"/>
                <a:gd name="T27" fmla="*/ 91 h 112"/>
                <a:gd name="T28" fmla="*/ 36 w 219"/>
                <a:gd name="T29" fmla="*/ 62 h 112"/>
                <a:gd name="T30" fmla="*/ 40 w 219"/>
                <a:gd name="T31" fmla="*/ 54 h 112"/>
                <a:gd name="T32" fmla="*/ 29 w 219"/>
                <a:gd name="T33" fmla="*/ 43 h 112"/>
                <a:gd name="T34" fmla="*/ 189 w 219"/>
                <a:gd name="T35" fmla="*/ 43 h 112"/>
                <a:gd name="T36" fmla="*/ 179 w 219"/>
                <a:gd name="T37" fmla="*/ 54 h 112"/>
                <a:gd name="T38" fmla="*/ 183 w 219"/>
                <a:gd name="T39" fmla="*/ 62 h 112"/>
                <a:gd name="T40" fmla="*/ 164 w 219"/>
                <a:gd name="T41" fmla="*/ 91 h 112"/>
                <a:gd name="T42" fmla="*/ 166 w 219"/>
                <a:gd name="T43" fmla="*/ 92 h 112"/>
                <a:gd name="T44" fmla="*/ 178 w 219"/>
                <a:gd name="T45" fmla="*/ 81 h 112"/>
                <a:gd name="T46" fmla="*/ 172 w 219"/>
                <a:gd name="T47" fmla="*/ 112 h 112"/>
                <a:gd name="T48" fmla="*/ 182 w 219"/>
                <a:gd name="T49" fmla="*/ 112 h 112"/>
                <a:gd name="T50" fmla="*/ 189 w 219"/>
                <a:gd name="T51" fmla="*/ 99 h 112"/>
                <a:gd name="T52" fmla="*/ 197 w 219"/>
                <a:gd name="T53" fmla="*/ 112 h 112"/>
                <a:gd name="T54" fmla="*/ 206 w 219"/>
                <a:gd name="T55" fmla="*/ 112 h 112"/>
                <a:gd name="T56" fmla="*/ 201 w 219"/>
                <a:gd name="T57" fmla="*/ 81 h 112"/>
                <a:gd name="T58" fmla="*/ 213 w 219"/>
                <a:gd name="T59" fmla="*/ 92 h 112"/>
                <a:gd name="T60" fmla="*/ 215 w 219"/>
                <a:gd name="T61" fmla="*/ 91 h 112"/>
                <a:gd name="T62" fmla="*/ 196 w 219"/>
                <a:gd name="T63" fmla="*/ 62 h 112"/>
                <a:gd name="T64" fmla="*/ 200 w 219"/>
                <a:gd name="T65" fmla="*/ 54 h 112"/>
                <a:gd name="T66" fmla="*/ 189 w 219"/>
                <a:gd name="T67" fmla="*/ 43 h 112"/>
                <a:gd name="T68" fmla="*/ 111 w 219"/>
                <a:gd name="T69" fmla="*/ 0 h 112"/>
                <a:gd name="T70" fmla="*/ 94 w 219"/>
                <a:gd name="T71" fmla="*/ 17 h 112"/>
                <a:gd name="T72" fmla="*/ 100 w 219"/>
                <a:gd name="T73" fmla="*/ 31 h 112"/>
                <a:gd name="T74" fmla="*/ 70 w 219"/>
                <a:gd name="T75" fmla="*/ 78 h 112"/>
                <a:gd name="T76" fmla="*/ 73 w 219"/>
                <a:gd name="T77" fmla="*/ 80 h 112"/>
                <a:gd name="T78" fmla="*/ 92 w 219"/>
                <a:gd name="T79" fmla="*/ 62 h 112"/>
                <a:gd name="T80" fmla="*/ 84 w 219"/>
                <a:gd name="T81" fmla="*/ 112 h 112"/>
                <a:gd name="T82" fmla="*/ 99 w 219"/>
                <a:gd name="T83" fmla="*/ 112 h 112"/>
                <a:gd name="T84" fmla="*/ 111 w 219"/>
                <a:gd name="T85" fmla="*/ 91 h 112"/>
                <a:gd name="T86" fmla="*/ 123 w 219"/>
                <a:gd name="T87" fmla="*/ 112 h 112"/>
                <a:gd name="T88" fmla="*/ 139 w 219"/>
                <a:gd name="T89" fmla="*/ 112 h 112"/>
                <a:gd name="T90" fmla="*/ 130 w 219"/>
                <a:gd name="T91" fmla="*/ 62 h 112"/>
                <a:gd name="T92" fmla="*/ 149 w 219"/>
                <a:gd name="T93" fmla="*/ 80 h 112"/>
                <a:gd name="T94" fmla="*/ 153 w 219"/>
                <a:gd name="T95" fmla="*/ 78 h 112"/>
                <a:gd name="T96" fmla="*/ 122 w 219"/>
                <a:gd name="T97" fmla="*/ 31 h 112"/>
                <a:gd name="T98" fmla="*/ 128 w 219"/>
                <a:gd name="T99" fmla="*/ 17 h 112"/>
                <a:gd name="T100" fmla="*/ 111 w 219"/>
                <a:gd name="T10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9" h="112">
                  <a:moveTo>
                    <a:pt x="29" y="43"/>
                  </a:moveTo>
                  <a:cubicBezTo>
                    <a:pt x="23" y="43"/>
                    <a:pt x="19" y="48"/>
                    <a:pt x="19" y="54"/>
                  </a:cubicBezTo>
                  <a:cubicBezTo>
                    <a:pt x="19" y="57"/>
                    <a:pt x="20" y="60"/>
                    <a:pt x="23" y="62"/>
                  </a:cubicBezTo>
                  <a:cubicBezTo>
                    <a:pt x="12" y="66"/>
                    <a:pt x="0" y="87"/>
                    <a:pt x="4" y="91"/>
                  </a:cubicBezTo>
                  <a:cubicBezTo>
                    <a:pt x="4" y="92"/>
                    <a:pt x="5" y="92"/>
                    <a:pt x="6" y="92"/>
                  </a:cubicBezTo>
                  <a:cubicBezTo>
                    <a:pt x="9" y="92"/>
                    <a:pt x="14" y="87"/>
                    <a:pt x="18" y="81"/>
                  </a:cubicBezTo>
                  <a:cubicBezTo>
                    <a:pt x="15" y="91"/>
                    <a:pt x="13" y="102"/>
                    <a:pt x="12" y="112"/>
                  </a:cubicBezTo>
                  <a:cubicBezTo>
                    <a:pt x="22" y="112"/>
                    <a:pt x="22" y="112"/>
                    <a:pt x="22" y="112"/>
                  </a:cubicBezTo>
                  <a:cubicBezTo>
                    <a:pt x="22" y="106"/>
                    <a:pt x="25" y="99"/>
                    <a:pt x="29" y="99"/>
                  </a:cubicBezTo>
                  <a:cubicBezTo>
                    <a:pt x="33" y="99"/>
                    <a:pt x="36" y="106"/>
                    <a:pt x="36" y="112"/>
                  </a:cubicBezTo>
                  <a:cubicBezTo>
                    <a:pt x="46" y="112"/>
                    <a:pt x="46" y="112"/>
                    <a:pt x="46" y="112"/>
                  </a:cubicBezTo>
                  <a:cubicBezTo>
                    <a:pt x="45" y="102"/>
                    <a:pt x="43" y="91"/>
                    <a:pt x="41" y="81"/>
                  </a:cubicBezTo>
                  <a:cubicBezTo>
                    <a:pt x="44" y="87"/>
                    <a:pt x="49" y="92"/>
                    <a:pt x="52" y="92"/>
                  </a:cubicBezTo>
                  <a:cubicBezTo>
                    <a:pt x="53" y="92"/>
                    <a:pt x="54" y="92"/>
                    <a:pt x="55" y="91"/>
                  </a:cubicBezTo>
                  <a:cubicBezTo>
                    <a:pt x="59" y="87"/>
                    <a:pt x="47" y="66"/>
                    <a:pt x="36" y="62"/>
                  </a:cubicBezTo>
                  <a:cubicBezTo>
                    <a:pt x="38" y="60"/>
                    <a:pt x="40" y="57"/>
                    <a:pt x="40" y="54"/>
                  </a:cubicBezTo>
                  <a:cubicBezTo>
                    <a:pt x="40" y="48"/>
                    <a:pt x="35" y="43"/>
                    <a:pt x="29" y="43"/>
                  </a:cubicBezTo>
                  <a:moveTo>
                    <a:pt x="189" y="43"/>
                  </a:moveTo>
                  <a:cubicBezTo>
                    <a:pt x="184" y="43"/>
                    <a:pt x="179" y="48"/>
                    <a:pt x="179" y="54"/>
                  </a:cubicBezTo>
                  <a:cubicBezTo>
                    <a:pt x="179" y="57"/>
                    <a:pt x="180" y="60"/>
                    <a:pt x="183" y="62"/>
                  </a:cubicBezTo>
                  <a:cubicBezTo>
                    <a:pt x="172" y="66"/>
                    <a:pt x="160" y="87"/>
                    <a:pt x="164" y="91"/>
                  </a:cubicBezTo>
                  <a:cubicBezTo>
                    <a:pt x="165" y="92"/>
                    <a:pt x="165" y="92"/>
                    <a:pt x="166" y="92"/>
                  </a:cubicBezTo>
                  <a:cubicBezTo>
                    <a:pt x="170" y="92"/>
                    <a:pt x="174" y="87"/>
                    <a:pt x="178" y="81"/>
                  </a:cubicBezTo>
                  <a:cubicBezTo>
                    <a:pt x="175" y="91"/>
                    <a:pt x="173" y="102"/>
                    <a:pt x="172" y="112"/>
                  </a:cubicBezTo>
                  <a:cubicBezTo>
                    <a:pt x="182" y="112"/>
                    <a:pt x="182" y="112"/>
                    <a:pt x="182" y="112"/>
                  </a:cubicBezTo>
                  <a:cubicBezTo>
                    <a:pt x="182" y="106"/>
                    <a:pt x="186" y="99"/>
                    <a:pt x="189" y="99"/>
                  </a:cubicBezTo>
                  <a:cubicBezTo>
                    <a:pt x="193" y="99"/>
                    <a:pt x="196" y="106"/>
                    <a:pt x="197" y="112"/>
                  </a:cubicBezTo>
                  <a:cubicBezTo>
                    <a:pt x="206" y="112"/>
                    <a:pt x="206" y="112"/>
                    <a:pt x="206" y="112"/>
                  </a:cubicBezTo>
                  <a:cubicBezTo>
                    <a:pt x="205" y="102"/>
                    <a:pt x="203" y="91"/>
                    <a:pt x="201" y="81"/>
                  </a:cubicBezTo>
                  <a:cubicBezTo>
                    <a:pt x="205" y="87"/>
                    <a:pt x="209" y="92"/>
                    <a:pt x="213" y="92"/>
                  </a:cubicBezTo>
                  <a:cubicBezTo>
                    <a:pt x="213" y="92"/>
                    <a:pt x="214" y="92"/>
                    <a:pt x="215" y="91"/>
                  </a:cubicBezTo>
                  <a:cubicBezTo>
                    <a:pt x="219" y="87"/>
                    <a:pt x="207" y="66"/>
                    <a:pt x="196" y="62"/>
                  </a:cubicBezTo>
                  <a:cubicBezTo>
                    <a:pt x="198" y="60"/>
                    <a:pt x="200" y="57"/>
                    <a:pt x="200" y="54"/>
                  </a:cubicBezTo>
                  <a:cubicBezTo>
                    <a:pt x="200" y="48"/>
                    <a:pt x="195" y="43"/>
                    <a:pt x="189" y="43"/>
                  </a:cubicBezTo>
                  <a:moveTo>
                    <a:pt x="111" y="0"/>
                  </a:moveTo>
                  <a:cubicBezTo>
                    <a:pt x="102" y="0"/>
                    <a:pt x="94" y="8"/>
                    <a:pt x="94" y="17"/>
                  </a:cubicBezTo>
                  <a:cubicBezTo>
                    <a:pt x="94" y="23"/>
                    <a:pt x="96" y="28"/>
                    <a:pt x="100" y="31"/>
                  </a:cubicBezTo>
                  <a:cubicBezTo>
                    <a:pt x="83" y="37"/>
                    <a:pt x="63" y="72"/>
                    <a:pt x="70" y="78"/>
                  </a:cubicBezTo>
                  <a:cubicBezTo>
                    <a:pt x="71" y="79"/>
                    <a:pt x="72" y="80"/>
                    <a:pt x="73" y="80"/>
                  </a:cubicBezTo>
                  <a:cubicBezTo>
                    <a:pt x="79" y="80"/>
                    <a:pt x="86" y="71"/>
                    <a:pt x="92" y="62"/>
                  </a:cubicBezTo>
                  <a:cubicBezTo>
                    <a:pt x="88" y="78"/>
                    <a:pt x="85" y="96"/>
                    <a:pt x="84" y="112"/>
                  </a:cubicBezTo>
                  <a:cubicBezTo>
                    <a:pt x="99" y="112"/>
                    <a:pt x="99" y="112"/>
                    <a:pt x="99" y="112"/>
                  </a:cubicBezTo>
                  <a:cubicBezTo>
                    <a:pt x="100" y="103"/>
                    <a:pt x="105" y="91"/>
                    <a:pt x="111" y="91"/>
                  </a:cubicBezTo>
                  <a:cubicBezTo>
                    <a:pt x="117" y="91"/>
                    <a:pt x="123" y="103"/>
                    <a:pt x="123" y="112"/>
                  </a:cubicBezTo>
                  <a:cubicBezTo>
                    <a:pt x="139" y="112"/>
                    <a:pt x="139" y="112"/>
                    <a:pt x="139" y="112"/>
                  </a:cubicBezTo>
                  <a:cubicBezTo>
                    <a:pt x="137" y="96"/>
                    <a:pt x="134" y="78"/>
                    <a:pt x="130" y="62"/>
                  </a:cubicBezTo>
                  <a:cubicBezTo>
                    <a:pt x="136" y="71"/>
                    <a:pt x="143" y="80"/>
                    <a:pt x="149" y="80"/>
                  </a:cubicBezTo>
                  <a:cubicBezTo>
                    <a:pt x="150" y="80"/>
                    <a:pt x="152" y="79"/>
                    <a:pt x="153" y="78"/>
                  </a:cubicBezTo>
                  <a:cubicBezTo>
                    <a:pt x="159" y="72"/>
                    <a:pt x="140" y="37"/>
                    <a:pt x="122" y="31"/>
                  </a:cubicBezTo>
                  <a:cubicBezTo>
                    <a:pt x="126" y="28"/>
                    <a:pt x="128" y="23"/>
                    <a:pt x="128" y="17"/>
                  </a:cubicBezTo>
                  <a:cubicBezTo>
                    <a:pt x="128" y="8"/>
                    <a:pt x="121" y="0"/>
                    <a:pt x="111" y="0"/>
                  </a:cubicBezTo>
                </a:path>
              </a:pathLst>
            </a:custGeom>
            <a:solidFill>
              <a:schemeClr val="bg1"/>
            </a:solidFill>
            <a:ln>
              <a:noFill/>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29" name="Freeform 47"/>
            <p:cNvSpPr>
              <a:spLocks noEditPoints="1"/>
            </p:cNvSpPr>
            <p:nvPr/>
          </p:nvSpPr>
          <p:spPr bwMode="auto">
            <a:xfrm>
              <a:off x="2896096" y="4320269"/>
              <a:ext cx="1027289" cy="474193"/>
            </a:xfrm>
            <a:custGeom>
              <a:avLst/>
              <a:gdLst>
                <a:gd name="T0" fmla="*/ 88 w 187"/>
                <a:gd name="T1" fmla="*/ 82 h 112"/>
                <a:gd name="T2" fmla="*/ 77 w 187"/>
                <a:gd name="T3" fmla="*/ 100 h 112"/>
                <a:gd name="T4" fmla="*/ 82 w 187"/>
                <a:gd name="T5" fmla="*/ 100 h 112"/>
                <a:gd name="T6" fmla="*/ 82 w 187"/>
                <a:gd name="T7" fmla="*/ 112 h 112"/>
                <a:gd name="T8" fmla="*/ 95 w 187"/>
                <a:gd name="T9" fmla="*/ 112 h 112"/>
                <a:gd name="T10" fmla="*/ 95 w 187"/>
                <a:gd name="T11" fmla="*/ 100 h 112"/>
                <a:gd name="T12" fmla="*/ 100 w 187"/>
                <a:gd name="T13" fmla="*/ 100 h 112"/>
                <a:gd name="T14" fmla="*/ 88 w 187"/>
                <a:gd name="T15" fmla="*/ 82 h 112"/>
                <a:gd name="T16" fmla="*/ 115 w 187"/>
                <a:gd name="T17" fmla="*/ 82 h 112"/>
                <a:gd name="T18" fmla="*/ 103 w 187"/>
                <a:gd name="T19" fmla="*/ 100 h 112"/>
                <a:gd name="T20" fmla="*/ 108 w 187"/>
                <a:gd name="T21" fmla="*/ 100 h 112"/>
                <a:gd name="T22" fmla="*/ 108 w 187"/>
                <a:gd name="T23" fmla="*/ 112 h 112"/>
                <a:gd name="T24" fmla="*/ 121 w 187"/>
                <a:gd name="T25" fmla="*/ 112 h 112"/>
                <a:gd name="T26" fmla="*/ 121 w 187"/>
                <a:gd name="T27" fmla="*/ 100 h 112"/>
                <a:gd name="T28" fmla="*/ 126 w 187"/>
                <a:gd name="T29" fmla="*/ 100 h 112"/>
                <a:gd name="T30" fmla="*/ 115 w 187"/>
                <a:gd name="T31" fmla="*/ 82 h 112"/>
                <a:gd name="T32" fmla="*/ 141 w 187"/>
                <a:gd name="T33" fmla="*/ 82 h 112"/>
                <a:gd name="T34" fmla="*/ 130 w 187"/>
                <a:gd name="T35" fmla="*/ 100 h 112"/>
                <a:gd name="T36" fmla="*/ 134 w 187"/>
                <a:gd name="T37" fmla="*/ 100 h 112"/>
                <a:gd name="T38" fmla="*/ 134 w 187"/>
                <a:gd name="T39" fmla="*/ 112 h 112"/>
                <a:gd name="T40" fmla="*/ 148 w 187"/>
                <a:gd name="T41" fmla="*/ 112 h 112"/>
                <a:gd name="T42" fmla="*/ 148 w 187"/>
                <a:gd name="T43" fmla="*/ 100 h 112"/>
                <a:gd name="T44" fmla="*/ 152 w 187"/>
                <a:gd name="T45" fmla="*/ 100 h 112"/>
                <a:gd name="T46" fmla="*/ 141 w 187"/>
                <a:gd name="T47" fmla="*/ 82 h 112"/>
                <a:gd name="T48" fmla="*/ 115 w 187"/>
                <a:gd name="T49" fmla="*/ 12 h 112"/>
                <a:gd name="T50" fmla="*/ 91 w 187"/>
                <a:gd name="T51" fmla="*/ 28 h 112"/>
                <a:gd name="T52" fmla="*/ 82 w 187"/>
                <a:gd name="T53" fmla="*/ 24 h 112"/>
                <a:gd name="T54" fmla="*/ 79 w 187"/>
                <a:gd name="T55" fmla="*/ 24 h 112"/>
                <a:gd name="T56" fmla="*/ 68 w 187"/>
                <a:gd name="T57" fmla="*/ 40 h 112"/>
                <a:gd name="T58" fmla="*/ 59 w 187"/>
                <a:gd name="T59" fmla="*/ 38 h 112"/>
                <a:gd name="T60" fmla="*/ 44 w 187"/>
                <a:gd name="T61" fmla="*/ 53 h 112"/>
                <a:gd name="T62" fmla="*/ 67 w 187"/>
                <a:gd name="T63" fmla="*/ 79 h 112"/>
                <a:gd name="T64" fmla="*/ 163 w 187"/>
                <a:gd name="T65" fmla="*/ 79 h 112"/>
                <a:gd name="T66" fmla="*/ 187 w 187"/>
                <a:gd name="T67" fmla="*/ 53 h 112"/>
                <a:gd name="T68" fmla="*/ 168 w 187"/>
                <a:gd name="T69" fmla="*/ 37 h 112"/>
                <a:gd name="T70" fmla="*/ 163 w 187"/>
                <a:gd name="T71" fmla="*/ 38 h 112"/>
                <a:gd name="T72" fmla="*/ 151 w 187"/>
                <a:gd name="T73" fmla="*/ 24 h 112"/>
                <a:gd name="T74" fmla="*/ 143 w 187"/>
                <a:gd name="T75" fmla="*/ 27 h 112"/>
                <a:gd name="T76" fmla="*/ 115 w 187"/>
                <a:gd name="T77" fmla="*/ 12 h 112"/>
                <a:gd name="T78" fmla="*/ 72 w 187"/>
                <a:gd name="T79" fmla="*/ 0 h 112"/>
                <a:gd name="T80" fmla="*/ 47 w 187"/>
                <a:gd name="T81" fmla="*/ 17 h 112"/>
                <a:gd name="T82" fmla="*/ 38 w 187"/>
                <a:gd name="T83" fmla="*/ 12 h 112"/>
                <a:gd name="T84" fmla="*/ 36 w 187"/>
                <a:gd name="T85" fmla="*/ 12 h 112"/>
                <a:gd name="T86" fmla="*/ 24 w 187"/>
                <a:gd name="T87" fmla="*/ 28 h 112"/>
                <a:gd name="T88" fmla="*/ 15 w 187"/>
                <a:gd name="T89" fmla="*/ 26 h 112"/>
                <a:gd name="T90" fmla="*/ 0 w 187"/>
                <a:gd name="T91" fmla="*/ 41 h 112"/>
                <a:gd name="T92" fmla="*/ 24 w 187"/>
                <a:gd name="T93" fmla="*/ 67 h 112"/>
                <a:gd name="T94" fmla="*/ 40 w 187"/>
                <a:gd name="T95" fmla="*/ 67 h 112"/>
                <a:gd name="T96" fmla="*/ 38 w 187"/>
                <a:gd name="T97" fmla="*/ 53 h 112"/>
                <a:gd name="T98" fmla="*/ 48 w 187"/>
                <a:gd name="T99" fmla="*/ 35 h 112"/>
                <a:gd name="T100" fmla="*/ 59 w 187"/>
                <a:gd name="T101" fmla="*/ 32 h 112"/>
                <a:gd name="T102" fmla="*/ 62 w 187"/>
                <a:gd name="T103" fmla="*/ 32 h 112"/>
                <a:gd name="T104" fmla="*/ 78 w 187"/>
                <a:gd name="T105" fmla="*/ 18 h 112"/>
                <a:gd name="T106" fmla="*/ 82 w 187"/>
                <a:gd name="T107" fmla="*/ 18 h 112"/>
                <a:gd name="T108" fmla="*/ 90 w 187"/>
                <a:gd name="T109" fmla="*/ 20 h 112"/>
                <a:gd name="T110" fmla="*/ 97 w 187"/>
                <a:gd name="T111" fmla="*/ 12 h 112"/>
                <a:gd name="T112" fmla="*/ 72 w 187"/>
                <a:gd name="T113"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112">
                  <a:moveTo>
                    <a:pt x="88" y="82"/>
                  </a:moveTo>
                  <a:cubicBezTo>
                    <a:pt x="77" y="100"/>
                    <a:pt x="77" y="100"/>
                    <a:pt x="77" y="100"/>
                  </a:cubicBezTo>
                  <a:cubicBezTo>
                    <a:pt x="82" y="100"/>
                    <a:pt x="82" y="100"/>
                    <a:pt x="82" y="100"/>
                  </a:cubicBezTo>
                  <a:cubicBezTo>
                    <a:pt x="82" y="112"/>
                    <a:pt x="82" y="112"/>
                    <a:pt x="82" y="112"/>
                  </a:cubicBezTo>
                  <a:cubicBezTo>
                    <a:pt x="95" y="112"/>
                    <a:pt x="95" y="112"/>
                    <a:pt x="95" y="112"/>
                  </a:cubicBezTo>
                  <a:cubicBezTo>
                    <a:pt x="95" y="100"/>
                    <a:pt x="95" y="100"/>
                    <a:pt x="95" y="100"/>
                  </a:cubicBezTo>
                  <a:cubicBezTo>
                    <a:pt x="100" y="100"/>
                    <a:pt x="100" y="100"/>
                    <a:pt x="100" y="100"/>
                  </a:cubicBezTo>
                  <a:cubicBezTo>
                    <a:pt x="88" y="82"/>
                    <a:pt x="88" y="82"/>
                    <a:pt x="88" y="82"/>
                  </a:cubicBezTo>
                  <a:moveTo>
                    <a:pt x="115" y="82"/>
                  </a:moveTo>
                  <a:cubicBezTo>
                    <a:pt x="103" y="100"/>
                    <a:pt x="103" y="100"/>
                    <a:pt x="103" y="100"/>
                  </a:cubicBezTo>
                  <a:cubicBezTo>
                    <a:pt x="108" y="100"/>
                    <a:pt x="108" y="100"/>
                    <a:pt x="108" y="100"/>
                  </a:cubicBezTo>
                  <a:cubicBezTo>
                    <a:pt x="108" y="112"/>
                    <a:pt x="108" y="112"/>
                    <a:pt x="108" y="112"/>
                  </a:cubicBezTo>
                  <a:cubicBezTo>
                    <a:pt x="121" y="112"/>
                    <a:pt x="121" y="112"/>
                    <a:pt x="121" y="112"/>
                  </a:cubicBezTo>
                  <a:cubicBezTo>
                    <a:pt x="121" y="100"/>
                    <a:pt x="121" y="100"/>
                    <a:pt x="121" y="100"/>
                  </a:cubicBezTo>
                  <a:cubicBezTo>
                    <a:pt x="126" y="100"/>
                    <a:pt x="126" y="100"/>
                    <a:pt x="126" y="100"/>
                  </a:cubicBezTo>
                  <a:cubicBezTo>
                    <a:pt x="115" y="82"/>
                    <a:pt x="115" y="82"/>
                    <a:pt x="115" y="82"/>
                  </a:cubicBezTo>
                  <a:moveTo>
                    <a:pt x="141" y="82"/>
                  </a:moveTo>
                  <a:cubicBezTo>
                    <a:pt x="130" y="100"/>
                    <a:pt x="130" y="100"/>
                    <a:pt x="130" y="100"/>
                  </a:cubicBezTo>
                  <a:cubicBezTo>
                    <a:pt x="134" y="100"/>
                    <a:pt x="134" y="100"/>
                    <a:pt x="134" y="100"/>
                  </a:cubicBezTo>
                  <a:cubicBezTo>
                    <a:pt x="134" y="112"/>
                    <a:pt x="134" y="112"/>
                    <a:pt x="134" y="112"/>
                  </a:cubicBezTo>
                  <a:cubicBezTo>
                    <a:pt x="148" y="112"/>
                    <a:pt x="148" y="112"/>
                    <a:pt x="148" y="112"/>
                  </a:cubicBezTo>
                  <a:cubicBezTo>
                    <a:pt x="148" y="100"/>
                    <a:pt x="148" y="100"/>
                    <a:pt x="148" y="100"/>
                  </a:cubicBezTo>
                  <a:cubicBezTo>
                    <a:pt x="152" y="100"/>
                    <a:pt x="152" y="100"/>
                    <a:pt x="152" y="100"/>
                  </a:cubicBezTo>
                  <a:cubicBezTo>
                    <a:pt x="141" y="82"/>
                    <a:pt x="141" y="82"/>
                    <a:pt x="141" y="82"/>
                  </a:cubicBezTo>
                  <a:moveTo>
                    <a:pt x="115" y="12"/>
                  </a:moveTo>
                  <a:cubicBezTo>
                    <a:pt x="101" y="12"/>
                    <a:pt x="97" y="20"/>
                    <a:pt x="91" y="28"/>
                  </a:cubicBezTo>
                  <a:cubicBezTo>
                    <a:pt x="90" y="26"/>
                    <a:pt x="86" y="24"/>
                    <a:pt x="82" y="24"/>
                  </a:cubicBezTo>
                  <a:cubicBezTo>
                    <a:pt x="81" y="24"/>
                    <a:pt x="80" y="24"/>
                    <a:pt x="79" y="24"/>
                  </a:cubicBezTo>
                  <a:cubicBezTo>
                    <a:pt x="70" y="27"/>
                    <a:pt x="66" y="33"/>
                    <a:pt x="68" y="40"/>
                  </a:cubicBezTo>
                  <a:cubicBezTo>
                    <a:pt x="65" y="39"/>
                    <a:pt x="62" y="38"/>
                    <a:pt x="59" y="38"/>
                  </a:cubicBezTo>
                  <a:cubicBezTo>
                    <a:pt x="50" y="38"/>
                    <a:pt x="44" y="46"/>
                    <a:pt x="44" y="53"/>
                  </a:cubicBezTo>
                  <a:cubicBezTo>
                    <a:pt x="43" y="66"/>
                    <a:pt x="50" y="79"/>
                    <a:pt x="67" y="79"/>
                  </a:cubicBezTo>
                  <a:cubicBezTo>
                    <a:pt x="163" y="79"/>
                    <a:pt x="163" y="79"/>
                    <a:pt x="163" y="79"/>
                  </a:cubicBezTo>
                  <a:cubicBezTo>
                    <a:pt x="181" y="79"/>
                    <a:pt x="187" y="66"/>
                    <a:pt x="187" y="53"/>
                  </a:cubicBezTo>
                  <a:cubicBezTo>
                    <a:pt x="186" y="45"/>
                    <a:pt x="177" y="37"/>
                    <a:pt x="168" y="37"/>
                  </a:cubicBezTo>
                  <a:cubicBezTo>
                    <a:pt x="166" y="37"/>
                    <a:pt x="164" y="37"/>
                    <a:pt x="163" y="38"/>
                  </a:cubicBezTo>
                  <a:cubicBezTo>
                    <a:pt x="165" y="32"/>
                    <a:pt x="158" y="24"/>
                    <a:pt x="151" y="24"/>
                  </a:cubicBezTo>
                  <a:cubicBezTo>
                    <a:pt x="148" y="24"/>
                    <a:pt x="145" y="25"/>
                    <a:pt x="143" y="27"/>
                  </a:cubicBezTo>
                  <a:cubicBezTo>
                    <a:pt x="138" y="19"/>
                    <a:pt x="130" y="12"/>
                    <a:pt x="115" y="12"/>
                  </a:cubicBezTo>
                  <a:moveTo>
                    <a:pt x="72" y="0"/>
                  </a:moveTo>
                  <a:cubicBezTo>
                    <a:pt x="57" y="0"/>
                    <a:pt x="53" y="8"/>
                    <a:pt x="47" y="17"/>
                  </a:cubicBezTo>
                  <a:cubicBezTo>
                    <a:pt x="46" y="15"/>
                    <a:pt x="42" y="12"/>
                    <a:pt x="38" y="12"/>
                  </a:cubicBezTo>
                  <a:cubicBezTo>
                    <a:pt x="37" y="12"/>
                    <a:pt x="36" y="12"/>
                    <a:pt x="36" y="12"/>
                  </a:cubicBezTo>
                  <a:cubicBezTo>
                    <a:pt x="26" y="15"/>
                    <a:pt x="22" y="21"/>
                    <a:pt x="24" y="28"/>
                  </a:cubicBezTo>
                  <a:cubicBezTo>
                    <a:pt x="21" y="27"/>
                    <a:pt x="18" y="26"/>
                    <a:pt x="15" y="26"/>
                  </a:cubicBezTo>
                  <a:cubicBezTo>
                    <a:pt x="6" y="26"/>
                    <a:pt x="1" y="34"/>
                    <a:pt x="0" y="41"/>
                  </a:cubicBezTo>
                  <a:cubicBezTo>
                    <a:pt x="0" y="54"/>
                    <a:pt x="6" y="67"/>
                    <a:pt x="24" y="67"/>
                  </a:cubicBezTo>
                  <a:cubicBezTo>
                    <a:pt x="40" y="67"/>
                    <a:pt x="40" y="67"/>
                    <a:pt x="40" y="67"/>
                  </a:cubicBezTo>
                  <a:cubicBezTo>
                    <a:pt x="39" y="63"/>
                    <a:pt x="38" y="58"/>
                    <a:pt x="38" y="53"/>
                  </a:cubicBezTo>
                  <a:cubicBezTo>
                    <a:pt x="39" y="45"/>
                    <a:pt x="42" y="39"/>
                    <a:pt x="48" y="35"/>
                  </a:cubicBezTo>
                  <a:cubicBezTo>
                    <a:pt x="52" y="33"/>
                    <a:pt x="55" y="32"/>
                    <a:pt x="59" y="32"/>
                  </a:cubicBezTo>
                  <a:cubicBezTo>
                    <a:pt x="60" y="32"/>
                    <a:pt x="61" y="32"/>
                    <a:pt x="62" y="32"/>
                  </a:cubicBezTo>
                  <a:cubicBezTo>
                    <a:pt x="64" y="26"/>
                    <a:pt x="69" y="21"/>
                    <a:pt x="78" y="18"/>
                  </a:cubicBezTo>
                  <a:cubicBezTo>
                    <a:pt x="79" y="18"/>
                    <a:pt x="81" y="18"/>
                    <a:pt x="82" y="18"/>
                  </a:cubicBezTo>
                  <a:cubicBezTo>
                    <a:pt x="85" y="18"/>
                    <a:pt x="87" y="19"/>
                    <a:pt x="90" y="20"/>
                  </a:cubicBezTo>
                  <a:cubicBezTo>
                    <a:pt x="92" y="17"/>
                    <a:pt x="94" y="14"/>
                    <a:pt x="97" y="12"/>
                  </a:cubicBezTo>
                  <a:cubicBezTo>
                    <a:pt x="92" y="5"/>
                    <a:pt x="84" y="0"/>
                    <a:pt x="72" y="0"/>
                  </a:cubicBezTo>
                </a:path>
              </a:pathLst>
            </a:custGeom>
            <a:solidFill>
              <a:schemeClr val="bg1"/>
            </a:solidFill>
            <a:ln>
              <a:noFill/>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30" name="Oval 48"/>
            <p:cNvSpPr>
              <a:spLocks noChangeArrowheads="1"/>
            </p:cNvSpPr>
            <p:nvPr/>
          </p:nvSpPr>
          <p:spPr bwMode="auto">
            <a:xfrm>
              <a:off x="6577070" y="1638252"/>
              <a:ext cx="67243" cy="42693"/>
            </a:xfrm>
            <a:prstGeom prst="ellipse">
              <a:avLst/>
            </a:prstGeom>
            <a:solidFill>
              <a:srgbClr val="EAA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31" name="Oval 49"/>
            <p:cNvSpPr>
              <a:spLocks noChangeArrowheads="1"/>
            </p:cNvSpPr>
            <p:nvPr/>
          </p:nvSpPr>
          <p:spPr bwMode="auto">
            <a:xfrm>
              <a:off x="5013679" y="3522830"/>
              <a:ext cx="67243" cy="4116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32" name="Oval 50"/>
            <p:cNvSpPr>
              <a:spLocks noChangeArrowheads="1"/>
            </p:cNvSpPr>
            <p:nvPr/>
          </p:nvSpPr>
          <p:spPr bwMode="auto">
            <a:xfrm>
              <a:off x="4802345" y="3522830"/>
              <a:ext cx="64842" cy="4116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33" name="Oval 51"/>
            <p:cNvSpPr>
              <a:spLocks noChangeArrowheads="1"/>
            </p:cNvSpPr>
            <p:nvPr/>
          </p:nvSpPr>
          <p:spPr bwMode="auto">
            <a:xfrm>
              <a:off x="4581405" y="3522830"/>
              <a:ext cx="67243" cy="4116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34" name="Oval 52"/>
            <p:cNvSpPr>
              <a:spLocks noChangeArrowheads="1"/>
            </p:cNvSpPr>
            <p:nvPr/>
          </p:nvSpPr>
          <p:spPr bwMode="auto">
            <a:xfrm>
              <a:off x="8920957" y="5424181"/>
              <a:ext cx="64842" cy="41168"/>
            </a:xfrm>
            <a:prstGeom prst="ellipse">
              <a:avLst/>
            </a:prstGeom>
            <a:solidFill>
              <a:srgbClr val="965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35" name="Oval 53"/>
            <p:cNvSpPr>
              <a:spLocks noChangeArrowheads="1"/>
            </p:cNvSpPr>
            <p:nvPr/>
          </p:nvSpPr>
          <p:spPr bwMode="auto">
            <a:xfrm>
              <a:off x="9105875" y="5424181"/>
              <a:ext cx="67243" cy="41168"/>
            </a:xfrm>
            <a:prstGeom prst="ellipse">
              <a:avLst/>
            </a:prstGeom>
            <a:solidFill>
              <a:srgbClr val="965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36" name="Oval 54"/>
            <p:cNvSpPr>
              <a:spLocks noChangeArrowheads="1"/>
            </p:cNvSpPr>
            <p:nvPr/>
          </p:nvSpPr>
          <p:spPr bwMode="auto">
            <a:xfrm>
              <a:off x="9285989" y="5424181"/>
              <a:ext cx="67243" cy="41168"/>
            </a:xfrm>
            <a:prstGeom prst="ellipse">
              <a:avLst/>
            </a:prstGeom>
            <a:solidFill>
              <a:srgbClr val="965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37" name="Oval 55"/>
            <p:cNvSpPr>
              <a:spLocks noChangeArrowheads="1"/>
            </p:cNvSpPr>
            <p:nvPr/>
          </p:nvSpPr>
          <p:spPr bwMode="auto">
            <a:xfrm>
              <a:off x="9458898" y="5424181"/>
              <a:ext cx="67243" cy="41168"/>
            </a:xfrm>
            <a:prstGeom prst="ellipse">
              <a:avLst/>
            </a:prstGeom>
            <a:solidFill>
              <a:srgbClr val="965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38" name="Oval 56"/>
            <p:cNvSpPr>
              <a:spLocks noChangeArrowheads="1"/>
            </p:cNvSpPr>
            <p:nvPr/>
          </p:nvSpPr>
          <p:spPr bwMode="auto">
            <a:xfrm>
              <a:off x="9631808" y="5424181"/>
              <a:ext cx="67243" cy="41168"/>
            </a:xfrm>
            <a:prstGeom prst="ellipse">
              <a:avLst/>
            </a:prstGeom>
            <a:solidFill>
              <a:srgbClr val="965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39" name="Oval 57"/>
            <p:cNvSpPr>
              <a:spLocks noChangeArrowheads="1"/>
            </p:cNvSpPr>
            <p:nvPr/>
          </p:nvSpPr>
          <p:spPr bwMode="auto">
            <a:xfrm>
              <a:off x="3318204" y="5114658"/>
              <a:ext cx="64842" cy="42693"/>
            </a:xfrm>
            <a:prstGeom prst="ellipse">
              <a:avLst/>
            </a:prstGeom>
            <a:solidFill>
              <a:srgbClr val="4F9D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40" name="Oval 58"/>
            <p:cNvSpPr>
              <a:spLocks noChangeArrowheads="1"/>
            </p:cNvSpPr>
            <p:nvPr/>
          </p:nvSpPr>
          <p:spPr bwMode="auto">
            <a:xfrm>
              <a:off x="3443083" y="5241212"/>
              <a:ext cx="67243" cy="47267"/>
            </a:xfrm>
            <a:prstGeom prst="ellipse">
              <a:avLst/>
            </a:prstGeom>
            <a:solidFill>
              <a:srgbClr val="4F9D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41" name="Oval 59"/>
            <p:cNvSpPr>
              <a:spLocks noChangeArrowheads="1"/>
            </p:cNvSpPr>
            <p:nvPr/>
          </p:nvSpPr>
          <p:spPr bwMode="auto">
            <a:xfrm>
              <a:off x="3611189" y="5347944"/>
              <a:ext cx="64842" cy="41168"/>
            </a:xfrm>
            <a:prstGeom prst="ellipse">
              <a:avLst/>
            </a:prstGeom>
            <a:solidFill>
              <a:srgbClr val="4F9D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42" name="Oval 60"/>
            <p:cNvSpPr>
              <a:spLocks noChangeArrowheads="1"/>
            </p:cNvSpPr>
            <p:nvPr/>
          </p:nvSpPr>
          <p:spPr bwMode="auto">
            <a:xfrm>
              <a:off x="3817720" y="5415033"/>
              <a:ext cx="64842" cy="42693"/>
            </a:xfrm>
            <a:prstGeom prst="ellipse">
              <a:avLst/>
            </a:prstGeom>
            <a:solidFill>
              <a:srgbClr val="4F9D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43" name="Oval 61"/>
            <p:cNvSpPr>
              <a:spLocks noChangeArrowheads="1"/>
            </p:cNvSpPr>
            <p:nvPr/>
          </p:nvSpPr>
          <p:spPr bwMode="auto">
            <a:xfrm>
              <a:off x="9026624" y="3201111"/>
              <a:ext cx="67243" cy="42693"/>
            </a:xfrm>
            <a:prstGeom prst="ellipse">
              <a:avLst/>
            </a:prstGeom>
            <a:solidFill>
              <a:srgbClr val="D16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44" name="Oval 62"/>
            <p:cNvSpPr>
              <a:spLocks noChangeArrowheads="1"/>
            </p:cNvSpPr>
            <p:nvPr/>
          </p:nvSpPr>
          <p:spPr bwMode="auto">
            <a:xfrm>
              <a:off x="8913753" y="3327664"/>
              <a:ext cx="72046" cy="42693"/>
            </a:xfrm>
            <a:prstGeom prst="ellipse">
              <a:avLst/>
            </a:prstGeom>
            <a:solidFill>
              <a:srgbClr val="D16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45" name="文本框 133"/>
            <p:cNvSpPr txBox="1"/>
            <p:nvPr/>
          </p:nvSpPr>
          <p:spPr>
            <a:xfrm>
              <a:off x="4371036" y="225280"/>
              <a:ext cx="840401"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05E5E"/>
                  </a:solidFill>
                  <a:effectLst/>
                  <a:uLnTx/>
                  <a:uFillTx/>
                  <a:latin typeface="Microsoft JhengHei" charset="-120"/>
                  <a:ea typeface="Microsoft JhengHei" charset="-120"/>
                  <a:cs typeface="Microsoft JhengHei" charset="-120"/>
                </a:rPr>
                <a:t>01</a:t>
              </a:r>
              <a:endParaRPr kumimoji="0" lang="zh-CN" altLang="en-US" sz="3000" b="0" i="0" u="none" strike="noStrike" kern="1200" cap="none" spc="0" normalizeH="0" baseline="0" noProof="0" dirty="0">
                <a:ln>
                  <a:noFill/>
                </a:ln>
                <a:solidFill>
                  <a:srgbClr val="605E5E"/>
                </a:solidFill>
                <a:effectLst/>
                <a:uLnTx/>
                <a:uFillTx/>
                <a:latin typeface="Microsoft JhengHei" charset="-120"/>
                <a:ea typeface="Microsoft JhengHei" charset="-120"/>
                <a:cs typeface="Microsoft JhengHei" charset="-120"/>
              </a:endParaRPr>
            </a:p>
          </p:txBody>
        </p:sp>
        <p:sp>
          <p:nvSpPr>
            <p:cNvPr id="147" name="文本框 135"/>
            <p:cNvSpPr txBox="1"/>
            <p:nvPr/>
          </p:nvSpPr>
          <p:spPr>
            <a:xfrm>
              <a:off x="8612177" y="1297700"/>
              <a:ext cx="840401"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05E5E"/>
                  </a:solidFill>
                  <a:effectLst/>
                  <a:uLnTx/>
                  <a:uFillTx/>
                  <a:latin typeface="Microsoft JhengHei" charset="-120"/>
                  <a:ea typeface="Microsoft JhengHei" charset="-120"/>
                  <a:cs typeface="Microsoft JhengHei" charset="-120"/>
                </a:rPr>
                <a:t>02</a:t>
              </a:r>
              <a:endParaRPr kumimoji="0" lang="zh-CN" altLang="en-US" sz="3000" b="0" i="0" u="none" strike="noStrike" kern="1200" cap="none" spc="0" normalizeH="0" baseline="0" noProof="0" dirty="0">
                <a:ln>
                  <a:noFill/>
                </a:ln>
                <a:solidFill>
                  <a:srgbClr val="605E5E"/>
                </a:solidFill>
                <a:effectLst/>
                <a:uLnTx/>
                <a:uFillTx/>
                <a:latin typeface="Microsoft JhengHei" charset="-120"/>
                <a:ea typeface="Microsoft JhengHei" charset="-120"/>
                <a:cs typeface="Microsoft JhengHei" charset="-120"/>
              </a:endParaRPr>
            </a:p>
          </p:txBody>
        </p:sp>
        <p:sp>
          <p:nvSpPr>
            <p:cNvPr id="149" name="文本框 137"/>
            <p:cNvSpPr txBox="1"/>
            <p:nvPr/>
          </p:nvSpPr>
          <p:spPr>
            <a:xfrm>
              <a:off x="2896098" y="3210235"/>
              <a:ext cx="840401"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05E5E"/>
                  </a:solidFill>
                  <a:effectLst/>
                  <a:uLnTx/>
                  <a:uFillTx/>
                  <a:latin typeface="Microsoft JhengHei" charset="-120"/>
                  <a:ea typeface="Microsoft JhengHei" charset="-120"/>
                  <a:cs typeface="Microsoft JhengHei" charset="-120"/>
                </a:rPr>
                <a:t>04</a:t>
              </a:r>
              <a:endParaRPr kumimoji="0" lang="zh-CN" altLang="en-US" sz="3000" b="0" i="0" u="none" strike="noStrike" kern="1200" cap="none" spc="0" normalizeH="0" baseline="0" noProof="0" dirty="0">
                <a:ln>
                  <a:noFill/>
                </a:ln>
                <a:solidFill>
                  <a:srgbClr val="605E5E"/>
                </a:solidFill>
                <a:effectLst/>
                <a:uLnTx/>
                <a:uFillTx/>
                <a:latin typeface="Microsoft JhengHei" charset="-120"/>
                <a:ea typeface="Microsoft JhengHei" charset="-120"/>
                <a:cs typeface="Microsoft JhengHei" charset="-120"/>
              </a:endParaRPr>
            </a:p>
          </p:txBody>
        </p:sp>
        <p:sp>
          <p:nvSpPr>
            <p:cNvPr id="153" name="文本框 141"/>
            <p:cNvSpPr txBox="1"/>
            <p:nvPr/>
          </p:nvSpPr>
          <p:spPr>
            <a:xfrm>
              <a:off x="7283116" y="3737717"/>
              <a:ext cx="1163671"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05E5E"/>
                  </a:solidFill>
                  <a:effectLst/>
                  <a:uLnTx/>
                  <a:uFillTx/>
                  <a:latin typeface="Microsoft JhengHei" charset="-120"/>
                  <a:ea typeface="Microsoft JhengHei" charset="-120"/>
                  <a:cs typeface="Microsoft JhengHei" charset="-120"/>
                </a:rPr>
                <a:t>03</a:t>
              </a:r>
              <a:endParaRPr kumimoji="0" lang="zh-CN" altLang="en-US" sz="3000" b="0" i="0" u="none" strike="noStrike" kern="1200" cap="none" spc="0" normalizeH="0" baseline="0" noProof="0" dirty="0">
                <a:ln>
                  <a:noFill/>
                </a:ln>
                <a:solidFill>
                  <a:srgbClr val="605E5E"/>
                </a:solidFill>
                <a:effectLst/>
                <a:uLnTx/>
                <a:uFillTx/>
                <a:latin typeface="Microsoft JhengHei" charset="-120"/>
                <a:ea typeface="Microsoft JhengHei" charset="-120"/>
                <a:cs typeface="Microsoft JhengHei" charset="-120"/>
              </a:endParaRPr>
            </a:p>
          </p:txBody>
        </p:sp>
        <p:sp>
          <p:nvSpPr>
            <p:cNvPr id="155" name="文本框 136"/>
            <p:cNvSpPr txBox="1"/>
            <p:nvPr/>
          </p:nvSpPr>
          <p:spPr>
            <a:xfrm>
              <a:off x="8057113" y="3856089"/>
              <a:ext cx="2708433" cy="1107996"/>
            </a:xfrm>
            <a:prstGeom prst="rect">
              <a:avLst/>
            </a:prstGeom>
            <a:ln>
              <a:solidFill>
                <a:schemeClr val="bg1">
                  <a:lumMod val="65000"/>
                </a:schemeClr>
              </a:solidFill>
              <a:prstDash val="dash"/>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整合相關依據</a:t>
              </a:r>
              <a:endParaRPr kumimoji="0" lang="en-US" altLang="zh-TW" sz="24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發展學習目標</a:t>
              </a:r>
              <a:endParaRPr kumimoji="0" lang="zh-CN" altLang="en-US" sz="24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endParaRPr>
            </a:p>
          </p:txBody>
        </p:sp>
        <p:sp>
          <p:nvSpPr>
            <p:cNvPr id="156" name="Freeform 85"/>
            <p:cNvSpPr>
              <a:spLocks noEditPoints="1"/>
            </p:cNvSpPr>
            <p:nvPr/>
          </p:nvSpPr>
          <p:spPr bwMode="auto">
            <a:xfrm>
              <a:off x="5692277" y="3226269"/>
              <a:ext cx="807446" cy="662452"/>
            </a:xfrm>
            <a:custGeom>
              <a:avLst/>
              <a:gdLst>
                <a:gd name="T0" fmla="*/ 67 w 84"/>
                <a:gd name="T1" fmla="*/ 13 h 93"/>
                <a:gd name="T2" fmla="*/ 59 w 84"/>
                <a:gd name="T3" fmla="*/ 23 h 93"/>
                <a:gd name="T4" fmla="*/ 71 w 84"/>
                <a:gd name="T5" fmla="*/ 47 h 93"/>
                <a:gd name="T6" fmla="*/ 43 w 84"/>
                <a:gd name="T7" fmla="*/ 76 h 93"/>
                <a:gd name="T8" fmla="*/ 43 w 84"/>
                <a:gd name="T9" fmla="*/ 71 h 93"/>
                <a:gd name="T10" fmla="*/ 24 w 84"/>
                <a:gd name="T11" fmla="*/ 82 h 93"/>
                <a:gd name="T12" fmla="*/ 43 w 84"/>
                <a:gd name="T13" fmla="*/ 93 h 93"/>
                <a:gd name="T14" fmla="*/ 43 w 84"/>
                <a:gd name="T15" fmla="*/ 89 h 93"/>
                <a:gd name="T16" fmla="*/ 84 w 84"/>
                <a:gd name="T17" fmla="*/ 47 h 93"/>
                <a:gd name="T18" fmla="*/ 67 w 84"/>
                <a:gd name="T19" fmla="*/ 13 h 93"/>
                <a:gd name="T20" fmla="*/ 38 w 84"/>
                <a:gd name="T21" fmla="*/ 0 h 93"/>
                <a:gd name="T22" fmla="*/ 38 w 84"/>
                <a:gd name="T23" fmla="*/ 5 h 93"/>
                <a:gd name="T24" fmla="*/ 0 w 84"/>
                <a:gd name="T25" fmla="*/ 47 h 93"/>
                <a:gd name="T26" fmla="*/ 14 w 84"/>
                <a:gd name="T27" fmla="*/ 78 h 93"/>
                <a:gd name="T28" fmla="*/ 23 w 84"/>
                <a:gd name="T29" fmla="*/ 69 h 93"/>
                <a:gd name="T30" fmla="*/ 13 w 84"/>
                <a:gd name="T31" fmla="*/ 47 h 93"/>
                <a:gd name="T32" fmla="*/ 38 w 84"/>
                <a:gd name="T33" fmla="*/ 18 h 93"/>
                <a:gd name="T34" fmla="*/ 38 w 84"/>
                <a:gd name="T35" fmla="*/ 22 h 93"/>
                <a:gd name="T36" fmla="*/ 57 w 84"/>
                <a:gd name="T37" fmla="*/ 11 h 93"/>
                <a:gd name="T38" fmla="*/ 38 w 84"/>
                <a:gd name="T3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93">
                  <a:moveTo>
                    <a:pt x="67" y="13"/>
                  </a:moveTo>
                  <a:cubicBezTo>
                    <a:pt x="59" y="23"/>
                    <a:pt x="59" y="23"/>
                    <a:pt x="59" y="23"/>
                  </a:cubicBezTo>
                  <a:cubicBezTo>
                    <a:pt x="66" y="29"/>
                    <a:pt x="71" y="37"/>
                    <a:pt x="71" y="47"/>
                  </a:cubicBezTo>
                  <a:cubicBezTo>
                    <a:pt x="71" y="62"/>
                    <a:pt x="59" y="75"/>
                    <a:pt x="43" y="76"/>
                  </a:cubicBezTo>
                  <a:cubicBezTo>
                    <a:pt x="43" y="71"/>
                    <a:pt x="43" y="71"/>
                    <a:pt x="43" y="71"/>
                  </a:cubicBezTo>
                  <a:cubicBezTo>
                    <a:pt x="24" y="82"/>
                    <a:pt x="24" y="82"/>
                    <a:pt x="24" y="82"/>
                  </a:cubicBezTo>
                  <a:cubicBezTo>
                    <a:pt x="43" y="93"/>
                    <a:pt x="43" y="93"/>
                    <a:pt x="43" y="93"/>
                  </a:cubicBezTo>
                  <a:cubicBezTo>
                    <a:pt x="43" y="89"/>
                    <a:pt x="43" y="89"/>
                    <a:pt x="43" y="89"/>
                  </a:cubicBezTo>
                  <a:cubicBezTo>
                    <a:pt x="66" y="88"/>
                    <a:pt x="84" y="69"/>
                    <a:pt x="84" y="47"/>
                  </a:cubicBezTo>
                  <a:cubicBezTo>
                    <a:pt x="84" y="33"/>
                    <a:pt x="77" y="21"/>
                    <a:pt x="67" y="13"/>
                  </a:cubicBezTo>
                  <a:moveTo>
                    <a:pt x="38" y="0"/>
                  </a:moveTo>
                  <a:cubicBezTo>
                    <a:pt x="38" y="5"/>
                    <a:pt x="38" y="5"/>
                    <a:pt x="38" y="5"/>
                  </a:cubicBezTo>
                  <a:cubicBezTo>
                    <a:pt x="17" y="7"/>
                    <a:pt x="0" y="25"/>
                    <a:pt x="0" y="47"/>
                  </a:cubicBezTo>
                  <a:cubicBezTo>
                    <a:pt x="0" y="59"/>
                    <a:pt x="5" y="70"/>
                    <a:pt x="14" y="78"/>
                  </a:cubicBezTo>
                  <a:cubicBezTo>
                    <a:pt x="23" y="69"/>
                    <a:pt x="23" y="69"/>
                    <a:pt x="23" y="69"/>
                  </a:cubicBezTo>
                  <a:cubicBezTo>
                    <a:pt x="17" y="63"/>
                    <a:pt x="13" y="55"/>
                    <a:pt x="13" y="47"/>
                  </a:cubicBezTo>
                  <a:cubicBezTo>
                    <a:pt x="13" y="32"/>
                    <a:pt x="24" y="20"/>
                    <a:pt x="38" y="18"/>
                  </a:cubicBezTo>
                  <a:cubicBezTo>
                    <a:pt x="38" y="22"/>
                    <a:pt x="38" y="22"/>
                    <a:pt x="38" y="22"/>
                  </a:cubicBezTo>
                  <a:cubicBezTo>
                    <a:pt x="57" y="11"/>
                    <a:pt x="57" y="11"/>
                    <a:pt x="57" y="11"/>
                  </a:cubicBezTo>
                  <a:cubicBezTo>
                    <a:pt x="38" y="0"/>
                    <a:pt x="38" y="0"/>
                    <a:pt x="38" y="0"/>
                  </a:cubicBezTo>
                </a:path>
              </a:pathLst>
            </a:custGeom>
            <a:solidFill>
              <a:schemeClr val="bg1"/>
            </a:solidFill>
            <a:ln>
              <a:noFill/>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Microsoft JhengHei" charset="-120"/>
                <a:ea typeface="Microsoft JhengHei" charset="-120"/>
                <a:cs typeface="Microsoft JhengHei" charset="-120"/>
              </a:endParaRPr>
            </a:p>
          </p:txBody>
        </p:sp>
        <p:sp>
          <p:nvSpPr>
            <p:cNvPr id="157" name="文本框 138"/>
            <p:cNvSpPr txBox="1"/>
            <p:nvPr/>
          </p:nvSpPr>
          <p:spPr>
            <a:xfrm>
              <a:off x="4173459" y="6017401"/>
              <a:ext cx="4760277" cy="1107996"/>
            </a:xfrm>
            <a:prstGeom prst="rect">
              <a:avLst/>
            </a:prstGeom>
            <a:solidFill>
              <a:schemeClr val="bg1"/>
            </a:solidFill>
            <a:ln>
              <a:solidFill>
                <a:srgbClr val="7030A0"/>
              </a:solidFill>
              <a:prstDash val="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提供實踐體驗場域</a:t>
              </a:r>
              <a:endParaRPr kumimoji="0" lang="en-US" altLang="zh-TW" sz="24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評估檢視學習成效再修正</a:t>
              </a:r>
              <a:endParaRPr kumimoji="0" lang="zh-CN" altLang="en-US" sz="24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endParaRPr>
            </a:p>
          </p:txBody>
        </p:sp>
        <p:sp>
          <p:nvSpPr>
            <p:cNvPr id="158" name="文本框 137"/>
            <p:cNvSpPr txBox="1"/>
            <p:nvPr/>
          </p:nvSpPr>
          <p:spPr>
            <a:xfrm>
              <a:off x="4339568" y="5117263"/>
              <a:ext cx="840401"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05E5E"/>
                  </a:solidFill>
                  <a:effectLst/>
                  <a:uLnTx/>
                  <a:uFillTx/>
                  <a:latin typeface="Microsoft JhengHei" charset="-120"/>
                  <a:ea typeface="Microsoft JhengHei" charset="-120"/>
                  <a:cs typeface="Microsoft JhengHei" charset="-120"/>
                </a:rPr>
                <a:t>05</a:t>
              </a:r>
              <a:endParaRPr kumimoji="0" lang="zh-CN" altLang="en-US" sz="3000" b="0" i="0" u="none" strike="noStrike" kern="1200" cap="none" spc="0" normalizeH="0" baseline="0" noProof="0" dirty="0">
                <a:ln>
                  <a:noFill/>
                </a:ln>
                <a:solidFill>
                  <a:srgbClr val="605E5E"/>
                </a:solidFill>
                <a:effectLst/>
                <a:uLnTx/>
                <a:uFillTx/>
                <a:latin typeface="Microsoft JhengHei" charset="-120"/>
                <a:ea typeface="Microsoft JhengHei" charset="-120"/>
                <a:cs typeface="Microsoft JhengHei" charset="-120"/>
              </a:endParaRPr>
            </a:p>
          </p:txBody>
        </p:sp>
      </p:grpSp>
      <p:sp>
        <p:nvSpPr>
          <p:cNvPr id="150" name="文本框 138"/>
          <p:cNvSpPr txBox="1"/>
          <p:nvPr/>
        </p:nvSpPr>
        <p:spPr>
          <a:xfrm>
            <a:off x="224661" y="4554443"/>
            <a:ext cx="2031325" cy="830997"/>
          </a:xfrm>
          <a:prstGeom prst="rect">
            <a:avLst/>
          </a:prstGeom>
          <a:ln>
            <a:solidFill>
              <a:srgbClr val="007A72"/>
            </a:solidFill>
            <a:prstDash val="dash"/>
          </a:ln>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結合真實情境</a:t>
            </a:r>
            <a:endParaRPr kumimoji="0" lang="zh-CN" altLang="en-US" sz="24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規劃學習活動</a:t>
            </a:r>
            <a:endParaRPr kumimoji="0" lang="en-US" altLang="zh-TW" sz="24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endParaRPr>
          </a:p>
        </p:txBody>
      </p:sp>
      <p:sp>
        <p:nvSpPr>
          <p:cNvPr id="148" name="文本框 136"/>
          <p:cNvSpPr txBox="1"/>
          <p:nvPr/>
        </p:nvSpPr>
        <p:spPr>
          <a:xfrm>
            <a:off x="7374654" y="1883496"/>
            <a:ext cx="1736345" cy="1569660"/>
          </a:xfrm>
          <a:prstGeom prst="rect">
            <a:avLst/>
          </a:prstGeom>
          <a:ln>
            <a:solidFill>
              <a:srgbClr val="EF2497"/>
            </a:solidFill>
            <a:prstDash val="dash"/>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結合適切的學習表現</a:t>
            </a:r>
            <a:endParaRPr kumimoji="0" lang="en-US" altLang="zh-TW" sz="24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選擇符合的學習內容</a:t>
            </a:r>
            <a:endParaRPr kumimoji="0" lang="zh-CN" altLang="en-US" sz="24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endParaRPr>
          </a:p>
        </p:txBody>
      </p:sp>
      <p:grpSp>
        <p:nvGrpSpPr>
          <p:cNvPr id="179" name="群組 178"/>
          <p:cNvGrpSpPr/>
          <p:nvPr/>
        </p:nvGrpSpPr>
        <p:grpSpPr>
          <a:xfrm>
            <a:off x="14782" y="826616"/>
            <a:ext cx="2489765" cy="2255532"/>
            <a:chOff x="5736996" y="284162"/>
            <a:chExt cx="2552051" cy="2389081"/>
          </a:xfrm>
        </p:grpSpPr>
        <p:sp>
          <p:nvSpPr>
            <p:cNvPr id="180" name="Oval 5"/>
            <p:cNvSpPr>
              <a:spLocks noChangeArrowheads="1"/>
            </p:cNvSpPr>
            <p:nvPr/>
          </p:nvSpPr>
          <p:spPr bwMode="auto">
            <a:xfrm>
              <a:off x="6205443" y="671023"/>
              <a:ext cx="1646418" cy="1599945"/>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Calibri" panose="020F0502020204030204"/>
                <a:cs typeface="+mn-cs"/>
              </a:endParaRPr>
            </a:p>
          </p:txBody>
        </p:sp>
        <p:sp>
          <p:nvSpPr>
            <p:cNvPr id="181" name="Freeform 6"/>
            <p:cNvSpPr>
              <a:spLocks noEditPoints="1"/>
            </p:cNvSpPr>
            <p:nvPr/>
          </p:nvSpPr>
          <p:spPr bwMode="auto">
            <a:xfrm>
              <a:off x="5736996" y="284162"/>
              <a:ext cx="2552051" cy="2389081"/>
            </a:xfrm>
            <a:custGeom>
              <a:avLst/>
              <a:gdLst>
                <a:gd name="T0" fmla="*/ 107 w 165"/>
                <a:gd name="T1" fmla="*/ 4 h 165"/>
                <a:gd name="T2" fmla="*/ 113 w 165"/>
                <a:gd name="T3" fmla="*/ 29 h 165"/>
                <a:gd name="T4" fmla="*/ 135 w 165"/>
                <a:gd name="T5" fmla="*/ 19 h 165"/>
                <a:gd name="T6" fmla="*/ 131 w 165"/>
                <a:gd name="T7" fmla="*/ 45 h 165"/>
                <a:gd name="T8" fmla="*/ 156 w 165"/>
                <a:gd name="T9" fmla="*/ 44 h 165"/>
                <a:gd name="T10" fmla="*/ 142 w 165"/>
                <a:gd name="T11" fmla="*/ 66 h 165"/>
                <a:gd name="T12" fmla="*/ 165 w 165"/>
                <a:gd name="T13" fmla="*/ 75 h 165"/>
                <a:gd name="T14" fmla="*/ 144 w 165"/>
                <a:gd name="T15" fmla="*/ 90 h 165"/>
                <a:gd name="T16" fmla="*/ 161 w 165"/>
                <a:gd name="T17" fmla="*/ 107 h 165"/>
                <a:gd name="T18" fmla="*/ 136 w 165"/>
                <a:gd name="T19" fmla="*/ 113 h 165"/>
                <a:gd name="T20" fmla="*/ 146 w 165"/>
                <a:gd name="T21" fmla="*/ 135 h 165"/>
                <a:gd name="T22" fmla="*/ 120 w 165"/>
                <a:gd name="T23" fmla="*/ 131 h 165"/>
                <a:gd name="T24" fmla="*/ 120 w 165"/>
                <a:gd name="T25" fmla="*/ 156 h 165"/>
                <a:gd name="T26" fmla="*/ 99 w 165"/>
                <a:gd name="T27" fmla="*/ 142 h 165"/>
                <a:gd name="T28" fmla="*/ 90 w 165"/>
                <a:gd name="T29" fmla="*/ 165 h 165"/>
                <a:gd name="T30" fmla="*/ 75 w 165"/>
                <a:gd name="T31" fmla="*/ 144 h 165"/>
                <a:gd name="T32" fmla="*/ 58 w 165"/>
                <a:gd name="T33" fmla="*/ 161 h 165"/>
                <a:gd name="T34" fmla="*/ 52 w 165"/>
                <a:gd name="T35" fmla="*/ 136 h 165"/>
                <a:gd name="T36" fmla="*/ 29 w 165"/>
                <a:gd name="T37" fmla="*/ 146 h 165"/>
                <a:gd name="T38" fmla="*/ 33 w 165"/>
                <a:gd name="T39" fmla="*/ 120 h 165"/>
                <a:gd name="T40" fmla="*/ 9 w 165"/>
                <a:gd name="T41" fmla="*/ 120 h 165"/>
                <a:gd name="T42" fmla="*/ 23 w 165"/>
                <a:gd name="T43" fmla="*/ 99 h 165"/>
                <a:gd name="T44" fmla="*/ 0 w 165"/>
                <a:gd name="T45" fmla="*/ 90 h 165"/>
                <a:gd name="T46" fmla="*/ 21 w 165"/>
                <a:gd name="T47" fmla="*/ 74 h 165"/>
                <a:gd name="T48" fmla="*/ 4 w 165"/>
                <a:gd name="T49" fmla="*/ 58 h 165"/>
                <a:gd name="T50" fmla="*/ 29 w 165"/>
                <a:gd name="T51" fmla="*/ 52 h 165"/>
                <a:gd name="T52" fmla="*/ 19 w 165"/>
                <a:gd name="T53" fmla="*/ 29 h 165"/>
                <a:gd name="T54" fmla="*/ 45 w 165"/>
                <a:gd name="T55" fmla="*/ 33 h 165"/>
                <a:gd name="T56" fmla="*/ 44 w 165"/>
                <a:gd name="T57" fmla="*/ 9 h 165"/>
                <a:gd name="T58" fmla="*/ 66 w 165"/>
                <a:gd name="T59" fmla="*/ 23 h 165"/>
                <a:gd name="T60" fmla="*/ 75 w 165"/>
                <a:gd name="T61" fmla="*/ 0 h 165"/>
                <a:gd name="T62" fmla="*/ 90 w 165"/>
                <a:gd name="T63" fmla="*/ 21 h 165"/>
                <a:gd name="T64" fmla="*/ 95 w 165"/>
                <a:gd name="T65" fmla="*/ 35 h 165"/>
                <a:gd name="T66" fmla="*/ 70 w 165"/>
                <a:gd name="T67" fmla="*/ 130 h 165"/>
                <a:gd name="T68" fmla="*/ 95 w 165"/>
                <a:gd name="T69" fmla="*/ 3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5" h="165">
                  <a:moveTo>
                    <a:pt x="100" y="2"/>
                  </a:moveTo>
                  <a:cubicBezTo>
                    <a:pt x="107" y="4"/>
                    <a:pt x="107" y="4"/>
                    <a:pt x="107" y="4"/>
                  </a:cubicBezTo>
                  <a:cubicBezTo>
                    <a:pt x="106" y="25"/>
                    <a:pt x="106" y="25"/>
                    <a:pt x="106" y="25"/>
                  </a:cubicBezTo>
                  <a:cubicBezTo>
                    <a:pt x="109" y="26"/>
                    <a:pt x="111" y="27"/>
                    <a:pt x="113" y="29"/>
                  </a:cubicBezTo>
                  <a:cubicBezTo>
                    <a:pt x="130" y="15"/>
                    <a:pt x="130" y="15"/>
                    <a:pt x="130" y="15"/>
                  </a:cubicBezTo>
                  <a:cubicBezTo>
                    <a:pt x="135" y="19"/>
                    <a:pt x="135" y="19"/>
                    <a:pt x="135" y="19"/>
                  </a:cubicBezTo>
                  <a:cubicBezTo>
                    <a:pt x="126" y="39"/>
                    <a:pt x="126" y="39"/>
                    <a:pt x="126" y="39"/>
                  </a:cubicBezTo>
                  <a:cubicBezTo>
                    <a:pt x="128" y="41"/>
                    <a:pt x="130" y="43"/>
                    <a:pt x="131" y="45"/>
                  </a:cubicBezTo>
                  <a:cubicBezTo>
                    <a:pt x="152" y="38"/>
                    <a:pt x="152" y="38"/>
                    <a:pt x="152" y="38"/>
                  </a:cubicBezTo>
                  <a:cubicBezTo>
                    <a:pt x="156" y="44"/>
                    <a:pt x="156" y="44"/>
                    <a:pt x="156" y="44"/>
                  </a:cubicBezTo>
                  <a:cubicBezTo>
                    <a:pt x="140" y="59"/>
                    <a:pt x="140" y="59"/>
                    <a:pt x="140" y="59"/>
                  </a:cubicBezTo>
                  <a:cubicBezTo>
                    <a:pt x="141" y="61"/>
                    <a:pt x="142" y="64"/>
                    <a:pt x="142" y="66"/>
                  </a:cubicBezTo>
                  <a:cubicBezTo>
                    <a:pt x="164" y="68"/>
                    <a:pt x="164" y="68"/>
                    <a:pt x="164" y="68"/>
                  </a:cubicBezTo>
                  <a:cubicBezTo>
                    <a:pt x="165" y="75"/>
                    <a:pt x="165" y="75"/>
                    <a:pt x="165" y="75"/>
                  </a:cubicBezTo>
                  <a:cubicBezTo>
                    <a:pt x="144" y="83"/>
                    <a:pt x="144" y="83"/>
                    <a:pt x="144" y="83"/>
                  </a:cubicBezTo>
                  <a:cubicBezTo>
                    <a:pt x="144" y="85"/>
                    <a:pt x="144" y="88"/>
                    <a:pt x="144" y="90"/>
                  </a:cubicBezTo>
                  <a:cubicBezTo>
                    <a:pt x="163" y="100"/>
                    <a:pt x="163" y="100"/>
                    <a:pt x="163" y="100"/>
                  </a:cubicBezTo>
                  <a:cubicBezTo>
                    <a:pt x="161" y="107"/>
                    <a:pt x="161" y="107"/>
                    <a:pt x="161" y="107"/>
                  </a:cubicBezTo>
                  <a:cubicBezTo>
                    <a:pt x="140" y="106"/>
                    <a:pt x="140" y="106"/>
                    <a:pt x="140" y="106"/>
                  </a:cubicBezTo>
                  <a:cubicBezTo>
                    <a:pt x="139" y="109"/>
                    <a:pt x="138" y="111"/>
                    <a:pt x="136" y="113"/>
                  </a:cubicBezTo>
                  <a:cubicBezTo>
                    <a:pt x="150" y="130"/>
                    <a:pt x="150" y="130"/>
                    <a:pt x="150" y="130"/>
                  </a:cubicBezTo>
                  <a:cubicBezTo>
                    <a:pt x="146" y="135"/>
                    <a:pt x="146" y="135"/>
                    <a:pt x="146" y="135"/>
                  </a:cubicBezTo>
                  <a:cubicBezTo>
                    <a:pt x="126" y="126"/>
                    <a:pt x="126" y="126"/>
                    <a:pt x="126" y="126"/>
                  </a:cubicBezTo>
                  <a:cubicBezTo>
                    <a:pt x="124" y="128"/>
                    <a:pt x="122" y="130"/>
                    <a:pt x="120" y="131"/>
                  </a:cubicBezTo>
                  <a:cubicBezTo>
                    <a:pt x="127" y="152"/>
                    <a:pt x="127" y="152"/>
                    <a:pt x="127" y="152"/>
                  </a:cubicBezTo>
                  <a:cubicBezTo>
                    <a:pt x="120" y="156"/>
                    <a:pt x="120" y="156"/>
                    <a:pt x="120" y="156"/>
                  </a:cubicBezTo>
                  <a:cubicBezTo>
                    <a:pt x="106" y="140"/>
                    <a:pt x="106" y="140"/>
                    <a:pt x="106" y="140"/>
                  </a:cubicBezTo>
                  <a:cubicBezTo>
                    <a:pt x="104" y="141"/>
                    <a:pt x="101" y="142"/>
                    <a:pt x="99" y="142"/>
                  </a:cubicBezTo>
                  <a:cubicBezTo>
                    <a:pt x="97" y="164"/>
                    <a:pt x="97" y="164"/>
                    <a:pt x="97" y="164"/>
                  </a:cubicBezTo>
                  <a:cubicBezTo>
                    <a:pt x="90" y="165"/>
                    <a:pt x="90" y="165"/>
                    <a:pt x="90" y="165"/>
                  </a:cubicBezTo>
                  <a:cubicBezTo>
                    <a:pt x="82" y="144"/>
                    <a:pt x="82" y="144"/>
                    <a:pt x="82" y="144"/>
                  </a:cubicBezTo>
                  <a:cubicBezTo>
                    <a:pt x="80" y="144"/>
                    <a:pt x="77" y="144"/>
                    <a:pt x="75" y="144"/>
                  </a:cubicBezTo>
                  <a:cubicBezTo>
                    <a:pt x="65" y="163"/>
                    <a:pt x="65" y="163"/>
                    <a:pt x="65" y="163"/>
                  </a:cubicBezTo>
                  <a:cubicBezTo>
                    <a:pt x="58" y="161"/>
                    <a:pt x="58" y="161"/>
                    <a:pt x="58" y="161"/>
                  </a:cubicBezTo>
                  <a:cubicBezTo>
                    <a:pt x="59" y="140"/>
                    <a:pt x="59" y="140"/>
                    <a:pt x="59" y="140"/>
                  </a:cubicBezTo>
                  <a:cubicBezTo>
                    <a:pt x="56" y="139"/>
                    <a:pt x="54" y="137"/>
                    <a:pt x="52" y="136"/>
                  </a:cubicBezTo>
                  <a:cubicBezTo>
                    <a:pt x="35" y="150"/>
                    <a:pt x="35" y="150"/>
                    <a:pt x="35" y="150"/>
                  </a:cubicBezTo>
                  <a:cubicBezTo>
                    <a:pt x="29" y="146"/>
                    <a:pt x="29" y="146"/>
                    <a:pt x="29" y="146"/>
                  </a:cubicBezTo>
                  <a:cubicBezTo>
                    <a:pt x="39" y="126"/>
                    <a:pt x="39" y="126"/>
                    <a:pt x="39" y="126"/>
                  </a:cubicBezTo>
                  <a:cubicBezTo>
                    <a:pt x="37" y="124"/>
                    <a:pt x="35" y="122"/>
                    <a:pt x="33" y="120"/>
                  </a:cubicBezTo>
                  <a:cubicBezTo>
                    <a:pt x="13" y="127"/>
                    <a:pt x="13" y="127"/>
                    <a:pt x="13" y="127"/>
                  </a:cubicBezTo>
                  <a:cubicBezTo>
                    <a:pt x="9" y="120"/>
                    <a:pt x="9" y="120"/>
                    <a:pt x="9" y="120"/>
                  </a:cubicBezTo>
                  <a:cubicBezTo>
                    <a:pt x="25" y="106"/>
                    <a:pt x="25" y="106"/>
                    <a:pt x="25" y="106"/>
                  </a:cubicBezTo>
                  <a:cubicBezTo>
                    <a:pt x="24" y="104"/>
                    <a:pt x="23" y="101"/>
                    <a:pt x="23" y="99"/>
                  </a:cubicBezTo>
                  <a:cubicBezTo>
                    <a:pt x="1" y="97"/>
                    <a:pt x="1" y="97"/>
                    <a:pt x="1" y="97"/>
                  </a:cubicBezTo>
                  <a:cubicBezTo>
                    <a:pt x="0" y="90"/>
                    <a:pt x="0" y="90"/>
                    <a:pt x="0" y="90"/>
                  </a:cubicBezTo>
                  <a:cubicBezTo>
                    <a:pt x="21" y="82"/>
                    <a:pt x="21" y="82"/>
                    <a:pt x="21" y="82"/>
                  </a:cubicBezTo>
                  <a:cubicBezTo>
                    <a:pt x="20" y="80"/>
                    <a:pt x="21" y="77"/>
                    <a:pt x="21" y="74"/>
                  </a:cubicBezTo>
                  <a:cubicBezTo>
                    <a:pt x="2" y="65"/>
                    <a:pt x="2" y="65"/>
                    <a:pt x="2" y="65"/>
                  </a:cubicBezTo>
                  <a:cubicBezTo>
                    <a:pt x="4" y="58"/>
                    <a:pt x="4" y="58"/>
                    <a:pt x="4" y="58"/>
                  </a:cubicBezTo>
                  <a:cubicBezTo>
                    <a:pt x="25" y="59"/>
                    <a:pt x="25" y="59"/>
                    <a:pt x="25" y="59"/>
                  </a:cubicBezTo>
                  <a:cubicBezTo>
                    <a:pt x="26" y="56"/>
                    <a:pt x="27" y="54"/>
                    <a:pt x="29" y="52"/>
                  </a:cubicBezTo>
                  <a:cubicBezTo>
                    <a:pt x="15" y="35"/>
                    <a:pt x="15" y="35"/>
                    <a:pt x="15" y="35"/>
                  </a:cubicBezTo>
                  <a:cubicBezTo>
                    <a:pt x="19" y="29"/>
                    <a:pt x="19" y="29"/>
                    <a:pt x="19" y="29"/>
                  </a:cubicBezTo>
                  <a:cubicBezTo>
                    <a:pt x="39" y="39"/>
                    <a:pt x="39" y="39"/>
                    <a:pt x="39" y="39"/>
                  </a:cubicBezTo>
                  <a:cubicBezTo>
                    <a:pt x="41" y="37"/>
                    <a:pt x="43" y="35"/>
                    <a:pt x="45" y="33"/>
                  </a:cubicBezTo>
                  <a:cubicBezTo>
                    <a:pt x="38" y="13"/>
                    <a:pt x="38" y="13"/>
                    <a:pt x="38" y="13"/>
                  </a:cubicBezTo>
                  <a:cubicBezTo>
                    <a:pt x="44" y="9"/>
                    <a:pt x="44" y="9"/>
                    <a:pt x="44" y="9"/>
                  </a:cubicBezTo>
                  <a:cubicBezTo>
                    <a:pt x="59" y="25"/>
                    <a:pt x="59" y="25"/>
                    <a:pt x="59" y="25"/>
                  </a:cubicBezTo>
                  <a:cubicBezTo>
                    <a:pt x="61" y="24"/>
                    <a:pt x="64" y="23"/>
                    <a:pt x="66" y="23"/>
                  </a:cubicBezTo>
                  <a:cubicBezTo>
                    <a:pt x="68" y="1"/>
                    <a:pt x="68" y="1"/>
                    <a:pt x="68" y="1"/>
                  </a:cubicBezTo>
                  <a:cubicBezTo>
                    <a:pt x="75" y="0"/>
                    <a:pt x="75" y="0"/>
                    <a:pt x="75" y="0"/>
                  </a:cubicBezTo>
                  <a:cubicBezTo>
                    <a:pt x="83" y="21"/>
                    <a:pt x="83" y="21"/>
                    <a:pt x="83" y="21"/>
                  </a:cubicBezTo>
                  <a:cubicBezTo>
                    <a:pt x="85" y="20"/>
                    <a:pt x="88" y="21"/>
                    <a:pt x="90" y="21"/>
                  </a:cubicBezTo>
                  <a:cubicBezTo>
                    <a:pt x="100" y="2"/>
                    <a:pt x="100" y="2"/>
                    <a:pt x="100" y="2"/>
                  </a:cubicBezTo>
                  <a:close/>
                  <a:moveTo>
                    <a:pt x="95" y="35"/>
                  </a:moveTo>
                  <a:cubicBezTo>
                    <a:pt x="121" y="42"/>
                    <a:pt x="137" y="69"/>
                    <a:pt x="130" y="95"/>
                  </a:cubicBezTo>
                  <a:cubicBezTo>
                    <a:pt x="123" y="121"/>
                    <a:pt x="96" y="137"/>
                    <a:pt x="70" y="130"/>
                  </a:cubicBezTo>
                  <a:cubicBezTo>
                    <a:pt x="44" y="123"/>
                    <a:pt x="28" y="96"/>
                    <a:pt x="35" y="69"/>
                  </a:cubicBezTo>
                  <a:cubicBezTo>
                    <a:pt x="42" y="43"/>
                    <a:pt x="69" y="28"/>
                    <a:pt x="95" y="3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182" name="文本框 74"/>
            <p:cNvSpPr txBox="1"/>
            <p:nvPr/>
          </p:nvSpPr>
          <p:spPr>
            <a:xfrm>
              <a:off x="6258712" y="895191"/>
              <a:ext cx="1549954" cy="127140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議題融入教學設計流程</a:t>
              </a:r>
              <a:endParaRPr kumimoji="0" lang="zh-CN" altLang="en-US" sz="24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endParaRPr>
            </a:p>
          </p:txBody>
        </p:sp>
      </p:grpSp>
      <p:sp>
        <p:nvSpPr>
          <p:cNvPr id="6" name="弧形箭號 (下彎) 5"/>
          <p:cNvSpPr/>
          <p:nvPr/>
        </p:nvSpPr>
        <p:spPr>
          <a:xfrm rot="11901988">
            <a:off x="4085525" y="2389937"/>
            <a:ext cx="1984412" cy="691358"/>
          </a:xfrm>
          <a:prstGeom prst="curvedDownArrow">
            <a:avLst>
              <a:gd name="adj1" fmla="val 25000"/>
              <a:gd name="adj2" fmla="val 64723"/>
              <a:gd name="adj3" fmla="val 3877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6" name="弧形箭號 (下彎) 75"/>
          <p:cNvSpPr/>
          <p:nvPr/>
        </p:nvSpPr>
        <p:spPr>
          <a:xfrm rot="1307761">
            <a:off x="4522294" y="1654599"/>
            <a:ext cx="2028509" cy="691358"/>
          </a:xfrm>
          <a:prstGeom prst="curvedDownArrow">
            <a:avLst>
              <a:gd name="adj1" fmla="val 25000"/>
              <a:gd name="adj2" fmla="val 64723"/>
              <a:gd name="adj3" fmla="val 3877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8382733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摺角紙張 4"/>
          <p:cNvSpPr/>
          <p:nvPr/>
        </p:nvSpPr>
        <p:spPr>
          <a:xfrm>
            <a:off x="543340" y="1979271"/>
            <a:ext cx="8176590" cy="2534856"/>
          </a:xfrm>
          <a:prstGeom prst="foldedCorner">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8" name="subtitle goes here"/>
          <p:cNvSpPr txBox="1"/>
          <p:nvPr/>
        </p:nvSpPr>
        <p:spPr>
          <a:xfrm>
            <a:off x="2119012" y="2165967"/>
            <a:ext cx="5314275" cy="132343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4000" b="1" dirty="0">
                <a:solidFill>
                  <a:srgbClr val="ED7D31">
                    <a:lumMod val="75000"/>
                  </a:srgbClr>
                </a:solidFill>
                <a:latin typeface="Microsoft JhengHei" charset="-120"/>
                <a:ea typeface="Microsoft JhengHei" charset="-120"/>
                <a:cs typeface="Microsoft JhengHei" charset="-120"/>
              </a:rPr>
              <a:t>生涯規劃</a:t>
            </a:r>
            <a:r>
              <a:rPr kumimoji="0" lang="zh-TW" altLang="en-US" sz="4000" b="1" i="0" u="none" strike="noStrike" kern="1200" cap="none" spc="0" normalizeH="0" baseline="0" noProof="0" dirty="0" smtClean="0">
                <a:ln>
                  <a:noFill/>
                </a:ln>
                <a:solidFill>
                  <a:srgbClr val="ED7D31">
                    <a:lumMod val="75000"/>
                  </a:srgbClr>
                </a:solidFill>
                <a:effectLst/>
                <a:uLnTx/>
                <a:uFillTx/>
                <a:latin typeface="Microsoft JhengHei" charset="-120"/>
                <a:ea typeface="Microsoft JhengHei" charset="-120"/>
                <a:cs typeface="Microsoft JhengHei" charset="-120"/>
              </a:rPr>
              <a:t>教育議題</a:t>
            </a:r>
            <a:endParaRPr kumimoji="0" lang="en-US" altLang="zh-TW" sz="4000" b="1" i="0" u="none" strike="noStrike" kern="1200" cap="none" spc="0" normalizeH="0" baseline="0" noProof="0" dirty="0" smtClean="0">
              <a:ln>
                <a:noFill/>
              </a:ln>
              <a:solidFill>
                <a:srgbClr val="ED7D31">
                  <a:lumMod val="75000"/>
                </a:srgbClr>
              </a:solidFill>
              <a:effectLst/>
              <a:uLnTx/>
              <a:uFillTx/>
              <a:latin typeface="Microsoft JhengHei" charset="-120"/>
              <a:ea typeface="Microsoft JhengHei" charset="-120"/>
              <a:cs typeface="Microsoft JhengHei" charset="-12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zh-TW" sz="4000" b="1" i="0" u="none" strike="noStrike" kern="1200" cap="none" spc="0" normalizeH="0" baseline="0" noProof="0" dirty="0" smtClean="0">
                <a:ln>
                  <a:noFill/>
                </a:ln>
                <a:solidFill>
                  <a:srgbClr val="ED7D31">
                    <a:lumMod val="75000"/>
                  </a:srgbClr>
                </a:solidFill>
                <a:effectLst/>
                <a:uLnTx/>
                <a:uFillTx/>
                <a:latin typeface="Microsoft JhengHei" charset="-120"/>
                <a:ea typeface="Microsoft JhengHei" charset="-120"/>
                <a:cs typeface="Microsoft JhengHei" charset="-120"/>
              </a:rPr>
              <a:t>融入</a:t>
            </a:r>
            <a:r>
              <a:rPr kumimoji="0" lang="zh-TW" altLang="en-US" sz="4000" b="1" i="0" u="none" strike="noStrike" kern="1200" cap="none" spc="0" normalizeH="0" baseline="0" noProof="0" dirty="0" smtClean="0">
                <a:ln>
                  <a:noFill/>
                </a:ln>
                <a:solidFill>
                  <a:srgbClr val="ED7D31">
                    <a:lumMod val="75000"/>
                  </a:srgbClr>
                </a:solidFill>
                <a:effectLst/>
                <a:uLnTx/>
                <a:uFillTx/>
                <a:latin typeface="Microsoft JhengHei" charset="-120"/>
                <a:ea typeface="Microsoft JhengHei" charset="-120"/>
                <a:cs typeface="Microsoft JhengHei" charset="-120"/>
              </a:rPr>
              <a:t>綜合</a:t>
            </a:r>
            <a:r>
              <a:rPr kumimoji="0" lang="zh-TW" altLang="en-US" sz="40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rPr>
              <a:t>活動</a:t>
            </a:r>
            <a:r>
              <a:rPr kumimoji="0" lang="zh-TW" altLang="zh-TW" sz="40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rPr>
              <a:t>領域</a:t>
            </a:r>
            <a:r>
              <a:rPr kumimoji="0" lang="zh-TW" altLang="en-US" sz="40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rPr>
              <a:t>示例</a:t>
            </a:r>
            <a:endParaRPr kumimoji="0" lang="en-US" sz="4000" b="0"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endParaRPr>
          </a:p>
        </p:txBody>
      </p:sp>
      <p:sp>
        <p:nvSpPr>
          <p:cNvPr id="4" name="session"/>
          <p:cNvSpPr txBox="1"/>
          <p:nvPr/>
        </p:nvSpPr>
        <p:spPr>
          <a:xfrm>
            <a:off x="3298818" y="3747059"/>
            <a:ext cx="2954656" cy="646331"/>
          </a:xfrm>
          <a:prstGeom prst="rect">
            <a:avLst/>
          </a:prstGeom>
          <a:noFill/>
          <a:effectLst/>
        </p:spPr>
        <p:txBody>
          <a:bodyPr wrap="none" rtlCol="0">
            <a:spAutoFit/>
          </a:bodyPr>
          <a:lstStyle/>
          <a:p>
            <a:pPr algn="ctr">
              <a:spcBef>
                <a:spcPts val="0"/>
              </a:spcBef>
              <a:defRPr/>
            </a:pPr>
            <a:r>
              <a:rPr lang="zh-TW" altLang="en-US" sz="3600" b="1" kern="0" dirty="0" smtClean="0">
                <a:latin typeface="微軟正黑體" panose="020B0604030504040204" pitchFamily="34" charset="-120"/>
                <a:ea typeface="微軟正黑體" panose="020B0604030504040204" pitchFamily="34" charset="-120"/>
              </a:rPr>
              <a:t>「你農我農」</a:t>
            </a:r>
            <a:endParaRPr lang="zh-TW" altLang="en-US" sz="3600" b="1" kern="0" dirty="0">
              <a:latin typeface="微軟正黑體" panose="020B0604030504040204" pitchFamily="34" charset="-120"/>
              <a:ea typeface="微軟正黑體" panose="020B0604030504040204" pitchFamily="34" charset="-120"/>
            </a:endParaRPr>
          </a:p>
        </p:txBody>
      </p:sp>
      <p:cxnSp>
        <p:nvCxnSpPr>
          <p:cNvPr id="6" name="直線接點 5"/>
          <p:cNvCxnSpPr/>
          <p:nvPr/>
        </p:nvCxnSpPr>
        <p:spPr>
          <a:xfrm>
            <a:off x="762000" y="3611575"/>
            <a:ext cx="77724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77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14400" y="1044411"/>
            <a:ext cx="7898524" cy="5546890"/>
          </a:xfrm>
          <a:prstGeom prst="rect">
            <a:avLst/>
          </a:prstGeom>
          <a:solidFill>
            <a:schemeClr val="bg1"/>
          </a:solidFill>
          <a:ln w="2857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zh-TW" sz="2800" dirty="0">
              <a:solidFill>
                <a:schemeClr val="tx1"/>
              </a:solidFill>
              <a:latin typeface="標楷體" pitchFamily="65" charset="-120"/>
              <a:ea typeface="標楷體" pitchFamily="65" charset="-120"/>
            </a:endParaRPr>
          </a:p>
        </p:txBody>
      </p:sp>
      <p:sp>
        <p:nvSpPr>
          <p:cNvPr id="37" name="圆角矩形 10"/>
          <p:cNvSpPr/>
          <p:nvPr/>
        </p:nvSpPr>
        <p:spPr>
          <a:xfrm>
            <a:off x="2409752" y="1696518"/>
            <a:ext cx="2121195" cy="440175"/>
          </a:xfrm>
          <a:prstGeom prst="round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lIns="91232" tIns="45616" rIns="91232" bIns="45616"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40" name="圆角矩形 13"/>
          <p:cNvSpPr/>
          <p:nvPr/>
        </p:nvSpPr>
        <p:spPr>
          <a:xfrm>
            <a:off x="5029026" y="1696516"/>
            <a:ext cx="2204045" cy="467854"/>
          </a:xfrm>
          <a:prstGeom prst="round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lIns="91232" tIns="45616" rIns="91232" bIns="45616"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43" name="圆角矩形 16"/>
          <p:cNvSpPr/>
          <p:nvPr/>
        </p:nvSpPr>
        <p:spPr>
          <a:xfrm>
            <a:off x="2427719" y="2780240"/>
            <a:ext cx="4712375" cy="923552"/>
          </a:xfrm>
          <a:prstGeom prst="round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lIns="91232" tIns="45616" rIns="91232" bIns="45616"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nvGrpSpPr>
          <p:cNvPr id="28" name="群組 27"/>
          <p:cNvGrpSpPr/>
          <p:nvPr/>
        </p:nvGrpSpPr>
        <p:grpSpPr>
          <a:xfrm>
            <a:off x="763082" y="268785"/>
            <a:ext cx="8049842" cy="553998"/>
            <a:chOff x="479294" y="268785"/>
            <a:chExt cx="7788526" cy="553998"/>
          </a:xfrm>
        </p:grpSpPr>
        <p:sp>
          <p:nvSpPr>
            <p:cNvPr id="29" name="文本框 133"/>
            <p:cNvSpPr txBox="1"/>
            <p:nvPr/>
          </p:nvSpPr>
          <p:spPr>
            <a:xfrm>
              <a:off x="479294" y="268785"/>
              <a:ext cx="1157545"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smtClean="0">
                  <a:ln>
                    <a:noFill/>
                  </a:ln>
                  <a:solidFill>
                    <a:srgbClr val="605E5E"/>
                  </a:solidFill>
                  <a:effectLst/>
                  <a:uLnTx/>
                  <a:uFillTx/>
                  <a:latin typeface="微軟正黑體" panose="020B0604030504040204" pitchFamily="34" charset="-120"/>
                  <a:ea typeface="微軟正黑體" panose="020B0604030504040204" pitchFamily="34" charset="-120"/>
                  <a:cs typeface="Aharoni" panose="02010803020104030203" pitchFamily="2" charset="-79"/>
                </a:rPr>
                <a:t>01</a:t>
              </a:r>
              <a:endParaRPr kumimoji="0" lang="zh-CN" altLang="en-US" sz="3000" b="0" i="0" u="none" strike="noStrike" kern="1200" cap="none" spc="0" normalizeH="0" baseline="0" noProof="0" dirty="0">
                <a:ln>
                  <a:noFill/>
                </a:ln>
                <a:solidFill>
                  <a:srgbClr val="605E5E"/>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p:txBody>
        </p:sp>
        <p:grpSp>
          <p:nvGrpSpPr>
            <p:cNvPr id="30" name="群組 29"/>
            <p:cNvGrpSpPr/>
            <p:nvPr/>
          </p:nvGrpSpPr>
          <p:grpSpPr>
            <a:xfrm>
              <a:off x="1279092" y="306663"/>
              <a:ext cx="6988728" cy="481483"/>
              <a:chOff x="1279092" y="306663"/>
              <a:chExt cx="6988728" cy="481483"/>
            </a:xfrm>
          </p:grpSpPr>
          <p:sp>
            <p:nvSpPr>
              <p:cNvPr id="31" name="Freeform 56"/>
              <p:cNvSpPr>
                <a:spLocks/>
              </p:cNvSpPr>
              <p:nvPr/>
            </p:nvSpPr>
            <p:spPr bwMode="auto">
              <a:xfrm>
                <a:off x="1279092" y="306663"/>
                <a:ext cx="6988728" cy="476436"/>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rgbClr val="007A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2" name="文本框 105"/>
              <p:cNvSpPr txBox="1"/>
              <p:nvPr/>
            </p:nvSpPr>
            <p:spPr>
              <a:xfrm>
                <a:off x="1279092" y="326481"/>
                <a:ext cx="6988728" cy="461665"/>
              </a:xfrm>
              <a:prstGeom prst="rect">
                <a:avLst/>
              </a:prstGeom>
              <a:noFill/>
            </p:spPr>
            <p:txBody>
              <a:bodyPr wrap="square" rtlCol="0">
                <a:spAutoFit/>
              </a:bodyPr>
              <a:lstStyle/>
              <a:p>
                <a:pPr lvl="0">
                  <a:defRPr/>
                </a:pPr>
                <a:r>
                  <a:rPr lang="zh-TW" altLang="en-US" sz="2400" b="1" dirty="0" smtClean="0">
                    <a:solidFill>
                      <a:prstClr val="white"/>
                    </a:solidFill>
                    <a:latin typeface="微軟正黑體" panose="020B0604030504040204" pitchFamily="34" charset="-120"/>
                    <a:ea typeface="微軟正黑體" panose="020B0604030504040204" pitchFamily="34" charset="-120"/>
                    <a:cs typeface="Arial Unicode MS" panose="020B0604020202020204" pitchFamily="34" charset="-122"/>
                  </a:rPr>
                  <a:t>覺察</a:t>
                </a:r>
                <a:r>
                  <a:rPr lang="zh-TW" altLang="en-US" sz="2400" b="1" dirty="0">
                    <a:solidFill>
                      <a:prstClr val="white"/>
                    </a:solidFill>
                    <a:latin typeface="微軟正黑體" panose="020B0604030504040204" pitchFamily="34" charset="-120"/>
                    <a:ea typeface="微軟正黑體" panose="020B0604030504040204" pitchFamily="34" charset="-120"/>
                    <a:cs typeface="Arial Unicode MS" panose="020B0604020202020204" pitchFamily="34" charset="-122"/>
                  </a:rPr>
                  <a:t>課程之所以存在的</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Unicode MS" panose="020B0604020202020204" pitchFamily="34" charset="-122"/>
                  </a:rPr>
                  <a:t>問題意識</a:t>
                </a:r>
                <a:endParaRPr lang="zh-CN" altLang="en-US" sz="2400" b="1" dirty="0">
                  <a:solidFill>
                    <a:prstClr val="white"/>
                  </a:solidFill>
                  <a:latin typeface="微軟正黑體" panose="020B0604030504040204" pitchFamily="34" charset="-120"/>
                  <a:ea typeface="微軟正黑體" panose="020B0604030504040204" pitchFamily="34" charset="-120"/>
                  <a:cs typeface="Arial Unicode MS" panose="020B0604020202020204" pitchFamily="34" charset="-122"/>
                </a:endParaRPr>
              </a:p>
            </p:txBody>
          </p:sp>
        </p:grpSp>
      </p:grpSp>
      <p:graphicFrame>
        <p:nvGraphicFramePr>
          <p:cNvPr id="21" name="內容版面配置區 4"/>
          <p:cNvGraphicFramePr>
            <a:graphicFrameLocks/>
          </p:cNvGraphicFramePr>
          <p:nvPr>
            <p:extLst>
              <p:ext uri="{D42A27DB-BD31-4B8C-83A1-F6EECF244321}">
                <p14:modId xmlns:p14="http://schemas.microsoft.com/office/powerpoint/2010/main" val="2552310198"/>
              </p:ext>
            </p:extLst>
          </p:nvPr>
        </p:nvGraphicFramePr>
        <p:xfrm>
          <a:off x="914400" y="1399724"/>
          <a:ext cx="822960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8284188"/>
      </p:ext>
    </p:extLst>
  </p:cSld>
  <p:clrMapOvr>
    <a:masterClrMapping/>
  </p:clrMapOvr>
  <p:transition spd="slow">
    <p:wip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14400" y="1044411"/>
            <a:ext cx="7898524" cy="5546890"/>
          </a:xfrm>
          <a:prstGeom prst="rect">
            <a:avLst/>
          </a:prstGeom>
          <a:solidFill>
            <a:schemeClr val="bg1"/>
          </a:solidFill>
          <a:ln w="2857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7" name="圆角矩形 10"/>
          <p:cNvSpPr/>
          <p:nvPr/>
        </p:nvSpPr>
        <p:spPr>
          <a:xfrm>
            <a:off x="2409752" y="1696518"/>
            <a:ext cx="2121195" cy="440175"/>
          </a:xfrm>
          <a:prstGeom prst="round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lIns="91232" tIns="45616" rIns="91232" bIns="45616"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40" name="圆角矩形 13"/>
          <p:cNvSpPr/>
          <p:nvPr/>
        </p:nvSpPr>
        <p:spPr>
          <a:xfrm>
            <a:off x="5029026" y="1696516"/>
            <a:ext cx="2204045" cy="467854"/>
          </a:xfrm>
          <a:prstGeom prst="round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lIns="91232" tIns="45616" rIns="91232" bIns="45616"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43" name="圆角矩形 16"/>
          <p:cNvSpPr/>
          <p:nvPr/>
        </p:nvSpPr>
        <p:spPr>
          <a:xfrm>
            <a:off x="2427719" y="2780240"/>
            <a:ext cx="4712375" cy="923552"/>
          </a:xfrm>
          <a:prstGeom prst="round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lIns="91232" tIns="45616" rIns="91232" bIns="45616"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nvGrpSpPr>
          <p:cNvPr id="3" name="群組 2"/>
          <p:cNvGrpSpPr/>
          <p:nvPr/>
        </p:nvGrpSpPr>
        <p:grpSpPr>
          <a:xfrm>
            <a:off x="914400" y="1187946"/>
            <a:ext cx="7898525" cy="5165554"/>
            <a:chOff x="835570" y="1187946"/>
            <a:chExt cx="7898525" cy="5165554"/>
          </a:xfrm>
        </p:grpSpPr>
        <p:sp>
          <p:nvSpPr>
            <p:cNvPr id="4" name="矩形 3"/>
            <p:cNvSpPr/>
            <p:nvPr/>
          </p:nvSpPr>
          <p:spPr>
            <a:xfrm>
              <a:off x="1918388" y="1707616"/>
              <a:ext cx="2339103" cy="461666"/>
            </a:xfrm>
            <a:prstGeom prst="rect">
              <a:avLst/>
            </a:prstGeom>
            <a:noFill/>
            <a:ln>
              <a:no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自我與生涯發展</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8" name="圆角矩形 11"/>
            <p:cNvSpPr/>
            <p:nvPr/>
          </p:nvSpPr>
          <p:spPr>
            <a:xfrm>
              <a:off x="1702676" y="1204905"/>
              <a:ext cx="2828271" cy="482440"/>
            </a:xfrm>
            <a:prstGeom prst="roundRect">
              <a:avLst/>
            </a:prstGeom>
            <a:solidFill>
              <a:srgbClr val="32BDAC"/>
            </a:solidFill>
            <a:ln>
              <a:noFill/>
            </a:ln>
          </p:spPr>
          <p:style>
            <a:lnRef idx="1">
              <a:schemeClr val="accent5"/>
            </a:lnRef>
            <a:fillRef idx="2">
              <a:schemeClr val="accent5"/>
            </a:fillRef>
            <a:effectRef idx="1">
              <a:schemeClr val="accent5"/>
            </a:effectRef>
            <a:fontRef idx="minor">
              <a:schemeClr val="dk1"/>
            </a:fontRef>
          </p:style>
          <p:txBody>
            <a:bodyPr lIns="91232" tIns="45616" rIns="91232" bIns="45616"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w="0"/>
                  <a:solidFill>
                    <a:prstClr val="white"/>
                  </a:solidFill>
                  <a:effectLst/>
                  <a:uLnTx/>
                  <a:uFillTx/>
                  <a:latin typeface="微軟正黑體" pitchFamily="34" charset="-120"/>
                  <a:ea typeface="微軟正黑體" pitchFamily="34" charset="-120"/>
                  <a:cs typeface="+mn-cs"/>
                </a:rPr>
                <a:t>綜合活動主題軸</a:t>
              </a:r>
              <a:endParaRPr kumimoji="0" lang="zh-CN" altLang="en-US" sz="2400" b="1" i="0" u="none" strike="noStrike" kern="1200" cap="none" spc="0" normalizeH="0" baseline="0" noProof="0" dirty="0">
                <a:ln w="0"/>
                <a:solidFill>
                  <a:prstClr val="white"/>
                </a:solidFill>
                <a:effectLst/>
                <a:uLnTx/>
                <a:uFillTx/>
                <a:latin typeface="微軟正黑體" pitchFamily="34" charset="-120"/>
                <a:ea typeface="微軟正黑體" pitchFamily="34" charset="-120"/>
                <a:cs typeface="+mn-cs"/>
              </a:endParaRPr>
            </a:p>
          </p:txBody>
        </p:sp>
        <p:sp>
          <p:nvSpPr>
            <p:cNvPr id="55" name="文字方塊 54"/>
            <p:cNvSpPr txBox="1">
              <a:spLocks noChangeArrowheads="1"/>
            </p:cNvSpPr>
            <p:nvPr/>
          </p:nvSpPr>
          <p:spPr bwMode="auto">
            <a:xfrm>
              <a:off x="5192236" y="1706771"/>
              <a:ext cx="2344007" cy="461454"/>
            </a:xfrm>
            <a:prstGeom prst="rect">
              <a:avLst/>
            </a:prstGeom>
            <a:noFill/>
            <a:ln w="9525">
              <a:noFill/>
              <a:miter lim="800000"/>
              <a:headEnd/>
              <a:tailEnd/>
            </a:ln>
          </p:spPr>
          <p:txBody>
            <a:bodyPr wrap="square" lIns="91232" tIns="45616" rIns="91232" bIns="45616">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生涯規劃與發展</a:t>
              </a:r>
              <a:endParaRPr kumimoji="0" lang="zh-TW" altLang="en-US" sz="2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微軟正黑體"/>
              </a:endParaRPr>
            </a:p>
          </p:txBody>
        </p:sp>
        <p:sp>
          <p:nvSpPr>
            <p:cNvPr id="56" name="文字方塊 55"/>
            <p:cNvSpPr txBox="1">
              <a:spLocks noChangeArrowheads="1"/>
            </p:cNvSpPr>
            <p:nvPr/>
          </p:nvSpPr>
          <p:spPr bwMode="auto">
            <a:xfrm>
              <a:off x="835570" y="2777480"/>
              <a:ext cx="7898525" cy="830786"/>
            </a:xfrm>
            <a:prstGeom prst="rect">
              <a:avLst/>
            </a:prstGeom>
            <a:noFill/>
            <a:ln w="9525">
              <a:noFill/>
              <a:miter lim="800000"/>
              <a:headEnd/>
              <a:tailEnd/>
            </a:ln>
          </p:spPr>
          <p:txBody>
            <a:bodyPr wrap="square" lIns="91232" tIns="45616" rIns="91232" bIns="45616">
              <a:spAutoFit/>
            </a:bodyPr>
            <a:lstStyle/>
            <a:p>
              <a:pPr marL="0" marR="0" lvl="0" indent="-1214438" algn="ctr"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err="1"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1c</a:t>
              </a:r>
              <a:r>
                <a:rPr kumimoji="0" lang="en-US" altLang="zh-TW" sz="2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-IV-2</a:t>
              </a:r>
              <a:r>
                <a:rPr kumimoji="0" lang="zh-TW" altLang="en-US" sz="2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探索</a:t>
              </a:r>
              <a:r>
                <a:rPr kumimoji="0"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工作世界</a:t>
              </a:r>
              <a:r>
                <a:rPr kumimoji="0" lang="zh-TW" altLang="en-US" sz="2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與</a:t>
              </a:r>
              <a:r>
                <a:rPr kumimoji="0"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未來發展</a:t>
              </a:r>
              <a:r>
                <a:rPr kumimoji="0" lang="zh-TW" altLang="en-US" sz="2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1214438"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提升個人</a:t>
              </a:r>
              <a:r>
                <a:rPr kumimoji="0"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價值</a:t>
              </a:r>
              <a:r>
                <a:rPr kumimoji="0" lang="zh-TW" altLang="en-US" sz="2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與</a:t>
              </a:r>
              <a:r>
                <a:rPr kumimoji="0"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生命</a:t>
              </a:r>
              <a:r>
                <a:rPr kumimoji="0" lang="zh-TW" altLang="en-US" sz="2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意義。</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4" name="圆角矩形 16"/>
            <p:cNvSpPr/>
            <p:nvPr/>
          </p:nvSpPr>
          <p:spPr>
            <a:xfrm>
              <a:off x="1702676" y="4146328"/>
              <a:ext cx="6200173" cy="2207172"/>
            </a:xfrm>
            <a:prstGeom prst="round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lIns="91232" tIns="45616" rIns="91232" bIns="45616" anchor="ctr"/>
            <a:lstStyle/>
            <a:p>
              <a:pPr marL="342900" marR="0" lvl="0" indent="-213122"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涯 </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J6 </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建立對於</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未來生涯</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的願景。</a:t>
              </a:r>
            </a:p>
            <a:p>
              <a:pPr marL="342900" marR="0" lvl="0" indent="-213122"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涯</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J9</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社會變遷</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與工作</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教育環境的關係。</a:t>
              </a:r>
            </a:p>
            <a:p>
              <a:pPr marL="342900" marR="0" lvl="0" indent="-213122"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涯 </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J11 </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分析影響個人</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生涯決定</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的因素。</a:t>
              </a:r>
            </a:p>
            <a:p>
              <a:pPr marL="342900" marR="0" lvl="0" indent="-213122"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涯 </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J12 </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發展及評估</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生涯決定的策略。</a:t>
              </a:r>
              <a:r>
                <a:rPr kumimoji="0" lang="zh-TW" altLang="en-US" sz="2400" b="1" i="0" u="none" strike="noStrike" kern="1200" cap="none" spc="0" normalizeH="0" baseline="0" noProof="0" dirty="0">
                  <a:ln>
                    <a:noFill/>
                  </a:ln>
                  <a:solidFill>
                    <a:prstClr val="white">
                      <a:lumMod val="95000"/>
                    </a:prstClr>
                  </a:solidFill>
                  <a:effectLst/>
                  <a:uLnTx/>
                  <a:uFillTx/>
                  <a:latin typeface="微軟正黑體" panose="020B0604030504040204" pitchFamily="34" charset="-120"/>
                  <a:ea typeface="微軟正黑體" panose="020B0604030504040204" pitchFamily="34" charset="-120"/>
                  <a:cs typeface="+mn-cs"/>
                </a:rPr>
                <a:t>。</a:t>
              </a:r>
            </a:p>
            <a:p>
              <a:pPr marL="342900" marR="0" lvl="0" indent="-213122"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涯 </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J13 </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培養</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生涯規劃及執行</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的能力。</a:t>
              </a:r>
              <a:endParaRPr kumimoji="0" lang="zh-CN"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p:txBody>
        </p:sp>
        <p:sp>
          <p:nvSpPr>
            <p:cNvPr id="33" name="圆角矩形 11"/>
            <p:cNvSpPr/>
            <p:nvPr/>
          </p:nvSpPr>
          <p:spPr>
            <a:xfrm>
              <a:off x="1702676" y="3677867"/>
              <a:ext cx="6138532" cy="442594"/>
            </a:xfrm>
            <a:prstGeom prst="roundRect">
              <a:avLst/>
            </a:prstGeom>
            <a:solidFill>
              <a:srgbClr val="32BDAC"/>
            </a:solidFill>
            <a:ln>
              <a:noFill/>
            </a:ln>
          </p:spPr>
          <p:style>
            <a:lnRef idx="1">
              <a:schemeClr val="accent5"/>
            </a:lnRef>
            <a:fillRef idx="2">
              <a:schemeClr val="accent5"/>
            </a:fillRef>
            <a:effectRef idx="1">
              <a:schemeClr val="accent5"/>
            </a:effectRef>
            <a:fontRef idx="minor">
              <a:schemeClr val="dk1"/>
            </a:fontRef>
          </p:style>
          <p:txBody>
            <a:bodyPr lIns="91232" tIns="45616" rIns="91232" bIns="45616"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生涯規劃教育</a:t>
              </a:r>
            </a:p>
          </p:txBody>
        </p:sp>
        <p:sp>
          <p:nvSpPr>
            <p:cNvPr id="41" name="圆角矩形 14"/>
            <p:cNvSpPr/>
            <p:nvPr/>
          </p:nvSpPr>
          <p:spPr>
            <a:xfrm>
              <a:off x="5073581" y="1187946"/>
              <a:ext cx="2767627" cy="487906"/>
            </a:xfrm>
            <a:prstGeom prst="roundRect">
              <a:avLst/>
            </a:prstGeom>
            <a:solidFill>
              <a:srgbClr val="32BDAC"/>
            </a:solidFill>
            <a:ln>
              <a:noFill/>
            </a:ln>
          </p:spPr>
          <p:style>
            <a:lnRef idx="2">
              <a:schemeClr val="accent1">
                <a:shade val="50000"/>
              </a:schemeClr>
            </a:lnRef>
            <a:fillRef idx="1">
              <a:schemeClr val="accent1"/>
            </a:fillRef>
            <a:effectRef idx="0">
              <a:schemeClr val="accent1"/>
            </a:effectRef>
            <a:fontRef idx="minor">
              <a:schemeClr val="lt1"/>
            </a:fontRef>
          </p:style>
          <p:txBody>
            <a:bodyPr lIns="91232" tIns="45616" rIns="91232" bIns="45616"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綜合活動主題項目</a:t>
              </a:r>
              <a:endParaRPr kumimoji="0" lang="zh-CN" altLang="en-US" sz="24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44" name="圆角矩形 17"/>
            <p:cNvSpPr/>
            <p:nvPr/>
          </p:nvSpPr>
          <p:spPr>
            <a:xfrm>
              <a:off x="1702676" y="2234049"/>
              <a:ext cx="6138532" cy="446567"/>
            </a:xfrm>
            <a:prstGeom prst="roundRect">
              <a:avLst/>
            </a:prstGeom>
            <a:solidFill>
              <a:srgbClr val="32BDAC"/>
            </a:solidFill>
            <a:ln>
              <a:noFill/>
            </a:ln>
          </p:spPr>
          <p:style>
            <a:lnRef idx="2">
              <a:schemeClr val="accent1">
                <a:shade val="50000"/>
              </a:schemeClr>
            </a:lnRef>
            <a:fillRef idx="1">
              <a:schemeClr val="accent1"/>
            </a:fillRef>
            <a:effectRef idx="0">
              <a:schemeClr val="accent1"/>
            </a:effectRef>
            <a:fontRef idx="minor">
              <a:schemeClr val="lt1"/>
            </a:fontRef>
          </p:style>
          <p:txBody>
            <a:bodyPr lIns="91232" tIns="45616" rIns="91232" bIns="45616"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綜合活動學習表現</a:t>
              </a:r>
              <a:endParaRPr kumimoji="0" lang="zh-CN" altLang="en-US" sz="24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grpSp>
      <p:grpSp>
        <p:nvGrpSpPr>
          <p:cNvPr id="28" name="群組 27"/>
          <p:cNvGrpSpPr/>
          <p:nvPr/>
        </p:nvGrpSpPr>
        <p:grpSpPr>
          <a:xfrm>
            <a:off x="763082" y="268785"/>
            <a:ext cx="8049842" cy="888693"/>
            <a:chOff x="479294" y="268785"/>
            <a:chExt cx="7788526" cy="888693"/>
          </a:xfrm>
        </p:grpSpPr>
        <p:sp>
          <p:nvSpPr>
            <p:cNvPr id="29" name="文本框 133"/>
            <p:cNvSpPr txBox="1"/>
            <p:nvPr/>
          </p:nvSpPr>
          <p:spPr>
            <a:xfrm>
              <a:off x="479294" y="268785"/>
              <a:ext cx="1157545"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smtClean="0">
                  <a:ln>
                    <a:noFill/>
                  </a:ln>
                  <a:solidFill>
                    <a:srgbClr val="605E5E"/>
                  </a:solidFill>
                  <a:effectLst/>
                  <a:uLnTx/>
                  <a:uFillTx/>
                  <a:latin typeface="微軟正黑體" panose="020B0604030504040204" pitchFamily="34" charset="-120"/>
                  <a:ea typeface="微軟正黑體" panose="020B0604030504040204" pitchFamily="34" charset="-120"/>
                  <a:cs typeface="Aharoni" panose="02010803020104030203" pitchFamily="2" charset="-79"/>
                </a:rPr>
                <a:t>0</a:t>
              </a:r>
              <a:r>
                <a:rPr kumimoji="0" lang="en-US" altLang="zh-TW" sz="3000" b="0" i="0" u="none" strike="noStrike" kern="1200" cap="none" spc="0" normalizeH="0" baseline="0" noProof="0" dirty="0" smtClean="0">
                  <a:ln>
                    <a:noFill/>
                  </a:ln>
                  <a:solidFill>
                    <a:srgbClr val="605E5E"/>
                  </a:solidFill>
                  <a:effectLst/>
                  <a:uLnTx/>
                  <a:uFillTx/>
                  <a:latin typeface="微軟正黑體" panose="020B0604030504040204" pitchFamily="34" charset="-120"/>
                  <a:ea typeface="微軟正黑體" panose="020B0604030504040204" pitchFamily="34" charset="-120"/>
                  <a:cs typeface="Aharoni" panose="02010803020104030203" pitchFamily="2" charset="-79"/>
                </a:rPr>
                <a:t>2</a:t>
              </a:r>
              <a:endParaRPr kumimoji="0" lang="zh-CN" altLang="en-US" sz="3000" b="0" i="0" u="none" strike="noStrike" kern="1200" cap="none" spc="0" normalizeH="0" baseline="0" noProof="0" dirty="0">
                <a:ln>
                  <a:noFill/>
                </a:ln>
                <a:solidFill>
                  <a:srgbClr val="605E5E"/>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p:txBody>
        </p:sp>
        <p:grpSp>
          <p:nvGrpSpPr>
            <p:cNvPr id="30" name="群組 29"/>
            <p:cNvGrpSpPr/>
            <p:nvPr/>
          </p:nvGrpSpPr>
          <p:grpSpPr>
            <a:xfrm>
              <a:off x="1279092" y="306663"/>
              <a:ext cx="6988728" cy="850815"/>
              <a:chOff x="1279092" y="306663"/>
              <a:chExt cx="6988728" cy="850815"/>
            </a:xfrm>
          </p:grpSpPr>
          <p:sp>
            <p:nvSpPr>
              <p:cNvPr id="31" name="Freeform 56"/>
              <p:cNvSpPr>
                <a:spLocks/>
              </p:cNvSpPr>
              <p:nvPr/>
            </p:nvSpPr>
            <p:spPr bwMode="auto">
              <a:xfrm>
                <a:off x="1279092" y="306663"/>
                <a:ext cx="6988728" cy="476436"/>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rgbClr val="007A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2" name="文本框 105"/>
              <p:cNvSpPr txBox="1"/>
              <p:nvPr/>
            </p:nvSpPr>
            <p:spPr>
              <a:xfrm>
                <a:off x="1279092" y="326481"/>
                <a:ext cx="6988728" cy="830997"/>
              </a:xfrm>
              <a:prstGeom prst="rect">
                <a:avLst/>
              </a:prstGeom>
              <a:noFill/>
            </p:spPr>
            <p:txBody>
              <a:bodyPr wrap="square" rtlCol="0">
                <a:spAutoFit/>
              </a:bodyPr>
              <a:lstStyle/>
              <a:p>
                <a:pPr lvl="0">
                  <a:defRPr/>
                </a:pPr>
                <a:r>
                  <a:rPr lang="zh-TW" altLang="en-US" sz="2400" b="1" dirty="0">
                    <a:solidFill>
                      <a:prstClr val="white"/>
                    </a:solidFill>
                    <a:latin typeface="微軟正黑體" panose="020B0604030504040204" pitchFamily="34" charset="-120"/>
                    <a:ea typeface="微軟正黑體" panose="020B0604030504040204" pitchFamily="34" charset="-120"/>
                    <a:cs typeface="Arial Unicode MS" panose="020B0604020202020204" pitchFamily="34" charset="-122"/>
                  </a:rPr>
                  <a:t>依據</a:t>
                </a:r>
                <a:r>
                  <a:rPr lang="en-US" altLang="zh-TW" sz="2400" b="1" dirty="0">
                    <a:solidFill>
                      <a:prstClr val="white"/>
                    </a:solidFill>
                    <a:latin typeface="微軟正黑體" panose="020B0604030504040204" pitchFamily="34" charset="-120"/>
                    <a:ea typeface="微軟正黑體" panose="020B0604030504040204" pitchFamily="34" charset="-120"/>
                    <a:cs typeface="Arial Unicode MS" panose="020B0604020202020204" pitchFamily="34" charset="-122"/>
                  </a:rPr>
                  <a:t>”</a:t>
                </a:r>
                <a:r>
                  <a:rPr lang="zh-TW" altLang="en-US" sz="2400" b="1" dirty="0">
                    <a:solidFill>
                      <a:prstClr val="white"/>
                    </a:solidFill>
                    <a:latin typeface="微軟正黑體" panose="020B0604030504040204" pitchFamily="34" charset="-120"/>
                    <a:ea typeface="微軟正黑體" panose="020B0604030504040204" pitchFamily="34" charset="-120"/>
                    <a:cs typeface="Arial Unicode MS" panose="020B0604020202020204" pitchFamily="34" charset="-122"/>
                  </a:rPr>
                  <a:t>既有</a:t>
                </a:r>
                <a:r>
                  <a:rPr lang="en-US" altLang="zh-TW" sz="2400" b="1" dirty="0">
                    <a:solidFill>
                      <a:prstClr val="white"/>
                    </a:solidFill>
                    <a:latin typeface="微軟正黑體" panose="020B0604030504040204" pitchFamily="34" charset="-120"/>
                    <a:ea typeface="微軟正黑體" panose="020B0604030504040204" pitchFamily="34" charset="-120"/>
                    <a:cs typeface="Arial Unicode MS" panose="020B0604020202020204" pitchFamily="34" charset="-122"/>
                  </a:rPr>
                  <a:t>”</a:t>
                </a:r>
                <a:r>
                  <a:rPr lang="zh-TW" altLang="en-US" sz="2400" b="1" dirty="0">
                    <a:solidFill>
                      <a:prstClr val="white"/>
                    </a:solidFill>
                    <a:latin typeface="微軟正黑體" panose="020B0604030504040204" pitchFamily="34" charset="-120"/>
                    <a:ea typeface="微軟正黑體" panose="020B0604030504040204" pitchFamily="34" charset="-120"/>
                    <a:cs typeface="Arial Unicode MS" panose="020B0604020202020204" pitchFamily="34" charset="-122"/>
                  </a:rPr>
                  <a:t>融入時機檢視符合領域內涵的學習表現</a:t>
                </a:r>
                <a:endParaRPr lang="zh-CN" altLang="en-US" sz="2400" b="1" dirty="0">
                  <a:solidFill>
                    <a:prstClr val="white"/>
                  </a:solidFill>
                  <a:latin typeface="微軟正黑體" panose="020B0604030504040204" pitchFamily="34" charset="-120"/>
                  <a:ea typeface="微軟正黑體" panose="020B0604030504040204" pitchFamily="34" charset="-120"/>
                  <a:cs typeface="Arial Unicode MS" panose="020B0604020202020204" pitchFamily="34" charset="-122"/>
                </a:endParaRPr>
              </a:p>
            </p:txBody>
          </p:sp>
        </p:grpSp>
      </p:grpSp>
    </p:spTree>
    <p:extLst>
      <p:ext uri="{BB962C8B-B14F-4D97-AF65-F5344CB8AC3E}">
        <p14:creationId xmlns:p14="http://schemas.microsoft.com/office/powerpoint/2010/main" val="3562617661"/>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433388" y="188640"/>
            <a:ext cx="8229600" cy="1143000"/>
          </a:xfrm>
          <a:ln>
            <a:miter lim="800000"/>
            <a:headEnd/>
            <a:tailEnd/>
          </a:ln>
          <a:extLst/>
        </p:spPr>
        <p:style>
          <a:lnRef idx="0">
            <a:schemeClr val="accent5"/>
          </a:lnRef>
          <a:fillRef idx="3">
            <a:schemeClr val="accent5"/>
          </a:fillRef>
          <a:effectRef idx="3">
            <a:schemeClr val="accent5"/>
          </a:effectRef>
          <a:fontRef idx="minor">
            <a:schemeClr val="lt1"/>
          </a:fontRef>
        </p:style>
        <p:txBody>
          <a:bodyPr>
            <a:normAutofit fontScale="90000"/>
          </a:bodyPr>
          <a:lstStyle/>
          <a:p>
            <a:pPr>
              <a:lnSpc>
                <a:spcPts val="4200"/>
              </a:lnSpc>
              <a:spcBef>
                <a:spcPts val="0"/>
              </a:spcBef>
              <a:defRPr/>
            </a:pPr>
            <a:r>
              <a:rPr lang="zh-TW" altLang="en-US" sz="2800" b="1" smtClean="0">
                <a:solidFill>
                  <a:schemeClr val="hlin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要改變教學  </a:t>
            </a:r>
            <a:r>
              <a:rPr lang="zh-TW" altLang="en-US" sz="2800" b="1"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要制定新課綱的最大原因</a:t>
            </a:r>
            <a:r>
              <a:rPr lang="en-US" altLang="zh-TW" sz="2800" b="1"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2800" b="1"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3600" b="1"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台灣需要每個孩子</a:t>
            </a:r>
            <a:endParaRPr lang="zh-TW" altLang="en-US" sz="3600" b="1"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147" name="Rectangle 3"/>
          <p:cNvSpPr>
            <a:spLocks noGrp="1"/>
          </p:cNvSpPr>
          <p:nvPr>
            <p:ph type="body" idx="1"/>
          </p:nvPr>
        </p:nvSpPr>
        <p:spPr>
          <a:xfrm>
            <a:off x="428624" y="1412776"/>
            <a:ext cx="8247831" cy="2461443"/>
          </a:xfrm>
          <a:ln>
            <a:miter lim="800000"/>
            <a:headEnd/>
            <a:tailEnd/>
          </a:ln>
          <a:extLst/>
        </p:spPr>
        <p:style>
          <a:lnRef idx="0">
            <a:schemeClr val="accent3"/>
          </a:lnRef>
          <a:fillRef idx="3">
            <a:schemeClr val="accent3"/>
          </a:fillRef>
          <a:effectRef idx="3">
            <a:schemeClr val="accent3"/>
          </a:effectRef>
          <a:fontRef idx="minor">
            <a:schemeClr val="lt1"/>
          </a:fontRef>
        </p:style>
        <p:txBody>
          <a:bodyPr>
            <a:normAutofit fontScale="25000" lnSpcReduction="20000"/>
          </a:bodyPr>
          <a:lstStyle/>
          <a:p>
            <a:pPr>
              <a:lnSpc>
                <a:spcPts val="3800"/>
              </a:lnSpc>
              <a:spcBef>
                <a:spcPts val="0"/>
              </a:spcBef>
              <a:buFont typeface="Arial" pitchFamily="34" charset="0"/>
              <a:buNone/>
              <a:defRPr/>
            </a:pPr>
            <a:r>
              <a:rPr lang="zh-TW" altLang="en-US" sz="2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需要把</a:t>
            </a:r>
            <a:r>
              <a:rPr lang="zh-TW" altLang="en-US"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每一位學生帶上來</a:t>
            </a:r>
            <a:r>
              <a:rPr lang="zh-TW" altLang="en-US" sz="2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的課綱</a:t>
            </a:r>
          </a:p>
          <a:p>
            <a:pPr>
              <a:lnSpc>
                <a:spcPts val="3800"/>
              </a:lnSpc>
              <a:spcBef>
                <a:spcPts val="0"/>
              </a:spcBef>
              <a:buFont typeface="Arial" pitchFamily="34" charset="0"/>
              <a:buNone/>
              <a:defRPr/>
            </a:pPr>
            <a:r>
              <a:rPr lang="zh-TW" altLang="en-US" sz="2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需要</a:t>
            </a:r>
            <a:r>
              <a:rPr lang="zh-TW" altLang="en-US"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看到課堂上每個學生</a:t>
            </a:r>
            <a:r>
              <a:rPr lang="zh-TW" altLang="en-US" sz="2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的教學</a:t>
            </a:r>
          </a:p>
          <a:p>
            <a:pPr>
              <a:lnSpc>
                <a:spcPts val="3800"/>
              </a:lnSpc>
              <a:spcBef>
                <a:spcPts val="0"/>
              </a:spcBef>
              <a:buFont typeface="Arial" pitchFamily="34" charset="0"/>
              <a:buNone/>
              <a:defRPr/>
            </a:pPr>
            <a:r>
              <a:rPr lang="zh-TW" altLang="en-US" sz="2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需要讓每個學生都</a:t>
            </a:r>
            <a:r>
              <a:rPr lang="zh-TW" altLang="en-US"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能自己學會</a:t>
            </a:r>
            <a:r>
              <a:rPr lang="zh-TW" altLang="en-US" sz="2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的學習</a:t>
            </a:r>
          </a:p>
          <a:p>
            <a:pPr>
              <a:lnSpc>
                <a:spcPts val="3800"/>
              </a:lnSpc>
              <a:spcBef>
                <a:spcPts val="0"/>
              </a:spcBef>
              <a:buFont typeface="Arial" pitchFamily="34" charset="0"/>
              <a:buNone/>
              <a:defRPr/>
            </a:pPr>
            <a:r>
              <a:rPr lang="zh-TW" altLang="en-US" sz="2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需要讓學生</a:t>
            </a:r>
            <a:r>
              <a:rPr lang="zh-TW" altLang="en-US"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有學習本事</a:t>
            </a:r>
            <a:r>
              <a:rPr lang="zh-TW" altLang="en-US" sz="2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，能</a:t>
            </a:r>
            <a:r>
              <a:rPr lang="zh-TW" altLang="en-US"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喜歡學習與持續學習</a:t>
            </a:r>
          </a:p>
          <a:p>
            <a:pPr>
              <a:lnSpc>
                <a:spcPts val="3800"/>
              </a:lnSpc>
              <a:spcBef>
                <a:spcPts val="0"/>
              </a:spcBef>
              <a:buFont typeface="Arial" pitchFamily="34" charset="0"/>
              <a:buNone/>
              <a:defRPr/>
            </a:pPr>
            <a:r>
              <a:rPr lang="zh-TW" altLang="en-US" sz="2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最後才能</a:t>
            </a:r>
            <a:r>
              <a:rPr lang="zh-TW" altLang="en-US"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培養學生成為終身學習者</a:t>
            </a:r>
          </a:p>
          <a:p>
            <a:pPr>
              <a:lnSpc>
                <a:spcPts val="3800"/>
              </a:lnSpc>
              <a:spcBef>
                <a:spcPts val="0"/>
              </a:spcBef>
              <a:buFont typeface="Arial" pitchFamily="34" charset="0"/>
              <a:buNone/>
              <a:defRPr/>
            </a:pPr>
            <a:endParaRPr lang="zh-TW" altLang="en-US" sz="2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2296" name="矩形 3"/>
          <p:cNvSpPr>
            <a:spLocks noChangeArrowheads="1"/>
          </p:cNvSpPr>
          <p:nvPr/>
        </p:nvSpPr>
        <p:spPr bwMode="auto">
          <a:xfrm>
            <a:off x="419100" y="4005263"/>
            <a:ext cx="8256588" cy="274955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lnSpc>
                <a:spcPts val="3400"/>
              </a:lnSpc>
              <a:spcBef>
                <a:spcPct val="0"/>
              </a:spcBef>
              <a:buFont typeface="Arial" pitchFamily="34" charset="0"/>
              <a:buNone/>
            </a:pPr>
            <a:r>
              <a:rPr lang="zh-TW" altLang="en-US" sz="2600" b="1">
                <a:latin typeface="微軟正黑體" pitchFamily="34" charset="-120"/>
                <a:ea typeface="微軟正黑體" pitchFamily="34" charset="-120"/>
              </a:rPr>
              <a:t>台灣的教育現況至少存在五個不正常的現象：</a:t>
            </a:r>
          </a:p>
          <a:p>
            <a:pPr eaLnBrk="1" hangingPunct="1">
              <a:lnSpc>
                <a:spcPts val="3400"/>
              </a:lnSpc>
              <a:spcBef>
                <a:spcPct val="0"/>
              </a:spcBef>
              <a:buFontTx/>
              <a:buNone/>
            </a:pPr>
            <a:r>
              <a:rPr lang="zh-TW" altLang="en-US" sz="2600" b="1">
                <a:latin typeface="微軟正黑體" pitchFamily="34" charset="-120"/>
                <a:ea typeface="微軟正黑體" pitchFamily="34" charset="-120"/>
              </a:rPr>
              <a:t>一、</a:t>
            </a:r>
            <a:r>
              <a:rPr lang="zh-TW" altLang="en-US" sz="2600" b="1">
                <a:solidFill>
                  <a:srgbClr val="0000FF"/>
                </a:solidFill>
                <a:latin typeface="微軟正黑體" pitchFamily="34" charset="-120"/>
                <a:ea typeface="微軟正黑體" pitchFamily="34" charset="-120"/>
              </a:rPr>
              <a:t>最受重視的學科           </a:t>
            </a:r>
            <a:r>
              <a:rPr lang="zh-TW" altLang="en-US" sz="2600" b="1">
                <a:latin typeface="微軟正黑體" pitchFamily="34" charset="-120"/>
                <a:ea typeface="微軟正黑體" pitchFamily="34" charset="-120"/>
              </a:rPr>
              <a:t>整體的學習成就反而較差</a:t>
            </a:r>
          </a:p>
          <a:p>
            <a:pPr eaLnBrk="1" hangingPunct="1">
              <a:lnSpc>
                <a:spcPts val="3400"/>
              </a:lnSpc>
              <a:spcBef>
                <a:spcPct val="0"/>
              </a:spcBef>
              <a:buFontTx/>
              <a:buNone/>
            </a:pPr>
            <a:r>
              <a:rPr lang="zh-TW" altLang="en-US" sz="2600" b="1">
                <a:latin typeface="微軟正黑體" pitchFamily="34" charset="-120"/>
                <a:ea typeface="微軟正黑體" pitchFamily="34" charset="-120"/>
              </a:rPr>
              <a:t>二、</a:t>
            </a:r>
            <a:r>
              <a:rPr lang="zh-TW" altLang="en-US" sz="2600" b="1">
                <a:solidFill>
                  <a:srgbClr val="0000FF"/>
                </a:solidFill>
                <a:latin typeface="微軟正黑體" pitchFamily="34" charset="-120"/>
                <a:ea typeface="微軟正黑體" pitchFamily="34" charset="-120"/>
              </a:rPr>
              <a:t>最具終生價值的學科   </a:t>
            </a:r>
            <a:r>
              <a:rPr lang="zh-TW" altLang="en-US" sz="2600" b="1">
                <a:latin typeface="微軟正黑體" pitchFamily="34" charset="-120"/>
                <a:ea typeface="微軟正黑體" pitchFamily="34" charset="-120"/>
              </a:rPr>
              <a:t>常常最不受重視</a:t>
            </a:r>
          </a:p>
          <a:p>
            <a:pPr eaLnBrk="1" hangingPunct="1">
              <a:lnSpc>
                <a:spcPts val="3400"/>
              </a:lnSpc>
              <a:spcBef>
                <a:spcPct val="0"/>
              </a:spcBef>
              <a:buFontTx/>
              <a:buNone/>
            </a:pPr>
            <a:r>
              <a:rPr lang="zh-TW" altLang="en-US" sz="2600" b="1">
                <a:latin typeface="微軟正黑體" pitchFamily="34" charset="-120"/>
                <a:ea typeface="微軟正黑體" pitchFamily="34" charset="-120"/>
              </a:rPr>
              <a:t>三、</a:t>
            </a:r>
            <a:r>
              <a:rPr lang="zh-TW" altLang="en-US" sz="2600" b="1">
                <a:solidFill>
                  <a:srgbClr val="FF0000"/>
                </a:solidFill>
                <a:latin typeface="微軟正黑體" pitchFamily="34" charset="-120"/>
                <a:ea typeface="微軟正黑體" pitchFamily="34" charset="-120"/>
              </a:rPr>
              <a:t>最該教導的學生           常常最被忽視</a:t>
            </a:r>
          </a:p>
          <a:p>
            <a:pPr eaLnBrk="1" hangingPunct="1">
              <a:lnSpc>
                <a:spcPts val="3400"/>
              </a:lnSpc>
              <a:spcBef>
                <a:spcPct val="0"/>
              </a:spcBef>
              <a:buFontTx/>
              <a:buNone/>
            </a:pPr>
            <a:r>
              <a:rPr lang="zh-TW" altLang="en-US" sz="2600" b="1">
                <a:latin typeface="微軟正黑體" pitchFamily="34" charset="-120"/>
                <a:ea typeface="微軟正黑體" pitchFamily="34" charset="-120"/>
              </a:rPr>
              <a:t>四、</a:t>
            </a:r>
            <a:r>
              <a:rPr lang="zh-TW" altLang="en-US" sz="2600" b="1">
                <a:solidFill>
                  <a:srgbClr val="FF0000"/>
                </a:solidFill>
                <a:latin typeface="微軟正黑體" pitchFamily="34" charset="-120"/>
                <a:ea typeface="微軟正黑體" pitchFamily="34" charset="-120"/>
              </a:rPr>
              <a:t>未來最需要的能力       常常較少要求  較少強調</a:t>
            </a:r>
            <a:endParaRPr lang="en-US" altLang="zh-TW" sz="2600" b="1">
              <a:solidFill>
                <a:srgbClr val="FF0000"/>
              </a:solidFill>
              <a:latin typeface="微軟正黑體" pitchFamily="34" charset="-120"/>
              <a:ea typeface="微軟正黑體" pitchFamily="34" charset="-120"/>
            </a:endParaRPr>
          </a:p>
          <a:p>
            <a:pPr eaLnBrk="1" hangingPunct="1">
              <a:lnSpc>
                <a:spcPts val="3400"/>
              </a:lnSpc>
              <a:spcBef>
                <a:spcPct val="0"/>
              </a:spcBef>
              <a:buFontTx/>
              <a:buNone/>
            </a:pPr>
            <a:r>
              <a:rPr lang="zh-TW" altLang="en-US" sz="2600" b="1">
                <a:latin typeface="微軟正黑體" pitchFamily="34" charset="-120"/>
                <a:ea typeface="微軟正黑體" pitchFamily="34" charset="-120"/>
              </a:rPr>
              <a:t>五、</a:t>
            </a:r>
            <a:r>
              <a:rPr lang="zh-TW" altLang="en-US" sz="2600" b="1">
                <a:solidFill>
                  <a:srgbClr val="0000FF"/>
                </a:solidFill>
                <a:latin typeface="微軟正黑體" pitchFamily="34" charset="-120"/>
                <a:ea typeface="微軟正黑體" pitchFamily="34" charset="-120"/>
              </a:rPr>
              <a:t>最強調務實致用的學科  </a:t>
            </a:r>
            <a:r>
              <a:rPr lang="zh-TW" altLang="en-US" sz="2600" b="1">
                <a:latin typeface="微軟正黑體" pitchFamily="34" charset="-120"/>
                <a:ea typeface="微軟正黑體" pitchFamily="34" charset="-120"/>
              </a:rPr>
              <a:t>反而較不真的重視實務</a:t>
            </a:r>
            <a:endParaRPr lang="zh-TW" altLang="en-US" sz="2600">
              <a:latin typeface="微軟正黑體" pitchFamily="34" charset="-120"/>
              <a:ea typeface="微軟正黑體" pitchFamily="34" charset="-120"/>
            </a:endParaRPr>
          </a:p>
        </p:txBody>
      </p:sp>
    </p:spTree>
    <p:extLst>
      <p:ext uri="{BB962C8B-B14F-4D97-AF65-F5344CB8AC3E}">
        <p14:creationId xmlns:p14="http://schemas.microsoft.com/office/powerpoint/2010/main" val="39750390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876093" y="1011710"/>
            <a:ext cx="8131306" cy="5604990"/>
          </a:xfrm>
          <a:prstGeom prst="rect">
            <a:avLst/>
          </a:prstGeom>
          <a:solidFill>
            <a:schemeClr val="bg1"/>
          </a:solidFill>
          <a:ln w="2857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圆角矩形 23"/>
          <p:cNvSpPr/>
          <p:nvPr/>
        </p:nvSpPr>
        <p:spPr>
          <a:xfrm>
            <a:off x="876093" y="5171469"/>
            <a:ext cx="8131306" cy="1564581"/>
          </a:xfrm>
          <a:prstGeom prst="round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lIns="91232" tIns="45616" rIns="91232" bIns="45616" anchor="ctr"/>
          <a:lstStyle/>
          <a:p>
            <a:pPr marL="95250" marR="0" lvl="0" indent="-95250" algn="l" defTabSz="6858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家 </a:t>
            </a:r>
            <a:r>
              <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Cc-IV-2 </a:t>
            </a: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生活用品的</a:t>
            </a:r>
            <a:r>
              <a:rPr kumimoji="0"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創意設計</a:t>
            </a: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與製作，以及個人</a:t>
            </a:r>
            <a:r>
              <a:rPr kumimoji="0"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興趣與能力</a:t>
            </a: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a:t>
            </a:r>
            <a:r>
              <a:rPr kumimoji="0"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覺察</a:t>
            </a:r>
            <a:r>
              <a:rPr kumimoji="0" lang="zh-TW" altLang="en-US" sz="20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95250" marR="0" lvl="0" indent="-9525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輔 </a:t>
            </a:r>
            <a:r>
              <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Cb-IV-2 </a:t>
            </a: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工作意義、工作態度、工作世界與</a:t>
            </a:r>
            <a:r>
              <a:rPr kumimoji="0"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未來發展</a:t>
            </a: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的探索。</a:t>
            </a:r>
            <a:endPar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2" name="圆角矩形 24"/>
          <p:cNvSpPr/>
          <p:nvPr/>
        </p:nvSpPr>
        <p:spPr>
          <a:xfrm>
            <a:off x="964252" y="4874475"/>
            <a:ext cx="7938448" cy="452609"/>
          </a:xfrm>
          <a:prstGeom prst="roundRect">
            <a:avLst/>
          </a:prstGeom>
          <a:solidFill>
            <a:srgbClr val="32BDAC"/>
          </a:solidFill>
          <a:ln>
            <a:noFill/>
          </a:ln>
        </p:spPr>
        <p:style>
          <a:lnRef idx="2">
            <a:schemeClr val="accent1">
              <a:shade val="50000"/>
            </a:schemeClr>
          </a:lnRef>
          <a:fillRef idx="1">
            <a:schemeClr val="accent1"/>
          </a:fillRef>
          <a:effectRef idx="0">
            <a:schemeClr val="accent1"/>
          </a:effectRef>
          <a:fontRef idx="minor">
            <a:schemeClr val="lt1"/>
          </a:fontRef>
        </p:style>
        <p:txBody>
          <a:bodyPr lIns="91232" tIns="45616" rIns="91232" bIns="45616"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綜合活動學習內容</a:t>
            </a:r>
            <a:endParaRPr kumimoji="0" lang="zh-CN" altLang="en-US" sz="24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15" name="圆角矩形 16"/>
          <p:cNvSpPr/>
          <p:nvPr/>
        </p:nvSpPr>
        <p:spPr>
          <a:xfrm>
            <a:off x="1279092" y="3814486"/>
            <a:ext cx="4347692" cy="940054"/>
          </a:xfrm>
          <a:prstGeom prst="round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lIns="91232" tIns="45616" rIns="91232" bIns="45616"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7" name="圆角矩形 17"/>
          <p:cNvSpPr/>
          <p:nvPr/>
        </p:nvSpPr>
        <p:spPr>
          <a:xfrm>
            <a:off x="977901" y="3519301"/>
            <a:ext cx="7938448" cy="482618"/>
          </a:xfrm>
          <a:prstGeom prst="roundRect">
            <a:avLst/>
          </a:prstGeom>
          <a:solidFill>
            <a:srgbClr val="32BDAC"/>
          </a:solidFill>
          <a:ln>
            <a:noFill/>
          </a:ln>
        </p:spPr>
        <p:style>
          <a:lnRef idx="2">
            <a:schemeClr val="accent1">
              <a:shade val="50000"/>
            </a:schemeClr>
          </a:lnRef>
          <a:fillRef idx="1">
            <a:schemeClr val="accent1"/>
          </a:fillRef>
          <a:effectRef idx="0">
            <a:schemeClr val="accent1"/>
          </a:effectRef>
          <a:fontRef idx="minor">
            <a:schemeClr val="lt1"/>
          </a:fontRef>
        </p:style>
        <p:txBody>
          <a:bodyPr lIns="91232" tIns="45616" rIns="91232" bIns="45616"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綜合活動學習表現</a:t>
            </a:r>
            <a:endParaRPr kumimoji="0" lang="zh-CN" altLang="en-US" sz="24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18" name="圆角矩形 16"/>
          <p:cNvSpPr/>
          <p:nvPr/>
        </p:nvSpPr>
        <p:spPr>
          <a:xfrm>
            <a:off x="1808581" y="1699161"/>
            <a:ext cx="6216624" cy="1643476"/>
          </a:xfrm>
          <a:prstGeom prst="round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lIns="91232" tIns="45616" rIns="91232" bIns="45616" anchor="ctr"/>
          <a:lstStyle/>
          <a:p>
            <a:pPr marL="342900" marR="0" lvl="0" indent="-213122"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涯 </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J6 </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建立對於</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未來生涯</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的願景。</a:t>
            </a:r>
          </a:p>
          <a:p>
            <a:pPr marL="342900" marR="0" lvl="0" indent="-213122"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涯</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J9</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社會變遷</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與工作</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教育環境的關係</a:t>
            </a:r>
            <a:r>
              <a:rPr kumimoji="0" lang="zh-TW" altLang="en-US" sz="2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smtClean="0">
                <a:ln>
                  <a:noFill/>
                </a:ln>
                <a:solidFill>
                  <a:prstClr val="white">
                    <a:lumMod val="95000"/>
                  </a:prstClr>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white">
                  <a:lumMod val="95000"/>
                </a:prstClr>
              </a:solidFill>
              <a:effectLst/>
              <a:uLnTx/>
              <a:uFillTx/>
              <a:latin typeface="微軟正黑體" panose="020B0604030504040204" pitchFamily="34" charset="-120"/>
              <a:ea typeface="微軟正黑體" panose="020B0604030504040204" pitchFamily="34" charset="-120"/>
              <a:cs typeface="+mn-cs"/>
            </a:endParaRPr>
          </a:p>
          <a:p>
            <a:pPr marL="342900" marR="0" lvl="0" indent="-213122"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涯 </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J13 </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培養</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生涯規劃及執行</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的能力。</a:t>
            </a:r>
            <a:endParaRPr kumimoji="0" lang="zh-CN"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p:txBody>
      </p:sp>
      <p:sp>
        <p:nvSpPr>
          <p:cNvPr id="19" name="圆角矩形 11"/>
          <p:cNvSpPr/>
          <p:nvPr/>
        </p:nvSpPr>
        <p:spPr>
          <a:xfrm>
            <a:off x="977899" y="1081523"/>
            <a:ext cx="7938449" cy="440975"/>
          </a:xfrm>
          <a:prstGeom prst="roundRect">
            <a:avLst/>
          </a:prstGeom>
          <a:solidFill>
            <a:srgbClr val="32BDAC"/>
          </a:solidFill>
          <a:ln>
            <a:noFill/>
          </a:ln>
        </p:spPr>
        <p:style>
          <a:lnRef idx="1">
            <a:schemeClr val="accent5"/>
          </a:lnRef>
          <a:fillRef idx="2">
            <a:schemeClr val="accent5"/>
          </a:fillRef>
          <a:effectRef idx="1">
            <a:schemeClr val="accent5"/>
          </a:effectRef>
          <a:fontRef idx="minor">
            <a:schemeClr val="dk1"/>
          </a:fontRef>
        </p:style>
        <p:txBody>
          <a:bodyPr lIns="91232" tIns="45616" rIns="91232" bIns="45616"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生涯規劃教育</a:t>
            </a:r>
          </a:p>
        </p:txBody>
      </p:sp>
      <p:sp>
        <p:nvSpPr>
          <p:cNvPr id="22" name="文字方塊 21"/>
          <p:cNvSpPr txBox="1">
            <a:spLocks noChangeArrowheads="1"/>
          </p:cNvSpPr>
          <p:nvPr/>
        </p:nvSpPr>
        <p:spPr bwMode="auto">
          <a:xfrm>
            <a:off x="2539185" y="4033453"/>
            <a:ext cx="4541469" cy="893376"/>
          </a:xfrm>
          <a:prstGeom prst="rect">
            <a:avLst/>
          </a:prstGeom>
          <a:noFill/>
          <a:ln w="9525">
            <a:noFill/>
            <a:miter lim="800000"/>
            <a:headEnd/>
            <a:tailEnd/>
          </a:ln>
        </p:spPr>
        <p:txBody>
          <a:bodyPr wrap="square" lIns="91232" tIns="45616" rIns="91232" bIns="45616">
            <a:spAutoFit/>
          </a:bodyPr>
          <a:lstStyle/>
          <a:p>
            <a:pPr marL="0" marR="0" lvl="0" indent="-1214438" algn="l"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1c-IV-2</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探索</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工作世界</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與</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未來發展</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，提升個人</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價值</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與</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生命</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意義。</a:t>
            </a:r>
          </a:p>
        </p:txBody>
      </p:sp>
      <p:grpSp>
        <p:nvGrpSpPr>
          <p:cNvPr id="5" name="群組 4"/>
          <p:cNvGrpSpPr/>
          <p:nvPr/>
        </p:nvGrpSpPr>
        <p:grpSpPr>
          <a:xfrm>
            <a:off x="763082" y="268785"/>
            <a:ext cx="7788526" cy="553998"/>
            <a:chOff x="479294" y="268785"/>
            <a:chExt cx="7788526" cy="553998"/>
          </a:xfrm>
        </p:grpSpPr>
        <p:sp>
          <p:nvSpPr>
            <p:cNvPr id="21" name="文本框 133"/>
            <p:cNvSpPr txBox="1"/>
            <p:nvPr/>
          </p:nvSpPr>
          <p:spPr>
            <a:xfrm>
              <a:off x="479294" y="268785"/>
              <a:ext cx="1157545"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smtClean="0">
                  <a:ln>
                    <a:noFill/>
                  </a:ln>
                  <a:solidFill>
                    <a:srgbClr val="605E5E"/>
                  </a:solidFill>
                  <a:effectLst/>
                  <a:uLnTx/>
                  <a:uFillTx/>
                  <a:latin typeface="微軟正黑體" panose="020B0604030504040204" pitchFamily="34" charset="-120"/>
                  <a:ea typeface="微軟正黑體" panose="020B0604030504040204" pitchFamily="34" charset="-120"/>
                  <a:cs typeface="Aharoni" panose="02010803020104030203" pitchFamily="2" charset="-79"/>
                </a:rPr>
                <a:t>02</a:t>
              </a:r>
              <a:endParaRPr kumimoji="0" lang="zh-CN" altLang="en-US" sz="3000" b="0" i="0" u="none" strike="noStrike" kern="1200" cap="none" spc="0" normalizeH="0" baseline="0" noProof="0" dirty="0">
                <a:ln>
                  <a:noFill/>
                </a:ln>
                <a:solidFill>
                  <a:srgbClr val="605E5E"/>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p:txBody>
        </p:sp>
        <p:grpSp>
          <p:nvGrpSpPr>
            <p:cNvPr id="2" name="群組 1"/>
            <p:cNvGrpSpPr/>
            <p:nvPr/>
          </p:nvGrpSpPr>
          <p:grpSpPr>
            <a:xfrm>
              <a:off x="1279092" y="306663"/>
              <a:ext cx="6988728" cy="481483"/>
              <a:chOff x="1279092" y="306663"/>
              <a:chExt cx="6988728" cy="481483"/>
            </a:xfrm>
          </p:grpSpPr>
          <p:sp>
            <p:nvSpPr>
              <p:cNvPr id="3" name="Freeform 56"/>
              <p:cNvSpPr>
                <a:spLocks/>
              </p:cNvSpPr>
              <p:nvPr/>
            </p:nvSpPr>
            <p:spPr bwMode="auto">
              <a:xfrm>
                <a:off x="1279092" y="306663"/>
                <a:ext cx="6988728" cy="476436"/>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rgbClr val="007A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3" name="文本框 105"/>
              <p:cNvSpPr txBox="1"/>
              <p:nvPr/>
            </p:nvSpPr>
            <p:spPr>
              <a:xfrm>
                <a:off x="1279092" y="326481"/>
                <a:ext cx="698872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2"/>
                  </a:rPr>
                  <a:t>選擇適合的學習內容</a:t>
                </a:r>
                <a:endParaRPr kumimoji="0" lang="zh-CN"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2"/>
                </a:endParaRPr>
              </a:p>
            </p:txBody>
          </p:sp>
        </p:grpSp>
      </p:grpSp>
    </p:spTree>
    <p:extLst>
      <p:ext uri="{BB962C8B-B14F-4D97-AF65-F5344CB8AC3E}">
        <p14:creationId xmlns:p14="http://schemas.microsoft.com/office/powerpoint/2010/main" val="339216160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63993" y="565626"/>
            <a:ext cx="599089" cy="5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3336468893"/>
              </p:ext>
            </p:extLst>
          </p:nvPr>
        </p:nvGraphicFramePr>
        <p:xfrm>
          <a:off x="435791" y="938824"/>
          <a:ext cx="8586954" cy="5813010"/>
        </p:xfrm>
        <a:graphic>
          <a:graphicData uri="http://schemas.openxmlformats.org/drawingml/2006/table">
            <a:tbl>
              <a:tblPr firstRow="1" bandRow="1">
                <a:tableStyleId>{D7AC3CCA-C797-4891-BE02-D94E43425B78}</a:tableStyleId>
              </a:tblPr>
              <a:tblGrid>
                <a:gridCol w="2027710">
                  <a:extLst>
                    <a:ext uri="{9D8B030D-6E8A-4147-A177-3AD203B41FA5}">
                      <a16:colId xmlns="" xmlns:a16="http://schemas.microsoft.com/office/drawing/2014/main" val="20000"/>
                    </a:ext>
                  </a:extLst>
                </a:gridCol>
                <a:gridCol w="4389120">
                  <a:extLst>
                    <a:ext uri="{9D8B030D-6E8A-4147-A177-3AD203B41FA5}">
                      <a16:colId xmlns="" xmlns:a16="http://schemas.microsoft.com/office/drawing/2014/main" val="20001"/>
                    </a:ext>
                  </a:extLst>
                </a:gridCol>
                <a:gridCol w="2170124">
                  <a:extLst>
                    <a:ext uri="{9D8B030D-6E8A-4147-A177-3AD203B41FA5}">
                      <a16:colId xmlns="" xmlns:a16="http://schemas.microsoft.com/office/drawing/2014/main" val="20002"/>
                    </a:ext>
                  </a:extLst>
                </a:gridCol>
              </a:tblGrid>
              <a:tr h="1471042">
                <a:tc>
                  <a:txBody>
                    <a:bodyPr/>
                    <a:lstStyle/>
                    <a:p>
                      <a:r>
                        <a:rPr lang="zh-TW" altLang="en-US" sz="2400" dirty="0" smtClean="0">
                          <a:solidFill>
                            <a:schemeClr val="bg1"/>
                          </a:solidFill>
                          <a:latin typeface="微軟正黑體" panose="020B0604030504040204" pitchFamily="34" charset="-120"/>
                          <a:ea typeface="微軟正黑體" panose="020B0604030504040204" pitchFamily="34" charset="-120"/>
                        </a:rPr>
                        <a:t>            學習表現</a:t>
                      </a:r>
                      <a:endParaRPr lang="en-US" altLang="zh-TW" sz="2400" dirty="0" smtClean="0">
                        <a:solidFill>
                          <a:schemeClr val="bg1"/>
                        </a:solidFill>
                        <a:latin typeface="微軟正黑體" panose="020B0604030504040204" pitchFamily="34" charset="-120"/>
                        <a:ea typeface="微軟正黑體" panose="020B0604030504040204" pitchFamily="34" charset="-120"/>
                      </a:endParaRPr>
                    </a:p>
                    <a:p>
                      <a:endParaRPr lang="en-US" altLang="zh-TW" sz="2400" dirty="0" smtClean="0">
                        <a:solidFill>
                          <a:schemeClr val="bg1"/>
                        </a:solidFill>
                        <a:latin typeface="微軟正黑體" panose="020B0604030504040204" pitchFamily="34" charset="-120"/>
                        <a:ea typeface="微軟正黑體" panose="020B0604030504040204" pitchFamily="34" charset="-120"/>
                      </a:endParaRPr>
                    </a:p>
                    <a:p>
                      <a:r>
                        <a:rPr lang="zh-TW" altLang="en-US" sz="2400" dirty="0" smtClean="0">
                          <a:solidFill>
                            <a:schemeClr val="bg1"/>
                          </a:solidFill>
                          <a:latin typeface="微軟正黑體" panose="020B0604030504040204" pitchFamily="34" charset="-120"/>
                          <a:ea typeface="微軟正黑體" panose="020B0604030504040204" pitchFamily="34" charset="-120"/>
                        </a:rPr>
                        <a:t>學習內容</a:t>
                      </a:r>
                      <a:endParaRPr lang="zh-TW" altLang="en-US" sz="2400"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lnTlToBr w="12700" cap="flat" cmpd="sng" algn="ctr">
                      <a:solidFill>
                        <a:schemeClr val="bg1"/>
                      </a:solidFill>
                      <a:prstDash val="solid"/>
                      <a:round/>
                      <a:headEnd type="none" w="med" len="med"/>
                      <a:tailEnd type="none" w="med" len="med"/>
                    </a:lnTlToBr>
                    <a:solidFill>
                      <a:srgbClr val="32BDAC"/>
                    </a:solidFill>
                  </a:tcPr>
                </a:tc>
                <a:tc>
                  <a:txBody>
                    <a:bodyPr/>
                    <a:lstStyle/>
                    <a:p>
                      <a:pPr marL="0" indent="0"/>
                      <a:r>
                        <a:rPr lang="en-US" altLang="zh-TW" sz="2400" dirty="0" smtClean="0">
                          <a:solidFill>
                            <a:schemeClr val="bg1"/>
                          </a:solidFill>
                          <a:latin typeface="微軟正黑體" panose="020B0604030504040204" pitchFamily="34" charset="-120"/>
                          <a:ea typeface="微軟正黑體" panose="020B0604030504040204" pitchFamily="34" charset="-120"/>
                        </a:rPr>
                        <a:t>1c-IV-2 </a:t>
                      </a:r>
                      <a:r>
                        <a:rPr lang="zh-TW" altLang="zh-TW" sz="2400" dirty="0" smtClean="0">
                          <a:solidFill>
                            <a:schemeClr val="bg1"/>
                          </a:solidFill>
                          <a:latin typeface="微軟正黑體" panose="020B0604030504040204" pitchFamily="34" charset="-120"/>
                          <a:ea typeface="微軟正黑體" panose="020B0604030504040204" pitchFamily="34" charset="-120"/>
                        </a:rPr>
                        <a:t>探索工作世界與未來發展，提升個人價值與生命意義</a:t>
                      </a:r>
                      <a:r>
                        <a:rPr lang="zh-TW" altLang="en-US" sz="2400" dirty="0" smtClean="0">
                          <a:solidFill>
                            <a:schemeClr val="bg1"/>
                          </a:solidFill>
                          <a:latin typeface="微軟正黑體" panose="020B0604030504040204" pitchFamily="34" charset="-120"/>
                          <a:ea typeface="微軟正黑體" panose="020B0604030504040204" pitchFamily="34" charset="-120"/>
                        </a:rPr>
                        <a:t>。</a:t>
                      </a:r>
                      <a:endParaRPr lang="zh-TW" altLang="en-US" sz="2400"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32BDAC"/>
                    </a:solidFill>
                  </a:tcPr>
                </a:tc>
                <a:tc>
                  <a:txBody>
                    <a:bodyPr/>
                    <a:lstStyle/>
                    <a:p>
                      <a:pPr marL="1162050" marR="0" lvl="0" indent="-116205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生涯規劃教育</a:t>
                      </a:r>
                      <a:endParaRPr lang="en-US" altLang="zh-TW" sz="2400" b="1" strike="sngStrike" dirty="0" smtClean="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32BDAC"/>
                    </a:solidFill>
                  </a:tcPr>
                </a:tc>
                <a:extLst>
                  <a:ext uri="{0D108BD9-81ED-4DB2-BD59-A6C34878D82A}">
                    <a16:rowId xmlns="" xmlns:a16="http://schemas.microsoft.com/office/drawing/2014/main" val="10000"/>
                  </a:ext>
                </a:extLst>
              </a:tr>
              <a:tr h="4281390">
                <a:tc>
                  <a:txBody>
                    <a:bodyPr/>
                    <a:lstStyle/>
                    <a:p>
                      <a:pPr marL="95250" marR="0" indent="-95250" algn="l" defTabSz="685800" rtl="0" eaLnBrk="1" fontAlgn="auto" latinLnBrk="0" hangingPunct="1">
                        <a:lnSpc>
                          <a:spcPct val="100000"/>
                        </a:lnSpc>
                        <a:spcBef>
                          <a:spcPts val="0"/>
                        </a:spcBef>
                        <a:spcAft>
                          <a:spcPts val="0"/>
                        </a:spcAft>
                        <a:buClrTx/>
                        <a:buSzTx/>
                        <a:buFontTx/>
                        <a:buNone/>
                        <a:tabLst/>
                        <a:defRPr/>
                      </a:pPr>
                      <a:endParaRPr lang="en-US" altLang="zh-TW" sz="1800" b="1" dirty="0" smtClean="0">
                        <a:latin typeface="微軟正黑體" panose="020B0604030504040204" pitchFamily="34" charset="-120"/>
                        <a:ea typeface="微軟正黑體" panose="020B0604030504040204" pitchFamily="34" charset="-120"/>
                      </a:endParaRPr>
                    </a:p>
                    <a:p>
                      <a:pPr marL="95250" indent="-95250"/>
                      <a:endParaRPr lang="zh-TW" altLang="en-US" sz="1800" b="1" dirty="0" smtClean="0">
                        <a:latin typeface="微軟正黑體" panose="020B0604030504040204" pitchFamily="34" charset="-120"/>
                        <a:ea typeface="微軟正黑體" panose="020B0604030504040204" pitchFamily="34" charset="-120"/>
                      </a:endParaRPr>
                    </a:p>
                    <a:p>
                      <a:pPr marL="95250" indent="-95250"/>
                      <a:r>
                        <a:rPr lang="zh-TW" altLang="en-US" sz="1800" b="1" dirty="0" smtClean="0">
                          <a:latin typeface="微軟正黑體" panose="020B0604030504040204" pitchFamily="34" charset="-120"/>
                          <a:ea typeface="微軟正黑體" panose="020B0604030504040204" pitchFamily="34" charset="-120"/>
                        </a:rPr>
                        <a:t>輔 </a:t>
                      </a:r>
                      <a:r>
                        <a:rPr lang="en-US" altLang="zh-TW" sz="1800" b="1" dirty="0" smtClean="0">
                          <a:latin typeface="微軟正黑體" panose="020B0604030504040204" pitchFamily="34" charset="-120"/>
                          <a:ea typeface="微軟正黑體" panose="020B0604030504040204" pitchFamily="34" charset="-120"/>
                        </a:rPr>
                        <a:t>Cb-IV-2 </a:t>
                      </a:r>
                      <a:r>
                        <a:rPr lang="zh-TW" altLang="en-US" sz="1800" b="1" dirty="0" smtClean="0">
                          <a:latin typeface="微軟正黑體" panose="020B0604030504040204" pitchFamily="34" charset="-120"/>
                          <a:ea typeface="微軟正黑體" panose="020B0604030504040204" pitchFamily="34" charset="-120"/>
                        </a:rPr>
                        <a:t>工作意義、工作態度、工作世界與</a:t>
                      </a:r>
                      <a:r>
                        <a:rPr lang="zh-TW" altLang="en-US" sz="1800" b="1" dirty="0" smtClean="0">
                          <a:solidFill>
                            <a:srgbClr val="FF0000"/>
                          </a:solidFill>
                          <a:latin typeface="微軟正黑體" panose="020B0604030504040204" pitchFamily="34" charset="-120"/>
                          <a:ea typeface="微軟正黑體" panose="020B0604030504040204" pitchFamily="34" charset="-120"/>
                        </a:rPr>
                        <a:t>未來發展</a:t>
                      </a:r>
                      <a:r>
                        <a:rPr lang="zh-TW" altLang="en-US" sz="1800" b="1" dirty="0" smtClean="0">
                          <a:latin typeface="微軟正黑體" panose="020B0604030504040204" pitchFamily="34" charset="-120"/>
                          <a:ea typeface="微軟正黑體" panose="020B0604030504040204" pitchFamily="34" charset="-120"/>
                        </a:rPr>
                        <a:t>的探索</a:t>
                      </a:r>
                      <a:r>
                        <a:rPr lang="zh-TW" altLang="en-US" sz="1800" b="1" dirty="0" smtClean="0">
                          <a:latin typeface="微軟正黑體" panose="020B0604030504040204" pitchFamily="34" charset="-120"/>
                          <a:ea typeface="微軟正黑體" panose="020B0604030504040204" pitchFamily="34" charset="-120"/>
                        </a:rPr>
                        <a:t>。</a:t>
                      </a:r>
                      <a:endParaRPr lang="en-US" altLang="zh-TW" sz="1800" b="1" dirty="0" smtClean="0">
                        <a:latin typeface="微軟正黑體" panose="020B0604030504040204" pitchFamily="34" charset="-120"/>
                        <a:ea typeface="微軟正黑體" panose="020B0604030504040204" pitchFamily="34" charset="-120"/>
                      </a:endParaRPr>
                    </a:p>
                    <a:p>
                      <a:pPr marL="95250" indent="-95250"/>
                      <a:endParaRPr lang="en-US" altLang="zh-TW" sz="1800" b="1" dirty="0" smtClean="0">
                        <a:latin typeface="微軟正黑體" panose="020B0604030504040204" pitchFamily="34" charset="-120"/>
                        <a:ea typeface="微軟正黑體" panose="020B0604030504040204" pitchFamily="34" charset="-120"/>
                      </a:endParaRPr>
                    </a:p>
                    <a:p>
                      <a:pPr marL="95250" marR="0" indent="-95250" algn="l" defTabSz="685800" rtl="0" eaLnBrk="1" fontAlgn="auto" latinLnBrk="0" hangingPunct="1">
                        <a:lnSpc>
                          <a:spcPct val="100000"/>
                        </a:lnSpc>
                        <a:spcBef>
                          <a:spcPts val="0"/>
                        </a:spcBef>
                        <a:spcAft>
                          <a:spcPts val="0"/>
                        </a:spcAft>
                        <a:buClrTx/>
                        <a:buSzTx/>
                        <a:buFontTx/>
                        <a:buNone/>
                        <a:tabLst/>
                        <a:defRPr/>
                      </a:pPr>
                      <a:r>
                        <a:rPr lang="zh-TW" altLang="en-US" sz="1800" b="1" dirty="0" smtClean="0">
                          <a:latin typeface="微軟正黑體" panose="020B0604030504040204" pitchFamily="34" charset="-120"/>
                          <a:ea typeface="微軟正黑體" panose="020B0604030504040204" pitchFamily="34" charset="-120"/>
                        </a:rPr>
                        <a:t>家 </a:t>
                      </a:r>
                      <a:r>
                        <a:rPr lang="en-US" altLang="zh-TW" sz="1800" b="1" dirty="0" smtClean="0">
                          <a:latin typeface="微軟正黑體" panose="020B0604030504040204" pitchFamily="34" charset="-120"/>
                          <a:ea typeface="微軟正黑體" panose="020B0604030504040204" pitchFamily="34" charset="-120"/>
                        </a:rPr>
                        <a:t>Cc-IV-2 </a:t>
                      </a:r>
                      <a:r>
                        <a:rPr lang="zh-TW" altLang="en-US" sz="1800" b="1" dirty="0" smtClean="0">
                          <a:latin typeface="微軟正黑體" panose="020B0604030504040204" pitchFamily="34" charset="-120"/>
                          <a:ea typeface="微軟正黑體" panose="020B0604030504040204" pitchFamily="34" charset="-120"/>
                        </a:rPr>
                        <a:t>生活用品的</a:t>
                      </a:r>
                      <a:r>
                        <a:rPr lang="zh-TW" altLang="en-US" sz="1800" b="1" dirty="0" smtClean="0">
                          <a:solidFill>
                            <a:srgbClr val="FF0000"/>
                          </a:solidFill>
                          <a:latin typeface="微軟正黑體" panose="020B0604030504040204" pitchFamily="34" charset="-120"/>
                          <a:ea typeface="微軟正黑體" panose="020B0604030504040204" pitchFamily="34" charset="-120"/>
                        </a:rPr>
                        <a:t>創意設計</a:t>
                      </a:r>
                      <a:r>
                        <a:rPr lang="zh-TW" altLang="en-US" sz="1800" b="1" dirty="0" smtClean="0">
                          <a:latin typeface="微軟正黑體" panose="020B0604030504040204" pitchFamily="34" charset="-120"/>
                          <a:ea typeface="微軟正黑體" panose="020B0604030504040204" pitchFamily="34" charset="-120"/>
                        </a:rPr>
                        <a:t>與製作，以及個人</a:t>
                      </a:r>
                      <a:r>
                        <a:rPr lang="zh-TW" altLang="en-US" sz="1800" b="1" dirty="0" smtClean="0">
                          <a:solidFill>
                            <a:srgbClr val="FF0000"/>
                          </a:solidFill>
                          <a:latin typeface="微軟正黑體" panose="020B0604030504040204" pitchFamily="34" charset="-120"/>
                          <a:ea typeface="微軟正黑體" panose="020B0604030504040204" pitchFamily="34" charset="-120"/>
                        </a:rPr>
                        <a:t>興趣與能力</a:t>
                      </a:r>
                      <a:r>
                        <a:rPr lang="zh-TW" altLang="en-US" sz="1800" b="1" dirty="0" smtClean="0">
                          <a:latin typeface="微軟正黑體" panose="020B0604030504040204" pitchFamily="34" charset="-120"/>
                          <a:ea typeface="微軟正黑體" panose="020B0604030504040204" pitchFamily="34" charset="-120"/>
                        </a:rPr>
                        <a:t>的</a:t>
                      </a:r>
                      <a:r>
                        <a:rPr lang="zh-TW" altLang="en-US" sz="1800" b="1" dirty="0" smtClean="0">
                          <a:solidFill>
                            <a:srgbClr val="FF0000"/>
                          </a:solidFill>
                          <a:latin typeface="微軟正黑體" panose="020B0604030504040204" pitchFamily="34" charset="-120"/>
                          <a:ea typeface="微軟正黑體" panose="020B0604030504040204" pitchFamily="34" charset="-120"/>
                        </a:rPr>
                        <a:t>覺察</a:t>
                      </a:r>
                      <a:r>
                        <a:rPr lang="zh-TW" altLang="en-US" sz="1800" b="1" dirty="0" smtClean="0">
                          <a:latin typeface="微軟正黑體" panose="020B0604030504040204" pitchFamily="34" charset="-120"/>
                          <a:ea typeface="微軟正黑體" panose="020B0604030504040204" pitchFamily="34" charset="-120"/>
                        </a:rPr>
                        <a:t>。</a:t>
                      </a:r>
                      <a:endParaRPr lang="en-US" altLang="zh-TW" sz="1800" b="1" dirty="0" smtClean="0">
                        <a:latin typeface="微軟正黑體" panose="020B0604030504040204" pitchFamily="34" charset="-120"/>
                        <a:ea typeface="微軟正黑體" panose="020B0604030504040204" pitchFamily="34" charset="-120"/>
                      </a:endParaRPr>
                    </a:p>
                    <a:p>
                      <a:pPr marL="95250" indent="-95250"/>
                      <a:endParaRPr lang="en-US" altLang="zh-TW" sz="1800" b="1" dirty="0" smtClean="0">
                        <a:latin typeface="微軟正黑體" panose="020B0604030504040204" pitchFamily="34" charset="-120"/>
                        <a:ea typeface="微軟正黑體" panose="020B0604030504040204" pitchFamily="34" charset="-120"/>
                      </a:endParaRPr>
                    </a:p>
                    <a:p>
                      <a:pPr marL="95250" indent="-95250"/>
                      <a:endParaRPr lang="zh-TW" altLang="en-US" sz="1800" b="1" dirty="0" smtClean="0">
                        <a:latin typeface="微軟正黑體" panose="020B0604030504040204" pitchFamily="34" charset="-120"/>
                        <a:ea typeface="微軟正黑體" panose="020B0604030504040204" pitchFamily="34" charset="-120"/>
                      </a:endParaRPr>
                    </a:p>
                  </a:txBody>
                  <a:tcPr marL="68580" marR="68580" marT="34290" marB="34290">
                    <a:lnR w="12700" cap="flat" cmpd="sng" algn="ctr">
                      <a:solidFill>
                        <a:srgbClr val="32BDAC"/>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solidFill>
                  </a:tcPr>
                </a:tc>
                <a:tc>
                  <a:txBody>
                    <a:bodyPr/>
                    <a:lstStyle/>
                    <a:p>
                      <a:r>
                        <a:rPr lang="zh-TW" altLang="en-US" sz="1800" b="1" u="none" strike="noStrike" baseline="0" dirty="0" smtClean="0">
                          <a:latin typeface="微軟正黑體" panose="020B0604030504040204" pitchFamily="34" charset="-120"/>
                          <a:ea typeface="微軟正黑體" panose="020B0604030504040204" pitchFamily="34" charset="-120"/>
                        </a:rPr>
                        <a:t>學習目標：</a:t>
                      </a:r>
                      <a:endParaRPr lang="en-US" altLang="zh-TW" sz="1800" b="1" u="none" strike="noStrike" baseline="0" dirty="0" smtClean="0">
                        <a:latin typeface="微軟正黑體" panose="020B0604030504040204" pitchFamily="34" charset="-120"/>
                        <a:ea typeface="微軟正黑體" panose="020B0604030504040204" pitchFamily="34" charset="-120"/>
                      </a:endParaRPr>
                    </a:p>
                    <a:p>
                      <a:pPr marL="361950" marR="0" indent="-361950" algn="l" defTabSz="914400" rtl="0" eaLnBrk="1" fontAlgn="auto" latinLnBrk="0" hangingPunct="1">
                        <a:lnSpc>
                          <a:spcPct val="100000"/>
                        </a:lnSpc>
                        <a:spcBef>
                          <a:spcPts val="0"/>
                        </a:spcBef>
                        <a:spcAft>
                          <a:spcPts val="0"/>
                        </a:spcAft>
                        <a:buClrTx/>
                        <a:buSzTx/>
                        <a:buFont typeface="+mj-lt"/>
                        <a:buAutoNum type="arabicPeriod"/>
                        <a:tabLst/>
                        <a:defRPr/>
                      </a:pP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【觀察生活情境】：能從美食小吃中</a:t>
                      </a:r>
                      <a:r>
                        <a:rPr lang="zh-TW" altLang="zh-TW" sz="1800" b="1" kern="1200" dirty="0" smtClean="0">
                          <a:solidFill>
                            <a:srgbClr val="FF0000"/>
                          </a:solidFill>
                          <a:latin typeface="微軟正黑體" panose="020B0604030504040204" pitchFamily="34" charset="-120"/>
                          <a:ea typeface="微軟正黑體" panose="020B0604030504040204" pitchFamily="34" charset="-120"/>
                          <a:cs typeface="+mn-cs"/>
                        </a:rPr>
                        <a:t>觀察</a:t>
                      </a: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到食物產業的存在，</a:t>
                      </a:r>
                      <a:r>
                        <a:rPr lang="zh-TW" altLang="zh-TW" sz="1800" b="1" kern="1200" dirty="0" smtClean="0">
                          <a:solidFill>
                            <a:srgbClr val="FF0000"/>
                          </a:solidFill>
                          <a:latin typeface="微軟正黑體" panose="020B0604030504040204" pitchFamily="34" charset="-120"/>
                          <a:ea typeface="微軟正黑體" panose="020B0604030504040204" pitchFamily="34" charset="-120"/>
                          <a:cs typeface="+mn-cs"/>
                        </a:rPr>
                        <a:t>覺察</a:t>
                      </a: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各類食品</a:t>
                      </a:r>
                      <a:r>
                        <a:rPr lang="zh-TW" altLang="zh-TW" sz="1800" b="1" kern="1200" dirty="0" smtClean="0">
                          <a:solidFill>
                            <a:srgbClr val="FF0000"/>
                          </a:solidFill>
                          <a:latin typeface="微軟正黑體" panose="020B0604030504040204" pitchFamily="34" charset="-120"/>
                          <a:ea typeface="微軟正黑體" panose="020B0604030504040204" pitchFamily="34" charset="-120"/>
                          <a:cs typeface="+mn-cs"/>
                        </a:rPr>
                        <a:t>行業與職群分佈</a:t>
                      </a: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的情況。</a:t>
                      </a:r>
                      <a:endParaRPr lang="en-US" altLang="zh-TW" sz="1800" b="1" kern="1200" dirty="0" smtClean="0">
                        <a:solidFill>
                          <a:schemeClr val="dk1"/>
                        </a:solidFill>
                        <a:latin typeface="微軟正黑體" panose="020B0604030504040204" pitchFamily="34" charset="-120"/>
                        <a:ea typeface="微軟正黑體" panose="020B0604030504040204" pitchFamily="34" charset="-120"/>
                        <a:cs typeface="+mn-cs"/>
                      </a:endParaRPr>
                    </a:p>
                    <a:p>
                      <a:pPr marL="361950" marR="0" indent="-361950" algn="l" defTabSz="914400" rtl="0" eaLnBrk="1" fontAlgn="auto" latinLnBrk="0" hangingPunct="1">
                        <a:lnSpc>
                          <a:spcPct val="100000"/>
                        </a:lnSpc>
                        <a:spcBef>
                          <a:spcPts val="0"/>
                        </a:spcBef>
                        <a:spcAft>
                          <a:spcPts val="0"/>
                        </a:spcAft>
                        <a:buClrTx/>
                        <a:buSzTx/>
                        <a:buFont typeface="+mj-lt"/>
                        <a:buAutoNum type="arabicPeriod"/>
                        <a:tabLst/>
                        <a:defRPr/>
                      </a:pP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【產生問題意識】：</a:t>
                      </a:r>
                      <a:r>
                        <a:rPr lang="zh-TW" altLang="zh-TW" sz="1800" b="1" kern="1200" dirty="0" smtClean="0">
                          <a:solidFill>
                            <a:srgbClr val="FF0000"/>
                          </a:solidFill>
                          <a:latin typeface="微軟正黑體" panose="020B0604030504040204" pitchFamily="34" charset="-120"/>
                          <a:ea typeface="微軟正黑體" panose="020B0604030504040204" pitchFamily="34" charset="-120"/>
                          <a:cs typeface="+mn-cs"/>
                        </a:rPr>
                        <a:t>分享</a:t>
                      </a: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自己曾經與</a:t>
                      </a:r>
                      <a:r>
                        <a:rPr lang="zh-TW" altLang="zh-TW" sz="1800" b="1" kern="1200" dirty="0" smtClean="0">
                          <a:solidFill>
                            <a:srgbClr val="FF0000"/>
                          </a:solidFill>
                          <a:latin typeface="微軟正黑體" panose="020B0604030504040204" pitchFamily="34" charset="-120"/>
                          <a:ea typeface="微軟正黑體" panose="020B0604030504040204" pitchFamily="34" charset="-120"/>
                          <a:cs typeface="+mn-cs"/>
                        </a:rPr>
                        <a:t>農事</a:t>
                      </a: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工作</a:t>
                      </a:r>
                      <a:r>
                        <a:rPr lang="zh-TW" altLang="zh-TW" sz="1800" b="1" kern="1200" dirty="0" smtClean="0">
                          <a:solidFill>
                            <a:srgbClr val="FF0000"/>
                          </a:solidFill>
                          <a:latin typeface="微軟正黑體" panose="020B0604030504040204" pitchFamily="34" charset="-120"/>
                          <a:ea typeface="微軟正黑體" panose="020B0604030504040204" pitchFamily="34" charset="-120"/>
                          <a:cs typeface="+mn-cs"/>
                        </a:rPr>
                        <a:t>接觸的經驗</a:t>
                      </a: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a:t>
                      </a:r>
                      <a:r>
                        <a:rPr lang="zh-TW" altLang="zh-TW" sz="1800" b="1" kern="1200" dirty="0" smtClean="0">
                          <a:solidFill>
                            <a:srgbClr val="FF0000"/>
                          </a:solidFill>
                          <a:latin typeface="微軟正黑體" panose="020B0604030504040204" pitchFamily="34" charset="-120"/>
                          <a:ea typeface="微軟正黑體" panose="020B0604030504040204" pitchFamily="34" charset="-120"/>
                          <a:cs typeface="+mn-cs"/>
                        </a:rPr>
                        <a:t>覺察</a:t>
                      </a: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農事職群的</a:t>
                      </a:r>
                      <a:r>
                        <a:rPr lang="zh-TW" altLang="zh-TW" sz="1800" b="1" kern="1200" dirty="0" smtClean="0">
                          <a:solidFill>
                            <a:srgbClr val="FF0000"/>
                          </a:solidFill>
                          <a:latin typeface="微軟正黑體" panose="020B0604030504040204" pitchFamily="34" charset="-120"/>
                          <a:ea typeface="微軟正黑體" panose="020B0604030504040204" pitchFamily="34" charset="-120"/>
                          <a:cs typeface="+mn-cs"/>
                        </a:rPr>
                        <a:t>刻板印象</a:t>
                      </a: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並探討其作為</a:t>
                      </a:r>
                      <a:r>
                        <a:rPr lang="zh-TW" altLang="zh-TW" sz="1800" b="1" kern="1200" dirty="0" smtClean="0">
                          <a:solidFill>
                            <a:srgbClr val="FF0000"/>
                          </a:solidFill>
                          <a:latin typeface="微軟正黑體" panose="020B0604030504040204" pitchFamily="34" charset="-120"/>
                          <a:ea typeface="微軟正黑體" panose="020B0604030504040204" pitchFamily="34" charset="-120"/>
                          <a:cs typeface="+mn-cs"/>
                        </a:rPr>
                        <a:t>生涯選擇的困境</a:t>
                      </a:r>
                      <a:endParaRPr lang="en-US" altLang="zh-TW" sz="1800" b="1" kern="1200" dirty="0" smtClean="0">
                        <a:solidFill>
                          <a:srgbClr val="FF0000"/>
                        </a:solidFill>
                        <a:latin typeface="微軟正黑體" panose="020B0604030504040204" pitchFamily="34" charset="-120"/>
                        <a:ea typeface="微軟正黑體" panose="020B0604030504040204" pitchFamily="34" charset="-120"/>
                        <a:cs typeface="+mn-cs"/>
                      </a:endParaRPr>
                    </a:p>
                    <a:p>
                      <a:pPr marL="361950" marR="0" indent="-361950" algn="l" defTabSz="914400" rtl="0" eaLnBrk="1" fontAlgn="auto" latinLnBrk="0" hangingPunct="1">
                        <a:lnSpc>
                          <a:spcPct val="100000"/>
                        </a:lnSpc>
                        <a:spcBef>
                          <a:spcPts val="0"/>
                        </a:spcBef>
                        <a:spcAft>
                          <a:spcPts val="0"/>
                        </a:spcAft>
                        <a:buClrTx/>
                        <a:buSzTx/>
                        <a:buFont typeface="+mj-lt"/>
                        <a:buAutoNum type="arabicPeriod"/>
                        <a:tabLst/>
                        <a:defRPr/>
                      </a:pP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【自主行動】：</a:t>
                      </a:r>
                      <a:r>
                        <a:rPr lang="zh-TW" altLang="zh-TW" sz="1800" b="1" kern="1200" dirty="0" smtClean="0">
                          <a:solidFill>
                            <a:srgbClr val="FF0000"/>
                          </a:solidFill>
                          <a:latin typeface="微軟正黑體" panose="020B0604030504040204" pitchFamily="34" charset="-120"/>
                          <a:ea typeface="微軟正黑體" panose="020B0604030504040204" pitchFamily="34" charset="-120"/>
                          <a:cs typeface="+mn-cs"/>
                        </a:rPr>
                        <a:t>探索</a:t>
                      </a: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蔬菜從生產到</a:t>
                      </a:r>
                      <a:r>
                        <a:rPr lang="zh-TW" altLang="zh-TW" sz="1800" b="1" kern="1200" dirty="0" smtClean="0">
                          <a:solidFill>
                            <a:srgbClr val="FF0000"/>
                          </a:solidFill>
                          <a:latin typeface="微軟正黑體" panose="020B0604030504040204" pitchFamily="34" charset="-120"/>
                          <a:ea typeface="微軟正黑體" panose="020B0604030504040204" pitchFamily="34" charset="-120"/>
                          <a:cs typeface="+mn-cs"/>
                        </a:rPr>
                        <a:t>消費的流程</a:t>
                      </a: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，並進行</a:t>
                      </a:r>
                      <a:r>
                        <a:rPr lang="zh-TW" altLang="zh-TW" sz="1800" b="1" kern="1200" dirty="0" smtClean="0">
                          <a:solidFill>
                            <a:srgbClr val="FF0000"/>
                          </a:solidFill>
                          <a:latin typeface="微軟正黑體" panose="020B0604030504040204" pitchFamily="34" charset="-120"/>
                          <a:ea typeface="微軟正黑體" panose="020B0604030504040204" pitchFamily="34" charset="-120"/>
                          <a:cs typeface="+mn-cs"/>
                        </a:rPr>
                        <a:t>自主耕種與紀錄</a:t>
                      </a: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a:t>
                      </a:r>
                      <a:r>
                        <a:rPr lang="zh-TW" altLang="zh-TW" sz="1800" b="1" kern="1200" dirty="0" smtClean="0">
                          <a:solidFill>
                            <a:srgbClr val="FF0000"/>
                          </a:solidFill>
                          <a:latin typeface="微軟正黑體" panose="020B0604030504040204" pitchFamily="34" charset="-120"/>
                          <a:ea typeface="微軟正黑體" panose="020B0604030504040204" pitchFamily="34" charset="-120"/>
                          <a:cs typeface="+mn-cs"/>
                        </a:rPr>
                        <a:t>探究</a:t>
                      </a: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符合自己</a:t>
                      </a:r>
                      <a:r>
                        <a:rPr lang="zh-TW" altLang="zh-TW" sz="1800" b="1" kern="1200" dirty="0" smtClean="0">
                          <a:solidFill>
                            <a:srgbClr val="FF0000"/>
                          </a:solidFill>
                          <a:latin typeface="微軟正黑體" panose="020B0604030504040204" pitchFamily="34" charset="-120"/>
                          <a:ea typeface="微軟正黑體" panose="020B0604030504040204" pitchFamily="34" charset="-120"/>
                          <a:cs typeface="+mn-cs"/>
                        </a:rPr>
                        <a:t>未來</a:t>
                      </a: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可能在</a:t>
                      </a:r>
                      <a:r>
                        <a:rPr lang="zh-TW" altLang="zh-TW" sz="1800" b="1" kern="1200" dirty="0" smtClean="0">
                          <a:solidFill>
                            <a:srgbClr val="FF0000"/>
                          </a:solidFill>
                          <a:latin typeface="微軟正黑體" panose="020B0604030504040204" pitchFamily="34" charset="-120"/>
                          <a:ea typeface="微軟正黑體" panose="020B0604030504040204" pitchFamily="34" charset="-120"/>
                          <a:cs typeface="+mn-cs"/>
                        </a:rPr>
                        <a:t>農業職群</a:t>
                      </a: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的發展方向。</a:t>
                      </a:r>
                      <a:endParaRPr lang="en-US" altLang="zh-TW" sz="1800" b="1" kern="1200" dirty="0" smtClean="0">
                        <a:solidFill>
                          <a:schemeClr val="dk1"/>
                        </a:solidFill>
                        <a:latin typeface="微軟正黑體" panose="020B0604030504040204" pitchFamily="34" charset="-120"/>
                        <a:ea typeface="微軟正黑體" panose="020B0604030504040204" pitchFamily="34" charset="-120"/>
                        <a:cs typeface="+mn-cs"/>
                      </a:endParaRPr>
                    </a:p>
                    <a:p>
                      <a:pPr marL="361950" marR="0" indent="-361950" algn="l" defTabSz="914400" rtl="0" eaLnBrk="1" fontAlgn="auto" latinLnBrk="0" hangingPunct="1">
                        <a:lnSpc>
                          <a:spcPct val="100000"/>
                        </a:lnSpc>
                        <a:spcBef>
                          <a:spcPts val="0"/>
                        </a:spcBef>
                        <a:spcAft>
                          <a:spcPts val="0"/>
                        </a:spcAft>
                        <a:buClrTx/>
                        <a:buSzTx/>
                        <a:buFont typeface="+mj-lt"/>
                        <a:buAutoNum type="arabicPeriod"/>
                        <a:tabLst/>
                        <a:defRPr/>
                      </a:pP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【溝通互動共好】：能</a:t>
                      </a:r>
                      <a:r>
                        <a:rPr lang="zh-TW" altLang="zh-TW" sz="1800" b="1" kern="1200" dirty="0" smtClean="0">
                          <a:solidFill>
                            <a:srgbClr val="FF0000"/>
                          </a:solidFill>
                          <a:latin typeface="微軟正黑體" panose="020B0604030504040204" pitchFamily="34" charset="-120"/>
                          <a:ea typeface="微軟正黑體" panose="020B0604030504040204" pitchFamily="34" charset="-120"/>
                          <a:cs typeface="+mn-cs"/>
                        </a:rPr>
                        <a:t>訂定並規劃</a:t>
                      </a: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未來從事農業產業的準備工作與經營方法，並與同學</a:t>
                      </a:r>
                      <a:r>
                        <a:rPr lang="zh-TW" altLang="zh-TW" sz="1800" b="1" kern="1200" dirty="0" smtClean="0">
                          <a:solidFill>
                            <a:srgbClr val="FF0000"/>
                          </a:solidFill>
                          <a:latin typeface="微軟正黑體" panose="020B0604030504040204" pitchFamily="34" charset="-120"/>
                          <a:ea typeface="微軟正黑體" panose="020B0604030504040204" pitchFamily="34" charset="-120"/>
                          <a:cs typeface="+mn-cs"/>
                        </a:rPr>
                        <a:t>彼此分享</a:t>
                      </a: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a:t>
                      </a:r>
                      <a:r>
                        <a:rPr lang="zh-TW" altLang="zh-TW" sz="1800" b="1" kern="1200" dirty="0" smtClean="0">
                          <a:solidFill>
                            <a:srgbClr val="FF0000"/>
                          </a:solidFill>
                          <a:latin typeface="微軟正黑體" panose="020B0604030504040204" pitchFamily="34" charset="-120"/>
                          <a:ea typeface="微軟正黑體" panose="020B0604030504040204" pitchFamily="34" charset="-120"/>
                          <a:cs typeface="+mn-cs"/>
                        </a:rPr>
                        <a:t>提升</a:t>
                      </a: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對於從事農業工作者的</a:t>
                      </a:r>
                      <a:r>
                        <a:rPr lang="zh-TW" altLang="zh-TW" sz="1800" b="1" kern="1200" dirty="0" smtClean="0">
                          <a:solidFill>
                            <a:srgbClr val="FF0000"/>
                          </a:solidFill>
                          <a:latin typeface="微軟正黑體" panose="020B0604030504040204" pitchFamily="34" charset="-120"/>
                          <a:ea typeface="微軟正黑體" panose="020B0604030504040204" pitchFamily="34" charset="-120"/>
                          <a:cs typeface="+mn-cs"/>
                        </a:rPr>
                        <a:t>理解與尊重</a:t>
                      </a:r>
                      <a:r>
                        <a:rPr lang="zh-TW" altLang="zh-TW" sz="1800" b="1" kern="1200" dirty="0" smtClean="0">
                          <a:solidFill>
                            <a:schemeClr val="dk1"/>
                          </a:solidFill>
                          <a:latin typeface="微軟正黑體" panose="020B0604030504040204" pitchFamily="34" charset="-120"/>
                          <a:ea typeface="微軟正黑體" panose="020B0604030504040204" pitchFamily="34" charset="-120"/>
                          <a:cs typeface="+mn-cs"/>
                        </a:rPr>
                        <a:t>。</a:t>
                      </a:r>
                      <a:endParaRPr lang="en-US" altLang="zh-TW" sz="1800" b="1" kern="1200" dirty="0" smtClean="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lnL w="12700" cap="flat" cmpd="sng" algn="ctr">
                      <a:solidFill>
                        <a:srgbClr val="32BDAC"/>
                      </a:solidFill>
                      <a:prstDash val="solid"/>
                      <a:round/>
                      <a:headEnd type="none" w="med" len="med"/>
                      <a:tailEnd type="none" w="med" len="med"/>
                    </a:lnL>
                    <a:lnR w="12700" cap="flat" cmpd="sng" algn="ctr">
                      <a:solidFill>
                        <a:srgbClr val="32BDAC"/>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solidFill>
                  </a:tcPr>
                </a:tc>
                <a:tc>
                  <a:txBody>
                    <a:bodyPr/>
                    <a:lstStyle/>
                    <a:p>
                      <a:pPr marL="457200" lvl="0" indent="-284163">
                        <a:buFont typeface="Wingdings" panose="05000000000000000000" pitchFamily="2" charset="2"/>
                        <a:buChar char="l"/>
                      </a:pPr>
                      <a:r>
                        <a:rPr lang="zh-TW" altLang="en-US" sz="1800" b="1" dirty="0" smtClean="0">
                          <a:solidFill>
                            <a:schemeClr val="tx1"/>
                          </a:solidFill>
                          <a:latin typeface="微軟正黑體" panose="020B0604030504040204" pitchFamily="34" charset="-120"/>
                          <a:ea typeface="微軟正黑體" panose="020B0604030504040204" pitchFamily="34" charset="-120"/>
                        </a:rPr>
                        <a:t>涯 </a:t>
                      </a:r>
                      <a:r>
                        <a:rPr lang="en-US" altLang="zh-TW" sz="1800" b="1" dirty="0" smtClean="0">
                          <a:solidFill>
                            <a:schemeClr val="tx1"/>
                          </a:solidFill>
                          <a:latin typeface="微軟正黑體" panose="020B0604030504040204" pitchFamily="34" charset="-120"/>
                          <a:ea typeface="微軟正黑體" panose="020B0604030504040204" pitchFamily="34" charset="-120"/>
                        </a:rPr>
                        <a:t>J6 </a:t>
                      </a:r>
                      <a:r>
                        <a:rPr lang="zh-TW" altLang="en-US" sz="1800" b="1" dirty="0" smtClean="0">
                          <a:solidFill>
                            <a:schemeClr val="tx1"/>
                          </a:solidFill>
                          <a:latin typeface="微軟正黑體" panose="020B0604030504040204" pitchFamily="34" charset="-120"/>
                          <a:ea typeface="微軟正黑體" panose="020B0604030504040204" pitchFamily="34" charset="-120"/>
                        </a:rPr>
                        <a:t>建立對於</a:t>
                      </a:r>
                      <a:r>
                        <a:rPr lang="zh-TW" altLang="en-US" sz="1800" b="1" dirty="0" smtClean="0">
                          <a:solidFill>
                            <a:srgbClr val="FF0000"/>
                          </a:solidFill>
                          <a:latin typeface="微軟正黑體" panose="020B0604030504040204" pitchFamily="34" charset="-120"/>
                          <a:ea typeface="微軟正黑體" panose="020B0604030504040204" pitchFamily="34" charset="-120"/>
                        </a:rPr>
                        <a:t>未來生涯</a:t>
                      </a:r>
                      <a:r>
                        <a:rPr lang="zh-TW" altLang="en-US" sz="1800" b="1" dirty="0" smtClean="0">
                          <a:solidFill>
                            <a:schemeClr val="tx1"/>
                          </a:solidFill>
                          <a:latin typeface="微軟正黑體" panose="020B0604030504040204" pitchFamily="34" charset="-120"/>
                          <a:ea typeface="微軟正黑體" panose="020B0604030504040204" pitchFamily="34" charset="-120"/>
                        </a:rPr>
                        <a:t>的願景。</a:t>
                      </a:r>
                      <a:endParaRPr lang="en-US" altLang="zh-TW" sz="1800" b="1" dirty="0" smtClean="0">
                        <a:solidFill>
                          <a:schemeClr val="tx1"/>
                        </a:solidFill>
                        <a:latin typeface="微軟正黑體" panose="020B0604030504040204" pitchFamily="34" charset="-120"/>
                        <a:ea typeface="微軟正黑體" panose="020B0604030504040204" pitchFamily="34" charset="-120"/>
                      </a:endParaRPr>
                    </a:p>
                    <a:p>
                      <a:pPr marL="457200" marR="0" lvl="0" indent="-284163"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zh-TW" altLang="en-US" sz="1800" b="1" i="0" u="none" strike="noStrike" kern="1200" baseline="0" dirty="0" smtClean="0">
                          <a:solidFill>
                            <a:schemeClr val="dk1"/>
                          </a:solidFill>
                          <a:latin typeface="微軟正黑體" panose="020B0604030504040204" pitchFamily="34" charset="-120"/>
                          <a:ea typeface="微軟正黑體" panose="020B0604030504040204" pitchFamily="34" charset="-120"/>
                          <a:cs typeface="+mn-cs"/>
                        </a:rPr>
                        <a:t>涯</a:t>
                      </a:r>
                      <a:r>
                        <a:rPr lang="en-US" altLang="zh-TW" sz="1800" b="1" i="0" u="none" strike="noStrike" kern="1200" baseline="0" dirty="0" smtClean="0">
                          <a:solidFill>
                            <a:schemeClr val="dk1"/>
                          </a:solidFill>
                          <a:latin typeface="微軟正黑體" panose="020B0604030504040204" pitchFamily="34" charset="-120"/>
                          <a:ea typeface="微軟正黑體" panose="020B0604030504040204" pitchFamily="34" charset="-120"/>
                          <a:cs typeface="+mn-cs"/>
                        </a:rPr>
                        <a:t>J9</a:t>
                      </a:r>
                      <a:r>
                        <a:rPr lang="zh-TW" altLang="en-US" sz="1800" b="1" i="0" u="none" strike="noStrike" kern="1200" baseline="0" dirty="0" smtClean="0">
                          <a:solidFill>
                            <a:srgbClr val="FF0000"/>
                          </a:solidFill>
                          <a:latin typeface="微軟正黑體" panose="020B0604030504040204" pitchFamily="34" charset="-120"/>
                          <a:ea typeface="微軟正黑體" panose="020B0604030504040204" pitchFamily="34" charset="-120"/>
                          <a:cs typeface="+mn-cs"/>
                        </a:rPr>
                        <a:t>社會變遷</a:t>
                      </a:r>
                      <a:r>
                        <a:rPr lang="zh-TW" altLang="en-US" sz="1800" b="1" i="0" u="none" strike="noStrike" kern="1200" baseline="0" dirty="0" smtClean="0">
                          <a:solidFill>
                            <a:schemeClr val="dk1"/>
                          </a:solidFill>
                          <a:latin typeface="微軟正黑體" panose="020B0604030504040204" pitchFamily="34" charset="-120"/>
                          <a:ea typeface="微軟正黑體" panose="020B0604030504040204" pitchFamily="34" charset="-120"/>
                          <a:cs typeface="+mn-cs"/>
                        </a:rPr>
                        <a:t>與工作</a:t>
                      </a:r>
                      <a:r>
                        <a:rPr lang="en-US" altLang="zh-TW" sz="1800" b="1" i="0" u="none" strike="noStrike" kern="1200" baseline="0" dirty="0" smtClean="0">
                          <a:solidFill>
                            <a:schemeClr val="dk1"/>
                          </a:solidFill>
                          <a:latin typeface="微軟正黑體" panose="020B0604030504040204" pitchFamily="34" charset="-120"/>
                          <a:ea typeface="微軟正黑體" panose="020B0604030504040204" pitchFamily="34" charset="-120"/>
                          <a:cs typeface="+mn-cs"/>
                        </a:rPr>
                        <a:t>/</a:t>
                      </a:r>
                      <a:r>
                        <a:rPr lang="zh-TW" altLang="en-US" sz="1800" b="1" i="0" u="none" strike="noStrike" kern="1200" baseline="0" dirty="0" smtClean="0">
                          <a:solidFill>
                            <a:schemeClr val="dk1"/>
                          </a:solidFill>
                          <a:latin typeface="微軟正黑體" panose="020B0604030504040204" pitchFamily="34" charset="-120"/>
                          <a:ea typeface="微軟正黑體" panose="020B0604030504040204" pitchFamily="34" charset="-120"/>
                          <a:cs typeface="+mn-cs"/>
                        </a:rPr>
                        <a:t>教育環境的關係。</a:t>
                      </a:r>
                      <a:endParaRPr lang="en-US" altLang="zh-TW" sz="1800" b="1" dirty="0" smtClean="0">
                        <a:solidFill>
                          <a:schemeClr val="tx1"/>
                        </a:solidFill>
                        <a:latin typeface="微軟正黑體" panose="020B0604030504040204" pitchFamily="34" charset="-120"/>
                        <a:ea typeface="微軟正黑體" panose="020B0604030504040204" pitchFamily="34" charset="-120"/>
                      </a:endParaRPr>
                    </a:p>
                    <a:p>
                      <a:pPr marL="457200" indent="-284163">
                        <a:buFont typeface="Wingdings" panose="05000000000000000000" pitchFamily="2" charset="2"/>
                        <a:buChar char="l"/>
                      </a:pPr>
                      <a:r>
                        <a:rPr lang="zh-TW" altLang="en-US" sz="1800" b="1" dirty="0" smtClean="0">
                          <a:solidFill>
                            <a:schemeClr val="tx1"/>
                          </a:solidFill>
                          <a:latin typeface="微軟正黑體" panose="020B0604030504040204" pitchFamily="34" charset="-120"/>
                          <a:ea typeface="微軟正黑體" panose="020B0604030504040204" pitchFamily="34" charset="-120"/>
                        </a:rPr>
                        <a:t>涯 </a:t>
                      </a:r>
                      <a:r>
                        <a:rPr lang="en-US" altLang="zh-TW" sz="1800" b="1" dirty="0" smtClean="0">
                          <a:solidFill>
                            <a:schemeClr val="tx1"/>
                          </a:solidFill>
                          <a:latin typeface="微軟正黑體" panose="020B0604030504040204" pitchFamily="34" charset="-120"/>
                          <a:ea typeface="微軟正黑體" panose="020B0604030504040204" pitchFamily="34" charset="-120"/>
                        </a:rPr>
                        <a:t>J13 </a:t>
                      </a:r>
                      <a:r>
                        <a:rPr lang="zh-TW" altLang="en-US" sz="1800" b="1" dirty="0" smtClean="0">
                          <a:solidFill>
                            <a:schemeClr val="tx1"/>
                          </a:solidFill>
                          <a:latin typeface="微軟正黑體" panose="020B0604030504040204" pitchFamily="34" charset="-120"/>
                          <a:ea typeface="微軟正黑體" panose="020B0604030504040204" pitchFamily="34" charset="-120"/>
                        </a:rPr>
                        <a:t>培養生涯</a:t>
                      </a:r>
                      <a:r>
                        <a:rPr lang="zh-TW" altLang="en-US" sz="1800" b="1" dirty="0" smtClean="0">
                          <a:solidFill>
                            <a:srgbClr val="FF0000"/>
                          </a:solidFill>
                          <a:latin typeface="微軟正黑體" panose="020B0604030504040204" pitchFamily="34" charset="-120"/>
                          <a:ea typeface="微軟正黑體" panose="020B0604030504040204" pitchFamily="34" charset="-120"/>
                        </a:rPr>
                        <a:t>規劃及執行</a:t>
                      </a:r>
                      <a:r>
                        <a:rPr lang="zh-TW" altLang="en-US" sz="1800" b="1" dirty="0" smtClean="0">
                          <a:solidFill>
                            <a:schemeClr val="tx1"/>
                          </a:solidFill>
                          <a:latin typeface="微軟正黑體" panose="020B0604030504040204" pitchFamily="34" charset="-120"/>
                          <a:ea typeface="微軟正黑體" panose="020B0604030504040204" pitchFamily="34" charset="-120"/>
                        </a:rPr>
                        <a:t>的能力</a:t>
                      </a:r>
                      <a:r>
                        <a:rPr lang="zh-TW" altLang="en-US" sz="1800" b="1" dirty="0" smtClean="0">
                          <a:solidFill>
                            <a:schemeClr val="tx1"/>
                          </a:solidFill>
                          <a:latin typeface="微軟正黑體" panose="020B0604030504040204" pitchFamily="34" charset="-120"/>
                          <a:ea typeface="微軟正黑體" panose="020B0604030504040204" pitchFamily="34" charset="-120"/>
                        </a:rPr>
                        <a:t>。</a:t>
                      </a:r>
                      <a:endParaRPr lang="zh-TW" altLang="en-US" sz="1800" b="1" dirty="0" smtClean="0">
                        <a:solidFill>
                          <a:schemeClr val="tx1"/>
                        </a:solidFill>
                        <a:latin typeface="微軟正黑體" panose="020B0604030504040204" pitchFamily="34" charset="-120"/>
                        <a:ea typeface="微軟正黑體" panose="020B0604030504040204" pitchFamily="34" charset="-120"/>
                      </a:endParaRPr>
                    </a:p>
                  </a:txBody>
                  <a:tcPr marL="68580" marR="68580" marT="34290" marB="34290">
                    <a:lnL w="12700" cap="flat" cmpd="sng" algn="ctr">
                      <a:solidFill>
                        <a:srgbClr val="32BDAC"/>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 xmlns:a16="http://schemas.microsoft.com/office/drawing/2014/main" val="10001"/>
                  </a:ext>
                </a:extLst>
              </a:tr>
            </a:tbl>
          </a:graphicData>
        </a:graphic>
      </p:graphicFrame>
      <p:grpSp>
        <p:nvGrpSpPr>
          <p:cNvPr id="5" name="群組 4"/>
          <p:cNvGrpSpPr/>
          <p:nvPr/>
        </p:nvGrpSpPr>
        <p:grpSpPr>
          <a:xfrm>
            <a:off x="763082" y="268785"/>
            <a:ext cx="7788526" cy="553998"/>
            <a:chOff x="479294" y="268785"/>
            <a:chExt cx="7788526" cy="553998"/>
          </a:xfrm>
        </p:grpSpPr>
        <p:sp>
          <p:nvSpPr>
            <p:cNvPr id="8" name="文本框 133"/>
            <p:cNvSpPr txBox="1"/>
            <p:nvPr/>
          </p:nvSpPr>
          <p:spPr>
            <a:xfrm>
              <a:off x="479294" y="268785"/>
              <a:ext cx="1157545"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smtClean="0">
                  <a:ln>
                    <a:noFill/>
                  </a:ln>
                  <a:solidFill>
                    <a:srgbClr val="605E5E"/>
                  </a:solidFill>
                  <a:effectLst/>
                  <a:uLnTx/>
                  <a:uFillTx/>
                  <a:latin typeface="微軟正黑體" panose="020B0604030504040204" pitchFamily="34" charset="-120"/>
                  <a:ea typeface="微軟正黑體" panose="020B0604030504040204" pitchFamily="34" charset="-120"/>
                  <a:cs typeface="Aharoni" panose="02010803020104030203" pitchFamily="2" charset="-79"/>
                </a:rPr>
                <a:t>03</a:t>
              </a:r>
              <a:endParaRPr kumimoji="0" lang="zh-CN" altLang="en-US" sz="3000" b="0" i="0" u="none" strike="noStrike" kern="1200" cap="none" spc="0" normalizeH="0" baseline="0" noProof="0" dirty="0">
                <a:ln>
                  <a:noFill/>
                </a:ln>
                <a:solidFill>
                  <a:srgbClr val="605E5E"/>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p:txBody>
        </p:sp>
        <p:grpSp>
          <p:nvGrpSpPr>
            <p:cNvPr id="9" name="群組 8"/>
            <p:cNvGrpSpPr/>
            <p:nvPr/>
          </p:nvGrpSpPr>
          <p:grpSpPr>
            <a:xfrm>
              <a:off x="1279092" y="306663"/>
              <a:ext cx="6988728" cy="481483"/>
              <a:chOff x="1279092" y="306663"/>
              <a:chExt cx="6988728" cy="481483"/>
            </a:xfrm>
          </p:grpSpPr>
          <p:sp>
            <p:nvSpPr>
              <p:cNvPr id="10" name="Freeform 56"/>
              <p:cNvSpPr>
                <a:spLocks/>
              </p:cNvSpPr>
              <p:nvPr/>
            </p:nvSpPr>
            <p:spPr bwMode="auto">
              <a:xfrm>
                <a:off x="1279092" y="306663"/>
                <a:ext cx="6988728" cy="476436"/>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rgbClr val="007A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1" name="文本框 105"/>
              <p:cNvSpPr txBox="1"/>
              <p:nvPr/>
            </p:nvSpPr>
            <p:spPr>
              <a:xfrm>
                <a:off x="1279092" y="326481"/>
                <a:ext cx="6988728" cy="461665"/>
              </a:xfrm>
              <a:prstGeom prst="rect">
                <a:avLst/>
              </a:prstGeom>
              <a:noFill/>
            </p:spPr>
            <p:txBody>
              <a:bodyPr wrap="square" rtlCol="0">
                <a:spAutoFit/>
              </a:bodyPr>
              <a:lstStyle/>
              <a:p>
                <a:pPr lvl="0" algn="ctr">
                  <a:defRPr/>
                </a:pPr>
                <a:r>
                  <a:rPr lang="zh-TW" altLang="en-US" sz="24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t>結合相關議題內涵</a:t>
                </a:r>
                <a:r>
                  <a:rPr lang="zh-TW" altLang="en-US" sz="2400" dirty="0">
                    <a:solidFill>
                      <a:prstClr val="white"/>
                    </a:solidFill>
                    <a:latin typeface="標楷體"/>
                    <a:ea typeface="新細明體" panose="02020500000000000000" pitchFamily="18" charset="-120"/>
                    <a:cs typeface="Arial Unicode MS" panose="020B0604020202020204" pitchFamily="34" charset="-122"/>
                  </a:rPr>
                  <a:t>，</a:t>
                </a:r>
                <a:r>
                  <a:rPr lang="zh-TW" altLang="en-US" sz="24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t>發展學習目標</a:t>
                </a:r>
                <a:endParaRPr lang="zh-CN" altLang="en-US" sz="24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spTree>
    <p:extLst>
      <p:ext uri="{BB962C8B-B14F-4D97-AF65-F5344CB8AC3E}">
        <p14:creationId xmlns:p14="http://schemas.microsoft.com/office/powerpoint/2010/main" val="165299657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群組 73"/>
          <p:cNvGrpSpPr/>
          <p:nvPr/>
        </p:nvGrpSpPr>
        <p:grpSpPr>
          <a:xfrm>
            <a:off x="763082" y="268785"/>
            <a:ext cx="7788526" cy="553998"/>
            <a:chOff x="479294" y="268785"/>
            <a:chExt cx="7788526" cy="553998"/>
          </a:xfrm>
        </p:grpSpPr>
        <p:sp>
          <p:nvSpPr>
            <p:cNvPr id="76" name="文本框 133"/>
            <p:cNvSpPr txBox="1"/>
            <p:nvPr/>
          </p:nvSpPr>
          <p:spPr>
            <a:xfrm>
              <a:off x="479294" y="268785"/>
              <a:ext cx="1157545"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smtClean="0">
                  <a:ln>
                    <a:noFill/>
                  </a:ln>
                  <a:solidFill>
                    <a:srgbClr val="605E5E"/>
                  </a:solidFill>
                  <a:effectLst/>
                  <a:uLnTx/>
                  <a:uFillTx/>
                  <a:latin typeface="微軟正黑體" panose="020B0604030504040204" pitchFamily="34" charset="-120"/>
                  <a:ea typeface="微軟正黑體" panose="020B0604030504040204" pitchFamily="34" charset="-120"/>
                  <a:cs typeface="Aharoni" panose="02010803020104030203" pitchFamily="2" charset="-79"/>
                </a:rPr>
                <a:t>04</a:t>
              </a:r>
              <a:endParaRPr kumimoji="0" lang="zh-CN" altLang="en-US" sz="3000" b="0" i="0" u="none" strike="noStrike" kern="1200" cap="none" spc="0" normalizeH="0" baseline="0" noProof="0" dirty="0">
                <a:ln>
                  <a:noFill/>
                </a:ln>
                <a:solidFill>
                  <a:srgbClr val="605E5E"/>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p:txBody>
        </p:sp>
        <p:grpSp>
          <p:nvGrpSpPr>
            <p:cNvPr id="81" name="群組 80"/>
            <p:cNvGrpSpPr/>
            <p:nvPr/>
          </p:nvGrpSpPr>
          <p:grpSpPr>
            <a:xfrm>
              <a:off x="1279092" y="306663"/>
              <a:ext cx="6988728" cy="481483"/>
              <a:chOff x="1279092" y="306663"/>
              <a:chExt cx="6988728" cy="481483"/>
            </a:xfrm>
          </p:grpSpPr>
          <p:sp>
            <p:nvSpPr>
              <p:cNvPr id="82" name="Freeform 56"/>
              <p:cNvSpPr>
                <a:spLocks/>
              </p:cNvSpPr>
              <p:nvPr/>
            </p:nvSpPr>
            <p:spPr bwMode="auto">
              <a:xfrm>
                <a:off x="1279092" y="306663"/>
                <a:ext cx="6988728" cy="476436"/>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rgbClr val="007A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83" name="文本框 105"/>
              <p:cNvSpPr txBox="1"/>
              <p:nvPr/>
            </p:nvSpPr>
            <p:spPr>
              <a:xfrm>
                <a:off x="1279092" y="326481"/>
                <a:ext cx="6988728" cy="461665"/>
              </a:xfrm>
              <a:prstGeom prst="rect">
                <a:avLst/>
              </a:prstGeom>
              <a:noFill/>
            </p:spPr>
            <p:txBody>
              <a:bodyPr wrap="square" rtlCol="0">
                <a:spAutoFit/>
              </a:bodyPr>
              <a:lstStyle/>
              <a:p>
                <a:pPr lvl="0" algn="ctr">
                  <a:defRPr/>
                </a:pPr>
                <a:r>
                  <a:rPr lang="zh-TW" altLang="en-US" sz="24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t>營造學習情境，規劃課程活動</a:t>
                </a:r>
              </a:p>
            </p:txBody>
          </p:sp>
        </p:grpSp>
      </p:grpSp>
      <p:pic>
        <p:nvPicPr>
          <p:cNvPr id="73" name="Picture 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082" y="976312"/>
            <a:ext cx="7924800" cy="562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矩形圖說文字 10"/>
          <p:cNvSpPr>
            <a:spLocks noChangeArrowheads="1"/>
          </p:cNvSpPr>
          <p:nvPr/>
        </p:nvSpPr>
        <p:spPr bwMode="auto">
          <a:xfrm>
            <a:off x="5763707" y="1108075"/>
            <a:ext cx="3168650" cy="660400"/>
          </a:xfrm>
          <a:prstGeom prst="wedgeRectCallout">
            <a:avLst>
              <a:gd name="adj1" fmla="val -62801"/>
              <a:gd name="adj2" fmla="val 34329"/>
            </a:avLst>
          </a:prstGeom>
          <a:solidFill>
            <a:srgbClr val="FFFF99"/>
          </a:solidFill>
          <a:ln w="9525" algn="ctr">
            <a:solidFill>
              <a:schemeClr val="tx1"/>
            </a:solidFill>
            <a:round/>
            <a:headEnd/>
            <a:tailEnd/>
          </a:ln>
        </p:spPr>
        <p:txBody>
          <a:bodyPr/>
          <a:lstStyle>
            <a:lvl1pPr eaLnBrk="0" hangingPunct="0">
              <a:defRPr kumimoji="1" sz="2800">
                <a:solidFill>
                  <a:schemeClr val="tx1"/>
                </a:solidFill>
                <a:latin typeface="Arial" pitchFamily="34" charset="0"/>
                <a:ea typeface="新細明體" pitchFamily="18" charset="-120"/>
              </a:defRPr>
            </a:lvl1pPr>
            <a:lvl2pPr marL="742950" indent="-285750" eaLnBrk="0" hangingPunct="0">
              <a:defRPr kumimoji="1" sz="2800">
                <a:solidFill>
                  <a:schemeClr val="tx1"/>
                </a:solidFill>
                <a:latin typeface="Arial" pitchFamily="34" charset="0"/>
                <a:ea typeface="新細明體" pitchFamily="18" charset="-120"/>
              </a:defRPr>
            </a:lvl2pPr>
            <a:lvl3pPr marL="1143000" indent="-228600" eaLnBrk="0" hangingPunct="0">
              <a:defRPr kumimoji="1" sz="2800">
                <a:solidFill>
                  <a:schemeClr val="tx1"/>
                </a:solidFill>
                <a:latin typeface="Arial" pitchFamily="34" charset="0"/>
                <a:ea typeface="新細明體" pitchFamily="18" charset="-120"/>
              </a:defRPr>
            </a:lvl3pPr>
            <a:lvl4pPr marL="1600200" indent="-228600" eaLnBrk="0" hangingPunct="0">
              <a:defRPr kumimoji="1" sz="2800">
                <a:solidFill>
                  <a:schemeClr val="tx1"/>
                </a:solidFill>
                <a:latin typeface="Arial" pitchFamily="34" charset="0"/>
                <a:ea typeface="新細明體" pitchFamily="18" charset="-120"/>
              </a:defRPr>
            </a:lvl4pPr>
            <a:lvl5pPr marL="2057400" indent="-228600" eaLnBrk="0" hangingPunct="0">
              <a:defRPr kumimoji="1" sz="28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9pPr>
          </a:lstStyle>
          <a:p>
            <a:pPr algn="ctr" eaLnBrk="1" hangingPunct="1"/>
            <a:r>
              <a:rPr kumimoji="0" lang="zh-TW" altLang="en-US">
                <a:ea typeface="標楷體" pitchFamily="65" charset="-120"/>
              </a:rPr>
              <a:t>觀察生活情境</a:t>
            </a:r>
          </a:p>
        </p:txBody>
      </p:sp>
      <p:sp>
        <p:nvSpPr>
          <p:cNvPr id="78" name="矩形圖說文字 12"/>
          <p:cNvSpPr>
            <a:spLocks noChangeArrowheads="1"/>
          </p:cNvSpPr>
          <p:nvPr/>
        </p:nvSpPr>
        <p:spPr bwMode="auto">
          <a:xfrm>
            <a:off x="7819519" y="3627437"/>
            <a:ext cx="1008063" cy="2736850"/>
          </a:xfrm>
          <a:prstGeom prst="wedgeRectCallout">
            <a:avLst>
              <a:gd name="adj1" fmla="val -77069"/>
              <a:gd name="adj2" fmla="val -44806"/>
            </a:avLst>
          </a:prstGeom>
          <a:solidFill>
            <a:srgbClr val="FFFF99"/>
          </a:solidFill>
          <a:ln w="9525" algn="ctr">
            <a:solidFill>
              <a:schemeClr val="tx1"/>
            </a:solidFill>
            <a:round/>
            <a:headEnd/>
            <a:tailEnd/>
          </a:ln>
        </p:spPr>
        <p:txBody>
          <a:bodyPr/>
          <a:lstStyle>
            <a:lvl1pPr eaLnBrk="0" hangingPunct="0">
              <a:defRPr kumimoji="1" sz="2800">
                <a:solidFill>
                  <a:schemeClr val="tx1"/>
                </a:solidFill>
                <a:latin typeface="Arial" pitchFamily="34" charset="0"/>
                <a:ea typeface="新細明體" pitchFamily="18" charset="-120"/>
              </a:defRPr>
            </a:lvl1pPr>
            <a:lvl2pPr marL="742950" indent="-285750" eaLnBrk="0" hangingPunct="0">
              <a:defRPr kumimoji="1" sz="2800">
                <a:solidFill>
                  <a:schemeClr val="tx1"/>
                </a:solidFill>
                <a:latin typeface="Arial" pitchFamily="34" charset="0"/>
                <a:ea typeface="新細明體" pitchFamily="18" charset="-120"/>
              </a:defRPr>
            </a:lvl2pPr>
            <a:lvl3pPr marL="1143000" indent="-228600" eaLnBrk="0" hangingPunct="0">
              <a:defRPr kumimoji="1" sz="2800">
                <a:solidFill>
                  <a:schemeClr val="tx1"/>
                </a:solidFill>
                <a:latin typeface="Arial" pitchFamily="34" charset="0"/>
                <a:ea typeface="新細明體" pitchFamily="18" charset="-120"/>
              </a:defRPr>
            </a:lvl3pPr>
            <a:lvl4pPr marL="1600200" indent="-228600" eaLnBrk="0" hangingPunct="0">
              <a:defRPr kumimoji="1" sz="2800">
                <a:solidFill>
                  <a:schemeClr val="tx1"/>
                </a:solidFill>
                <a:latin typeface="Arial" pitchFamily="34" charset="0"/>
                <a:ea typeface="新細明體" pitchFamily="18" charset="-120"/>
              </a:defRPr>
            </a:lvl4pPr>
            <a:lvl5pPr marL="2057400" indent="-228600" eaLnBrk="0" hangingPunct="0">
              <a:defRPr kumimoji="1" sz="28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9pPr>
          </a:lstStyle>
          <a:p>
            <a:pPr algn="ctr" eaLnBrk="1" hangingPunct="1"/>
            <a:r>
              <a:rPr kumimoji="0" lang="zh-TW" altLang="en-US">
                <a:ea typeface="標楷體" pitchFamily="65" charset="-120"/>
              </a:rPr>
              <a:t>產生問題意識</a:t>
            </a:r>
            <a:endParaRPr kumimoji="0" lang="en-US" altLang="zh-TW">
              <a:ea typeface="標楷體" pitchFamily="65" charset="-120"/>
            </a:endParaRPr>
          </a:p>
          <a:p>
            <a:pPr algn="ctr" eaLnBrk="1" hangingPunct="1"/>
            <a:r>
              <a:rPr kumimoji="0" lang="zh-TW" altLang="en-US">
                <a:ea typeface="標楷體" pitchFamily="65" charset="-120"/>
              </a:rPr>
              <a:t>與</a:t>
            </a:r>
            <a:endParaRPr kumimoji="0" lang="en-US" altLang="zh-TW">
              <a:ea typeface="標楷體" pitchFamily="65" charset="-120"/>
            </a:endParaRPr>
          </a:p>
          <a:p>
            <a:pPr algn="ctr" eaLnBrk="1" hangingPunct="1"/>
            <a:r>
              <a:rPr kumimoji="0" lang="zh-TW" altLang="en-US">
                <a:ea typeface="標楷體" pitchFamily="65" charset="-120"/>
              </a:rPr>
              <a:t>自主行動</a:t>
            </a:r>
          </a:p>
        </p:txBody>
      </p:sp>
      <p:sp>
        <p:nvSpPr>
          <p:cNvPr id="80" name="矩形圖說文字 13"/>
          <p:cNvSpPr>
            <a:spLocks noChangeArrowheads="1"/>
          </p:cNvSpPr>
          <p:nvPr/>
        </p:nvSpPr>
        <p:spPr bwMode="auto">
          <a:xfrm>
            <a:off x="4076194" y="4672012"/>
            <a:ext cx="1008063" cy="1511300"/>
          </a:xfrm>
          <a:prstGeom prst="wedgeRectCallout">
            <a:avLst>
              <a:gd name="adj1" fmla="val 76222"/>
              <a:gd name="adj2" fmla="val -18690"/>
            </a:avLst>
          </a:prstGeom>
          <a:solidFill>
            <a:srgbClr val="FFFF99"/>
          </a:solidFill>
          <a:ln w="9525" algn="ctr">
            <a:solidFill>
              <a:schemeClr val="tx1"/>
            </a:solidFill>
            <a:round/>
            <a:headEnd/>
            <a:tailEnd/>
          </a:ln>
        </p:spPr>
        <p:txBody>
          <a:bodyPr/>
          <a:lstStyle>
            <a:lvl1pPr eaLnBrk="0" hangingPunct="0">
              <a:defRPr kumimoji="1" sz="2800">
                <a:solidFill>
                  <a:schemeClr val="tx1"/>
                </a:solidFill>
                <a:latin typeface="Arial" pitchFamily="34" charset="0"/>
                <a:ea typeface="新細明體" pitchFamily="18" charset="-120"/>
              </a:defRPr>
            </a:lvl1pPr>
            <a:lvl2pPr marL="742950" indent="-285750" eaLnBrk="0" hangingPunct="0">
              <a:defRPr kumimoji="1" sz="2800">
                <a:solidFill>
                  <a:schemeClr val="tx1"/>
                </a:solidFill>
                <a:latin typeface="Arial" pitchFamily="34" charset="0"/>
                <a:ea typeface="新細明體" pitchFamily="18" charset="-120"/>
              </a:defRPr>
            </a:lvl2pPr>
            <a:lvl3pPr marL="1143000" indent="-228600" eaLnBrk="0" hangingPunct="0">
              <a:defRPr kumimoji="1" sz="2800">
                <a:solidFill>
                  <a:schemeClr val="tx1"/>
                </a:solidFill>
                <a:latin typeface="Arial" pitchFamily="34" charset="0"/>
                <a:ea typeface="新細明體" pitchFamily="18" charset="-120"/>
              </a:defRPr>
            </a:lvl3pPr>
            <a:lvl4pPr marL="1600200" indent="-228600" eaLnBrk="0" hangingPunct="0">
              <a:defRPr kumimoji="1" sz="2800">
                <a:solidFill>
                  <a:schemeClr val="tx1"/>
                </a:solidFill>
                <a:latin typeface="Arial" pitchFamily="34" charset="0"/>
                <a:ea typeface="新細明體" pitchFamily="18" charset="-120"/>
              </a:defRPr>
            </a:lvl4pPr>
            <a:lvl5pPr marL="2057400" indent="-228600" eaLnBrk="0" hangingPunct="0">
              <a:defRPr kumimoji="1" sz="28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9pPr>
          </a:lstStyle>
          <a:p>
            <a:pPr algn="ctr" eaLnBrk="1" hangingPunct="1"/>
            <a:r>
              <a:rPr kumimoji="0" lang="zh-TW" altLang="en-US">
                <a:ea typeface="標楷體" pitchFamily="65" charset="-120"/>
              </a:rPr>
              <a:t>情境脈絡學習</a:t>
            </a:r>
          </a:p>
        </p:txBody>
      </p:sp>
      <p:sp>
        <p:nvSpPr>
          <p:cNvPr id="84" name="矩形圖說文字 14"/>
          <p:cNvSpPr>
            <a:spLocks noChangeArrowheads="1"/>
          </p:cNvSpPr>
          <p:nvPr/>
        </p:nvSpPr>
        <p:spPr bwMode="auto">
          <a:xfrm>
            <a:off x="907544" y="4419600"/>
            <a:ext cx="1008063" cy="1763712"/>
          </a:xfrm>
          <a:prstGeom prst="wedgeRectCallout">
            <a:avLst>
              <a:gd name="adj1" fmla="val 76222"/>
              <a:gd name="adj2" fmla="val -18690"/>
            </a:avLst>
          </a:prstGeom>
          <a:solidFill>
            <a:srgbClr val="FFFF99"/>
          </a:solidFill>
          <a:ln w="9525" algn="ctr">
            <a:solidFill>
              <a:schemeClr val="tx1"/>
            </a:solidFill>
            <a:round/>
            <a:headEnd/>
            <a:tailEnd/>
          </a:ln>
        </p:spPr>
        <p:txBody>
          <a:bodyPr/>
          <a:lstStyle>
            <a:lvl1pPr eaLnBrk="0" hangingPunct="0">
              <a:defRPr kumimoji="1" sz="2800">
                <a:solidFill>
                  <a:schemeClr val="tx1"/>
                </a:solidFill>
                <a:latin typeface="Arial" pitchFamily="34" charset="0"/>
                <a:ea typeface="新細明體" pitchFamily="18" charset="-120"/>
              </a:defRPr>
            </a:lvl1pPr>
            <a:lvl2pPr marL="742950" indent="-285750" eaLnBrk="0" hangingPunct="0">
              <a:defRPr kumimoji="1" sz="2800">
                <a:solidFill>
                  <a:schemeClr val="tx1"/>
                </a:solidFill>
                <a:latin typeface="Arial" pitchFamily="34" charset="0"/>
                <a:ea typeface="新細明體" pitchFamily="18" charset="-120"/>
              </a:defRPr>
            </a:lvl2pPr>
            <a:lvl3pPr marL="1143000" indent="-228600" eaLnBrk="0" hangingPunct="0">
              <a:defRPr kumimoji="1" sz="2800">
                <a:solidFill>
                  <a:schemeClr val="tx1"/>
                </a:solidFill>
                <a:latin typeface="Arial" pitchFamily="34" charset="0"/>
                <a:ea typeface="新細明體" pitchFamily="18" charset="-120"/>
              </a:defRPr>
            </a:lvl3pPr>
            <a:lvl4pPr marL="1600200" indent="-228600" eaLnBrk="0" hangingPunct="0">
              <a:defRPr kumimoji="1" sz="2800">
                <a:solidFill>
                  <a:schemeClr val="tx1"/>
                </a:solidFill>
                <a:latin typeface="Arial" pitchFamily="34" charset="0"/>
                <a:ea typeface="新細明體" pitchFamily="18" charset="-120"/>
              </a:defRPr>
            </a:lvl4pPr>
            <a:lvl5pPr marL="2057400" indent="-228600" eaLnBrk="0" hangingPunct="0">
              <a:defRPr kumimoji="1" sz="28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9pPr>
          </a:lstStyle>
          <a:p>
            <a:pPr algn="ctr" eaLnBrk="1" hangingPunct="1"/>
            <a:r>
              <a:rPr kumimoji="0" lang="zh-TW" altLang="en-US">
                <a:ea typeface="標楷體" pitchFamily="65" charset="-120"/>
              </a:rPr>
              <a:t>高層次運用創造</a:t>
            </a:r>
          </a:p>
        </p:txBody>
      </p:sp>
      <p:sp>
        <p:nvSpPr>
          <p:cNvPr id="99" name="矩形圖說文字 15"/>
          <p:cNvSpPr>
            <a:spLocks noChangeArrowheads="1"/>
          </p:cNvSpPr>
          <p:nvPr/>
        </p:nvSpPr>
        <p:spPr bwMode="auto">
          <a:xfrm>
            <a:off x="831344" y="1611312"/>
            <a:ext cx="2376488" cy="677863"/>
          </a:xfrm>
          <a:prstGeom prst="wedgeRectCallout">
            <a:avLst>
              <a:gd name="adj1" fmla="val -8380"/>
              <a:gd name="adj2" fmla="val 88338"/>
            </a:avLst>
          </a:prstGeom>
          <a:solidFill>
            <a:srgbClr val="FFFF99"/>
          </a:solidFill>
          <a:ln w="9525" algn="ctr">
            <a:solidFill>
              <a:schemeClr val="tx1"/>
            </a:solidFill>
            <a:round/>
            <a:headEnd/>
            <a:tailEnd/>
          </a:ln>
        </p:spPr>
        <p:txBody>
          <a:bodyPr/>
          <a:lstStyle>
            <a:lvl1pPr eaLnBrk="0" hangingPunct="0">
              <a:defRPr kumimoji="1" sz="2800">
                <a:solidFill>
                  <a:schemeClr val="tx1"/>
                </a:solidFill>
                <a:latin typeface="Arial" pitchFamily="34" charset="0"/>
                <a:ea typeface="新細明體" pitchFamily="18" charset="-120"/>
              </a:defRPr>
            </a:lvl1pPr>
            <a:lvl2pPr marL="742950" indent="-285750" eaLnBrk="0" hangingPunct="0">
              <a:defRPr kumimoji="1" sz="2800">
                <a:solidFill>
                  <a:schemeClr val="tx1"/>
                </a:solidFill>
                <a:latin typeface="Arial" pitchFamily="34" charset="0"/>
                <a:ea typeface="新細明體" pitchFamily="18" charset="-120"/>
              </a:defRPr>
            </a:lvl2pPr>
            <a:lvl3pPr marL="1143000" indent="-228600" eaLnBrk="0" hangingPunct="0">
              <a:defRPr kumimoji="1" sz="2800">
                <a:solidFill>
                  <a:schemeClr val="tx1"/>
                </a:solidFill>
                <a:latin typeface="Arial" pitchFamily="34" charset="0"/>
                <a:ea typeface="新細明體" pitchFamily="18" charset="-120"/>
              </a:defRPr>
            </a:lvl3pPr>
            <a:lvl4pPr marL="1600200" indent="-228600" eaLnBrk="0" hangingPunct="0">
              <a:defRPr kumimoji="1" sz="2800">
                <a:solidFill>
                  <a:schemeClr val="tx1"/>
                </a:solidFill>
                <a:latin typeface="Arial" pitchFamily="34" charset="0"/>
                <a:ea typeface="新細明體" pitchFamily="18" charset="-120"/>
              </a:defRPr>
            </a:lvl4pPr>
            <a:lvl5pPr marL="2057400" indent="-228600" eaLnBrk="0" hangingPunct="0">
              <a:defRPr kumimoji="1" sz="28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9pPr>
          </a:lstStyle>
          <a:p>
            <a:pPr algn="ctr" eaLnBrk="1" hangingPunct="1"/>
            <a:r>
              <a:rPr kumimoji="0" lang="zh-TW" altLang="en-US">
                <a:ea typeface="標楷體" pitchFamily="65" charset="-120"/>
              </a:rPr>
              <a:t>溝通互動共好</a:t>
            </a:r>
          </a:p>
        </p:txBody>
      </p:sp>
    </p:spTree>
    <p:extLst>
      <p:ext uri="{BB962C8B-B14F-4D97-AF65-F5344CB8AC3E}">
        <p14:creationId xmlns:p14="http://schemas.microsoft.com/office/powerpoint/2010/main" val="378842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p:txBody>
          <a:bodyPr/>
          <a:lstStyle/>
          <a:p>
            <a:r>
              <a:rPr lang="zh-TW" altLang="zh-TW" smtClean="0">
                <a:solidFill>
                  <a:schemeClr val="tx1"/>
                </a:solidFill>
                <a:latin typeface="華康宗楷體W7" pitchFamily="65" charset="-120"/>
                <a:ea typeface="華康宗楷體W7" pitchFamily="65" charset="-120"/>
              </a:rPr>
              <a:t>單元</a:t>
            </a:r>
            <a:r>
              <a:rPr lang="en-US" altLang="zh-TW" smtClean="0">
                <a:solidFill>
                  <a:schemeClr val="tx1"/>
                </a:solidFill>
                <a:latin typeface="華康宗楷體W7" pitchFamily="65" charset="-120"/>
                <a:ea typeface="華康宗楷體W7" pitchFamily="65" charset="-120"/>
              </a:rPr>
              <a:t>1</a:t>
            </a:r>
            <a:r>
              <a:rPr lang="zh-TW" altLang="en-US" smtClean="0">
                <a:solidFill>
                  <a:schemeClr val="tx1"/>
                </a:solidFill>
                <a:latin typeface="華康宗楷體W7" pitchFamily="65" charset="-120"/>
                <a:ea typeface="華康宗楷體W7" pitchFamily="65" charset="-120"/>
              </a:rPr>
              <a:t>：</a:t>
            </a:r>
            <a:r>
              <a:rPr lang="zh-TW" altLang="zh-TW" smtClean="0">
                <a:solidFill>
                  <a:schemeClr val="tx1"/>
                </a:solidFill>
                <a:latin typeface="華康宗楷體W7" pitchFamily="65" charset="-120"/>
                <a:ea typeface="華康宗楷體W7" pitchFamily="65" charset="-120"/>
              </a:rPr>
              <a:t>農群覓意</a:t>
            </a:r>
            <a:r>
              <a:rPr lang="en-US" altLang="zh-TW" smtClean="0">
                <a:solidFill>
                  <a:schemeClr val="tx1"/>
                </a:solidFill>
                <a:latin typeface="華康宗楷體W7" pitchFamily="65" charset="-120"/>
                <a:ea typeface="華康宗楷體W7" pitchFamily="65" charset="-120"/>
              </a:rPr>
              <a:t>(</a:t>
            </a:r>
            <a:r>
              <a:rPr lang="zh-TW" altLang="en-US" smtClean="0">
                <a:solidFill>
                  <a:schemeClr val="tx1"/>
                </a:solidFill>
                <a:latin typeface="華康宗楷體W7" pitchFamily="65" charset="-120"/>
                <a:ea typeface="華康宗楷體W7" pitchFamily="65" charset="-120"/>
              </a:rPr>
              <a:t>第</a:t>
            </a:r>
            <a:r>
              <a:rPr lang="en-US" altLang="zh-TW" smtClean="0">
                <a:solidFill>
                  <a:schemeClr val="tx1"/>
                </a:solidFill>
                <a:latin typeface="華康宗楷體W7" pitchFamily="65" charset="-120"/>
                <a:ea typeface="華康宗楷體W7" pitchFamily="65" charset="-120"/>
              </a:rPr>
              <a:t>1</a:t>
            </a:r>
            <a:r>
              <a:rPr lang="zh-TW" altLang="en-US" smtClean="0">
                <a:solidFill>
                  <a:schemeClr val="tx1"/>
                </a:solidFill>
                <a:latin typeface="華康宗楷體W7" pitchFamily="65" charset="-120"/>
                <a:ea typeface="華康宗楷體W7" pitchFamily="65" charset="-120"/>
              </a:rPr>
              <a:t>節</a:t>
            </a:r>
            <a:r>
              <a:rPr lang="en-US" altLang="zh-TW" smtClean="0">
                <a:solidFill>
                  <a:schemeClr val="tx1"/>
                </a:solidFill>
                <a:latin typeface="華康宗楷體W7" pitchFamily="65" charset="-120"/>
                <a:ea typeface="華康宗楷體W7" pitchFamily="65" charset="-120"/>
              </a:rPr>
              <a:t>)</a:t>
            </a:r>
            <a:endParaRPr lang="zh-TW" altLang="en-US" smtClean="0">
              <a:ea typeface="新細明體" pitchFamily="18" charset="-120"/>
            </a:endParaRPr>
          </a:p>
        </p:txBody>
      </p:sp>
      <p:sp>
        <p:nvSpPr>
          <p:cNvPr id="1536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kumimoji="1" sz="2800">
                <a:solidFill>
                  <a:schemeClr val="tx1"/>
                </a:solidFill>
                <a:latin typeface="Arial" pitchFamily="34" charset="0"/>
                <a:ea typeface="新細明體" pitchFamily="18" charset="-120"/>
              </a:defRPr>
            </a:lvl1pPr>
            <a:lvl2pPr marL="742950" indent="-285750" eaLnBrk="0" hangingPunct="0">
              <a:defRPr kumimoji="1" sz="2800">
                <a:solidFill>
                  <a:schemeClr val="tx1"/>
                </a:solidFill>
                <a:latin typeface="Arial" pitchFamily="34" charset="0"/>
                <a:ea typeface="新細明體" pitchFamily="18" charset="-120"/>
              </a:defRPr>
            </a:lvl2pPr>
            <a:lvl3pPr marL="1143000" indent="-228600" eaLnBrk="0" hangingPunct="0">
              <a:defRPr kumimoji="1" sz="2800">
                <a:solidFill>
                  <a:schemeClr val="tx1"/>
                </a:solidFill>
                <a:latin typeface="Arial" pitchFamily="34" charset="0"/>
                <a:ea typeface="新細明體" pitchFamily="18" charset="-120"/>
              </a:defRPr>
            </a:lvl3pPr>
            <a:lvl4pPr marL="1600200" indent="-228600" eaLnBrk="0" hangingPunct="0">
              <a:defRPr kumimoji="1" sz="2800">
                <a:solidFill>
                  <a:schemeClr val="tx1"/>
                </a:solidFill>
                <a:latin typeface="Arial" pitchFamily="34" charset="0"/>
                <a:ea typeface="新細明體" pitchFamily="18" charset="-120"/>
              </a:defRPr>
            </a:lvl4pPr>
            <a:lvl5pPr marL="2057400" indent="-228600" eaLnBrk="0" hangingPunct="0">
              <a:defRPr kumimoji="1" sz="28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9pPr>
          </a:lstStyle>
          <a:p>
            <a:pPr eaLnBrk="1" hangingPunct="1"/>
            <a:endParaRPr lang="zh-TW" altLang="en-US"/>
          </a:p>
        </p:txBody>
      </p:sp>
      <p:graphicFrame>
        <p:nvGraphicFramePr>
          <p:cNvPr id="10" name="內容版面配置區 3"/>
          <p:cNvGraphicFramePr>
            <a:graphicFrameLocks/>
          </p:cNvGraphicFramePr>
          <p:nvPr/>
        </p:nvGraphicFramePr>
        <p:xfrm>
          <a:off x="899592" y="1556792"/>
          <a:ext cx="7686754" cy="48325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64888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p:txBody>
          <a:bodyPr/>
          <a:lstStyle/>
          <a:p>
            <a:r>
              <a:rPr lang="zh-TW" altLang="zh-TW" smtClean="0">
                <a:solidFill>
                  <a:schemeClr val="tx1"/>
                </a:solidFill>
                <a:latin typeface="華康宗楷體W7" pitchFamily="65" charset="-120"/>
                <a:ea typeface="華康宗楷體W7" pitchFamily="65" charset="-120"/>
              </a:rPr>
              <a:t>農群覓意</a:t>
            </a:r>
            <a:r>
              <a:rPr lang="zh-TW" altLang="en-US" smtClean="0">
                <a:solidFill>
                  <a:schemeClr val="tx1"/>
                </a:solidFill>
                <a:latin typeface="華康宗楷體W7" pitchFamily="65" charset="-120"/>
                <a:ea typeface="華康宗楷體W7" pitchFamily="65" charset="-120"/>
              </a:rPr>
              <a:t>學習單</a:t>
            </a:r>
            <a:endParaRPr lang="zh-TW" altLang="en-US" smtClean="0">
              <a:ea typeface="新細明體" pitchFamily="18" charset="-120"/>
            </a:endParaRPr>
          </a:p>
        </p:txBody>
      </p:sp>
      <p:sp>
        <p:nvSpPr>
          <p:cNvPr id="16387" name="內容版面配置區 2"/>
          <p:cNvSpPr>
            <a:spLocks noGrp="1"/>
          </p:cNvSpPr>
          <p:nvPr>
            <p:ph idx="1"/>
          </p:nvPr>
        </p:nvSpPr>
        <p:spPr/>
        <p:txBody>
          <a:bodyPr/>
          <a:lstStyle/>
          <a:p>
            <a:r>
              <a:rPr lang="zh-TW" altLang="en-US" smtClean="0">
                <a:ea typeface="新細明體" pitchFamily="18" charset="-120"/>
              </a:rPr>
              <a:t>結合生涯手冊</a:t>
            </a:r>
            <a:r>
              <a:rPr lang="en-US" altLang="zh-TW" smtClean="0">
                <a:ea typeface="新細明體" pitchFamily="18" charset="-120"/>
              </a:rPr>
              <a:t>P14-15</a:t>
            </a:r>
          </a:p>
          <a:p>
            <a:endParaRPr lang="en-US" altLang="zh-TW" smtClean="0">
              <a:ea typeface="新細明體" pitchFamily="18" charset="-120"/>
            </a:endParaRPr>
          </a:p>
          <a:p>
            <a:endParaRPr lang="en-US" altLang="zh-TW" smtClean="0">
              <a:ea typeface="新細明體" pitchFamily="18" charset="-120"/>
            </a:endParaRPr>
          </a:p>
          <a:p>
            <a:r>
              <a:rPr lang="zh-TW" altLang="en-US" smtClean="0">
                <a:ea typeface="新細明體" pitchFamily="18" charset="-120"/>
              </a:rPr>
              <a:t>食農與職群分析</a:t>
            </a:r>
          </a:p>
        </p:txBody>
      </p:sp>
      <p:pic>
        <p:nvPicPr>
          <p:cNvPr id="163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844675"/>
            <a:ext cx="4111625"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3" descr="S__696328"/>
          <p:cNvPicPr>
            <a:picLocks noChangeAspect="1" noChangeArrowheads="1"/>
          </p:cNvPicPr>
          <p:nvPr/>
        </p:nvPicPr>
        <p:blipFill>
          <a:blip r:embed="rId3">
            <a:extLst>
              <a:ext uri="{28A0092B-C50C-407E-A947-70E740481C1C}">
                <a14:useLocalDpi xmlns:a14="http://schemas.microsoft.com/office/drawing/2010/main" val="0"/>
              </a:ext>
            </a:extLst>
          </a:blip>
          <a:srcRect t="27745" b="54192"/>
          <a:stretch>
            <a:fillRect/>
          </a:stretch>
        </p:blipFill>
        <p:spPr bwMode="auto">
          <a:xfrm>
            <a:off x="4787900" y="1844675"/>
            <a:ext cx="40322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25" y="3644900"/>
            <a:ext cx="4244975"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3451225"/>
            <a:ext cx="4181475" cy="316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825" y="4941888"/>
            <a:ext cx="4273550" cy="176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065642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title"/>
          </p:nvPr>
        </p:nvSpPr>
        <p:spPr>
          <a:xfrm>
            <a:off x="250825" y="427038"/>
            <a:ext cx="6049963" cy="639762"/>
          </a:xfrm>
        </p:spPr>
        <p:txBody>
          <a:bodyPr/>
          <a:lstStyle/>
          <a:p>
            <a:r>
              <a:rPr lang="zh-TW" altLang="zh-TW" smtClean="0">
                <a:solidFill>
                  <a:schemeClr val="tx1"/>
                </a:solidFill>
                <a:latin typeface="華康宗楷體W7" pitchFamily="65" charset="-120"/>
                <a:ea typeface="華康宗楷體W7" pitchFamily="65" charset="-120"/>
              </a:rPr>
              <a:t>單元</a:t>
            </a:r>
            <a:r>
              <a:rPr lang="en-US" altLang="zh-TW" smtClean="0">
                <a:solidFill>
                  <a:schemeClr val="tx1"/>
                </a:solidFill>
                <a:latin typeface="華康宗楷體W7" pitchFamily="65" charset="-120"/>
                <a:ea typeface="華康宗楷體W7" pitchFamily="65" charset="-120"/>
              </a:rPr>
              <a:t>2</a:t>
            </a:r>
            <a:r>
              <a:rPr lang="zh-TW" altLang="en-US" smtClean="0">
                <a:solidFill>
                  <a:schemeClr val="tx1"/>
                </a:solidFill>
                <a:latin typeface="華康宗楷體W7" pitchFamily="65" charset="-120"/>
                <a:ea typeface="華康宗楷體W7" pitchFamily="65" charset="-120"/>
              </a:rPr>
              <a:t>：</a:t>
            </a:r>
            <a:r>
              <a:rPr lang="zh-TW" altLang="zh-TW" smtClean="0">
                <a:solidFill>
                  <a:schemeClr val="tx1"/>
                </a:solidFill>
                <a:latin typeface="華康宗楷體W7" pitchFamily="65" charset="-120"/>
                <a:ea typeface="華康宗楷體W7" pitchFamily="65" charset="-120"/>
              </a:rPr>
              <a:t>快樂農佬</a:t>
            </a:r>
            <a:r>
              <a:rPr lang="en-US" altLang="zh-TW" smtClean="0">
                <a:solidFill>
                  <a:schemeClr val="tx1"/>
                </a:solidFill>
                <a:latin typeface="華康宗楷體W7" pitchFamily="65" charset="-120"/>
                <a:ea typeface="華康宗楷體W7" pitchFamily="65" charset="-120"/>
              </a:rPr>
              <a:t> PART1(</a:t>
            </a:r>
            <a:r>
              <a:rPr lang="zh-TW" altLang="en-US" smtClean="0">
                <a:solidFill>
                  <a:schemeClr val="tx1"/>
                </a:solidFill>
                <a:latin typeface="華康宗楷體W7" pitchFamily="65" charset="-120"/>
                <a:ea typeface="華康宗楷體W7" pitchFamily="65" charset="-120"/>
              </a:rPr>
              <a:t>第</a:t>
            </a:r>
            <a:r>
              <a:rPr lang="en-US" altLang="zh-TW" smtClean="0">
                <a:solidFill>
                  <a:schemeClr val="tx1"/>
                </a:solidFill>
                <a:latin typeface="華康宗楷體W7" pitchFamily="65" charset="-120"/>
                <a:ea typeface="華康宗楷體W7" pitchFamily="65" charset="-120"/>
              </a:rPr>
              <a:t>2</a:t>
            </a:r>
            <a:r>
              <a:rPr lang="zh-TW" altLang="en-US" smtClean="0">
                <a:solidFill>
                  <a:schemeClr val="tx1"/>
                </a:solidFill>
                <a:latin typeface="華康宗楷體W7" pitchFamily="65" charset="-120"/>
                <a:ea typeface="華康宗楷體W7" pitchFamily="65" charset="-120"/>
              </a:rPr>
              <a:t>節</a:t>
            </a:r>
            <a:r>
              <a:rPr lang="en-US" altLang="zh-TW" smtClean="0">
                <a:solidFill>
                  <a:schemeClr val="tx1"/>
                </a:solidFill>
                <a:latin typeface="華康宗楷體W7" pitchFamily="65" charset="-120"/>
                <a:ea typeface="華康宗楷體W7" pitchFamily="65" charset="-120"/>
              </a:rPr>
              <a:t>)</a:t>
            </a:r>
            <a:endParaRPr lang="zh-TW" altLang="en-US" smtClean="0">
              <a:solidFill>
                <a:schemeClr val="tx1"/>
              </a:solidFill>
              <a:latin typeface="華康宗楷體W7" pitchFamily="65" charset="-120"/>
              <a:ea typeface="華康宗楷體W7" pitchFamily="65" charset="-120"/>
            </a:endParaRPr>
          </a:p>
        </p:txBody>
      </p:sp>
      <p:graphicFrame>
        <p:nvGraphicFramePr>
          <p:cNvPr id="7" name="內容版面配置區 3"/>
          <p:cNvGraphicFramePr>
            <a:graphicFrameLocks noGrp="1"/>
          </p:cNvGraphicFramePr>
          <p:nvPr>
            <p:ph idx="1"/>
          </p:nvPr>
        </p:nvGraphicFramePr>
        <p:xfrm>
          <a:off x="179512" y="1628800"/>
          <a:ext cx="8856984" cy="5055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545480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a:xfrm>
            <a:off x="107950" y="476250"/>
            <a:ext cx="6408738" cy="639763"/>
          </a:xfrm>
        </p:spPr>
        <p:txBody>
          <a:bodyPr/>
          <a:lstStyle/>
          <a:p>
            <a:r>
              <a:rPr lang="zh-TW" altLang="zh-TW" smtClean="0">
                <a:solidFill>
                  <a:schemeClr val="tx1"/>
                </a:solidFill>
                <a:latin typeface="華康宗楷體W7" pitchFamily="65" charset="-120"/>
                <a:ea typeface="華康宗楷體W7" pitchFamily="65" charset="-120"/>
              </a:rPr>
              <a:t>單元</a:t>
            </a:r>
            <a:r>
              <a:rPr lang="en-US" altLang="zh-TW" smtClean="0">
                <a:solidFill>
                  <a:schemeClr val="tx1"/>
                </a:solidFill>
                <a:latin typeface="華康宗楷體W7" pitchFamily="65" charset="-120"/>
                <a:ea typeface="華康宗楷體W7" pitchFamily="65" charset="-120"/>
              </a:rPr>
              <a:t>2</a:t>
            </a:r>
            <a:r>
              <a:rPr lang="zh-TW" altLang="en-US" smtClean="0">
                <a:solidFill>
                  <a:schemeClr val="tx1"/>
                </a:solidFill>
                <a:latin typeface="華康宗楷體W7" pitchFamily="65" charset="-120"/>
                <a:ea typeface="華康宗楷體W7" pitchFamily="65" charset="-120"/>
              </a:rPr>
              <a:t>：</a:t>
            </a:r>
            <a:r>
              <a:rPr lang="zh-TW" altLang="zh-TW" smtClean="0">
                <a:solidFill>
                  <a:schemeClr val="tx1"/>
                </a:solidFill>
                <a:latin typeface="華康宗楷體W7" pitchFamily="65" charset="-120"/>
                <a:ea typeface="華康宗楷體W7" pitchFamily="65" charset="-120"/>
              </a:rPr>
              <a:t>快樂農佬</a:t>
            </a:r>
            <a:r>
              <a:rPr lang="en-US" altLang="zh-TW" smtClean="0">
                <a:solidFill>
                  <a:schemeClr val="tx1"/>
                </a:solidFill>
                <a:latin typeface="華康宗楷體W7" pitchFamily="65" charset="-120"/>
                <a:ea typeface="華康宗楷體W7" pitchFamily="65" charset="-120"/>
              </a:rPr>
              <a:t> PART2(</a:t>
            </a:r>
            <a:r>
              <a:rPr lang="zh-TW" altLang="en-US" smtClean="0">
                <a:solidFill>
                  <a:schemeClr val="tx1"/>
                </a:solidFill>
                <a:latin typeface="華康宗楷體W7" pitchFamily="65" charset="-120"/>
                <a:ea typeface="華康宗楷體W7" pitchFamily="65" charset="-120"/>
              </a:rPr>
              <a:t>第</a:t>
            </a:r>
            <a:r>
              <a:rPr lang="en-US" altLang="zh-TW" smtClean="0">
                <a:solidFill>
                  <a:schemeClr val="tx1"/>
                </a:solidFill>
                <a:latin typeface="華康宗楷體W7" pitchFamily="65" charset="-120"/>
                <a:ea typeface="華康宗楷體W7" pitchFamily="65" charset="-120"/>
              </a:rPr>
              <a:t>3-4</a:t>
            </a:r>
            <a:r>
              <a:rPr lang="zh-TW" altLang="en-US" smtClean="0">
                <a:solidFill>
                  <a:schemeClr val="tx1"/>
                </a:solidFill>
                <a:latin typeface="華康宗楷體W7" pitchFamily="65" charset="-120"/>
                <a:ea typeface="華康宗楷體W7" pitchFamily="65" charset="-120"/>
              </a:rPr>
              <a:t>節</a:t>
            </a:r>
            <a:r>
              <a:rPr lang="en-US" altLang="zh-TW" smtClean="0">
                <a:solidFill>
                  <a:schemeClr val="tx1"/>
                </a:solidFill>
                <a:latin typeface="華康宗楷體W7" pitchFamily="65" charset="-120"/>
                <a:ea typeface="華康宗楷體W7" pitchFamily="65" charset="-120"/>
              </a:rPr>
              <a:t>)</a:t>
            </a:r>
            <a:endParaRPr lang="zh-TW" altLang="en-US" smtClean="0">
              <a:ea typeface="新細明體" pitchFamily="18" charset="-120"/>
            </a:endParaRPr>
          </a:p>
        </p:txBody>
      </p:sp>
      <p:graphicFrame>
        <p:nvGraphicFramePr>
          <p:cNvPr id="4" name="內容版面配置區 3"/>
          <p:cNvGraphicFramePr>
            <a:graphicFrameLocks/>
          </p:cNvGraphicFramePr>
          <p:nvPr/>
        </p:nvGraphicFramePr>
        <p:xfrm>
          <a:off x="179512" y="1412776"/>
          <a:ext cx="8856984" cy="5271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645085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p:txBody>
          <a:bodyPr/>
          <a:lstStyle/>
          <a:p>
            <a:r>
              <a:rPr lang="zh-TW" altLang="zh-TW" smtClean="0">
                <a:solidFill>
                  <a:schemeClr val="tx1"/>
                </a:solidFill>
                <a:latin typeface="華康宗楷體W7" pitchFamily="65" charset="-120"/>
                <a:ea typeface="華康宗楷體W7" pitchFamily="65" charset="-120"/>
              </a:rPr>
              <a:t>快樂農佬</a:t>
            </a:r>
            <a:r>
              <a:rPr lang="en-US" altLang="zh-TW" smtClean="0">
                <a:solidFill>
                  <a:schemeClr val="tx1"/>
                </a:solidFill>
                <a:latin typeface="華康宗楷體W7" pitchFamily="65" charset="-120"/>
                <a:ea typeface="華康宗楷體W7" pitchFamily="65" charset="-120"/>
              </a:rPr>
              <a:t> PART1</a:t>
            </a:r>
            <a:r>
              <a:rPr lang="zh-TW" altLang="en-US" smtClean="0">
                <a:solidFill>
                  <a:schemeClr val="tx1"/>
                </a:solidFill>
                <a:latin typeface="華康宗楷體W7" pitchFamily="65" charset="-120"/>
                <a:ea typeface="華康宗楷體W7" pitchFamily="65" charset="-120"/>
              </a:rPr>
              <a:t> 學習單</a:t>
            </a:r>
            <a:endParaRPr lang="zh-TW" altLang="en-US" smtClean="0">
              <a:ea typeface="新細明體" pitchFamily="18"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1965257607"/>
              </p:ext>
            </p:extLst>
          </p:nvPr>
        </p:nvGraphicFramePr>
        <p:xfrm>
          <a:off x="1692275" y="1282701"/>
          <a:ext cx="6302375" cy="5680581"/>
        </p:xfrm>
        <a:graphic>
          <a:graphicData uri="http://schemas.openxmlformats.org/drawingml/2006/table">
            <a:tbl>
              <a:tblPr firstRow="1" firstCol="1" bandRow="1">
                <a:tableStyleId>{5C22544A-7EE6-4342-B048-85BDC9FD1C3A}</a:tableStyleId>
              </a:tblPr>
              <a:tblGrid>
                <a:gridCol w="1463630"/>
                <a:gridCol w="535465"/>
                <a:gridCol w="1008081"/>
                <a:gridCol w="593113"/>
                <a:gridCol w="486974"/>
                <a:gridCol w="973661"/>
                <a:gridCol w="124521"/>
                <a:gridCol w="1116930"/>
              </a:tblGrid>
              <a:tr h="303630">
                <a:tc gridSpan="2">
                  <a:txBody>
                    <a:bodyPr/>
                    <a:lstStyle/>
                    <a:p>
                      <a:pPr algn="ctr">
                        <a:lnSpc>
                          <a:spcPts val="2500"/>
                        </a:lnSpc>
                        <a:spcAft>
                          <a:spcPts val="0"/>
                        </a:spcAft>
                      </a:pPr>
                      <a:r>
                        <a:rPr lang="zh-TW" altLang="en-US" sz="1400" b="0" kern="100" dirty="0" smtClean="0">
                          <a:solidFill>
                            <a:schemeClr val="tx1"/>
                          </a:solidFill>
                          <a:effectLst/>
                          <a:latin typeface="標楷體" panose="03000509000000000000" pitchFamily="65" charset="-120"/>
                          <a:ea typeface="標楷體" panose="03000509000000000000" pitchFamily="65" charset="-120"/>
                          <a:cs typeface="Times New Roman"/>
                        </a:rPr>
                        <a:t>本班打算種植的蔬菜</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gridSpan="6">
                  <a:txBody>
                    <a:bodyPr/>
                    <a:lstStyle/>
                    <a:p>
                      <a:pPr algn="ct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pPr algn="ctr">
                        <a:lnSpc>
                          <a:spcPts val="2500"/>
                        </a:lnSpc>
                        <a:spcAft>
                          <a:spcPts val="0"/>
                        </a:spcAft>
                      </a:pPr>
                      <a:endParaRPr lang="zh-TW" sz="1200" kern="100" dirty="0">
                        <a:solidFill>
                          <a:schemeClr val="tx1"/>
                        </a:solidFill>
                        <a:effectLst/>
                        <a:latin typeface="Times New Roman"/>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pPr>
                        <a:lnSpc>
                          <a:spcPts val="2500"/>
                        </a:lnSpc>
                        <a:spcAft>
                          <a:spcPts val="0"/>
                        </a:spcAft>
                      </a:pPr>
                      <a:endParaRPr lang="zh-TW" sz="1200" kern="100" dirty="0">
                        <a:solidFill>
                          <a:schemeClr val="tx1"/>
                        </a:solidFill>
                        <a:effectLst/>
                        <a:latin typeface="Times New Roman"/>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r>
              <a:tr h="303630">
                <a:tc gridSpan="2">
                  <a:txBody>
                    <a:bodyPr/>
                    <a:lstStyle/>
                    <a:p>
                      <a:pPr algn="ctr">
                        <a:lnSpc>
                          <a:spcPts val="2500"/>
                        </a:lnSpc>
                        <a:spcAft>
                          <a:spcPts val="0"/>
                        </a:spcAft>
                      </a:pPr>
                      <a:r>
                        <a:rPr lang="zh-TW" altLang="en-US" sz="1400" b="0" kern="100" dirty="0" smtClean="0">
                          <a:solidFill>
                            <a:schemeClr val="tx1"/>
                          </a:solidFill>
                          <a:effectLst/>
                          <a:latin typeface="標楷體" panose="03000509000000000000" pitchFamily="65" charset="-120"/>
                          <a:ea typeface="標楷體" panose="03000509000000000000" pitchFamily="65" charset="-120"/>
                          <a:cs typeface="Times New Roman"/>
                        </a:rPr>
                        <a:t>蔬菜類別</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gridSpan="6">
                  <a:txBody>
                    <a:bodyPr/>
                    <a:lstStyle/>
                    <a:p>
                      <a:pPr algn="ctr">
                        <a:lnSpc>
                          <a:spcPts val="2500"/>
                        </a:lnSpc>
                        <a:spcAft>
                          <a:spcPts val="0"/>
                        </a:spcAft>
                      </a:pP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pPr algn="ctr">
                        <a:lnSpc>
                          <a:spcPts val="2500"/>
                        </a:lnSpc>
                        <a:spcAft>
                          <a:spcPts val="0"/>
                        </a:spcAft>
                      </a:pPr>
                      <a:endParaRPr lang="zh-TW" sz="1200" kern="100" dirty="0">
                        <a:solidFill>
                          <a:schemeClr val="tx1"/>
                        </a:solidFill>
                        <a:effectLst/>
                        <a:latin typeface="Times New Roman"/>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pPr>
                        <a:lnSpc>
                          <a:spcPts val="2500"/>
                        </a:lnSpc>
                        <a:spcAft>
                          <a:spcPts val="0"/>
                        </a:spcAft>
                      </a:pPr>
                      <a:endParaRPr lang="zh-TW" sz="1200" kern="100" dirty="0">
                        <a:solidFill>
                          <a:schemeClr val="tx1"/>
                        </a:solidFill>
                        <a:effectLst/>
                        <a:latin typeface="Times New Roman"/>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r>
              <a:tr h="303630">
                <a:tc gridSpan="2">
                  <a:txBody>
                    <a:bodyPr/>
                    <a:lstStyle/>
                    <a:p>
                      <a:pPr marL="0" marR="0" indent="0" algn="ctr" defTabSz="914400" rtl="0" eaLnBrk="1" fontAlgn="auto" latinLnBrk="0" hangingPunct="1">
                        <a:lnSpc>
                          <a:spcPts val="2500"/>
                        </a:lnSpc>
                        <a:spcBef>
                          <a:spcPts val="0"/>
                        </a:spcBef>
                        <a:spcAft>
                          <a:spcPts val="0"/>
                        </a:spcAft>
                        <a:buClrTx/>
                        <a:buSzTx/>
                        <a:buFontTx/>
                        <a:buNone/>
                        <a:tabLst/>
                        <a:defRPr/>
                      </a:pPr>
                      <a:r>
                        <a:rPr lang="zh-TW" altLang="zh-TW" sz="1400" b="0" kern="100" dirty="0" smtClean="0">
                          <a:solidFill>
                            <a:schemeClr val="tx1"/>
                          </a:solidFill>
                          <a:effectLst/>
                          <a:latin typeface="標楷體" panose="03000509000000000000" pitchFamily="65" charset="-120"/>
                          <a:ea typeface="標楷體" panose="03000509000000000000" pitchFamily="65" charset="-120"/>
                        </a:rPr>
                        <a:t>菜籽單價</a:t>
                      </a:r>
                      <a:endParaRPr lang="zh-TW" altLang="zh-TW" sz="1400" b="0" kern="100" dirty="0" smtClean="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pPr algn="ctr">
                        <a:lnSpc>
                          <a:spcPts val="2500"/>
                        </a:lnSpc>
                        <a:spcAft>
                          <a:spcPts val="0"/>
                        </a:spcAft>
                      </a:pP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pPr marL="0" marR="0" indent="0" algn="ctr" defTabSz="914400" rtl="0" eaLnBrk="1" fontAlgn="auto" latinLnBrk="0" hangingPunct="1">
                        <a:lnSpc>
                          <a:spcPts val="2500"/>
                        </a:lnSpc>
                        <a:spcBef>
                          <a:spcPts val="0"/>
                        </a:spcBef>
                        <a:spcAft>
                          <a:spcPts val="0"/>
                        </a:spcAft>
                        <a:buClrTx/>
                        <a:buSzTx/>
                        <a:buFontTx/>
                        <a:buNone/>
                        <a:tabLst/>
                        <a:defRPr/>
                      </a:pPr>
                      <a:r>
                        <a:rPr lang="zh-TW" altLang="zh-TW" sz="1400" kern="100" dirty="0" smtClean="0">
                          <a:solidFill>
                            <a:schemeClr val="tx1"/>
                          </a:solidFill>
                          <a:effectLst/>
                          <a:latin typeface="標楷體" panose="03000509000000000000" pitchFamily="65" charset="-120"/>
                          <a:ea typeface="標楷體" panose="03000509000000000000" pitchFamily="65" charset="-120"/>
                        </a:rPr>
                        <a:t>資料來源</a:t>
                      </a:r>
                      <a:endParaRPr lang="zh-TW" altLang="zh-TW" sz="1400" kern="100" dirty="0" smtClean="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pPr>
                        <a:lnSpc>
                          <a:spcPts val="2500"/>
                        </a:lnSpc>
                        <a:spcAft>
                          <a:spcPts val="0"/>
                        </a:spcAft>
                      </a:pP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r>
              <a:tr h="303630">
                <a:tc gridSpan="2">
                  <a:txBody>
                    <a:bodyPr/>
                    <a:lstStyle/>
                    <a:p>
                      <a:pPr algn="ctr">
                        <a:lnSpc>
                          <a:spcPts val="2500"/>
                        </a:lnSpc>
                        <a:spcAft>
                          <a:spcPts val="0"/>
                        </a:spcAft>
                      </a:pPr>
                      <a:r>
                        <a:rPr lang="zh-HK" sz="1400" b="0" kern="100" dirty="0">
                          <a:solidFill>
                            <a:schemeClr val="tx1"/>
                          </a:solidFill>
                          <a:effectLst/>
                          <a:latin typeface="標楷體" panose="03000509000000000000" pitchFamily="65" charset="-120"/>
                          <a:ea typeface="標楷體" panose="03000509000000000000" pitchFamily="65" charset="-120"/>
                        </a:rPr>
                        <a:t>適合栽種季節</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pPr algn="ct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pPr algn="ctr">
                        <a:lnSpc>
                          <a:spcPts val="2500"/>
                        </a:lnSpc>
                        <a:spcAft>
                          <a:spcPts val="0"/>
                        </a:spcAft>
                      </a:pPr>
                      <a:r>
                        <a:rPr lang="zh-HK" sz="1400" kern="100" dirty="0">
                          <a:solidFill>
                            <a:schemeClr val="tx1"/>
                          </a:solidFill>
                          <a:effectLst/>
                          <a:latin typeface="標楷體" panose="03000509000000000000" pitchFamily="65" charset="-120"/>
                          <a:ea typeface="標楷體" panose="03000509000000000000" pitchFamily="65" charset="-120"/>
                        </a:rPr>
                        <a:t>栽種到採收時間</a:t>
                      </a: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pPr>
                        <a:lnSpc>
                          <a:spcPts val="2500"/>
                        </a:lnSpc>
                        <a:spcAft>
                          <a:spcPts val="0"/>
                        </a:spcAft>
                      </a:pPr>
                      <a:r>
                        <a:rPr lang="en-US" sz="1400" kern="100">
                          <a:solidFill>
                            <a:schemeClr val="tx1"/>
                          </a:solidFill>
                          <a:effectLst/>
                          <a:latin typeface="標楷體" panose="03000509000000000000" pitchFamily="65" charset="-120"/>
                          <a:ea typeface="標楷體" panose="03000509000000000000" pitchFamily="65" charset="-120"/>
                        </a:rPr>
                        <a:t> </a:t>
                      </a:r>
                      <a:endParaRPr lang="zh-TW" sz="1400" kern="10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r>
              <a:tr h="600581">
                <a:tc rowSpan="5">
                  <a:txBody>
                    <a:bodyPr/>
                    <a:lstStyle/>
                    <a:p>
                      <a:pPr algn="ct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endParaRPr>
                    </a:p>
                    <a:p>
                      <a:pPr algn="ct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endParaRPr>
                    </a:p>
                    <a:p>
                      <a:pPr algn="ctr">
                        <a:lnSpc>
                          <a:spcPts val="2500"/>
                        </a:lnSpc>
                        <a:spcAft>
                          <a:spcPts val="0"/>
                        </a:spcAft>
                      </a:pPr>
                      <a:r>
                        <a:rPr lang="zh-TW" sz="1400" b="0" kern="100" dirty="0">
                          <a:solidFill>
                            <a:schemeClr val="tx1"/>
                          </a:solidFill>
                          <a:effectLst/>
                          <a:latin typeface="標楷體" panose="03000509000000000000" pitchFamily="65" charset="-120"/>
                          <a:ea typeface="標楷體" panose="03000509000000000000" pitchFamily="65" charset="-120"/>
                        </a:rPr>
                        <a:t>種菜</a:t>
                      </a:r>
                      <a:r>
                        <a:rPr lang="zh-HK" sz="1400" b="0" kern="100" dirty="0">
                          <a:solidFill>
                            <a:schemeClr val="tx1"/>
                          </a:solidFill>
                          <a:effectLst/>
                          <a:latin typeface="標楷體" panose="03000509000000000000" pitchFamily="65" charset="-120"/>
                          <a:ea typeface="標楷體" panose="03000509000000000000" pitchFamily="65" charset="-120"/>
                        </a:rPr>
                        <a:t>所需的物件</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spcAft>
                          <a:spcPts val="0"/>
                        </a:spcAft>
                      </a:pPr>
                      <a:r>
                        <a:rPr lang="zh-TW" sz="1400" kern="100" dirty="0">
                          <a:solidFill>
                            <a:schemeClr val="tx1"/>
                          </a:solidFill>
                          <a:effectLst/>
                          <a:latin typeface="標楷體" panose="03000509000000000000" pitchFamily="65" charset="-120"/>
                          <a:ea typeface="標楷體" panose="03000509000000000000" pitchFamily="65" charset="-120"/>
                        </a:rPr>
                        <a:t>種</a:t>
                      </a:r>
                    </a:p>
                    <a:p>
                      <a:pPr algn="ctr">
                        <a:lnSpc>
                          <a:spcPts val="2500"/>
                        </a:lnSpc>
                        <a:spcAft>
                          <a:spcPts val="0"/>
                        </a:spcAft>
                      </a:pPr>
                      <a:r>
                        <a:rPr lang="zh-TW" sz="1400" kern="100" dirty="0">
                          <a:solidFill>
                            <a:schemeClr val="tx1"/>
                          </a:solidFill>
                          <a:effectLst/>
                          <a:latin typeface="標楷體" panose="03000509000000000000" pitchFamily="65" charset="-120"/>
                          <a:ea typeface="標楷體" panose="03000509000000000000" pitchFamily="65" charset="-120"/>
                        </a:rPr>
                        <a:t>植</a:t>
                      </a: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pP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nSpc>
                          <a:spcPts val="2500"/>
                        </a:lnSpc>
                        <a:spcAft>
                          <a:spcPts val="0"/>
                        </a:spcAft>
                      </a:pPr>
                      <a:r>
                        <a:rPr lang="en-US" sz="1400" kern="100">
                          <a:solidFill>
                            <a:schemeClr val="tx1"/>
                          </a:solidFill>
                          <a:effectLst/>
                          <a:latin typeface="標楷體" panose="03000509000000000000" pitchFamily="65" charset="-120"/>
                          <a:ea typeface="標楷體" panose="03000509000000000000" pitchFamily="65" charset="-120"/>
                        </a:rPr>
                        <a:t> </a:t>
                      </a:r>
                      <a:endParaRPr lang="zh-TW" sz="1400" kern="10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07261">
                <a:tc vMerge="1">
                  <a:txBody>
                    <a:bodyPr/>
                    <a:lstStyle/>
                    <a:p>
                      <a:endParaRPr lang="zh-TW" altLang="en-US"/>
                    </a:p>
                  </a:txBody>
                  <a:tcPr/>
                </a:tc>
                <a:tc vMerge="1">
                  <a:txBody>
                    <a:bodyPr/>
                    <a:lstStyle/>
                    <a:p>
                      <a:endParaRPr lang="zh-TW" altLang="en-US"/>
                    </a:p>
                  </a:txBody>
                  <a:tcPr/>
                </a:tc>
                <a:tc>
                  <a:txBody>
                    <a:bodyPr/>
                    <a:lstStyle/>
                    <a:p>
                      <a:pPr algn="ct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endParaRPr>
                    </a:p>
                    <a:p>
                      <a:pPr algn="ctr">
                        <a:lnSpc>
                          <a:spcPts val="2500"/>
                        </a:lnSpc>
                        <a:spcAft>
                          <a:spcPts val="0"/>
                        </a:spcAft>
                      </a:pP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pP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07261">
                <a:tc vMerge="1">
                  <a:txBody>
                    <a:bodyPr/>
                    <a:lstStyle/>
                    <a:p>
                      <a:endParaRPr lang="zh-TW" altLang="en-US"/>
                    </a:p>
                  </a:txBody>
                  <a:tcPr/>
                </a:tc>
                <a:tc vMerge="1">
                  <a:txBody>
                    <a:bodyPr/>
                    <a:lstStyle/>
                    <a:p>
                      <a:endParaRPr lang="zh-TW" altLang="en-US"/>
                    </a:p>
                  </a:txBody>
                  <a:tcPr/>
                </a:tc>
                <a:tc>
                  <a:txBody>
                    <a:bodyPr/>
                    <a:lstStyle/>
                    <a:p>
                      <a:pPr algn="ct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endParaRPr>
                    </a:p>
                    <a:p>
                      <a:pPr algn="ctr">
                        <a:lnSpc>
                          <a:spcPts val="2500"/>
                        </a:lnSpc>
                        <a:spcAft>
                          <a:spcPts val="0"/>
                        </a:spcAft>
                      </a:pP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pP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nSpc>
                          <a:spcPts val="2500"/>
                        </a:lnSpc>
                        <a:spcAft>
                          <a:spcPts val="0"/>
                        </a:spcAft>
                      </a:pPr>
                      <a:r>
                        <a:rPr lang="en-US" sz="1400" kern="100">
                          <a:solidFill>
                            <a:schemeClr val="tx1"/>
                          </a:solidFill>
                          <a:effectLst/>
                          <a:latin typeface="標楷體" panose="03000509000000000000" pitchFamily="65" charset="-120"/>
                          <a:ea typeface="標楷體" panose="03000509000000000000" pitchFamily="65" charset="-120"/>
                        </a:rPr>
                        <a:t> </a:t>
                      </a:r>
                      <a:endParaRPr lang="zh-TW" sz="1400" kern="10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07261">
                <a:tc vMerge="1">
                  <a:txBody>
                    <a:bodyPr/>
                    <a:lstStyle/>
                    <a:p>
                      <a:endParaRPr lang="zh-TW" altLang="en-US"/>
                    </a:p>
                  </a:txBody>
                  <a:tcPr/>
                </a:tc>
                <a:tc rowSpan="2">
                  <a:txBody>
                    <a:bodyPr/>
                    <a:lstStyle/>
                    <a:p>
                      <a:pPr algn="ctr">
                        <a:lnSpc>
                          <a:spcPts val="2500"/>
                        </a:lnSpc>
                        <a:spcAft>
                          <a:spcPts val="0"/>
                        </a:spcAft>
                      </a:pPr>
                      <a:r>
                        <a:rPr lang="zh-HK" sz="1400" kern="100" dirty="0">
                          <a:solidFill>
                            <a:schemeClr val="tx1"/>
                          </a:solidFill>
                          <a:effectLst/>
                          <a:latin typeface="標楷體" panose="03000509000000000000" pitchFamily="65" charset="-120"/>
                          <a:ea typeface="標楷體" panose="03000509000000000000" pitchFamily="65" charset="-120"/>
                        </a:rPr>
                        <a:t>照料</a:t>
                      </a: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endParaRPr>
                    </a:p>
                    <a:p>
                      <a:pPr algn="ctr">
                        <a:lnSpc>
                          <a:spcPts val="2500"/>
                        </a:lnSpc>
                        <a:spcAft>
                          <a:spcPts val="0"/>
                        </a:spcAft>
                      </a:pP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pP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07261">
                <a:tc vMerge="1">
                  <a:txBody>
                    <a:bodyPr/>
                    <a:lstStyle/>
                    <a:p>
                      <a:endParaRPr lang="zh-TW" altLang="en-US"/>
                    </a:p>
                  </a:txBody>
                  <a:tcPr/>
                </a:tc>
                <a:tc vMerge="1">
                  <a:txBody>
                    <a:bodyPr/>
                    <a:lstStyle/>
                    <a:p>
                      <a:endParaRPr lang="zh-TW" altLang="en-US"/>
                    </a:p>
                  </a:txBody>
                  <a:tcPr/>
                </a:tc>
                <a:tc>
                  <a:txBody>
                    <a:bodyPr/>
                    <a:lstStyle/>
                    <a:p>
                      <a:pPr algn="ct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endParaRPr>
                    </a:p>
                    <a:p>
                      <a:pPr algn="ctr">
                        <a:lnSpc>
                          <a:spcPts val="2500"/>
                        </a:lnSpc>
                        <a:spcAft>
                          <a:spcPts val="0"/>
                        </a:spcAft>
                      </a:pP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pP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nSpc>
                          <a:spcPts val="25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07261">
                <a:tc rowSpan="2" gridSpan="2">
                  <a:txBody>
                    <a:bodyPr/>
                    <a:lstStyle/>
                    <a:p>
                      <a:pPr algn="ctr">
                        <a:lnSpc>
                          <a:spcPts val="2500"/>
                        </a:lnSpc>
                        <a:spcAft>
                          <a:spcPts val="0"/>
                        </a:spcAft>
                      </a:pPr>
                      <a:r>
                        <a:rPr lang="zh-TW" altLang="en-US" sz="1400" b="0" kern="100" dirty="0" smtClean="0">
                          <a:solidFill>
                            <a:schemeClr val="tx1"/>
                          </a:solidFill>
                          <a:effectLst/>
                          <a:latin typeface="標楷體" panose="03000509000000000000" pitchFamily="65" charset="-120"/>
                          <a:ea typeface="標楷體" panose="03000509000000000000" pitchFamily="65" charset="-120"/>
                          <a:cs typeface="Times New Roman"/>
                        </a:rPr>
                        <a:t>種菜的步驟</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xBody>
                    <a:bodyPr/>
                    <a:lstStyle/>
                    <a:p>
                      <a:pPr algn="ctr">
                        <a:lnSpc>
                          <a:spcPts val="2500"/>
                        </a:lnSpc>
                        <a:spcAft>
                          <a:spcPts val="0"/>
                        </a:spcAft>
                      </a:pPr>
                      <a:endParaRPr lang="zh-TW" sz="1200" kern="100" dirty="0">
                        <a:solidFill>
                          <a:schemeClr val="tx1"/>
                        </a:solidFill>
                        <a:effectLst/>
                        <a:latin typeface="Times New Roman"/>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6">
                  <a:txBody>
                    <a:bodyPr/>
                    <a:lstStyle/>
                    <a:p>
                      <a:pPr algn="l">
                        <a:lnSpc>
                          <a:spcPts val="2500"/>
                        </a:lnSpc>
                        <a:spcAft>
                          <a:spcPts val="0"/>
                        </a:spcAft>
                      </a:pPr>
                      <a:r>
                        <a:rPr lang="zh-TW" altLang="en-US" sz="1400" kern="100" dirty="0" smtClean="0">
                          <a:solidFill>
                            <a:schemeClr val="tx1"/>
                          </a:solidFill>
                          <a:effectLst/>
                          <a:latin typeface="標楷體" panose="03000509000000000000" pitchFamily="65" charset="-120"/>
                          <a:ea typeface="標楷體" panose="03000509000000000000" pitchFamily="65" charset="-120"/>
                          <a:cs typeface="Times New Roman"/>
                        </a:rPr>
                        <a:t>網路資訊</a:t>
                      </a:r>
                      <a:endParaRPr lang="en-US" altLang="zh-TW" sz="1400" kern="100" dirty="0" smtClean="0">
                        <a:solidFill>
                          <a:schemeClr val="tx1"/>
                        </a:solidFill>
                        <a:effectLst/>
                        <a:latin typeface="標楷體" panose="03000509000000000000" pitchFamily="65" charset="-120"/>
                        <a:ea typeface="標楷體" panose="03000509000000000000" pitchFamily="65" charset="-120"/>
                        <a:cs typeface="Times New Roman"/>
                      </a:endParaRPr>
                    </a:p>
                    <a:p>
                      <a:pPr algn="ctr">
                        <a:lnSpc>
                          <a:spcPts val="2500"/>
                        </a:lnSpc>
                        <a:spcAft>
                          <a:spcPts val="0"/>
                        </a:spcAft>
                      </a:pPr>
                      <a:endParaRPr lang="en-US" altLang="zh-TW" sz="1400" kern="100" dirty="0" smtClean="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lnSpc>
                          <a:spcPts val="2500"/>
                        </a:lnSpc>
                        <a:spcAft>
                          <a:spcPts val="0"/>
                        </a:spcAft>
                      </a:pPr>
                      <a:endParaRPr lang="zh-TW" sz="1200" kern="100" dirty="0">
                        <a:solidFill>
                          <a:schemeClr val="tx1"/>
                        </a:solidFill>
                        <a:effectLst/>
                        <a:latin typeface="Times New Roman"/>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pPr>
                        <a:lnSpc>
                          <a:spcPts val="2500"/>
                        </a:lnSpc>
                        <a:spcAft>
                          <a:spcPts val="0"/>
                        </a:spcAft>
                      </a:pPr>
                      <a:endParaRPr lang="zh-TW" sz="1200" kern="100" dirty="0">
                        <a:solidFill>
                          <a:schemeClr val="tx1"/>
                        </a:solidFill>
                        <a:effectLst/>
                        <a:latin typeface="Times New Roman"/>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pPr>
                        <a:lnSpc>
                          <a:spcPts val="2500"/>
                        </a:lnSpc>
                        <a:spcAft>
                          <a:spcPts val="0"/>
                        </a:spcAft>
                      </a:pPr>
                      <a:endParaRPr lang="zh-TW" sz="1200" kern="100" dirty="0">
                        <a:solidFill>
                          <a:schemeClr val="tx1"/>
                        </a:solidFill>
                        <a:effectLst/>
                        <a:latin typeface="Times New Roman"/>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07261">
                <a:tc gridSpan="2" vMerge="1">
                  <a:txBody>
                    <a:bodyPr/>
                    <a:lstStyle/>
                    <a:p>
                      <a:pPr algn="ctr">
                        <a:lnSpc>
                          <a:spcPts val="2500"/>
                        </a:lnSpc>
                        <a:spcAft>
                          <a:spcPts val="0"/>
                        </a:spcAft>
                      </a:pPr>
                      <a:endParaRPr lang="zh-TW" sz="1200" b="0" kern="100" dirty="0">
                        <a:solidFill>
                          <a:schemeClr val="tx1"/>
                        </a:solidFill>
                        <a:effectLst/>
                        <a:latin typeface="Times New Roman"/>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vMerge="1">
                  <a:txBody>
                    <a:bodyPr/>
                    <a:lstStyle/>
                    <a:p>
                      <a:pPr algn="ctr">
                        <a:lnSpc>
                          <a:spcPts val="2500"/>
                        </a:lnSpc>
                        <a:spcAft>
                          <a:spcPts val="0"/>
                        </a:spcAft>
                      </a:pPr>
                      <a:endParaRPr lang="zh-TW" sz="1200" kern="100" dirty="0">
                        <a:solidFill>
                          <a:schemeClr val="tx1"/>
                        </a:solidFill>
                        <a:effectLst/>
                        <a:latin typeface="Times New Roman"/>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6">
                  <a:txBody>
                    <a:bodyPr/>
                    <a:lstStyle/>
                    <a:p>
                      <a:pPr algn="l">
                        <a:lnSpc>
                          <a:spcPts val="2500"/>
                        </a:lnSpc>
                        <a:spcAft>
                          <a:spcPts val="0"/>
                        </a:spcAft>
                      </a:pPr>
                      <a:r>
                        <a:rPr lang="zh-TW" altLang="en-US" sz="1400" kern="100" dirty="0" smtClean="0">
                          <a:solidFill>
                            <a:schemeClr val="tx1"/>
                          </a:solidFill>
                          <a:effectLst/>
                          <a:latin typeface="標楷體" panose="03000509000000000000" pitchFamily="65" charset="-120"/>
                          <a:ea typeface="標楷體" panose="03000509000000000000" pitchFamily="65" charset="-120"/>
                          <a:cs typeface="Times New Roman"/>
                        </a:rPr>
                        <a:t>達人建議</a:t>
                      </a:r>
                      <a:endParaRPr lang="en-US" altLang="zh-TW" sz="1400" kern="100" dirty="0" smtClean="0">
                        <a:solidFill>
                          <a:schemeClr val="tx1"/>
                        </a:solidFill>
                        <a:effectLst/>
                        <a:latin typeface="標楷體" panose="03000509000000000000" pitchFamily="65" charset="-120"/>
                        <a:ea typeface="標楷體" panose="03000509000000000000" pitchFamily="65" charset="-120"/>
                        <a:cs typeface="Times New Roman"/>
                      </a:endParaRPr>
                    </a:p>
                    <a:p>
                      <a:pPr algn="ctr">
                        <a:lnSpc>
                          <a:spcPts val="2500"/>
                        </a:lnSpc>
                        <a:spcAft>
                          <a:spcPts val="0"/>
                        </a:spcAft>
                      </a:pP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lnSpc>
                          <a:spcPts val="2500"/>
                        </a:lnSpc>
                        <a:spcAft>
                          <a:spcPts val="0"/>
                        </a:spcAft>
                      </a:pPr>
                      <a:endParaRPr lang="zh-TW" sz="1200" kern="100" dirty="0">
                        <a:solidFill>
                          <a:schemeClr val="tx1"/>
                        </a:solidFill>
                        <a:effectLst/>
                        <a:latin typeface="Times New Roman"/>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pPr>
                        <a:lnSpc>
                          <a:spcPts val="2500"/>
                        </a:lnSpc>
                        <a:spcAft>
                          <a:spcPts val="0"/>
                        </a:spcAft>
                      </a:pPr>
                      <a:endParaRPr lang="zh-TW" sz="1200" kern="100" dirty="0">
                        <a:solidFill>
                          <a:schemeClr val="tx1"/>
                        </a:solidFill>
                        <a:effectLst/>
                        <a:latin typeface="Times New Roman"/>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pPr>
                        <a:lnSpc>
                          <a:spcPts val="2500"/>
                        </a:lnSpc>
                        <a:spcAft>
                          <a:spcPts val="0"/>
                        </a:spcAft>
                      </a:pPr>
                      <a:endParaRPr lang="zh-TW" sz="1200" kern="100" dirty="0">
                        <a:solidFill>
                          <a:schemeClr val="tx1"/>
                        </a:solidFill>
                        <a:effectLst/>
                        <a:latin typeface="Times New Roman"/>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19519" name="Picture 1" descr="工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2781300"/>
            <a:ext cx="13271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98970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p:txBody>
          <a:bodyPr/>
          <a:lstStyle/>
          <a:p>
            <a:r>
              <a:rPr lang="zh-TW" altLang="zh-TW" smtClean="0">
                <a:solidFill>
                  <a:schemeClr val="tx1"/>
                </a:solidFill>
                <a:latin typeface="華康宗楷體W7" pitchFamily="65" charset="-120"/>
                <a:ea typeface="華康宗楷體W7" pitchFamily="65" charset="-120"/>
              </a:rPr>
              <a:t>快樂農佬</a:t>
            </a:r>
            <a:r>
              <a:rPr lang="en-US" altLang="zh-TW" smtClean="0">
                <a:solidFill>
                  <a:schemeClr val="tx1"/>
                </a:solidFill>
                <a:latin typeface="華康宗楷體W7" pitchFamily="65" charset="-120"/>
                <a:ea typeface="華康宗楷體W7" pitchFamily="65" charset="-120"/>
              </a:rPr>
              <a:t> PART2</a:t>
            </a:r>
            <a:r>
              <a:rPr lang="zh-TW" altLang="en-US" smtClean="0">
                <a:solidFill>
                  <a:schemeClr val="tx1"/>
                </a:solidFill>
                <a:latin typeface="華康宗楷體W7" pitchFamily="65" charset="-120"/>
                <a:ea typeface="華康宗楷體W7" pitchFamily="65" charset="-120"/>
              </a:rPr>
              <a:t> 學習單</a:t>
            </a:r>
            <a:endParaRPr lang="zh-TW" altLang="en-US" smtClean="0">
              <a:ea typeface="新細明體" pitchFamily="18" charset="-120"/>
            </a:endParaRPr>
          </a:p>
        </p:txBody>
      </p:sp>
      <p:graphicFrame>
        <p:nvGraphicFramePr>
          <p:cNvPr id="4" name="表格 3"/>
          <p:cNvGraphicFramePr>
            <a:graphicFrameLocks noGrp="1"/>
          </p:cNvGraphicFramePr>
          <p:nvPr/>
        </p:nvGraphicFramePr>
        <p:xfrm>
          <a:off x="468313" y="2349500"/>
          <a:ext cx="7991476" cy="4345366"/>
        </p:xfrm>
        <a:graphic>
          <a:graphicData uri="http://schemas.openxmlformats.org/drawingml/2006/table">
            <a:tbl>
              <a:tblPr firstRow="1" firstCol="1" bandRow="1">
                <a:tableStyleId>{5C22544A-7EE6-4342-B048-85BDC9FD1C3A}</a:tableStyleId>
              </a:tblPr>
              <a:tblGrid>
                <a:gridCol w="863943"/>
                <a:gridCol w="153875"/>
                <a:gridCol w="998050"/>
                <a:gridCol w="647958"/>
                <a:gridCol w="164135"/>
                <a:gridCol w="915794"/>
                <a:gridCol w="907959"/>
                <a:gridCol w="459952"/>
                <a:gridCol w="1109567"/>
                <a:gridCol w="1770243"/>
              </a:tblGrid>
              <a:tr h="576006">
                <a:tc>
                  <a:txBody>
                    <a:bodyPr/>
                    <a:lstStyle/>
                    <a:p>
                      <a:pPr algn="ctr">
                        <a:spcAft>
                          <a:spcPts val="0"/>
                        </a:spcAft>
                      </a:pPr>
                      <a:r>
                        <a:rPr lang="zh-HK" sz="1400" b="0" kern="100" dirty="0">
                          <a:solidFill>
                            <a:schemeClr val="tx1"/>
                          </a:solidFill>
                          <a:effectLst/>
                          <a:latin typeface="標楷體" panose="03000509000000000000" pitchFamily="65" charset="-120"/>
                          <a:ea typeface="標楷體" panose="03000509000000000000" pitchFamily="65" charset="-120"/>
                        </a:rPr>
                        <a:t>組員</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gridSpan="2">
                  <a:txBody>
                    <a:bodyPr/>
                    <a:lstStyle/>
                    <a:p>
                      <a:pPr algn="ctr">
                        <a:lnSpc>
                          <a:spcPts val="2000"/>
                        </a:lnSpc>
                        <a:spcAft>
                          <a:spcPts val="0"/>
                        </a:spcAft>
                      </a:pPr>
                      <a:r>
                        <a:rPr lang="zh-HK" sz="1400" b="0" kern="100" dirty="0">
                          <a:solidFill>
                            <a:schemeClr val="tx1"/>
                          </a:solidFill>
                          <a:effectLst/>
                          <a:latin typeface="標楷體" panose="03000509000000000000" pitchFamily="65" charset="-120"/>
                          <a:ea typeface="標楷體" panose="03000509000000000000" pitchFamily="65" charset="-120"/>
                        </a:rPr>
                        <a:t>澆水日期安排</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pPr algn="ctr">
                        <a:lnSpc>
                          <a:spcPts val="2000"/>
                        </a:lnSpc>
                        <a:spcAft>
                          <a:spcPts val="0"/>
                        </a:spcAft>
                      </a:pPr>
                      <a:endParaRPr lang="zh-TW" sz="1400" kern="100" dirty="0">
                        <a:effectLst/>
                        <a:latin typeface="Times New Roman"/>
                        <a:ea typeface="新細明體"/>
                        <a:cs typeface="Times New Roman"/>
                      </a:endParaRPr>
                    </a:p>
                  </a:txBody>
                  <a:tcPr marL="36517" marR="36517" marT="0" marB="0"/>
                </a:tc>
                <a:tc>
                  <a:txBody>
                    <a:bodyPr/>
                    <a:lstStyle/>
                    <a:p>
                      <a:pPr algn="ctr">
                        <a:lnSpc>
                          <a:spcPts val="2000"/>
                        </a:lnSpc>
                        <a:spcAft>
                          <a:spcPts val="0"/>
                        </a:spcAft>
                      </a:pPr>
                      <a:r>
                        <a:rPr lang="zh-HK" sz="1400" b="0" kern="100" dirty="0">
                          <a:solidFill>
                            <a:schemeClr val="tx1"/>
                          </a:solidFill>
                          <a:effectLst/>
                          <a:latin typeface="標楷體" panose="03000509000000000000" pitchFamily="65" charset="-120"/>
                          <a:ea typeface="標楷體" panose="03000509000000000000" pitchFamily="65" charset="-120"/>
                        </a:rPr>
                        <a:t>直徑</a:t>
                      </a:r>
                      <a:r>
                        <a:rPr lang="en-US" sz="1400" b="0" kern="100" dirty="0">
                          <a:solidFill>
                            <a:schemeClr val="tx1"/>
                          </a:solidFill>
                          <a:effectLst/>
                          <a:latin typeface="標楷體" panose="03000509000000000000" pitchFamily="65" charset="-120"/>
                          <a:ea typeface="標楷體" panose="03000509000000000000" pitchFamily="65" charset="-120"/>
                        </a:rPr>
                        <a:t>/</a:t>
                      </a:r>
                      <a:endParaRPr lang="zh-TW" sz="1400" b="0" kern="100" dirty="0">
                        <a:solidFill>
                          <a:schemeClr val="tx1"/>
                        </a:solidFill>
                        <a:effectLst/>
                        <a:latin typeface="標楷體" panose="03000509000000000000" pitchFamily="65" charset="-120"/>
                        <a:ea typeface="標楷體" panose="03000509000000000000" pitchFamily="65" charset="-120"/>
                      </a:endParaRPr>
                    </a:p>
                    <a:p>
                      <a:pPr algn="ctr">
                        <a:lnSpc>
                          <a:spcPts val="2000"/>
                        </a:lnSpc>
                        <a:spcAft>
                          <a:spcPts val="0"/>
                        </a:spcAft>
                      </a:pPr>
                      <a:r>
                        <a:rPr lang="zh-HK" sz="1400" b="0" kern="100" dirty="0">
                          <a:solidFill>
                            <a:schemeClr val="tx1"/>
                          </a:solidFill>
                          <a:effectLst/>
                          <a:latin typeface="標楷體" panose="03000509000000000000" pitchFamily="65" charset="-120"/>
                          <a:ea typeface="標楷體" panose="03000509000000000000" pitchFamily="65" charset="-120"/>
                        </a:rPr>
                        <a:t>高度</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gridSpan="2">
                  <a:txBody>
                    <a:bodyPr/>
                    <a:lstStyle/>
                    <a:p>
                      <a:pPr algn="ctr">
                        <a:lnSpc>
                          <a:spcPts val="2000"/>
                        </a:lnSpc>
                        <a:spcAft>
                          <a:spcPts val="0"/>
                        </a:spcAft>
                      </a:pPr>
                      <a:r>
                        <a:rPr lang="zh-HK" sz="1400" b="0" kern="100" dirty="0">
                          <a:solidFill>
                            <a:schemeClr val="tx1"/>
                          </a:solidFill>
                          <a:effectLst/>
                          <a:latin typeface="標楷體" panose="03000509000000000000" pitchFamily="65" charset="-120"/>
                          <a:ea typeface="標楷體" panose="03000509000000000000" pitchFamily="65" charset="-120"/>
                        </a:rPr>
                        <a:t>澆水量</a:t>
                      </a:r>
                      <a:endParaRPr lang="zh-TW" sz="1400" b="0" kern="100" dirty="0">
                        <a:solidFill>
                          <a:schemeClr val="tx1"/>
                        </a:solidFill>
                        <a:effectLst/>
                        <a:latin typeface="標楷體" panose="03000509000000000000" pitchFamily="65" charset="-120"/>
                        <a:ea typeface="標楷體" panose="03000509000000000000" pitchFamily="65" charset="-120"/>
                      </a:endParaRPr>
                    </a:p>
                    <a:p>
                      <a:pPr algn="ctr">
                        <a:lnSpc>
                          <a:spcPts val="2000"/>
                        </a:lnSpc>
                        <a:spcAft>
                          <a:spcPts val="0"/>
                        </a:spcAft>
                      </a:pPr>
                      <a:r>
                        <a:rPr lang="zh-HK" sz="1400" b="0" kern="100" dirty="0">
                          <a:solidFill>
                            <a:schemeClr val="tx1"/>
                          </a:solidFill>
                          <a:effectLst/>
                          <a:latin typeface="標楷體" panose="03000509000000000000" pitchFamily="65" charset="-120"/>
                          <a:ea typeface="標楷體" panose="03000509000000000000" pitchFamily="65" charset="-120"/>
                        </a:rPr>
                        <a:t>（使用容器）</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pPr algn="ctr">
                        <a:lnSpc>
                          <a:spcPts val="2000"/>
                        </a:lnSpc>
                        <a:spcAft>
                          <a:spcPts val="0"/>
                        </a:spcAft>
                      </a:pPr>
                      <a:endParaRPr lang="zh-TW" sz="1400" kern="100" dirty="0">
                        <a:effectLst/>
                        <a:latin typeface="Times New Roman"/>
                        <a:ea typeface="新細明體"/>
                        <a:cs typeface="Times New Roman"/>
                      </a:endParaRPr>
                    </a:p>
                  </a:txBody>
                  <a:tcPr marL="36517" marR="36517" marT="0" marB="0"/>
                </a:tc>
                <a:tc gridSpan="2">
                  <a:txBody>
                    <a:bodyPr/>
                    <a:lstStyle/>
                    <a:p>
                      <a:pPr algn="ctr">
                        <a:lnSpc>
                          <a:spcPts val="2000"/>
                        </a:lnSpc>
                        <a:spcAft>
                          <a:spcPts val="0"/>
                        </a:spcAft>
                      </a:pPr>
                      <a:r>
                        <a:rPr lang="zh-HK" sz="1400" b="0" kern="100" dirty="0">
                          <a:solidFill>
                            <a:schemeClr val="tx1"/>
                          </a:solidFill>
                          <a:effectLst/>
                          <a:latin typeface="標楷體" panose="03000509000000000000" pitchFamily="65" charset="-120"/>
                          <a:ea typeface="標楷體" panose="03000509000000000000" pitchFamily="65" charset="-120"/>
                        </a:rPr>
                        <a:t>澆水時段（早、中、晚）</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a:txBody>
                    <a:bodyPr/>
                    <a:lstStyle/>
                    <a:p>
                      <a:pPr algn="ctr">
                        <a:lnSpc>
                          <a:spcPts val="2000"/>
                        </a:lnSpc>
                        <a:spcAft>
                          <a:spcPts val="0"/>
                        </a:spcAft>
                      </a:pPr>
                      <a:r>
                        <a:rPr lang="zh-HK" sz="1400" b="0" kern="100">
                          <a:solidFill>
                            <a:schemeClr val="tx1"/>
                          </a:solidFill>
                          <a:effectLst/>
                          <a:latin typeface="標楷體" panose="03000509000000000000" pitchFamily="65" charset="-120"/>
                          <a:ea typeface="標楷體" panose="03000509000000000000" pitchFamily="65" charset="-120"/>
                        </a:rPr>
                        <a:t>蟲害</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ts val="2000"/>
                        </a:lnSpc>
                        <a:spcAft>
                          <a:spcPts val="0"/>
                        </a:spcAft>
                      </a:pPr>
                      <a:r>
                        <a:rPr lang="zh-HK" sz="1400" b="0" kern="100">
                          <a:solidFill>
                            <a:schemeClr val="tx1"/>
                          </a:solidFill>
                          <a:effectLst/>
                          <a:latin typeface="標楷體" panose="03000509000000000000" pitchFamily="65" charset="-120"/>
                          <a:ea typeface="標楷體" panose="03000509000000000000" pitchFamily="65" charset="-120"/>
                        </a:rPr>
                        <a:t>備註（天氣狀況：氣溫及雨量）</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53975">
                <a:tc>
                  <a:txBody>
                    <a:bodyPr/>
                    <a:lstStyle/>
                    <a:p>
                      <a:pPr>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gridSpan="2">
                  <a:txBody>
                    <a:bodyPr/>
                    <a:lstStyle/>
                    <a:p>
                      <a:pPr>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pPr>
                        <a:lnSpc>
                          <a:spcPts val="2000"/>
                        </a:lnSpc>
                        <a:spcAft>
                          <a:spcPts val="0"/>
                        </a:spcAft>
                      </a:pPr>
                      <a:endParaRPr lang="zh-TW" sz="1400" kern="100" dirty="0">
                        <a:effectLst/>
                        <a:latin typeface="Times New Roman"/>
                        <a:ea typeface="新細明體"/>
                        <a:cs typeface="Times New Roman"/>
                      </a:endParaRPr>
                    </a:p>
                  </a:txBody>
                  <a:tcPr marL="36517" marR="36517" marT="0" marB="0"/>
                </a:tc>
                <a:tc>
                  <a:txBody>
                    <a:bodyPr/>
                    <a:lstStyle/>
                    <a:p>
                      <a:pPr>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gridSpan="2">
                  <a:txBody>
                    <a:bodyPr/>
                    <a:lstStyle/>
                    <a:p>
                      <a:pPr>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pPr>
                        <a:lnSpc>
                          <a:spcPts val="2000"/>
                        </a:lnSpc>
                        <a:spcAft>
                          <a:spcPts val="0"/>
                        </a:spcAft>
                      </a:pPr>
                      <a:endParaRPr lang="zh-TW" sz="1400" kern="100">
                        <a:effectLst/>
                        <a:latin typeface="Times New Roman"/>
                        <a:ea typeface="新細明體"/>
                        <a:cs typeface="Times New Roman"/>
                      </a:endParaRPr>
                    </a:p>
                  </a:txBody>
                  <a:tcPr marL="36517" marR="36517" marT="0" marB="0"/>
                </a:tc>
                <a:tc gridSpan="2">
                  <a:txBody>
                    <a:bodyPr/>
                    <a:lstStyle/>
                    <a:p>
                      <a:pPr>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a:txBody>
                    <a:bodyPr/>
                    <a:lstStyle/>
                    <a:p>
                      <a:pPr>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53975">
                <a:tc>
                  <a:txBody>
                    <a:bodyPr/>
                    <a:lstStyle/>
                    <a:p>
                      <a:pPr>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gridSpan="2">
                  <a:txBody>
                    <a:bodyPr/>
                    <a:lstStyle/>
                    <a:p>
                      <a:pPr>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pPr>
                        <a:lnSpc>
                          <a:spcPts val="2000"/>
                        </a:lnSpc>
                        <a:spcAft>
                          <a:spcPts val="0"/>
                        </a:spcAft>
                      </a:pPr>
                      <a:endParaRPr lang="zh-TW" sz="1400" kern="100" dirty="0">
                        <a:effectLst/>
                        <a:latin typeface="Times New Roman"/>
                        <a:ea typeface="新細明體"/>
                        <a:cs typeface="Times New Roman"/>
                      </a:endParaRPr>
                    </a:p>
                  </a:txBody>
                  <a:tcPr marL="36517" marR="36517" marT="0" marB="0"/>
                </a:tc>
                <a:tc>
                  <a:txBody>
                    <a:bodyPr/>
                    <a:lstStyle/>
                    <a:p>
                      <a:pPr>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gridSpan="2">
                  <a:txBody>
                    <a:bodyPr/>
                    <a:lstStyle/>
                    <a:p>
                      <a:pPr>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pPr>
                        <a:lnSpc>
                          <a:spcPts val="2000"/>
                        </a:lnSpc>
                        <a:spcAft>
                          <a:spcPts val="0"/>
                        </a:spcAft>
                      </a:pPr>
                      <a:endParaRPr lang="zh-TW" sz="1400" kern="100">
                        <a:effectLst/>
                        <a:latin typeface="Times New Roman"/>
                        <a:ea typeface="新細明體"/>
                        <a:cs typeface="Times New Roman"/>
                      </a:endParaRPr>
                    </a:p>
                  </a:txBody>
                  <a:tcPr marL="36517" marR="36517" marT="0" marB="0"/>
                </a:tc>
                <a:tc gridSpan="2">
                  <a:txBody>
                    <a:bodyPr/>
                    <a:lstStyle/>
                    <a:p>
                      <a:pPr>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a:txBody>
                    <a:bodyPr/>
                    <a:lstStyle/>
                    <a:p>
                      <a:pPr>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53975">
                <a:tc>
                  <a:txBody>
                    <a:bodyPr/>
                    <a:lstStyle/>
                    <a:p>
                      <a:pPr>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gridSpan="2">
                  <a:txBody>
                    <a:bodyPr/>
                    <a:lstStyle/>
                    <a:p>
                      <a:pPr>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pPr>
                        <a:lnSpc>
                          <a:spcPts val="2000"/>
                        </a:lnSpc>
                        <a:spcAft>
                          <a:spcPts val="0"/>
                        </a:spcAft>
                      </a:pPr>
                      <a:endParaRPr lang="zh-TW" sz="1400" kern="100" dirty="0">
                        <a:effectLst/>
                        <a:latin typeface="Times New Roman"/>
                        <a:ea typeface="新細明體"/>
                        <a:cs typeface="Times New Roman"/>
                      </a:endParaRPr>
                    </a:p>
                  </a:txBody>
                  <a:tcPr marL="36517" marR="36517" marT="0" marB="0"/>
                </a:tc>
                <a:tc>
                  <a:txBody>
                    <a:bodyPr/>
                    <a:lstStyle/>
                    <a:p>
                      <a:pPr>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gridSpan="2">
                  <a:txBody>
                    <a:bodyPr/>
                    <a:lstStyle/>
                    <a:p>
                      <a:pPr>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pPr>
                        <a:lnSpc>
                          <a:spcPts val="2000"/>
                        </a:lnSpc>
                        <a:spcAft>
                          <a:spcPts val="0"/>
                        </a:spcAft>
                      </a:pPr>
                      <a:endParaRPr lang="zh-TW" sz="1400" kern="100" dirty="0">
                        <a:effectLst/>
                        <a:latin typeface="Times New Roman"/>
                        <a:ea typeface="新細明體"/>
                        <a:cs typeface="Times New Roman"/>
                      </a:endParaRPr>
                    </a:p>
                  </a:txBody>
                  <a:tcPr marL="36517" marR="36517" marT="0" marB="0"/>
                </a:tc>
                <a:tc gridSpan="2">
                  <a:txBody>
                    <a:bodyPr/>
                    <a:lstStyle/>
                    <a:p>
                      <a:pPr>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a:txBody>
                    <a:bodyPr/>
                    <a:lstStyle/>
                    <a:p>
                      <a:pPr>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53975">
                <a:tc>
                  <a:txBody>
                    <a:bodyPr/>
                    <a:lstStyle/>
                    <a:p>
                      <a:pPr>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gridSpan="2">
                  <a:txBody>
                    <a:bodyPr/>
                    <a:lstStyle/>
                    <a:p>
                      <a:pPr>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pPr>
                        <a:lnSpc>
                          <a:spcPts val="2000"/>
                        </a:lnSpc>
                        <a:spcAft>
                          <a:spcPts val="0"/>
                        </a:spcAft>
                      </a:pPr>
                      <a:endParaRPr lang="zh-TW" sz="1400" kern="100" dirty="0">
                        <a:effectLst/>
                        <a:latin typeface="Times New Roman"/>
                        <a:ea typeface="新細明體"/>
                        <a:cs typeface="Times New Roman"/>
                      </a:endParaRPr>
                    </a:p>
                  </a:txBody>
                  <a:tcPr marL="36517" marR="36517" marT="0" marB="0"/>
                </a:tc>
                <a:tc>
                  <a:txBody>
                    <a:bodyPr/>
                    <a:lstStyle/>
                    <a:p>
                      <a:pPr>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gridSpan="2">
                  <a:txBody>
                    <a:bodyPr/>
                    <a:lstStyle/>
                    <a:p>
                      <a:pPr>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pPr>
                        <a:lnSpc>
                          <a:spcPts val="2000"/>
                        </a:lnSpc>
                        <a:spcAft>
                          <a:spcPts val="0"/>
                        </a:spcAft>
                      </a:pPr>
                      <a:endParaRPr lang="zh-TW" sz="1400" kern="100" dirty="0">
                        <a:effectLst/>
                        <a:latin typeface="Times New Roman"/>
                        <a:ea typeface="新細明體"/>
                        <a:cs typeface="Times New Roman"/>
                      </a:endParaRPr>
                    </a:p>
                  </a:txBody>
                  <a:tcPr marL="36517" marR="36517" marT="0" marB="0"/>
                </a:tc>
                <a:tc gridSpan="2">
                  <a:txBody>
                    <a:bodyPr/>
                    <a:lstStyle/>
                    <a:p>
                      <a:pPr>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a:txBody>
                    <a:bodyPr/>
                    <a:lstStyle/>
                    <a:p>
                      <a:pPr>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53975">
                <a:tc>
                  <a:txBody>
                    <a:bodyPr/>
                    <a:lstStyle/>
                    <a:p>
                      <a:pPr>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gridSpan="2">
                  <a:txBody>
                    <a:bodyPr/>
                    <a:lstStyle/>
                    <a:p>
                      <a:pPr>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pPr>
                        <a:lnSpc>
                          <a:spcPts val="2000"/>
                        </a:lnSpc>
                        <a:spcAft>
                          <a:spcPts val="0"/>
                        </a:spcAft>
                      </a:pPr>
                      <a:endParaRPr lang="zh-TW" sz="1400" kern="100" dirty="0">
                        <a:effectLst/>
                        <a:latin typeface="Times New Roman"/>
                        <a:ea typeface="新細明體"/>
                        <a:cs typeface="Times New Roman"/>
                      </a:endParaRPr>
                    </a:p>
                  </a:txBody>
                  <a:tcPr marL="36517" marR="36517" marT="0" marB="0"/>
                </a:tc>
                <a:tc>
                  <a:txBody>
                    <a:bodyPr/>
                    <a:lstStyle/>
                    <a:p>
                      <a:pPr>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gridSpan="2">
                  <a:txBody>
                    <a:bodyPr/>
                    <a:lstStyle/>
                    <a:p>
                      <a:pPr>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pPr>
                        <a:lnSpc>
                          <a:spcPts val="2000"/>
                        </a:lnSpc>
                        <a:spcAft>
                          <a:spcPts val="0"/>
                        </a:spcAft>
                      </a:pPr>
                      <a:endParaRPr lang="zh-TW" sz="1400" kern="100">
                        <a:effectLst/>
                        <a:latin typeface="Times New Roman"/>
                        <a:ea typeface="新細明體"/>
                        <a:cs typeface="Times New Roman"/>
                      </a:endParaRPr>
                    </a:p>
                  </a:txBody>
                  <a:tcPr marL="36517" marR="36517" marT="0" marB="0"/>
                </a:tc>
                <a:tc gridSpan="2">
                  <a:txBody>
                    <a:bodyPr/>
                    <a:lstStyle/>
                    <a:p>
                      <a:pPr>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a:txBody>
                    <a:bodyPr/>
                    <a:lstStyle/>
                    <a:p>
                      <a:pPr>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13339">
                <a:tc gridSpan="10">
                  <a:txBody>
                    <a:bodyPr/>
                    <a:lstStyle/>
                    <a:p>
                      <a:pPr algn="ctr">
                        <a:spcAft>
                          <a:spcPts val="0"/>
                        </a:spcAft>
                      </a:pPr>
                      <a:r>
                        <a:rPr lang="zh-HK" sz="1400" b="0" kern="100" dirty="0">
                          <a:solidFill>
                            <a:schemeClr val="tx1"/>
                          </a:solidFill>
                          <a:effectLst/>
                          <a:latin typeface="標楷體" panose="03000509000000000000" pitchFamily="65" charset="-120"/>
                          <a:ea typeface="標楷體" panose="03000509000000000000" pitchFamily="65" charset="-120"/>
                        </a:rPr>
                        <a:t>觀察發現</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253975">
                <a:tc gridSpan="5">
                  <a:txBody>
                    <a:bodyPr/>
                    <a:lstStyle/>
                    <a:p>
                      <a:pPr algn="ctr">
                        <a:lnSpc>
                          <a:spcPts val="2000"/>
                        </a:lnSpc>
                        <a:spcAft>
                          <a:spcPts val="0"/>
                        </a:spcAft>
                      </a:pPr>
                      <a:r>
                        <a:rPr lang="zh-HK" sz="1400" b="0" kern="100" dirty="0">
                          <a:solidFill>
                            <a:schemeClr val="tx1"/>
                          </a:solidFill>
                          <a:effectLst/>
                          <a:latin typeface="標楷體" panose="03000509000000000000" pitchFamily="65" charset="-120"/>
                          <a:ea typeface="標楷體" panose="03000509000000000000" pitchFamily="65" charset="-120"/>
                        </a:rPr>
                        <a:t>問題</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a:lnSpc>
                          <a:spcPts val="2000"/>
                        </a:lnSpc>
                        <a:spcAft>
                          <a:spcPts val="0"/>
                        </a:spcAft>
                      </a:pPr>
                      <a:r>
                        <a:rPr lang="zh-HK" sz="1400" b="0" kern="100" dirty="0">
                          <a:solidFill>
                            <a:schemeClr val="tx1"/>
                          </a:solidFill>
                          <a:effectLst/>
                          <a:latin typeface="標楷體" panose="03000509000000000000" pitchFamily="65" charset="-120"/>
                          <a:ea typeface="標楷體" panose="03000509000000000000" pitchFamily="65" charset="-120"/>
                        </a:rPr>
                        <a:t>解決方式</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gridSpan="3">
                  <a:txBody>
                    <a:bodyPr/>
                    <a:lstStyle/>
                    <a:p>
                      <a:pPr algn="ctr">
                        <a:lnSpc>
                          <a:spcPts val="2000"/>
                        </a:lnSpc>
                        <a:spcAft>
                          <a:spcPts val="0"/>
                        </a:spcAft>
                      </a:pPr>
                      <a:r>
                        <a:rPr lang="zh-HK" sz="1400" b="0" kern="100" dirty="0">
                          <a:solidFill>
                            <a:schemeClr val="tx1"/>
                          </a:solidFill>
                          <a:effectLst/>
                          <a:latin typeface="標楷體" panose="03000509000000000000" pitchFamily="65" charset="-120"/>
                          <a:ea typeface="標楷體" panose="03000509000000000000" pitchFamily="65" charset="-120"/>
                        </a:rPr>
                        <a:t>可行性</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hMerge="1">
                  <a:txBody>
                    <a:bodyPr/>
                    <a:lstStyle/>
                    <a:p>
                      <a:endParaRPr lang="zh-TW" altLang="en-US"/>
                    </a:p>
                  </a:txBody>
                  <a:tcPr/>
                </a:tc>
              </a:tr>
              <a:tr h="253975">
                <a:tc gridSpan="5">
                  <a:txBody>
                    <a:bodyPr/>
                    <a:lstStyle/>
                    <a:p>
                      <a:pPr>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gridSpan="3">
                  <a:txBody>
                    <a:bodyPr/>
                    <a:lstStyle/>
                    <a:p>
                      <a:pPr>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hMerge="1">
                  <a:txBody>
                    <a:bodyPr/>
                    <a:lstStyle/>
                    <a:p>
                      <a:endParaRPr lang="zh-TW" altLang="en-US"/>
                    </a:p>
                  </a:txBody>
                  <a:tcPr/>
                </a:tc>
              </a:tr>
              <a:tr h="253975">
                <a:tc gridSpan="5">
                  <a:txBody>
                    <a:bodyPr/>
                    <a:lstStyle/>
                    <a:p>
                      <a:pPr>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gridSpan="3">
                  <a:txBody>
                    <a:bodyPr/>
                    <a:lstStyle/>
                    <a:p>
                      <a:pPr>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hMerge="1">
                  <a:txBody>
                    <a:bodyPr/>
                    <a:lstStyle/>
                    <a:p>
                      <a:endParaRPr lang="zh-TW" altLang="en-US"/>
                    </a:p>
                  </a:txBody>
                  <a:tcPr/>
                </a:tc>
              </a:tr>
              <a:tr h="507949">
                <a:tc gridSpan="10">
                  <a:txBody>
                    <a:bodyPr/>
                    <a:lstStyle/>
                    <a:p>
                      <a:pPr>
                        <a:lnSpc>
                          <a:spcPts val="2000"/>
                        </a:lnSpc>
                        <a:spcAft>
                          <a:spcPts val="0"/>
                        </a:spcAft>
                      </a:pPr>
                      <a:r>
                        <a:rPr lang="zh-HK" sz="1400" b="0" kern="100" dirty="0">
                          <a:solidFill>
                            <a:schemeClr val="tx1"/>
                          </a:solidFill>
                          <a:effectLst/>
                          <a:latin typeface="標楷體" panose="03000509000000000000" pitchFamily="65" charset="-120"/>
                          <a:ea typeface="標楷體" panose="03000509000000000000" pitchFamily="65" charset="-120"/>
                        </a:rPr>
                        <a:t>請以文字撰寫</a:t>
                      </a:r>
                      <a:r>
                        <a:rPr lang="en-US" sz="1400" b="0" kern="100" dirty="0">
                          <a:solidFill>
                            <a:schemeClr val="tx1"/>
                          </a:solidFill>
                          <a:effectLst/>
                          <a:latin typeface="標楷體" panose="03000509000000000000" pitchFamily="65" charset="-120"/>
                          <a:ea typeface="標楷體" panose="03000509000000000000" pitchFamily="65" charset="-120"/>
                        </a:rPr>
                        <a:t>1.</a:t>
                      </a:r>
                      <a:r>
                        <a:rPr lang="zh-TW" sz="1400" b="0" kern="100" dirty="0">
                          <a:solidFill>
                            <a:schemeClr val="tx1"/>
                          </a:solidFill>
                          <a:effectLst/>
                          <a:latin typeface="標楷體" panose="03000509000000000000" pitchFamily="65" charset="-120"/>
                          <a:ea typeface="標楷體" panose="03000509000000000000" pitchFamily="65" charset="-120"/>
                        </a:rPr>
                        <a:t>自己親近土地從事農作的感覺。</a:t>
                      </a:r>
                      <a:r>
                        <a:rPr lang="en-US" sz="1400" b="0" kern="100" dirty="0">
                          <a:solidFill>
                            <a:schemeClr val="tx1"/>
                          </a:solidFill>
                          <a:effectLst/>
                          <a:latin typeface="標楷體" panose="03000509000000000000" pitchFamily="65" charset="-120"/>
                          <a:ea typeface="標楷體" panose="03000509000000000000" pitchFamily="65" charset="-120"/>
                        </a:rPr>
                        <a:t>2.</a:t>
                      </a:r>
                      <a:r>
                        <a:rPr lang="zh-HK" sz="1400" b="0" kern="100" dirty="0">
                          <a:solidFill>
                            <a:schemeClr val="tx1"/>
                          </a:solidFill>
                          <a:effectLst/>
                          <a:latin typeface="標楷體" panose="03000509000000000000" pitchFamily="65" charset="-120"/>
                          <a:ea typeface="標楷體" panose="03000509000000000000" pitchFamily="65" charset="-120"/>
                        </a:rPr>
                        <a:t>自己當農夫的喜歡程度、原因 </a:t>
                      </a:r>
                      <a:r>
                        <a:rPr lang="en-US" sz="1400" b="0" kern="100" dirty="0">
                          <a:solidFill>
                            <a:schemeClr val="tx1"/>
                          </a:solidFill>
                          <a:effectLst/>
                          <a:latin typeface="標楷體" panose="03000509000000000000" pitchFamily="65" charset="-120"/>
                          <a:ea typeface="標楷體" panose="03000509000000000000" pitchFamily="65" charset="-120"/>
                        </a:rPr>
                        <a:t>3.</a:t>
                      </a:r>
                      <a:r>
                        <a:rPr lang="zh-HK" sz="1400" b="0" kern="100" dirty="0">
                          <a:solidFill>
                            <a:schemeClr val="tx1"/>
                          </a:solidFill>
                          <a:effectLst/>
                          <a:latin typeface="標楷體" panose="03000509000000000000" pitchFamily="65" charset="-120"/>
                          <a:ea typeface="標楷體" panose="03000509000000000000" pitchFamily="65" charset="-120"/>
                        </a:rPr>
                        <a:t>自己在從農事活動中感到有興趣或感到自己做的很棒的部分，以及為何？</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253975">
                <a:tc gridSpan="2">
                  <a:txBody>
                    <a:bodyPr/>
                    <a:lstStyle/>
                    <a:p>
                      <a:pPr algn="just">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gridSpan="8">
                  <a:txBody>
                    <a:bodyPr/>
                    <a:lstStyle/>
                    <a:p>
                      <a:pPr algn="just">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253975">
                <a:tc gridSpan="2">
                  <a:txBody>
                    <a:bodyPr/>
                    <a:lstStyle/>
                    <a:p>
                      <a:pPr algn="just">
                        <a:lnSpc>
                          <a:spcPts val="2000"/>
                        </a:lnSpc>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gridSpan="8">
                  <a:txBody>
                    <a:bodyPr/>
                    <a:lstStyle/>
                    <a:p>
                      <a:pPr algn="just">
                        <a:lnSpc>
                          <a:spcPts val="2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253975">
                <a:tc gridSpan="2">
                  <a:txBody>
                    <a:bodyPr/>
                    <a:lstStyle/>
                    <a:p>
                      <a:pPr algn="just">
                        <a:lnSpc>
                          <a:spcPts val="2000"/>
                        </a:lnSpc>
                        <a:spcAft>
                          <a:spcPts val="0"/>
                        </a:spcAft>
                      </a:pPr>
                      <a:r>
                        <a:rPr lang="en-US" sz="1400" kern="100">
                          <a:solidFill>
                            <a:schemeClr val="tx1"/>
                          </a:solidFill>
                          <a:effectLst/>
                          <a:latin typeface="標楷體" panose="03000509000000000000" pitchFamily="65" charset="-120"/>
                          <a:ea typeface="標楷體" panose="03000509000000000000" pitchFamily="65" charset="-120"/>
                        </a:rPr>
                        <a:t> </a:t>
                      </a:r>
                      <a:endParaRPr lang="zh-TW" sz="1400" kern="10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gridSpan="8">
                  <a:txBody>
                    <a:bodyPr/>
                    <a:lstStyle/>
                    <a:p>
                      <a:pPr algn="just">
                        <a:lnSpc>
                          <a:spcPts val="2000"/>
                        </a:lnSpc>
                        <a:spcAft>
                          <a:spcPts val="0"/>
                        </a:spcAft>
                      </a:pPr>
                      <a:r>
                        <a:rPr lang="en-US" sz="1400" kern="100" dirty="0">
                          <a:solidFill>
                            <a:schemeClr val="tx1"/>
                          </a:solidFill>
                          <a:effectLst/>
                          <a:latin typeface="標楷體" panose="03000509000000000000" pitchFamily="65" charset="-120"/>
                          <a:ea typeface="標楷體" panose="03000509000000000000" pitchFamily="65" charset="-120"/>
                        </a:rPr>
                        <a:t> </a:t>
                      </a:r>
                      <a:endParaRPr lang="zh-TW" sz="140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36511" marR="365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253975">
                <a:tc gridSpan="2">
                  <a:txBody>
                    <a:bodyPr/>
                    <a:lstStyle/>
                    <a:p>
                      <a:pPr algn="just">
                        <a:lnSpc>
                          <a:spcPts val="2000"/>
                        </a:lnSpc>
                        <a:spcAft>
                          <a:spcPts val="0"/>
                        </a:spcAft>
                      </a:pPr>
                      <a:r>
                        <a:rPr lang="en-US" sz="1400" kern="100">
                          <a:solidFill>
                            <a:schemeClr val="tx1"/>
                          </a:solidFill>
                          <a:effectLst/>
                        </a:rPr>
                        <a:t> </a:t>
                      </a:r>
                      <a:endParaRPr lang="zh-TW" sz="1400" kern="100">
                        <a:solidFill>
                          <a:schemeClr val="tx1"/>
                        </a:solidFill>
                        <a:effectLst/>
                        <a:latin typeface="Times New Roman"/>
                        <a:ea typeface="新細明體"/>
                        <a:cs typeface="Times New Roman"/>
                      </a:endParaRPr>
                    </a:p>
                  </a:txBody>
                  <a:tcPr marL="36511" marR="365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gridSpan="8">
                  <a:txBody>
                    <a:bodyPr/>
                    <a:lstStyle/>
                    <a:p>
                      <a:pPr algn="just">
                        <a:lnSpc>
                          <a:spcPts val="2000"/>
                        </a:lnSpc>
                        <a:spcAft>
                          <a:spcPts val="0"/>
                        </a:spcAft>
                      </a:pPr>
                      <a:r>
                        <a:rPr lang="en-US" sz="1400" kern="100" dirty="0">
                          <a:solidFill>
                            <a:schemeClr val="tx1"/>
                          </a:solidFill>
                          <a:effectLst/>
                        </a:rPr>
                        <a:t> </a:t>
                      </a:r>
                      <a:endParaRPr lang="zh-TW" sz="1400" kern="100" dirty="0">
                        <a:solidFill>
                          <a:schemeClr val="tx1"/>
                        </a:solidFill>
                        <a:effectLst/>
                        <a:latin typeface="Times New Roman"/>
                        <a:ea typeface="新細明體"/>
                        <a:cs typeface="Times New Roman"/>
                      </a:endParaRPr>
                    </a:p>
                  </a:txBody>
                  <a:tcPr marL="36511" marR="365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bl>
          </a:graphicData>
        </a:graphic>
      </p:graphicFrame>
      <p:sp>
        <p:nvSpPr>
          <p:cNvPr id="20572" name="Rectangle 2"/>
          <p:cNvSpPr>
            <a:spLocks noChangeArrowheads="1"/>
          </p:cNvSpPr>
          <p:nvPr/>
        </p:nvSpPr>
        <p:spPr bwMode="auto">
          <a:xfrm>
            <a:off x="3182938" y="1603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kumimoji="1" sz="2800">
                <a:solidFill>
                  <a:schemeClr val="tx1"/>
                </a:solidFill>
                <a:latin typeface="Arial" pitchFamily="34" charset="0"/>
                <a:ea typeface="新細明體" pitchFamily="18" charset="-120"/>
              </a:defRPr>
            </a:lvl1pPr>
            <a:lvl2pPr marL="742950" indent="-285750" eaLnBrk="0" hangingPunct="0">
              <a:defRPr kumimoji="1" sz="2800">
                <a:solidFill>
                  <a:schemeClr val="tx1"/>
                </a:solidFill>
                <a:latin typeface="Arial" pitchFamily="34" charset="0"/>
                <a:ea typeface="新細明體" pitchFamily="18" charset="-120"/>
              </a:defRPr>
            </a:lvl2pPr>
            <a:lvl3pPr marL="1143000" indent="-228600" eaLnBrk="0" hangingPunct="0">
              <a:defRPr kumimoji="1" sz="2800">
                <a:solidFill>
                  <a:schemeClr val="tx1"/>
                </a:solidFill>
                <a:latin typeface="Arial" pitchFamily="34" charset="0"/>
                <a:ea typeface="新細明體" pitchFamily="18" charset="-120"/>
              </a:defRPr>
            </a:lvl3pPr>
            <a:lvl4pPr marL="1600200" indent="-228600" eaLnBrk="0" hangingPunct="0">
              <a:defRPr kumimoji="1" sz="2800">
                <a:solidFill>
                  <a:schemeClr val="tx1"/>
                </a:solidFill>
                <a:latin typeface="Arial" pitchFamily="34" charset="0"/>
                <a:ea typeface="新細明體" pitchFamily="18" charset="-120"/>
              </a:defRPr>
            </a:lvl4pPr>
            <a:lvl5pPr marL="2057400" indent="-228600" eaLnBrk="0" hangingPunct="0">
              <a:defRPr kumimoji="1" sz="28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9pPr>
          </a:lstStyle>
          <a:p>
            <a:pPr eaLnBrk="1" hangingPunct="1"/>
            <a:endParaRPr lang="zh-TW" altLang="en-US"/>
          </a:p>
        </p:txBody>
      </p:sp>
      <p:sp>
        <p:nvSpPr>
          <p:cNvPr id="20573" name="Text Box 1"/>
          <p:cNvSpPr txBox="1">
            <a:spLocks noChangeArrowheads="1"/>
          </p:cNvSpPr>
          <p:nvPr/>
        </p:nvSpPr>
        <p:spPr bwMode="auto">
          <a:xfrm>
            <a:off x="2909888" y="617538"/>
            <a:ext cx="1817687" cy="466725"/>
          </a:xfrm>
          <a:prstGeom prst="rect">
            <a:avLst/>
          </a:prstGeom>
          <a:solidFill>
            <a:srgbClr val="FFFFFF"/>
          </a:solidFill>
          <a:ln w="9525">
            <a:solidFill>
              <a:srgbClr val="000000"/>
            </a:solidFill>
            <a:miter lim="800000"/>
            <a:headEnd/>
            <a:tailEnd/>
          </a:ln>
        </p:spPr>
        <p:txBody>
          <a:bodyPr/>
          <a:lstStyle>
            <a:lvl1pPr eaLnBrk="0" hangingPunct="0">
              <a:defRPr kumimoji="1" sz="2800">
                <a:solidFill>
                  <a:schemeClr val="tx1"/>
                </a:solidFill>
                <a:latin typeface="Arial" pitchFamily="34" charset="0"/>
                <a:ea typeface="新細明體" pitchFamily="18" charset="-120"/>
              </a:defRPr>
            </a:lvl1pPr>
            <a:lvl2pPr marL="742950" indent="-285750" eaLnBrk="0" hangingPunct="0">
              <a:defRPr kumimoji="1" sz="2800">
                <a:solidFill>
                  <a:schemeClr val="tx1"/>
                </a:solidFill>
                <a:latin typeface="Arial" pitchFamily="34" charset="0"/>
                <a:ea typeface="新細明體" pitchFamily="18" charset="-120"/>
              </a:defRPr>
            </a:lvl2pPr>
            <a:lvl3pPr marL="1143000" indent="-228600" eaLnBrk="0" hangingPunct="0">
              <a:defRPr kumimoji="1" sz="2800">
                <a:solidFill>
                  <a:schemeClr val="tx1"/>
                </a:solidFill>
                <a:latin typeface="Arial" pitchFamily="34" charset="0"/>
                <a:ea typeface="新細明體" pitchFamily="18" charset="-120"/>
              </a:defRPr>
            </a:lvl3pPr>
            <a:lvl4pPr marL="1600200" indent="-228600" eaLnBrk="0" hangingPunct="0">
              <a:defRPr kumimoji="1" sz="2800">
                <a:solidFill>
                  <a:schemeClr val="tx1"/>
                </a:solidFill>
                <a:latin typeface="Arial" pitchFamily="34" charset="0"/>
                <a:ea typeface="新細明體" pitchFamily="18" charset="-120"/>
              </a:defRPr>
            </a:lvl4pPr>
            <a:lvl5pPr marL="2057400" indent="-228600" eaLnBrk="0" hangingPunct="0">
              <a:defRPr kumimoji="1" sz="28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9pPr>
          </a:lstStyle>
          <a:p>
            <a:r>
              <a:rPr lang="zh-TW" altLang="en-US" sz="1200">
                <a:latin typeface="標楷體" pitchFamily="65" charset="-120"/>
                <a:cs typeface="Times New Roman" pitchFamily="18" charset="0"/>
              </a:rPr>
              <a:t>附件二</a:t>
            </a:r>
            <a:r>
              <a:rPr lang="en-US" altLang="zh-TW" sz="1200">
                <a:latin typeface="標楷體" pitchFamily="65" charset="-120"/>
                <a:cs typeface="Times New Roman" pitchFamily="18" charset="0"/>
              </a:rPr>
              <a:t>(</a:t>
            </a:r>
            <a:r>
              <a:rPr lang="zh-TW" altLang="en-US" sz="1200">
                <a:latin typeface="標楷體" pitchFamily="65" charset="-120"/>
                <a:cs typeface="Times New Roman" pitchFamily="18" charset="0"/>
              </a:rPr>
              <a:t>背</a:t>
            </a:r>
            <a:r>
              <a:rPr lang="en-US" altLang="zh-TW" sz="1200">
                <a:latin typeface="標楷體" pitchFamily="65" charset="-120"/>
                <a:cs typeface="Times New Roman" pitchFamily="18" charset="0"/>
              </a:rPr>
              <a:t>)</a:t>
            </a:r>
            <a:r>
              <a:rPr lang="zh-TW" altLang="en-US" sz="1200">
                <a:latin typeface="標楷體" pitchFamily="65" charset="-120"/>
                <a:cs typeface="Times New Roman" pitchFamily="18" charset="0"/>
              </a:rPr>
              <a:t>小組學習單</a:t>
            </a:r>
            <a:endParaRPr lang="zh-TW" altLang="en-US" sz="600"/>
          </a:p>
          <a:p>
            <a:endParaRPr lang="zh-TW" altLang="en-US"/>
          </a:p>
        </p:txBody>
      </p:sp>
      <p:sp>
        <p:nvSpPr>
          <p:cNvPr id="20574" name="Rectangle 3"/>
          <p:cNvSpPr>
            <a:spLocks noChangeArrowheads="1"/>
          </p:cNvSpPr>
          <p:nvPr/>
        </p:nvSpPr>
        <p:spPr bwMode="auto">
          <a:xfrm>
            <a:off x="539750" y="1295400"/>
            <a:ext cx="566102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kumimoji="1" sz="2800">
                <a:solidFill>
                  <a:schemeClr val="tx1"/>
                </a:solidFill>
                <a:latin typeface="Arial" pitchFamily="34" charset="0"/>
                <a:ea typeface="新細明體" pitchFamily="18" charset="-120"/>
              </a:defRPr>
            </a:lvl1pPr>
            <a:lvl2pPr marL="742950" indent="-285750" eaLnBrk="0" hangingPunct="0">
              <a:defRPr kumimoji="1" sz="2800">
                <a:solidFill>
                  <a:schemeClr val="tx1"/>
                </a:solidFill>
                <a:latin typeface="Arial" pitchFamily="34" charset="0"/>
                <a:ea typeface="新細明體" pitchFamily="18" charset="-120"/>
              </a:defRPr>
            </a:lvl2pPr>
            <a:lvl3pPr marL="1143000" indent="-228600" eaLnBrk="0" hangingPunct="0">
              <a:defRPr kumimoji="1" sz="2800">
                <a:solidFill>
                  <a:schemeClr val="tx1"/>
                </a:solidFill>
                <a:latin typeface="Arial" pitchFamily="34" charset="0"/>
                <a:ea typeface="新細明體" pitchFamily="18" charset="-120"/>
              </a:defRPr>
            </a:lvl3pPr>
            <a:lvl4pPr marL="1600200" indent="-228600" eaLnBrk="0" hangingPunct="0">
              <a:defRPr kumimoji="1" sz="2800">
                <a:solidFill>
                  <a:schemeClr val="tx1"/>
                </a:solidFill>
                <a:latin typeface="Arial" pitchFamily="34" charset="0"/>
                <a:ea typeface="新細明體" pitchFamily="18" charset="-120"/>
              </a:defRPr>
            </a:lvl4pPr>
            <a:lvl5pPr marL="2057400" indent="-228600" eaLnBrk="0" hangingPunct="0">
              <a:defRPr kumimoji="1" sz="28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800">
                <a:solidFill>
                  <a:schemeClr val="tx1"/>
                </a:solidFill>
                <a:latin typeface="Arial" pitchFamily="34" charset="0"/>
                <a:ea typeface="新細明體" pitchFamily="18" charset="-120"/>
              </a:defRPr>
            </a:lvl9pPr>
          </a:lstStyle>
          <a:p>
            <a:r>
              <a:rPr lang="zh-HK" altLang="en-US" sz="1400">
                <a:latin typeface="標楷體" pitchFamily="65" charset="-120"/>
                <a:ea typeface="標楷體" pitchFamily="65" charset="-120"/>
              </a:rPr>
              <a:t>觀察記錄表</a:t>
            </a:r>
            <a:endParaRPr lang="zh-TW" altLang="en-US" sz="1400">
              <a:latin typeface="標楷體" pitchFamily="65" charset="-120"/>
              <a:ea typeface="標楷體" pitchFamily="65" charset="-120"/>
            </a:endParaRPr>
          </a:p>
          <a:p>
            <a:r>
              <a:rPr lang="zh-HK" altLang="en-US" sz="1400">
                <a:latin typeface="標楷體" pitchFamily="65" charset="-120"/>
                <a:ea typeface="標楷體" pitchFamily="65" charset="-120"/>
                <a:cs typeface="Times New Roman" pitchFamily="18" charset="0"/>
              </a:rPr>
              <a:t>菜園名：</a:t>
            </a:r>
            <a:endParaRPr lang="zh-TW" altLang="en-US" sz="1400">
              <a:latin typeface="標楷體" pitchFamily="65" charset="-120"/>
              <a:ea typeface="標楷體" pitchFamily="65" charset="-120"/>
            </a:endParaRPr>
          </a:p>
          <a:p>
            <a:r>
              <a:rPr lang="zh-HK" altLang="en-US" sz="1400">
                <a:latin typeface="標楷體" pitchFamily="65" charset="-120"/>
                <a:ea typeface="標楷體" pitchFamily="65" charset="-120"/>
              </a:rPr>
              <a:t>觀察週次：第　　　週　　　觀察日期：　</a:t>
            </a:r>
            <a:r>
              <a:rPr lang="en-US" altLang="zh-HK" sz="1400">
                <a:latin typeface="標楷體" pitchFamily="65" charset="-120"/>
                <a:ea typeface="標楷體" pitchFamily="65" charset="-120"/>
              </a:rPr>
              <a:t>/</a:t>
            </a:r>
            <a:r>
              <a:rPr lang="zh-HK" altLang="en-US" sz="1400">
                <a:latin typeface="標楷體" pitchFamily="65" charset="-120"/>
                <a:ea typeface="標楷體" pitchFamily="65" charset="-120"/>
              </a:rPr>
              <a:t>　　～   </a:t>
            </a:r>
            <a:r>
              <a:rPr lang="en-US" altLang="zh-HK" sz="1400">
                <a:latin typeface="標楷體" pitchFamily="65" charset="-120"/>
                <a:ea typeface="標楷體" pitchFamily="65" charset="-120"/>
              </a:rPr>
              <a:t>/</a:t>
            </a:r>
            <a:r>
              <a:rPr lang="zh-HK" altLang="en-US" sz="1400">
                <a:latin typeface="標楷體" pitchFamily="65" charset="-120"/>
                <a:ea typeface="標楷體" pitchFamily="65" charset="-120"/>
              </a:rPr>
              <a:t>　觀察時段：</a:t>
            </a:r>
            <a:endParaRPr lang="zh-TW" altLang="en-US" sz="1400">
              <a:latin typeface="標楷體" pitchFamily="65" charset="-120"/>
              <a:ea typeface="標楷體" pitchFamily="65" charset="-120"/>
            </a:endParaRPr>
          </a:p>
          <a:p>
            <a:r>
              <a:rPr lang="zh-HK" altLang="en-US" sz="1400">
                <a:latin typeface="標楷體" pitchFamily="65" charset="-120"/>
                <a:ea typeface="標楷體" pitchFamily="65" charset="-120"/>
              </a:rPr>
              <a:t>觀察人員：</a:t>
            </a:r>
          </a:p>
        </p:txBody>
      </p:sp>
    </p:spTree>
    <p:extLst>
      <p:ext uri="{BB962C8B-B14F-4D97-AF65-F5344CB8AC3E}">
        <p14:creationId xmlns:p14="http://schemas.microsoft.com/office/powerpoint/2010/main" val="344783031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p:txBody>
          <a:bodyPr/>
          <a:lstStyle/>
          <a:p>
            <a:r>
              <a:rPr lang="zh-TW" altLang="zh-TW" smtClean="0">
                <a:solidFill>
                  <a:schemeClr val="tx1"/>
                </a:solidFill>
                <a:latin typeface="華康宗楷體W7" pitchFamily="65" charset="-120"/>
                <a:ea typeface="華康宗楷體W7" pitchFamily="65" charset="-120"/>
              </a:rPr>
              <a:t>快樂農佬</a:t>
            </a:r>
            <a:r>
              <a:rPr lang="en-US" altLang="zh-TW" smtClean="0">
                <a:solidFill>
                  <a:schemeClr val="tx1"/>
                </a:solidFill>
                <a:latin typeface="華康宗楷體W7" pitchFamily="65" charset="-120"/>
                <a:ea typeface="華康宗楷體W7" pitchFamily="65" charset="-120"/>
              </a:rPr>
              <a:t> </a:t>
            </a:r>
            <a:r>
              <a:rPr lang="zh-TW" altLang="en-US" smtClean="0">
                <a:solidFill>
                  <a:schemeClr val="tx1"/>
                </a:solidFill>
                <a:latin typeface="華康宗楷體W7" pitchFamily="65" charset="-120"/>
                <a:ea typeface="華康宗楷體W7" pitchFamily="65" charset="-120"/>
              </a:rPr>
              <a:t>活動照片</a:t>
            </a:r>
            <a:endParaRPr lang="zh-TW" altLang="en-US" smtClean="0">
              <a:ea typeface="新細明體" pitchFamily="18" charset="-120"/>
            </a:endParaRPr>
          </a:p>
        </p:txBody>
      </p:sp>
      <p:sp>
        <p:nvSpPr>
          <p:cNvPr id="21507" name="內容版面配置區 2"/>
          <p:cNvSpPr>
            <a:spLocks noGrp="1"/>
          </p:cNvSpPr>
          <p:nvPr>
            <p:ph idx="1"/>
          </p:nvPr>
        </p:nvSpPr>
        <p:spPr/>
        <p:txBody>
          <a:bodyPr/>
          <a:lstStyle/>
          <a:p>
            <a:r>
              <a:rPr lang="zh-TW" altLang="en-US" smtClean="0">
                <a:ea typeface="新細明體" pitchFamily="18" charset="-120"/>
              </a:rPr>
              <a:t>學生實際進行植栽過程</a:t>
            </a:r>
          </a:p>
        </p:txBody>
      </p:sp>
      <p:pic>
        <p:nvPicPr>
          <p:cNvPr id="21508" name="Picture 2" descr="25594325_1760975887248091_5745603695807521133_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955800"/>
            <a:ext cx="3671888"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descr="S__73732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5788" y="4232275"/>
            <a:ext cx="4392612"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64196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p:txBody>
          <a:bodyPr/>
          <a:lstStyle/>
          <a:p>
            <a:r>
              <a:rPr lang="zh-TW" altLang="en-US" smtClean="0"/>
              <a:t>僵化學習的結果</a:t>
            </a:r>
          </a:p>
        </p:txBody>
      </p:sp>
      <p:pic>
        <p:nvPicPr>
          <p:cNvPr id="5" name="守門員的職業病.avi">
            <a:hlinkClick r:id="" action="ppaction://media"/>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476375" y="1341438"/>
            <a:ext cx="6480175" cy="5184775"/>
          </a:xfrm>
        </p:spPr>
      </p:pic>
      <p:sp>
        <p:nvSpPr>
          <p:cNvPr id="1331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D8ADC177-D95D-48BA-B45D-8EDC6CF45B64}" type="slidenum">
              <a:rPr lang="zh-TW" altLang="en-US" sz="1200" smtClean="0">
                <a:solidFill>
                  <a:srgbClr val="898989"/>
                </a:solidFill>
              </a:rPr>
              <a:pPr>
                <a:spcBef>
                  <a:spcPct val="0"/>
                </a:spcBef>
                <a:buFontTx/>
                <a:buNone/>
              </a:pPr>
              <a:t>12</a:t>
            </a:fld>
            <a:endParaRPr lang="zh-TW" altLang="en-US" sz="1200" smtClean="0">
              <a:solidFill>
                <a:srgbClr val="898989"/>
              </a:solidFill>
            </a:endParaRPr>
          </a:p>
        </p:txBody>
      </p:sp>
    </p:spTree>
    <p:extLst>
      <p:ext uri="{BB962C8B-B14F-4D97-AF65-F5344CB8AC3E}">
        <p14:creationId xmlns:p14="http://schemas.microsoft.com/office/powerpoint/2010/main" val="4192662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p:txBody>
          <a:bodyPr/>
          <a:lstStyle/>
          <a:p>
            <a:r>
              <a:rPr lang="zh-TW" altLang="zh-TW" smtClean="0">
                <a:solidFill>
                  <a:schemeClr val="tx1"/>
                </a:solidFill>
                <a:latin typeface="華康宗楷體W7" pitchFamily="65" charset="-120"/>
                <a:ea typeface="華康宗楷體W7" pitchFamily="65" charset="-120"/>
              </a:rPr>
              <a:t>單元</a:t>
            </a:r>
            <a:r>
              <a:rPr lang="en-US" altLang="zh-TW" smtClean="0">
                <a:solidFill>
                  <a:schemeClr val="tx1"/>
                </a:solidFill>
                <a:latin typeface="華康宗楷體W7" pitchFamily="65" charset="-120"/>
                <a:ea typeface="華康宗楷體W7" pitchFamily="65" charset="-120"/>
              </a:rPr>
              <a:t>3</a:t>
            </a:r>
            <a:r>
              <a:rPr lang="zh-TW" altLang="en-US" smtClean="0">
                <a:solidFill>
                  <a:schemeClr val="tx1"/>
                </a:solidFill>
                <a:latin typeface="華康宗楷體W7" pitchFamily="65" charset="-120"/>
                <a:ea typeface="華康宗楷體W7" pitchFamily="65" charset="-120"/>
              </a:rPr>
              <a:t>：科技黃金農</a:t>
            </a:r>
            <a:r>
              <a:rPr lang="en-US" altLang="zh-TW" smtClean="0">
                <a:solidFill>
                  <a:schemeClr val="tx1"/>
                </a:solidFill>
                <a:latin typeface="華康宗楷體W7" pitchFamily="65" charset="-120"/>
                <a:ea typeface="華康宗楷體W7" pitchFamily="65" charset="-120"/>
              </a:rPr>
              <a:t>(</a:t>
            </a:r>
            <a:r>
              <a:rPr lang="zh-TW" altLang="en-US" smtClean="0">
                <a:solidFill>
                  <a:schemeClr val="tx1"/>
                </a:solidFill>
                <a:latin typeface="華康宗楷體W7" pitchFamily="65" charset="-120"/>
                <a:ea typeface="華康宗楷體W7" pitchFamily="65" charset="-120"/>
              </a:rPr>
              <a:t>第</a:t>
            </a:r>
            <a:r>
              <a:rPr lang="en-US" altLang="zh-TW" smtClean="0">
                <a:solidFill>
                  <a:schemeClr val="tx1"/>
                </a:solidFill>
                <a:latin typeface="華康宗楷體W7" pitchFamily="65" charset="-120"/>
                <a:ea typeface="華康宗楷體W7" pitchFamily="65" charset="-120"/>
              </a:rPr>
              <a:t>5-7</a:t>
            </a:r>
            <a:r>
              <a:rPr lang="zh-TW" altLang="en-US" smtClean="0">
                <a:solidFill>
                  <a:schemeClr val="tx1"/>
                </a:solidFill>
                <a:latin typeface="華康宗楷體W7" pitchFamily="65" charset="-120"/>
                <a:ea typeface="華康宗楷體W7" pitchFamily="65" charset="-120"/>
              </a:rPr>
              <a:t>節</a:t>
            </a:r>
            <a:r>
              <a:rPr lang="en-US" altLang="zh-TW" smtClean="0">
                <a:solidFill>
                  <a:schemeClr val="tx1"/>
                </a:solidFill>
                <a:latin typeface="華康宗楷體W7" pitchFamily="65" charset="-120"/>
                <a:ea typeface="華康宗楷體W7" pitchFamily="65" charset="-120"/>
              </a:rPr>
              <a:t>)</a:t>
            </a:r>
            <a:endParaRPr lang="zh-TW" altLang="en-US" smtClean="0">
              <a:ea typeface="新細明體" pitchFamily="18" charset="-120"/>
            </a:endParaRPr>
          </a:p>
        </p:txBody>
      </p:sp>
      <p:graphicFrame>
        <p:nvGraphicFramePr>
          <p:cNvPr id="4" name="內容版面配置區 3"/>
          <p:cNvGraphicFramePr>
            <a:graphicFrameLocks noGrp="1"/>
          </p:cNvGraphicFramePr>
          <p:nvPr>
            <p:ph idx="1"/>
          </p:nvPr>
        </p:nvGraphicFramePr>
        <p:xfrm>
          <a:off x="179512" y="1628800"/>
          <a:ext cx="8856984" cy="5055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536019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1"/>
          <p:cNvSpPr>
            <a:spLocks noGrp="1"/>
          </p:cNvSpPr>
          <p:nvPr>
            <p:ph type="title"/>
          </p:nvPr>
        </p:nvSpPr>
        <p:spPr>
          <a:xfrm>
            <a:off x="107950" y="404813"/>
            <a:ext cx="5638800" cy="639762"/>
          </a:xfrm>
        </p:spPr>
        <p:txBody>
          <a:bodyPr/>
          <a:lstStyle/>
          <a:p>
            <a:r>
              <a:rPr lang="zh-TW" altLang="en-US" smtClean="0">
                <a:solidFill>
                  <a:schemeClr val="tx1"/>
                </a:solidFill>
                <a:latin typeface="華康宗楷體W7" pitchFamily="65" charset="-120"/>
                <a:ea typeface="華康宗楷體W7" pitchFamily="65" charset="-120"/>
              </a:rPr>
              <a:t>科技黃金農學習單</a:t>
            </a:r>
            <a:endParaRPr lang="zh-TW" altLang="en-US" smtClean="0">
              <a:ea typeface="新細明體" pitchFamily="18" charset="-120"/>
            </a:endParaRPr>
          </a:p>
        </p:txBody>
      </p:sp>
      <p:pic>
        <p:nvPicPr>
          <p:cNvPr id="23555" name="內容版面配置區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63938" y="0"/>
            <a:ext cx="5586412" cy="6819900"/>
          </a:xfrm>
        </p:spPr>
      </p:pic>
    </p:spTree>
    <p:extLst>
      <p:ext uri="{BB962C8B-B14F-4D97-AF65-F5344CB8AC3E}">
        <p14:creationId xmlns:p14="http://schemas.microsoft.com/office/powerpoint/2010/main" val="300877240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a:spLocks noGrp="1"/>
          </p:cNvSpPr>
          <p:nvPr>
            <p:ph type="title"/>
          </p:nvPr>
        </p:nvSpPr>
        <p:spPr/>
        <p:txBody>
          <a:bodyPr/>
          <a:lstStyle/>
          <a:p>
            <a:r>
              <a:rPr lang="zh-TW" altLang="zh-TW" smtClean="0">
                <a:solidFill>
                  <a:schemeClr val="tx1"/>
                </a:solidFill>
                <a:latin typeface="華康宗楷體W7" pitchFamily="65" charset="-120"/>
                <a:ea typeface="華康宗楷體W7" pitchFamily="65" charset="-120"/>
              </a:rPr>
              <a:t>單元</a:t>
            </a:r>
            <a:r>
              <a:rPr lang="en-US" altLang="zh-TW" smtClean="0">
                <a:solidFill>
                  <a:schemeClr val="tx1"/>
                </a:solidFill>
                <a:latin typeface="華康宗楷體W7" pitchFamily="65" charset="-120"/>
                <a:ea typeface="華康宗楷體W7" pitchFamily="65" charset="-120"/>
              </a:rPr>
              <a:t>4</a:t>
            </a:r>
            <a:r>
              <a:rPr lang="zh-TW" altLang="en-US" smtClean="0">
                <a:solidFill>
                  <a:schemeClr val="tx1"/>
                </a:solidFill>
                <a:latin typeface="華康宗楷體W7" pitchFamily="65" charset="-120"/>
                <a:ea typeface="華康宗楷體W7" pitchFamily="65" charset="-120"/>
              </a:rPr>
              <a:t>：果醬故事</a:t>
            </a:r>
            <a:r>
              <a:rPr lang="en-US" altLang="zh-TW" smtClean="0">
                <a:solidFill>
                  <a:schemeClr val="tx1"/>
                </a:solidFill>
                <a:latin typeface="華康宗楷體W7" pitchFamily="65" charset="-120"/>
                <a:ea typeface="華康宗楷體W7" pitchFamily="65" charset="-120"/>
              </a:rPr>
              <a:t>(</a:t>
            </a:r>
            <a:r>
              <a:rPr lang="zh-TW" altLang="en-US" smtClean="0">
                <a:solidFill>
                  <a:schemeClr val="tx1"/>
                </a:solidFill>
                <a:latin typeface="華康宗楷體W7" pitchFamily="65" charset="-120"/>
                <a:ea typeface="華康宗楷體W7" pitchFamily="65" charset="-120"/>
              </a:rPr>
              <a:t>第</a:t>
            </a:r>
            <a:r>
              <a:rPr lang="en-US" altLang="zh-TW" smtClean="0">
                <a:solidFill>
                  <a:schemeClr val="tx1"/>
                </a:solidFill>
                <a:latin typeface="華康宗楷體W7" pitchFamily="65" charset="-120"/>
                <a:ea typeface="華康宗楷體W7" pitchFamily="65" charset="-120"/>
              </a:rPr>
              <a:t>8-10</a:t>
            </a:r>
            <a:r>
              <a:rPr lang="zh-TW" altLang="en-US" smtClean="0">
                <a:solidFill>
                  <a:schemeClr val="tx1"/>
                </a:solidFill>
                <a:latin typeface="華康宗楷體W7" pitchFamily="65" charset="-120"/>
                <a:ea typeface="華康宗楷體W7" pitchFamily="65" charset="-120"/>
              </a:rPr>
              <a:t>節</a:t>
            </a:r>
            <a:r>
              <a:rPr lang="en-US" altLang="zh-TW" smtClean="0">
                <a:solidFill>
                  <a:schemeClr val="tx1"/>
                </a:solidFill>
                <a:latin typeface="華康宗楷體W7" pitchFamily="65" charset="-120"/>
                <a:ea typeface="華康宗楷體W7" pitchFamily="65" charset="-120"/>
              </a:rPr>
              <a:t>)</a:t>
            </a:r>
            <a:endParaRPr lang="zh-TW" altLang="en-US" smtClean="0">
              <a:ea typeface="新細明體" pitchFamily="18" charset="-120"/>
            </a:endParaRPr>
          </a:p>
        </p:txBody>
      </p:sp>
      <p:graphicFrame>
        <p:nvGraphicFramePr>
          <p:cNvPr id="7" name="內容版面配置區 3"/>
          <p:cNvGraphicFramePr>
            <a:graphicFrameLocks noGrp="1"/>
          </p:cNvGraphicFramePr>
          <p:nvPr>
            <p:ph idx="1"/>
          </p:nvPr>
        </p:nvGraphicFramePr>
        <p:xfrm>
          <a:off x="179512" y="1628800"/>
          <a:ext cx="8856984" cy="5055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871021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r>
              <a:rPr lang="zh-TW" altLang="en-US" smtClean="0">
                <a:solidFill>
                  <a:schemeClr val="tx1"/>
                </a:solidFill>
                <a:latin typeface="華康宗楷體W7" pitchFamily="65" charset="-120"/>
                <a:ea typeface="華康宗楷體W7" pitchFamily="65" charset="-120"/>
              </a:rPr>
              <a:t>果醬故事學習單</a:t>
            </a:r>
            <a:endParaRPr lang="zh-TW" altLang="en-US" smtClean="0">
              <a:ea typeface="新細明體" pitchFamily="18" charset="-120"/>
            </a:endParaRPr>
          </a:p>
        </p:txBody>
      </p:sp>
      <p:pic>
        <p:nvPicPr>
          <p:cNvPr id="25603"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924300" y="34925"/>
            <a:ext cx="5219700" cy="6786563"/>
          </a:xfrm>
        </p:spPr>
      </p:pic>
      <p:pic>
        <p:nvPicPr>
          <p:cNvPr id="25604" name="Picture 2" descr="IMG_57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439863"/>
            <a:ext cx="2735262"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 descr="S__6881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076700"/>
            <a:ext cx="15557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4" descr="S__688199"/>
          <p:cNvPicPr>
            <a:picLocks noChangeAspect="1" noChangeArrowheads="1"/>
          </p:cNvPicPr>
          <p:nvPr/>
        </p:nvPicPr>
        <p:blipFill>
          <a:blip r:embed="rId5">
            <a:extLst>
              <a:ext uri="{28A0092B-C50C-407E-A947-70E740481C1C}">
                <a14:useLocalDpi xmlns:a14="http://schemas.microsoft.com/office/drawing/2010/main" val="0"/>
              </a:ext>
            </a:extLst>
          </a:blip>
          <a:srcRect b="18848"/>
          <a:stretch>
            <a:fillRect/>
          </a:stretch>
        </p:blipFill>
        <p:spPr bwMode="auto">
          <a:xfrm>
            <a:off x="2124075" y="4365625"/>
            <a:ext cx="16621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73842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p:txBody>
          <a:bodyPr/>
          <a:lstStyle/>
          <a:p>
            <a:r>
              <a:rPr lang="zh-TW" altLang="zh-TW" smtClean="0">
                <a:solidFill>
                  <a:schemeClr val="tx1"/>
                </a:solidFill>
                <a:latin typeface="華康宗楷體W7" pitchFamily="65" charset="-120"/>
                <a:ea typeface="華康宗楷體W7" pitchFamily="65" charset="-120"/>
              </a:rPr>
              <a:t>單元</a:t>
            </a:r>
            <a:r>
              <a:rPr lang="en-US" altLang="zh-TW" smtClean="0">
                <a:solidFill>
                  <a:schemeClr val="tx1"/>
                </a:solidFill>
                <a:latin typeface="華康宗楷體W7" pitchFamily="65" charset="-120"/>
                <a:ea typeface="華康宗楷體W7" pitchFamily="65" charset="-120"/>
              </a:rPr>
              <a:t>5</a:t>
            </a:r>
            <a:r>
              <a:rPr lang="zh-TW" altLang="en-US" smtClean="0">
                <a:solidFill>
                  <a:schemeClr val="tx1"/>
                </a:solidFill>
                <a:latin typeface="華康宗楷體W7" pitchFamily="65" charset="-120"/>
                <a:ea typeface="華康宗楷體W7" pitchFamily="65" charset="-120"/>
              </a:rPr>
              <a:t>：再見．在見 </a:t>
            </a:r>
            <a:r>
              <a:rPr lang="en-US" altLang="zh-TW" smtClean="0">
                <a:solidFill>
                  <a:schemeClr val="tx1"/>
                </a:solidFill>
                <a:latin typeface="華康宗楷體W7" pitchFamily="65" charset="-120"/>
                <a:ea typeface="華康宗楷體W7" pitchFamily="65" charset="-120"/>
              </a:rPr>
              <a:t>(</a:t>
            </a:r>
            <a:r>
              <a:rPr lang="zh-TW" altLang="en-US" smtClean="0">
                <a:solidFill>
                  <a:schemeClr val="tx1"/>
                </a:solidFill>
                <a:latin typeface="華康宗楷體W7" pitchFamily="65" charset="-120"/>
                <a:ea typeface="華康宗楷體W7" pitchFamily="65" charset="-120"/>
              </a:rPr>
              <a:t>第</a:t>
            </a:r>
            <a:r>
              <a:rPr lang="en-US" altLang="zh-TW" smtClean="0">
                <a:solidFill>
                  <a:schemeClr val="tx1"/>
                </a:solidFill>
                <a:latin typeface="華康宗楷體W7" pitchFamily="65" charset="-120"/>
                <a:ea typeface="華康宗楷體W7" pitchFamily="65" charset="-120"/>
              </a:rPr>
              <a:t>11</a:t>
            </a:r>
            <a:r>
              <a:rPr lang="zh-TW" altLang="en-US" smtClean="0">
                <a:solidFill>
                  <a:schemeClr val="tx1"/>
                </a:solidFill>
                <a:latin typeface="華康宗楷體W7" pitchFamily="65" charset="-120"/>
                <a:ea typeface="華康宗楷體W7" pitchFamily="65" charset="-120"/>
              </a:rPr>
              <a:t>節</a:t>
            </a:r>
            <a:r>
              <a:rPr lang="en-US" altLang="zh-TW" smtClean="0">
                <a:solidFill>
                  <a:schemeClr val="tx1"/>
                </a:solidFill>
                <a:latin typeface="華康宗楷體W7" pitchFamily="65" charset="-120"/>
                <a:ea typeface="華康宗楷體W7" pitchFamily="65" charset="-120"/>
              </a:rPr>
              <a:t>)</a:t>
            </a:r>
            <a:endParaRPr lang="zh-TW" altLang="en-US" smtClean="0">
              <a:ea typeface="新細明體" pitchFamily="18" charset="-120"/>
            </a:endParaRPr>
          </a:p>
        </p:txBody>
      </p:sp>
      <p:graphicFrame>
        <p:nvGraphicFramePr>
          <p:cNvPr id="7" name="內容版面配置區 3"/>
          <p:cNvGraphicFramePr>
            <a:graphicFrameLocks noGrp="1"/>
          </p:cNvGraphicFramePr>
          <p:nvPr>
            <p:ph idx="1"/>
          </p:nvPr>
        </p:nvGraphicFramePr>
        <p:xfrm>
          <a:off x="179512" y="1628800"/>
          <a:ext cx="8856984" cy="5055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295411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57"/>
          <p:cNvSpPr>
            <a:spLocks/>
          </p:cNvSpPr>
          <p:nvPr/>
        </p:nvSpPr>
        <p:spPr bwMode="auto">
          <a:xfrm>
            <a:off x="1054714" y="193669"/>
            <a:ext cx="849754" cy="333495"/>
          </a:xfrm>
          <a:custGeom>
            <a:avLst/>
            <a:gdLst>
              <a:gd name="T0" fmla="*/ 32 w 734"/>
              <a:gd name="T1" fmla="*/ 0 h 425"/>
              <a:gd name="T2" fmla="*/ 0 w 734"/>
              <a:gd name="T3" fmla="*/ 32 h 425"/>
              <a:gd name="T4" fmla="*/ 0 w 734"/>
              <a:gd name="T5" fmla="*/ 393 h 425"/>
              <a:gd name="T6" fmla="*/ 32 w 734"/>
              <a:gd name="T7" fmla="*/ 425 h 425"/>
              <a:gd name="T8" fmla="*/ 734 w 734"/>
              <a:gd name="T9" fmla="*/ 425 h 425"/>
              <a:gd name="T10" fmla="*/ 734 w 734"/>
              <a:gd name="T11" fmla="*/ 0 h 425"/>
              <a:gd name="T12" fmla="*/ 32 w 734"/>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endParaRPr>
          </a:p>
        </p:txBody>
      </p:sp>
      <p:sp>
        <p:nvSpPr>
          <p:cNvPr id="41" name="文本框 105"/>
          <p:cNvSpPr txBox="1"/>
          <p:nvPr/>
        </p:nvSpPr>
        <p:spPr>
          <a:xfrm>
            <a:off x="1382700" y="129583"/>
            <a:ext cx="7286259" cy="461665"/>
          </a:xfrm>
          <a:prstGeom prst="rect">
            <a:avLst/>
          </a:prstGeom>
          <a:solidFill>
            <a:srgbClr val="007A7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提供實踐體驗場域，評估檢視再修正</a:t>
            </a:r>
            <a:endParaRPr kumimoji="0" lang="zh-CN" altLang="en-US" sz="24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sp>
        <p:nvSpPr>
          <p:cNvPr id="55" name="文本框 133"/>
          <p:cNvSpPr txBox="1"/>
          <p:nvPr/>
        </p:nvSpPr>
        <p:spPr>
          <a:xfrm>
            <a:off x="601984" y="129583"/>
            <a:ext cx="630301" cy="5539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smtClean="0">
                <a:ln>
                  <a:noFill/>
                </a:ln>
                <a:solidFill>
                  <a:srgbClr val="605E5E"/>
                </a:solidFill>
                <a:effectLst/>
                <a:uLnTx/>
                <a:uFillTx/>
                <a:latin typeface="微軟正黑體" panose="020B0604030504040204" pitchFamily="34" charset="-120"/>
                <a:ea typeface="微軟正黑體" panose="020B0604030504040204" pitchFamily="34" charset="-120"/>
                <a:cs typeface="Aharoni" panose="02010803020104030203" pitchFamily="2" charset="-79"/>
              </a:rPr>
              <a:t>05</a:t>
            </a:r>
            <a:endParaRPr kumimoji="0" lang="zh-CN" altLang="en-US" sz="3000" b="0" i="0" u="none" strike="noStrike" kern="1200" cap="none" spc="0" normalizeH="0" baseline="0" noProof="0" dirty="0">
              <a:ln>
                <a:noFill/>
              </a:ln>
              <a:solidFill>
                <a:srgbClr val="605E5E"/>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p:txBody>
      </p:sp>
      <p:graphicFrame>
        <p:nvGraphicFramePr>
          <p:cNvPr id="56" name="表格 55"/>
          <p:cNvGraphicFramePr>
            <a:graphicFrameLocks noGrp="1"/>
          </p:cNvGraphicFramePr>
          <p:nvPr>
            <p:extLst>
              <p:ext uri="{D42A27DB-BD31-4B8C-83A1-F6EECF244321}">
                <p14:modId xmlns:p14="http://schemas.microsoft.com/office/powerpoint/2010/main" val="3601207375"/>
              </p:ext>
            </p:extLst>
          </p:nvPr>
        </p:nvGraphicFramePr>
        <p:xfrm>
          <a:off x="917134" y="1300004"/>
          <a:ext cx="7850348" cy="4711504"/>
        </p:xfrm>
        <a:graphic>
          <a:graphicData uri="http://schemas.openxmlformats.org/drawingml/2006/table">
            <a:tbl>
              <a:tblPr firstRow="1" firstCol="1" bandRow="1">
                <a:tableStyleId>{5C22544A-7EE6-4342-B048-85BDC9FD1C3A}</a:tableStyleId>
              </a:tblPr>
              <a:tblGrid>
                <a:gridCol w="1107815"/>
                <a:gridCol w="907285"/>
                <a:gridCol w="1366039"/>
                <a:gridCol w="1366039"/>
                <a:gridCol w="1366039"/>
                <a:gridCol w="1366039"/>
                <a:gridCol w="371092"/>
              </a:tblGrid>
              <a:tr h="347882">
                <a:tc gridSpan="2">
                  <a:txBody>
                    <a:bodyPr/>
                    <a:lstStyle/>
                    <a:p>
                      <a:pPr algn="ctr">
                        <a:spcAft>
                          <a:spcPts val="0"/>
                        </a:spcAft>
                      </a:pPr>
                      <a:r>
                        <a:rPr lang="zh-TW" sz="1600" kern="100" dirty="0">
                          <a:effectLst/>
                        </a:rPr>
                        <a:t>內容標準</a:t>
                      </a:r>
                      <a:endParaRPr lang="zh-TW" sz="1600" kern="100" dirty="0">
                        <a:effectLst/>
                        <a:latin typeface="Times New Roman"/>
                        <a:ea typeface="新細明體"/>
                        <a:cs typeface="Times New Roman"/>
                      </a:endParaRPr>
                    </a:p>
                  </a:txBody>
                  <a:tcPr marL="19050" marR="19050" marT="19050" marB="19050" anchor="ctr"/>
                </a:tc>
                <a:tc hMerge="1">
                  <a:txBody>
                    <a:bodyPr/>
                    <a:lstStyle/>
                    <a:p>
                      <a:endParaRPr lang="zh-TW" altLang="en-US"/>
                    </a:p>
                  </a:txBody>
                  <a:tcPr/>
                </a:tc>
                <a:tc gridSpan="5">
                  <a:txBody>
                    <a:bodyPr/>
                    <a:lstStyle/>
                    <a:p>
                      <a:pPr algn="ctr">
                        <a:spcAft>
                          <a:spcPts val="0"/>
                        </a:spcAft>
                      </a:pPr>
                      <a:r>
                        <a:rPr lang="zh-TW" sz="1600" kern="100" dirty="0">
                          <a:effectLst/>
                        </a:rPr>
                        <a:t>表現等級</a:t>
                      </a:r>
                      <a:endParaRPr lang="zh-TW" sz="1600" kern="100" dirty="0">
                        <a:effectLst/>
                        <a:latin typeface="Times New Roman"/>
                        <a:ea typeface="新細明體"/>
                        <a:cs typeface="Times New Roman"/>
                      </a:endParaRPr>
                    </a:p>
                  </a:txBody>
                  <a:tcPr marL="19050" marR="19050" marT="19050" marB="1905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347882">
                <a:tc>
                  <a:txBody>
                    <a:bodyPr/>
                    <a:lstStyle/>
                    <a:p>
                      <a:pPr algn="ctr">
                        <a:spcAft>
                          <a:spcPts val="0"/>
                        </a:spcAft>
                      </a:pPr>
                      <a:r>
                        <a:rPr lang="zh-TW" sz="1600" kern="100">
                          <a:effectLst/>
                        </a:rPr>
                        <a:t>主題</a:t>
                      </a:r>
                      <a:endParaRPr lang="zh-TW" sz="1600" kern="100">
                        <a:effectLst/>
                        <a:latin typeface="Times New Roman"/>
                        <a:ea typeface="新細明體"/>
                        <a:cs typeface="Times New Roman"/>
                      </a:endParaRPr>
                    </a:p>
                  </a:txBody>
                  <a:tcPr marL="19050" marR="19050" marT="19050" marB="19050" anchor="ctr"/>
                </a:tc>
                <a:tc>
                  <a:txBody>
                    <a:bodyPr/>
                    <a:lstStyle/>
                    <a:p>
                      <a:pPr algn="ctr">
                        <a:spcAft>
                          <a:spcPts val="0"/>
                        </a:spcAft>
                      </a:pPr>
                      <a:r>
                        <a:rPr lang="zh-TW" sz="1600" kern="100">
                          <a:effectLst/>
                        </a:rPr>
                        <a:t>次主題</a:t>
                      </a:r>
                      <a:endParaRPr lang="zh-TW" sz="1600" kern="100">
                        <a:effectLst/>
                        <a:latin typeface="Times New Roman"/>
                        <a:ea typeface="新細明體"/>
                        <a:cs typeface="Times New Roman"/>
                      </a:endParaRPr>
                    </a:p>
                  </a:txBody>
                  <a:tcPr marL="19050" marR="19050" marT="19050" marB="19050" anchor="ctr"/>
                </a:tc>
                <a:tc>
                  <a:txBody>
                    <a:bodyPr/>
                    <a:lstStyle/>
                    <a:p>
                      <a:pPr algn="ctr">
                        <a:spcAft>
                          <a:spcPts val="0"/>
                        </a:spcAft>
                      </a:pPr>
                      <a:r>
                        <a:rPr lang="en-US" sz="1600" kern="100">
                          <a:effectLst/>
                        </a:rPr>
                        <a:t>A</a:t>
                      </a:r>
                      <a:endParaRPr lang="zh-TW" sz="1600" kern="100">
                        <a:effectLst/>
                        <a:latin typeface="Times New Roman"/>
                        <a:ea typeface="新細明體"/>
                        <a:cs typeface="Times New Roman"/>
                      </a:endParaRPr>
                    </a:p>
                  </a:txBody>
                  <a:tcPr marL="19050" marR="19050" marT="19050" marB="19050" anchor="ctr"/>
                </a:tc>
                <a:tc>
                  <a:txBody>
                    <a:bodyPr/>
                    <a:lstStyle/>
                    <a:p>
                      <a:pPr algn="ctr">
                        <a:spcAft>
                          <a:spcPts val="0"/>
                        </a:spcAft>
                      </a:pPr>
                      <a:r>
                        <a:rPr lang="en-US" sz="1600" kern="100">
                          <a:effectLst/>
                        </a:rPr>
                        <a:t>B</a:t>
                      </a:r>
                      <a:endParaRPr lang="zh-TW" sz="1600" kern="100">
                        <a:effectLst/>
                        <a:latin typeface="Times New Roman"/>
                        <a:ea typeface="新細明體"/>
                        <a:cs typeface="Times New Roman"/>
                      </a:endParaRPr>
                    </a:p>
                  </a:txBody>
                  <a:tcPr marL="19050" marR="19050" marT="19050" marB="19050" anchor="ctr"/>
                </a:tc>
                <a:tc>
                  <a:txBody>
                    <a:bodyPr/>
                    <a:lstStyle/>
                    <a:p>
                      <a:pPr algn="ctr">
                        <a:spcAft>
                          <a:spcPts val="0"/>
                        </a:spcAft>
                      </a:pPr>
                      <a:r>
                        <a:rPr lang="en-US" sz="1600" kern="100">
                          <a:effectLst/>
                        </a:rPr>
                        <a:t>C</a:t>
                      </a:r>
                      <a:endParaRPr lang="zh-TW" sz="1600" kern="100">
                        <a:effectLst/>
                        <a:latin typeface="Times New Roman"/>
                        <a:ea typeface="新細明體"/>
                        <a:cs typeface="Times New Roman"/>
                      </a:endParaRPr>
                    </a:p>
                  </a:txBody>
                  <a:tcPr marL="19050" marR="19050" marT="19050" marB="19050" anchor="ctr"/>
                </a:tc>
                <a:tc>
                  <a:txBody>
                    <a:bodyPr/>
                    <a:lstStyle/>
                    <a:p>
                      <a:pPr algn="ctr">
                        <a:spcAft>
                          <a:spcPts val="0"/>
                        </a:spcAft>
                      </a:pPr>
                      <a:r>
                        <a:rPr lang="en-US" sz="1600" kern="100">
                          <a:effectLst/>
                        </a:rPr>
                        <a:t>D</a:t>
                      </a:r>
                      <a:endParaRPr lang="zh-TW" sz="1600" kern="100">
                        <a:effectLst/>
                        <a:latin typeface="Times New Roman"/>
                        <a:ea typeface="新細明體"/>
                        <a:cs typeface="Times New Roman"/>
                      </a:endParaRPr>
                    </a:p>
                  </a:txBody>
                  <a:tcPr marL="19050" marR="19050" marT="19050" marB="19050" anchor="ctr"/>
                </a:tc>
                <a:tc>
                  <a:txBody>
                    <a:bodyPr/>
                    <a:lstStyle/>
                    <a:p>
                      <a:pPr algn="ctr">
                        <a:spcAft>
                          <a:spcPts val="0"/>
                        </a:spcAft>
                      </a:pPr>
                      <a:r>
                        <a:rPr lang="en-US" sz="1600" kern="100">
                          <a:effectLst/>
                        </a:rPr>
                        <a:t>E</a:t>
                      </a:r>
                      <a:endParaRPr lang="zh-TW" sz="1600" kern="100">
                        <a:effectLst/>
                        <a:latin typeface="Times New Roman"/>
                        <a:ea typeface="新細明體"/>
                        <a:cs typeface="Times New Roman"/>
                      </a:endParaRPr>
                    </a:p>
                  </a:txBody>
                  <a:tcPr marL="19050" marR="19050" marT="19050" marB="19050" anchor="ctr"/>
                </a:tc>
              </a:tr>
              <a:tr h="1028735">
                <a:tc rowSpan="2">
                  <a:txBody>
                    <a:bodyPr/>
                    <a:lstStyle/>
                    <a:p>
                      <a:pPr algn="ctr">
                        <a:spcAft>
                          <a:spcPts val="0"/>
                        </a:spcAft>
                      </a:pPr>
                      <a:r>
                        <a:rPr lang="zh-TW" sz="1600" kern="100" dirty="0">
                          <a:effectLst/>
                        </a:rPr>
                        <a:t>自</a:t>
                      </a:r>
                      <a:r>
                        <a:rPr lang="en-US" sz="1600" kern="100" dirty="0">
                          <a:effectLst/>
                        </a:rPr>
                        <a:t/>
                      </a:r>
                      <a:br>
                        <a:rPr lang="en-US" sz="1600" kern="100" dirty="0">
                          <a:effectLst/>
                        </a:rPr>
                      </a:br>
                      <a:r>
                        <a:rPr lang="zh-TW" sz="1600" kern="100" dirty="0">
                          <a:effectLst/>
                        </a:rPr>
                        <a:t>我</a:t>
                      </a:r>
                      <a:r>
                        <a:rPr lang="en-US" sz="1600" kern="100" dirty="0">
                          <a:effectLst/>
                        </a:rPr>
                        <a:t/>
                      </a:r>
                      <a:br>
                        <a:rPr lang="en-US" sz="1600" kern="100" dirty="0">
                          <a:effectLst/>
                        </a:rPr>
                      </a:br>
                      <a:r>
                        <a:rPr lang="zh-TW" sz="1600" kern="100" dirty="0">
                          <a:effectLst/>
                        </a:rPr>
                        <a:t>發</a:t>
                      </a:r>
                      <a:r>
                        <a:rPr lang="en-US" sz="1600" kern="100" dirty="0">
                          <a:effectLst/>
                        </a:rPr>
                        <a:t/>
                      </a:r>
                      <a:br>
                        <a:rPr lang="en-US" sz="1600" kern="100" dirty="0">
                          <a:effectLst/>
                        </a:rPr>
                      </a:br>
                      <a:r>
                        <a:rPr lang="zh-TW" sz="1600" kern="100" dirty="0">
                          <a:effectLst/>
                        </a:rPr>
                        <a:t>展</a:t>
                      </a:r>
                      <a:endParaRPr lang="zh-TW" sz="1600" kern="100" dirty="0">
                        <a:effectLst/>
                        <a:latin typeface="Times New Roman"/>
                        <a:ea typeface="新細明體"/>
                        <a:cs typeface="Times New Roman"/>
                      </a:endParaRPr>
                    </a:p>
                  </a:txBody>
                  <a:tcPr marL="19050" marR="19050" marT="19050" marB="19050" anchor="ctr"/>
                </a:tc>
                <a:tc rowSpan="2">
                  <a:txBody>
                    <a:bodyPr/>
                    <a:lstStyle/>
                    <a:p>
                      <a:pPr algn="ctr">
                        <a:spcAft>
                          <a:spcPts val="0"/>
                        </a:spcAft>
                      </a:pPr>
                      <a:r>
                        <a:rPr lang="zh-TW" sz="1600" kern="100">
                          <a:effectLst/>
                        </a:rPr>
                        <a:t>自</a:t>
                      </a:r>
                    </a:p>
                    <a:p>
                      <a:pPr algn="ctr">
                        <a:spcAft>
                          <a:spcPts val="0"/>
                        </a:spcAft>
                      </a:pPr>
                      <a:r>
                        <a:rPr lang="zh-TW" sz="1600" kern="100">
                          <a:effectLst/>
                        </a:rPr>
                        <a:t>我</a:t>
                      </a:r>
                    </a:p>
                    <a:p>
                      <a:pPr algn="ctr">
                        <a:spcAft>
                          <a:spcPts val="0"/>
                        </a:spcAft>
                      </a:pPr>
                      <a:r>
                        <a:rPr lang="zh-TW" sz="1600" kern="100">
                          <a:effectLst/>
                        </a:rPr>
                        <a:t>探</a:t>
                      </a:r>
                    </a:p>
                    <a:p>
                      <a:pPr algn="ctr">
                        <a:spcAft>
                          <a:spcPts val="0"/>
                        </a:spcAft>
                      </a:pPr>
                      <a:r>
                        <a:rPr lang="zh-TW" sz="1600" kern="100">
                          <a:effectLst/>
                        </a:rPr>
                        <a:t>索</a:t>
                      </a:r>
                      <a:endParaRPr lang="zh-TW" sz="1600" kern="100">
                        <a:effectLst/>
                        <a:latin typeface="Times New Roman"/>
                        <a:ea typeface="新細明體"/>
                        <a:cs typeface="Times New Roman"/>
                      </a:endParaRPr>
                    </a:p>
                  </a:txBody>
                  <a:tcPr marL="19050" marR="19050" marT="19050" marB="19050" anchor="ctr"/>
                </a:tc>
                <a:tc>
                  <a:txBody>
                    <a:bodyPr/>
                    <a:lstStyle/>
                    <a:p>
                      <a:pPr algn="just">
                        <a:spcAft>
                          <a:spcPts val="0"/>
                        </a:spcAft>
                      </a:pPr>
                      <a:r>
                        <a:rPr lang="zh-TW" sz="1600" kern="100" dirty="0">
                          <a:effectLst/>
                        </a:rPr>
                        <a:t>能嘗試訂定自己可能的生涯發展方向。</a:t>
                      </a:r>
                      <a:endParaRPr lang="zh-TW" sz="1600" kern="100" dirty="0">
                        <a:effectLst/>
                        <a:latin typeface="Times New Roman"/>
                        <a:ea typeface="新細明體"/>
                        <a:cs typeface="Times New Roman"/>
                      </a:endParaRPr>
                    </a:p>
                  </a:txBody>
                  <a:tcPr marL="28575" marR="28575" marT="28575" marB="28575" anchor="ctr"/>
                </a:tc>
                <a:tc>
                  <a:txBody>
                    <a:bodyPr/>
                    <a:lstStyle/>
                    <a:p>
                      <a:pPr algn="just">
                        <a:spcAft>
                          <a:spcPts val="0"/>
                        </a:spcAft>
                      </a:pPr>
                      <a:r>
                        <a:rPr lang="zh-TW" sz="1600" kern="100" dirty="0">
                          <a:effectLst/>
                        </a:rPr>
                        <a:t>能蒐集並發表與自己生涯發展有關的升學及就業資訊。</a:t>
                      </a:r>
                      <a:endParaRPr lang="zh-TW" sz="1600" kern="100" dirty="0">
                        <a:effectLst/>
                        <a:latin typeface="Times New Roman"/>
                        <a:ea typeface="新細明體"/>
                        <a:cs typeface="Times New Roman"/>
                      </a:endParaRPr>
                    </a:p>
                  </a:txBody>
                  <a:tcPr marL="28575" marR="28575" marT="28575" marB="28575" anchor="ctr"/>
                </a:tc>
                <a:tc>
                  <a:txBody>
                    <a:bodyPr/>
                    <a:lstStyle/>
                    <a:p>
                      <a:pPr algn="just">
                        <a:spcAft>
                          <a:spcPts val="0"/>
                        </a:spcAft>
                      </a:pPr>
                      <a:r>
                        <a:rPr lang="zh-TW" sz="1600" kern="100" dirty="0">
                          <a:effectLst/>
                        </a:rPr>
                        <a:t>能表達自己對生涯發展的看法。</a:t>
                      </a:r>
                      <a:endParaRPr lang="zh-TW" sz="1600" kern="100" dirty="0">
                        <a:effectLst/>
                        <a:latin typeface="Times New Roman"/>
                        <a:ea typeface="新細明體"/>
                        <a:cs typeface="Times New Roman"/>
                      </a:endParaRPr>
                    </a:p>
                  </a:txBody>
                  <a:tcPr marL="28575" marR="28575" marT="28575" marB="28575" anchor="ctr"/>
                </a:tc>
                <a:tc>
                  <a:txBody>
                    <a:bodyPr/>
                    <a:lstStyle/>
                    <a:p>
                      <a:pPr algn="just">
                        <a:spcAft>
                          <a:spcPts val="0"/>
                        </a:spcAft>
                      </a:pPr>
                      <a:r>
                        <a:rPr lang="zh-TW" sz="1600" kern="100">
                          <a:effectLst/>
                        </a:rPr>
                        <a:t>能認識生涯發展中升學與就業的資訊。</a:t>
                      </a:r>
                      <a:endParaRPr lang="zh-TW" sz="1600" kern="100">
                        <a:effectLst/>
                        <a:latin typeface="Times New Roman"/>
                        <a:ea typeface="新細明體"/>
                        <a:cs typeface="Times New Roman"/>
                      </a:endParaRPr>
                    </a:p>
                  </a:txBody>
                  <a:tcPr marL="28575" marR="28575" marT="28575" marB="28575" anchor="ctr"/>
                </a:tc>
                <a:tc>
                  <a:txBody>
                    <a:bodyPr/>
                    <a:lstStyle/>
                    <a:p>
                      <a:pPr>
                        <a:spcAft>
                          <a:spcPts val="0"/>
                        </a:spcAft>
                      </a:pPr>
                      <a:r>
                        <a:rPr lang="zh-TW" sz="1600" kern="100">
                          <a:effectLst/>
                        </a:rPr>
                        <a:t>未達</a:t>
                      </a:r>
                      <a:r>
                        <a:rPr lang="en-US" sz="1600" kern="100">
                          <a:effectLst/>
                        </a:rPr>
                        <a:t>D</a:t>
                      </a:r>
                      <a:r>
                        <a:rPr lang="zh-TW" sz="1600" kern="100">
                          <a:effectLst/>
                        </a:rPr>
                        <a:t>級</a:t>
                      </a:r>
                      <a:endParaRPr lang="zh-TW" sz="1600" kern="100">
                        <a:effectLst/>
                        <a:latin typeface="Times New Roman"/>
                        <a:ea typeface="新細明體"/>
                        <a:cs typeface="Times New Roman"/>
                      </a:endParaRPr>
                    </a:p>
                  </a:txBody>
                  <a:tcPr marL="28575" marR="28575" marT="28575" marB="28575"/>
                </a:tc>
              </a:tr>
              <a:tr h="2698566">
                <a:tc vMerge="1">
                  <a:txBody>
                    <a:bodyPr/>
                    <a:lstStyle/>
                    <a:p>
                      <a:endParaRPr lang="zh-TW" altLang="en-US"/>
                    </a:p>
                  </a:txBody>
                  <a:tcPr/>
                </a:tc>
                <a:tc vMerge="1">
                  <a:txBody>
                    <a:bodyPr/>
                    <a:lstStyle/>
                    <a:p>
                      <a:endParaRPr lang="zh-TW" altLang="en-US"/>
                    </a:p>
                  </a:txBody>
                  <a:tcPr/>
                </a:tc>
                <a:tc>
                  <a:txBody>
                    <a:bodyPr/>
                    <a:lstStyle/>
                    <a:p>
                      <a:pPr algn="just">
                        <a:spcAft>
                          <a:spcPts val="0"/>
                        </a:spcAft>
                      </a:pPr>
                      <a:r>
                        <a:rPr lang="zh-TW" sz="1600" kern="100" dirty="0">
                          <a:effectLst/>
                        </a:rPr>
                        <a:t>能評估並寫出自己未來適合選讀的職科或從事的工作，並能進一步擬定相關策略及具體作法。</a:t>
                      </a:r>
                      <a:endParaRPr lang="zh-TW" sz="1600" kern="100" dirty="0">
                        <a:effectLst/>
                        <a:latin typeface="Times New Roman"/>
                        <a:ea typeface="新細明體"/>
                        <a:cs typeface="Times New Roman"/>
                      </a:endParaRPr>
                    </a:p>
                  </a:txBody>
                  <a:tcPr marL="28575" marR="28575" marT="28575" marB="28575" anchor="ctr"/>
                </a:tc>
                <a:tc>
                  <a:txBody>
                    <a:bodyPr/>
                    <a:lstStyle/>
                    <a:p>
                      <a:pPr algn="just">
                        <a:spcAft>
                          <a:spcPts val="0"/>
                        </a:spcAft>
                      </a:pPr>
                      <a:r>
                        <a:rPr lang="zh-TW" sz="1600" kern="100">
                          <a:effectLst/>
                        </a:rPr>
                        <a:t>能根據農佬達人的分享、科技工廠參觀及果醬女孩的故事蒐集農業工作及升學的資訊，如基本能力、學歷、經歷及部門類型、內容</a:t>
                      </a:r>
                      <a:r>
                        <a:rPr lang="en-US" sz="1600" kern="100">
                          <a:effectLst/>
                        </a:rPr>
                        <a:t>…</a:t>
                      </a:r>
                      <a:r>
                        <a:rPr lang="zh-TW" sz="1600" kern="100">
                          <a:effectLst/>
                        </a:rPr>
                        <a:t>等，並能進一步地說出。</a:t>
                      </a:r>
                      <a:endParaRPr lang="zh-TW" sz="1600" kern="100">
                        <a:effectLst/>
                        <a:latin typeface="Times New Roman"/>
                        <a:ea typeface="新細明體"/>
                        <a:cs typeface="Times New Roman"/>
                      </a:endParaRPr>
                    </a:p>
                  </a:txBody>
                  <a:tcPr marL="28575" marR="28575" marT="28575" marB="28575" anchor="ctr"/>
                </a:tc>
                <a:tc>
                  <a:txBody>
                    <a:bodyPr/>
                    <a:lstStyle/>
                    <a:p>
                      <a:pPr algn="just">
                        <a:spcAft>
                          <a:spcPts val="0"/>
                        </a:spcAft>
                      </a:pPr>
                      <a:r>
                        <a:rPr lang="zh-TW" sz="1600" kern="100">
                          <a:effectLst/>
                        </a:rPr>
                        <a:t>能寫出自己適合擔任何種農業工作或在農業工廠擔任的職務及原因。</a:t>
                      </a:r>
                    </a:p>
                    <a:p>
                      <a:pPr algn="just">
                        <a:spcAft>
                          <a:spcPts val="0"/>
                        </a:spcAft>
                      </a:pPr>
                      <a:r>
                        <a:rPr lang="en-US" sz="1600" kern="100">
                          <a:effectLst/>
                        </a:rPr>
                        <a:t> </a:t>
                      </a:r>
                      <a:endParaRPr lang="zh-TW" sz="1600" kern="100">
                        <a:effectLst/>
                        <a:latin typeface="Times New Roman"/>
                        <a:ea typeface="新細明體"/>
                        <a:cs typeface="Times New Roman"/>
                      </a:endParaRPr>
                    </a:p>
                  </a:txBody>
                  <a:tcPr marL="28575" marR="28575" marT="28575" marB="28575" anchor="ctr"/>
                </a:tc>
                <a:tc>
                  <a:txBody>
                    <a:bodyPr/>
                    <a:lstStyle/>
                    <a:p>
                      <a:pPr algn="just">
                        <a:spcAft>
                          <a:spcPts val="0"/>
                        </a:spcAft>
                      </a:pPr>
                      <a:r>
                        <a:rPr lang="zh-TW" sz="1600" kern="100">
                          <a:effectLst/>
                        </a:rPr>
                        <a:t>能查閱出宣導手冊裡的農業群資訊及寫出生活之中的農業與未來進路選讀的關聯。</a:t>
                      </a:r>
                      <a:endParaRPr lang="zh-TW" sz="1600" kern="100">
                        <a:effectLst/>
                        <a:latin typeface="Times New Roman"/>
                        <a:ea typeface="新細明體"/>
                        <a:cs typeface="Times New Roman"/>
                      </a:endParaRPr>
                    </a:p>
                  </a:txBody>
                  <a:tcPr marL="28575" marR="28575" marT="28575" marB="28575" anchor="ctr"/>
                </a:tc>
                <a:tc>
                  <a:txBody>
                    <a:bodyPr/>
                    <a:lstStyle/>
                    <a:p>
                      <a:pPr algn="just">
                        <a:spcAft>
                          <a:spcPts val="0"/>
                        </a:spcAft>
                      </a:pPr>
                      <a:r>
                        <a:rPr lang="zh-TW" sz="1600" kern="100" dirty="0">
                          <a:effectLst/>
                        </a:rPr>
                        <a:t>未 達</a:t>
                      </a:r>
                      <a:r>
                        <a:rPr lang="en-US" sz="1600" kern="100" dirty="0">
                          <a:effectLst/>
                        </a:rPr>
                        <a:t> D </a:t>
                      </a:r>
                      <a:r>
                        <a:rPr lang="zh-TW" sz="1600" kern="100" dirty="0">
                          <a:effectLst/>
                        </a:rPr>
                        <a:t>級</a:t>
                      </a:r>
                      <a:endParaRPr lang="zh-TW" sz="1600" kern="100" dirty="0">
                        <a:effectLst/>
                        <a:latin typeface="Times New Roman"/>
                        <a:ea typeface="新細明體"/>
                        <a:cs typeface="Times New Roman"/>
                      </a:endParaRPr>
                    </a:p>
                  </a:txBody>
                  <a:tcPr marL="28575" marR="28575" marT="28575" marB="28575" anchor="ctr"/>
                </a:tc>
              </a:tr>
            </a:tbl>
          </a:graphicData>
        </a:graphic>
      </p:graphicFrame>
      <p:sp>
        <p:nvSpPr>
          <p:cNvPr id="57" name="矩形 56"/>
          <p:cNvSpPr/>
          <p:nvPr/>
        </p:nvSpPr>
        <p:spPr>
          <a:xfrm>
            <a:off x="2864268" y="776356"/>
            <a:ext cx="4805934" cy="461665"/>
          </a:xfrm>
          <a:prstGeom prst="rect">
            <a:avLst/>
          </a:prstGeom>
        </p:spPr>
        <p:txBody>
          <a:bodyPr wrap="square">
            <a:spAutoFit/>
          </a:bodyPr>
          <a:lstStyle/>
          <a:p>
            <a:pPr algn="ctr"/>
            <a:r>
              <a:rPr lang="zh-TW" altLang="zh-TW" sz="2400" b="1" dirty="0"/>
              <a:t>評量</a:t>
            </a:r>
            <a:r>
              <a:rPr lang="zh-TW" altLang="zh-TW" sz="2400" b="1" dirty="0" smtClean="0"/>
              <a:t>標準</a:t>
            </a:r>
            <a:endParaRPr lang="zh-TW" altLang="zh-TW" sz="2400" dirty="0"/>
          </a:p>
        </p:txBody>
      </p:sp>
    </p:spTree>
    <p:extLst>
      <p:ext uri="{BB962C8B-B14F-4D97-AF65-F5344CB8AC3E}">
        <p14:creationId xmlns:p14="http://schemas.microsoft.com/office/powerpoint/2010/main" val="112740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內容版面配置區 3"/>
          <p:cNvGraphicFramePr>
            <a:graphicFrameLocks/>
          </p:cNvGraphicFramePr>
          <p:nvPr>
            <p:extLst>
              <p:ext uri="{D42A27DB-BD31-4B8C-83A1-F6EECF244321}">
                <p14:modId xmlns:p14="http://schemas.microsoft.com/office/powerpoint/2010/main" val="1524895343"/>
              </p:ext>
            </p:extLst>
          </p:nvPr>
        </p:nvGraphicFramePr>
        <p:xfrm>
          <a:off x="758415" y="424030"/>
          <a:ext cx="82296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70973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6105469" y="6053813"/>
            <a:ext cx="2487205" cy="630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p:cNvSpPr/>
          <p:nvPr/>
        </p:nvSpPr>
        <p:spPr>
          <a:xfrm>
            <a:off x="5790608" y="3563883"/>
            <a:ext cx="2679252" cy="2679252"/>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3" name="橢圓 32"/>
          <p:cNvSpPr/>
          <p:nvPr/>
        </p:nvSpPr>
        <p:spPr>
          <a:xfrm>
            <a:off x="1284624" y="3714289"/>
            <a:ext cx="2679252" cy="2679252"/>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9" name="橢圓 28"/>
          <p:cNvSpPr/>
          <p:nvPr/>
        </p:nvSpPr>
        <p:spPr>
          <a:xfrm>
            <a:off x="5790608" y="474211"/>
            <a:ext cx="2679252" cy="2679252"/>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橢圓 6"/>
          <p:cNvSpPr/>
          <p:nvPr/>
        </p:nvSpPr>
        <p:spPr>
          <a:xfrm>
            <a:off x="1214318" y="508936"/>
            <a:ext cx="2679252" cy="2679252"/>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9" name="群組 8"/>
          <p:cNvGrpSpPr/>
          <p:nvPr/>
        </p:nvGrpSpPr>
        <p:grpSpPr>
          <a:xfrm>
            <a:off x="858646" y="134280"/>
            <a:ext cx="8096167" cy="6423816"/>
            <a:chOff x="905944" y="307706"/>
            <a:chExt cx="8096167" cy="6423816"/>
          </a:xfrm>
        </p:grpSpPr>
        <p:sp>
          <p:nvSpPr>
            <p:cNvPr id="32" name="橢圓 31"/>
            <p:cNvSpPr/>
            <p:nvPr/>
          </p:nvSpPr>
          <p:spPr>
            <a:xfrm>
              <a:off x="5618354" y="3413478"/>
              <a:ext cx="3006561" cy="2980063"/>
            </a:xfrm>
            <a:prstGeom prst="ellipse">
              <a:avLst/>
            </a:prstGeom>
            <a:solidFill>
              <a:srgbClr val="007A72"/>
            </a:solidFill>
            <a:ln w="57150">
              <a:solidFill>
                <a:schemeClr val="bg1"/>
              </a:solidFill>
            </a:ln>
            <a:effectLst>
              <a:outerShdw blurRad="762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7A72"/>
                </a:solidFill>
                <a:effectLst/>
                <a:uLnTx/>
                <a:uFillTx/>
                <a:latin typeface="Calibri" panose="020F0502020204030204"/>
                <a:ea typeface="新細明體" panose="02020500000000000000" pitchFamily="18" charset="-120"/>
                <a:cs typeface="+mn-cs"/>
              </a:endParaRPr>
            </a:p>
          </p:txBody>
        </p:sp>
        <p:sp>
          <p:nvSpPr>
            <p:cNvPr id="31" name="橢圓 30"/>
            <p:cNvSpPr/>
            <p:nvPr/>
          </p:nvSpPr>
          <p:spPr>
            <a:xfrm>
              <a:off x="1096074" y="3536965"/>
              <a:ext cx="3032311" cy="3005585"/>
            </a:xfrm>
            <a:prstGeom prst="ellipse">
              <a:avLst/>
            </a:prstGeom>
            <a:solidFill>
              <a:srgbClr val="32BDAC"/>
            </a:solidFill>
            <a:ln w="57150">
              <a:solidFill>
                <a:schemeClr val="bg1"/>
              </a:solidFill>
            </a:ln>
            <a:effectLst>
              <a:outerShdw blurRad="762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rPr>
                <a:t> </a:t>
              </a: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26" name="橢圓 25"/>
            <p:cNvSpPr/>
            <p:nvPr/>
          </p:nvSpPr>
          <p:spPr>
            <a:xfrm>
              <a:off x="5607661" y="307706"/>
              <a:ext cx="3032311" cy="3005585"/>
            </a:xfrm>
            <a:prstGeom prst="ellipse">
              <a:avLst/>
            </a:prstGeom>
            <a:solidFill>
              <a:srgbClr val="32BDAC"/>
            </a:solidFill>
            <a:ln w="57150">
              <a:solidFill>
                <a:schemeClr val="bg1"/>
              </a:solidFill>
            </a:ln>
            <a:effectLst>
              <a:outerShdw blurRad="762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rPr>
                <a:t> </a:t>
              </a: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27" name="橢圓 26"/>
            <p:cNvSpPr/>
            <p:nvPr/>
          </p:nvSpPr>
          <p:spPr>
            <a:xfrm>
              <a:off x="1043531" y="356077"/>
              <a:ext cx="3006561" cy="2980063"/>
            </a:xfrm>
            <a:prstGeom prst="ellipse">
              <a:avLst/>
            </a:prstGeom>
            <a:solidFill>
              <a:srgbClr val="007A72"/>
            </a:solidFill>
            <a:ln w="57150">
              <a:solidFill>
                <a:schemeClr val="bg1"/>
              </a:solidFill>
            </a:ln>
            <a:effectLst>
              <a:outerShdw blurRad="762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2" name="群組 1"/>
            <p:cNvGrpSpPr/>
            <p:nvPr/>
          </p:nvGrpSpPr>
          <p:grpSpPr>
            <a:xfrm>
              <a:off x="1251607" y="892067"/>
              <a:ext cx="7373308" cy="5195951"/>
              <a:chOff x="2217507" y="329253"/>
              <a:chExt cx="9831074" cy="6927934"/>
            </a:xfrm>
          </p:grpSpPr>
          <p:grpSp>
            <p:nvGrpSpPr>
              <p:cNvPr id="4" name="群組 3"/>
              <p:cNvGrpSpPr>
                <a:grpSpLocks/>
              </p:cNvGrpSpPr>
              <p:nvPr/>
            </p:nvGrpSpPr>
            <p:grpSpPr bwMode="auto">
              <a:xfrm>
                <a:off x="2553395" y="329253"/>
                <a:ext cx="9305773" cy="4261962"/>
                <a:chOff x="1336818" y="1637172"/>
                <a:chExt cx="6958679" cy="3244997"/>
              </a:xfrm>
            </p:grpSpPr>
            <p:sp>
              <p:nvSpPr>
                <p:cNvPr id="10" name="Oval 25"/>
                <p:cNvSpPr>
                  <a:spLocks noChangeArrowheads="1"/>
                </p:cNvSpPr>
                <p:nvPr/>
              </p:nvSpPr>
              <p:spPr bwMode="gray">
                <a:xfrm>
                  <a:off x="1336818" y="1767823"/>
                  <a:ext cx="2265080" cy="2014539"/>
                </a:xfrm>
                <a:prstGeom prst="ellipse">
                  <a:avLst/>
                </a:prstGeom>
                <a:noFill/>
                <a:ln>
                  <a:headEnd/>
                  <a:tailEnd/>
                </a:ln>
              </p:spPr>
              <p:style>
                <a:lnRef idx="0">
                  <a:schemeClr val="accent6"/>
                </a:lnRef>
                <a:fillRef idx="3">
                  <a:schemeClr val="accent6"/>
                </a:fillRef>
                <a:effectRef idx="3">
                  <a:schemeClr val="accent6"/>
                </a:effectRef>
                <a:fontRef idx="minor">
                  <a:schemeClr val="lt1"/>
                </a:fontRef>
              </p:style>
              <p:txBody>
                <a:bodyPr wrap="none" anchor="ctr"/>
                <a:lstStyle>
                  <a:defPPr>
                    <a:defRPr lang="en-US"/>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9" name="Text Box 66"/>
                <p:cNvSpPr txBox="1">
                  <a:spLocks noChangeArrowheads="1"/>
                </p:cNvSpPr>
                <p:nvPr/>
              </p:nvSpPr>
              <p:spPr bwMode="auto">
                <a:xfrm>
                  <a:off x="5802753" y="1637172"/>
                  <a:ext cx="2492744" cy="1968429"/>
                </a:xfrm>
                <a:prstGeom prst="rect">
                  <a:avLst/>
                </a:prstGeom>
                <a:noFill/>
                <a:ln w="9525" algn="ctr">
                  <a:noFill/>
                  <a:miter lim="800000"/>
                  <a:headEnd/>
                  <a:tailEnd/>
                </a:ln>
              </p:spPr>
              <p:txBody>
                <a:bodyPr wrap="square">
                  <a:spAutoFit/>
                </a:bodyPr>
                <a:lstStyle>
                  <a:defPPr>
                    <a:defRPr lang="en-US"/>
                  </a:defPPr>
                  <a:lvl1pPr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a:lstStyle>
                <a:p>
                  <a:pPr marL="0" marR="0" lvl="0" indent="0" algn="l" defTabSz="457200" rtl="0" eaLnBrk="0" fontAlgn="base" latinLnBrk="0" hangingPunct="0">
                    <a:lnSpc>
                      <a:spcPct val="100000"/>
                    </a:lnSpc>
                    <a:spcBef>
                      <a:spcPct val="0"/>
                    </a:spcBef>
                    <a:spcAft>
                      <a:spcPts val="0"/>
                    </a:spcAft>
                    <a:buClrTx/>
                    <a:buSzTx/>
                    <a:buFontTx/>
                    <a:buNone/>
                    <a:tabLst/>
                    <a:defRPr/>
                  </a:pPr>
                  <a:r>
                    <a:rPr kumimoji="1" lang="zh-TW" altLang="zh-TW" sz="2400" b="0"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標楷體"/>
                    </a:rPr>
                    <a:t>整合自己感興趣的</a:t>
                  </a:r>
                  <a:r>
                    <a:rPr kumimoji="1" lang="zh-TW" altLang="zh-TW" sz="2400" b="1" i="0" u="none" strike="noStrike" kern="0" cap="none" spc="0" normalizeH="0" baseline="0" noProof="0" dirty="0">
                      <a:ln>
                        <a:noFill/>
                      </a:ln>
                      <a:solidFill>
                        <a:srgbClr val="FFC000">
                          <a:lumMod val="40000"/>
                          <a:lumOff val="60000"/>
                        </a:srgbClr>
                      </a:solidFill>
                      <a:effectLst/>
                      <a:uLnTx/>
                      <a:uFillTx/>
                      <a:latin typeface="微軟正黑體" panose="020B0604030504040204" pitchFamily="34" charset="-120"/>
                      <a:ea typeface="微軟正黑體" panose="020B0604030504040204" pitchFamily="34" charset="-120"/>
                      <a:cs typeface="標楷體"/>
                    </a:rPr>
                    <a:t>生涯資訊</a:t>
                  </a:r>
                  <a:r>
                    <a:rPr kumimoji="1" lang="zh-TW" altLang="zh-TW" sz="2400" b="0"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標楷體"/>
                    </a:rPr>
                    <a:t>，進行</a:t>
                  </a:r>
                  <a:r>
                    <a:rPr kumimoji="1" lang="zh-TW" altLang="zh-TW" sz="2400" b="1" i="0" u="none" strike="noStrike" kern="0" cap="none" spc="0" normalizeH="0" baseline="0" noProof="0" dirty="0">
                      <a:ln>
                        <a:noFill/>
                      </a:ln>
                      <a:solidFill>
                        <a:srgbClr val="FFC000">
                          <a:lumMod val="40000"/>
                          <a:lumOff val="60000"/>
                        </a:srgbClr>
                      </a:solidFill>
                      <a:effectLst/>
                      <a:uLnTx/>
                      <a:uFillTx/>
                      <a:latin typeface="微軟正黑體" panose="020B0604030504040204" pitchFamily="34" charset="-120"/>
                      <a:ea typeface="微軟正黑體" panose="020B0604030504040204" pitchFamily="34" charset="-120"/>
                      <a:cs typeface="標楷體"/>
                    </a:rPr>
                    <a:t>未來想像</a:t>
                  </a:r>
                  <a:r>
                    <a:rPr kumimoji="1" lang="zh-TW" altLang="zh-TW" sz="2400" b="0"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標楷體"/>
                    </a:rPr>
                    <a:t>，並覺察對</a:t>
                  </a:r>
                  <a:r>
                    <a:rPr kumimoji="1" lang="zh-TW" altLang="zh-TW" sz="2400" b="1" i="0" u="none" strike="noStrike" kern="0" cap="none" spc="0" normalizeH="0" baseline="0" noProof="0" dirty="0">
                      <a:ln>
                        <a:noFill/>
                      </a:ln>
                      <a:solidFill>
                        <a:srgbClr val="FFC000">
                          <a:lumMod val="40000"/>
                          <a:lumOff val="60000"/>
                        </a:srgbClr>
                      </a:solidFill>
                      <a:effectLst/>
                      <a:uLnTx/>
                      <a:uFillTx/>
                      <a:latin typeface="微軟正黑體" panose="020B0604030504040204" pitchFamily="34" charset="-120"/>
                      <a:ea typeface="微軟正黑體" panose="020B0604030504040204" pitchFamily="34" charset="-120"/>
                      <a:cs typeface="標楷體"/>
                    </a:rPr>
                    <a:t>個人</a:t>
                  </a:r>
                  <a:r>
                    <a:rPr kumimoji="1" lang="zh-TW" altLang="zh-TW" sz="2400" b="1" i="0" u="none" strike="noStrike" kern="100" cap="none" spc="0" normalizeH="0" baseline="0" noProof="0" dirty="0">
                      <a:ln>
                        <a:noFill/>
                      </a:ln>
                      <a:solidFill>
                        <a:srgbClr val="FFC000">
                          <a:lumMod val="40000"/>
                          <a:lumOff val="60000"/>
                        </a:srgbClr>
                      </a:solidFill>
                      <a:effectLst/>
                      <a:uLnTx/>
                      <a:uFillTx/>
                      <a:latin typeface="微軟正黑體" panose="020B0604030504040204" pitchFamily="34" charset="-120"/>
                      <a:ea typeface="微軟正黑體" panose="020B0604030504040204" pitchFamily="34" charset="-120"/>
                      <a:cs typeface="Times New Roman"/>
                    </a:rPr>
                    <a:t>生涯發展</a:t>
                  </a:r>
                  <a:r>
                    <a:rPr kumimoji="1" lang="zh-TW" altLang="zh-TW" sz="2400" b="0" i="0" u="none" strike="noStrike" kern="1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a:rPr>
                    <a:t>的影響。</a:t>
                  </a:r>
                </a:p>
              </p:txBody>
            </p:sp>
            <p:sp>
              <p:nvSpPr>
                <p:cNvPr id="14" name="Text Box 68"/>
                <p:cNvSpPr txBox="1">
                  <a:spLocks noChangeArrowheads="1"/>
                </p:cNvSpPr>
                <p:nvPr/>
              </p:nvSpPr>
              <p:spPr bwMode="auto">
                <a:xfrm>
                  <a:off x="3950715" y="3663618"/>
                  <a:ext cx="1411582" cy="1218551"/>
                </a:xfrm>
                <a:prstGeom prst="rect">
                  <a:avLst/>
                </a:prstGeom>
                <a:noFill/>
                <a:ln w="9525" algn="ctr">
                  <a:noFill/>
                  <a:miter lim="800000"/>
                  <a:headEnd/>
                  <a:tailEnd/>
                </a:ln>
              </p:spPr>
              <p:txBody>
                <a:bodyPr wrap="none">
                  <a:spAutoFit/>
                </a:bodyPr>
                <a:lstStyle>
                  <a:defPPr>
                    <a:defRPr lang="en-US"/>
                  </a:defPPr>
                  <a:lvl1pPr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a:lstStyle>
                <a:p>
                  <a:pPr marL="0" marR="0" lvl="0" indent="0" algn="ctr" defTabSz="457200" rtl="0" eaLnBrk="0" fontAlgn="base" latinLnBrk="0" hangingPunct="0">
                    <a:lnSpc>
                      <a:spcPct val="100000"/>
                    </a:lnSpc>
                    <a:spcBef>
                      <a:spcPct val="0"/>
                    </a:spcBef>
                    <a:spcAft>
                      <a:spcPts val="0"/>
                    </a:spcAft>
                    <a:buClrTx/>
                    <a:buSzTx/>
                    <a:buFontTx/>
                    <a:buNone/>
                    <a:tabLst/>
                    <a:defRPr/>
                  </a:pPr>
                  <a:r>
                    <a:rPr kumimoji="1" lang="zh-TW" altLang="zh-TW" sz="2400"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cs typeface="標楷體"/>
                    </a:rPr>
                    <a:t>評量規準</a:t>
                  </a:r>
                  <a:endParaRPr kumimoji="1" lang="en-US" altLang="zh-TW" sz="2400"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cs typeface="標楷體"/>
                  </a:endParaRPr>
                </a:p>
                <a:p>
                  <a:pPr marL="0" marR="0" lvl="0" indent="0" algn="ctr" defTabSz="457200" rtl="0" eaLnBrk="0" fontAlgn="base" latinLnBrk="0" hangingPunct="0">
                    <a:lnSpc>
                      <a:spcPct val="100000"/>
                    </a:lnSpc>
                    <a:spcBef>
                      <a:spcPct val="0"/>
                    </a:spcBef>
                    <a:spcAft>
                      <a:spcPts val="0"/>
                    </a:spcAft>
                    <a:buClrTx/>
                    <a:buSzTx/>
                    <a:buFontTx/>
                    <a:buNone/>
                    <a:tabLst/>
                    <a:defRPr/>
                  </a:pPr>
                  <a:r>
                    <a:rPr kumimoji="1" lang="en-US" altLang="zh-TW" sz="2400"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cs typeface="標楷體"/>
                    </a:rPr>
                    <a:t>vs</a:t>
                  </a:r>
                </a:p>
                <a:p>
                  <a:pPr marL="0" marR="0" lvl="0" indent="0" algn="ctr" defTabSz="457200" rtl="0" eaLnBrk="0" fontAlgn="base" latinLnBrk="0" hangingPunct="0">
                    <a:lnSpc>
                      <a:spcPct val="100000"/>
                    </a:lnSpc>
                    <a:spcBef>
                      <a:spcPct val="0"/>
                    </a:spcBef>
                    <a:spcAft>
                      <a:spcPts val="0"/>
                    </a:spcAft>
                    <a:buClrTx/>
                    <a:buSzTx/>
                    <a:buFontTx/>
                    <a:buNone/>
                    <a:tabLst/>
                    <a:defRPr/>
                  </a:pPr>
                  <a:r>
                    <a:rPr kumimoji="1" lang="zh-TW" altLang="en-US" sz="2400"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cs typeface="標楷體"/>
                    </a:rPr>
                    <a:t>多元</a:t>
                  </a:r>
                  <a:r>
                    <a:rPr kumimoji="1" lang="zh-TW" altLang="zh-TW" sz="2400"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cs typeface="標楷體"/>
                    </a:rPr>
                    <a:t>評量</a:t>
                  </a:r>
                  <a:endParaRPr kumimoji="1" lang="en-US" altLang="zh-TW" sz="2400"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cs typeface="標楷體"/>
                  </a:endParaRPr>
                </a:p>
              </p:txBody>
            </p:sp>
          </p:grpSp>
          <p:sp>
            <p:nvSpPr>
              <p:cNvPr id="5" name="Text Box 65"/>
              <p:cNvSpPr txBox="1">
                <a:spLocks noChangeArrowheads="1"/>
              </p:cNvSpPr>
              <p:nvPr/>
            </p:nvSpPr>
            <p:spPr bwMode="auto">
              <a:xfrm>
                <a:off x="8699834" y="4179422"/>
                <a:ext cx="3348747" cy="3077765"/>
              </a:xfrm>
              <a:prstGeom prst="rect">
                <a:avLst/>
              </a:prstGeom>
              <a:noFill/>
              <a:ln w="9525" algn="ctr">
                <a:noFill/>
                <a:miter lim="800000"/>
                <a:headEnd/>
                <a:tailEnd/>
              </a:ln>
              <a:effectLst/>
            </p:spPr>
            <p:txBody>
              <a:bodyPr wrap="square">
                <a:spAutoFit/>
              </a:bodyPr>
              <a:lstStyle>
                <a:defPPr>
                  <a:defRPr lang="en-US"/>
                </a:defPPr>
                <a:lvl1pPr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a:lstStyle>
              <a:p>
                <a:pPr marL="0" marR="0" lvl="0" indent="0" algn="l" defTabSz="457200" rtl="0" eaLnBrk="0" fontAlgn="base" latinLnBrk="0" hangingPunct="0">
                  <a:lnSpc>
                    <a:spcPct val="100000"/>
                  </a:lnSpc>
                  <a:spcBef>
                    <a:spcPct val="0"/>
                  </a:spcBef>
                  <a:spcAft>
                    <a:spcPts val="0"/>
                  </a:spcAft>
                  <a:buClrTx/>
                  <a:buSzTx/>
                  <a:buFontTx/>
                  <a:buNone/>
                  <a:tabLst/>
                  <a:defRPr/>
                </a:pPr>
                <a:r>
                  <a:rPr lang="zh-TW" altLang="en-US" sz="2400" kern="0" noProof="0" dirty="0">
                    <a:solidFill>
                      <a:prstClr val="white"/>
                    </a:solidFill>
                    <a:latin typeface="微軟正黑體" panose="020B0604030504040204" pitchFamily="34" charset="-120"/>
                    <a:ea typeface="微軟正黑體" panose="020B0604030504040204" pitchFamily="34" charset="-120"/>
                    <a:cs typeface="標楷體"/>
                  </a:rPr>
                  <a:t>想像</a:t>
                </a:r>
                <a:r>
                  <a:rPr kumimoji="1" lang="zh-TW" altLang="zh-TW" sz="2400" b="1" i="0" u="none" strike="noStrike" kern="0" cap="none" spc="0" normalizeH="0" baseline="0" noProof="0" dirty="0" smtClean="0">
                    <a:ln>
                      <a:noFill/>
                    </a:ln>
                    <a:solidFill>
                      <a:schemeClr val="accent4"/>
                    </a:solidFill>
                    <a:effectLst/>
                    <a:uLnTx/>
                    <a:uFillTx/>
                    <a:latin typeface="微軟正黑體" panose="020B0604030504040204" pitchFamily="34" charset="-120"/>
                    <a:ea typeface="微軟正黑體" panose="020B0604030504040204" pitchFamily="34" charset="-120"/>
                    <a:cs typeface="標楷體"/>
                  </a:rPr>
                  <a:t>未來</a:t>
                </a:r>
                <a:endParaRPr kumimoji="1" lang="en-US" altLang="zh-TW" sz="2400" b="1" i="0" u="none" strike="noStrike" kern="0" cap="none" spc="0" normalizeH="0" baseline="0" noProof="0" dirty="0">
                  <a:ln>
                    <a:noFill/>
                  </a:ln>
                  <a:solidFill>
                    <a:schemeClr val="accent4"/>
                  </a:solidFill>
                  <a:effectLst/>
                  <a:uLnTx/>
                  <a:uFillTx/>
                  <a:latin typeface="微軟正黑體" panose="020B0604030504040204" pitchFamily="34" charset="-120"/>
                  <a:ea typeface="微軟正黑體" panose="020B0604030504040204" pitchFamily="34" charset="-120"/>
                  <a:cs typeface="標楷體"/>
                </a:endParaRPr>
              </a:p>
              <a:p>
                <a:pPr marL="0" marR="0" lvl="0" indent="0" algn="l" defTabSz="457200" rtl="0" eaLnBrk="0" fontAlgn="base" latinLnBrk="0" hangingPunct="0">
                  <a:lnSpc>
                    <a:spcPct val="100000"/>
                  </a:lnSpc>
                  <a:spcBef>
                    <a:spcPct val="0"/>
                  </a:spcBef>
                  <a:spcAft>
                    <a:spcPts val="0"/>
                  </a:spcAft>
                  <a:buClrTx/>
                  <a:buSzTx/>
                  <a:buFontTx/>
                  <a:buNone/>
                  <a:tabLst/>
                  <a:defRPr/>
                </a:pPr>
                <a:r>
                  <a:rPr kumimoji="1" lang="zh-TW" altLang="en-US" sz="2400" b="1" i="0" u="none" strike="noStrike" kern="0" cap="none" spc="0" normalizeH="0" baseline="0" noProof="0" dirty="0" smtClean="0">
                    <a:ln>
                      <a:noFill/>
                    </a:ln>
                    <a:solidFill>
                      <a:schemeClr val="accent4"/>
                    </a:solidFill>
                    <a:effectLst/>
                    <a:uLnTx/>
                    <a:uFillTx/>
                    <a:latin typeface="微軟正黑體" panose="020B0604030504040204" pitchFamily="34" charset="-120"/>
                    <a:ea typeface="微軟正黑體" panose="020B0604030504040204" pitchFamily="34" charset="-120"/>
                    <a:cs typeface="標楷體"/>
                  </a:rPr>
                  <a:t>農業</a:t>
                </a:r>
                <a:r>
                  <a:rPr kumimoji="1" lang="zh-TW" altLang="zh-TW" sz="2400" b="0"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標楷體"/>
                  </a:rPr>
                  <a:t>的</a:t>
                </a:r>
                <a:r>
                  <a:rPr kumimoji="1" lang="zh-TW" altLang="zh-TW" sz="2400" b="0"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標楷體"/>
                  </a:rPr>
                  <a:t>樣貌及</a:t>
                </a:r>
                <a:endParaRPr kumimoji="1" lang="en-US" altLang="zh-TW" sz="2400" b="0"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標楷體"/>
                </a:endParaRPr>
              </a:p>
              <a:p>
                <a:pPr marL="0" marR="0" lvl="0" indent="0" algn="l" defTabSz="457200" rtl="0" eaLnBrk="0" fontAlgn="base" latinLnBrk="0" hangingPunct="0">
                  <a:lnSpc>
                    <a:spcPct val="100000"/>
                  </a:lnSpc>
                  <a:spcBef>
                    <a:spcPct val="0"/>
                  </a:spcBef>
                  <a:spcAft>
                    <a:spcPts val="0"/>
                  </a:spcAft>
                  <a:buClrTx/>
                  <a:buSzTx/>
                  <a:buFontTx/>
                  <a:buNone/>
                  <a:tabLst/>
                  <a:defRPr/>
                </a:pPr>
                <a:r>
                  <a:rPr lang="zh-TW" altLang="en-US" sz="2400" kern="0" dirty="0">
                    <a:solidFill>
                      <a:prstClr val="white"/>
                    </a:solidFill>
                    <a:latin typeface="微軟正黑體" panose="020B0604030504040204" pitchFamily="34" charset="-120"/>
                    <a:ea typeface="微軟正黑體" panose="020B0604030504040204" pitchFamily="34" charset="-120"/>
                    <a:cs typeface="標楷體"/>
                  </a:rPr>
                  <a:t>與</a:t>
                </a:r>
                <a:r>
                  <a:rPr lang="zh-TW" altLang="en-US" sz="2400" b="1" kern="0" dirty="0">
                    <a:solidFill>
                      <a:schemeClr val="accent4"/>
                    </a:solidFill>
                    <a:latin typeface="微軟正黑體" panose="020B0604030504040204" pitchFamily="34" charset="-120"/>
                    <a:ea typeface="微軟正黑體" panose="020B0604030504040204" pitchFamily="34" charset="-120"/>
                    <a:cs typeface="標楷體"/>
                  </a:rPr>
                  <a:t>農業</a:t>
                </a:r>
                <a:r>
                  <a:rPr lang="zh-TW" altLang="zh-TW" sz="2400" b="1" kern="0" dirty="0">
                    <a:solidFill>
                      <a:schemeClr val="accent4"/>
                    </a:solidFill>
                    <a:latin typeface="微軟正黑體" panose="020B0604030504040204" pitchFamily="34" charset="-120"/>
                    <a:ea typeface="微軟正黑體" panose="020B0604030504040204" pitchFamily="34" charset="-120"/>
                    <a:cs typeface="標楷體"/>
                  </a:rPr>
                  <a:t>創意</a:t>
                </a:r>
                <a:r>
                  <a:rPr kumimoji="1" lang="zh-TW" altLang="zh-TW" sz="2400" b="0"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標楷體"/>
                  </a:rPr>
                  <a:t>的</a:t>
                </a:r>
                <a:r>
                  <a:rPr kumimoji="1" lang="zh-TW" altLang="zh-TW" sz="2400" b="0"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標楷體"/>
                  </a:rPr>
                  <a:t>生活方式</a:t>
                </a:r>
                <a:r>
                  <a:rPr kumimoji="1" lang="zh-TW" altLang="zh-TW" sz="2400" b="0"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標楷體"/>
                  </a:rPr>
                  <a:t>或產品</a:t>
                </a:r>
                <a:r>
                  <a:rPr kumimoji="1" lang="zh-TW" altLang="zh-TW" sz="2400" b="0"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標楷體"/>
                  </a:rPr>
                  <a:t>，</a:t>
                </a:r>
                <a:r>
                  <a:rPr lang="zh-TW" altLang="en-US" sz="2400" kern="0" dirty="0">
                    <a:solidFill>
                      <a:prstClr val="white"/>
                    </a:solidFill>
                    <a:latin typeface="微軟正黑體" panose="020B0604030504040204" pitchFamily="34" charset="-120"/>
                    <a:ea typeface="微軟正黑體" panose="020B0604030504040204" pitchFamily="34" charset="-120"/>
                    <a:cs typeface="標楷體"/>
                  </a:rPr>
                  <a:t>提升</a:t>
                </a:r>
                <a:r>
                  <a:rPr lang="zh-TW" altLang="en-US" sz="2400" kern="0" dirty="0" smtClean="0">
                    <a:solidFill>
                      <a:prstClr val="white"/>
                    </a:solidFill>
                    <a:latin typeface="微軟正黑體" panose="020B0604030504040204" pitchFamily="34" charset="-120"/>
                    <a:ea typeface="微軟正黑體" panose="020B0604030504040204" pitchFamily="34" charset="-120"/>
                    <a:cs typeface="標楷體"/>
                  </a:rPr>
                  <a:t>多元化</a:t>
                </a:r>
                <a:r>
                  <a:rPr lang="zh-TW" altLang="en-US" sz="2400" kern="0" dirty="0">
                    <a:solidFill>
                      <a:prstClr val="white"/>
                    </a:solidFill>
                    <a:latin typeface="微軟正黑體" panose="020B0604030504040204" pitchFamily="34" charset="-120"/>
                    <a:ea typeface="微軟正黑體" panose="020B0604030504040204" pitchFamily="34" charset="-120"/>
                    <a:cs typeface="標楷體"/>
                  </a:rPr>
                  <a:t>的</a:t>
                </a:r>
                <a:r>
                  <a:rPr lang="zh-TW" altLang="en-US" sz="2400" kern="0" dirty="0" smtClean="0">
                    <a:solidFill>
                      <a:prstClr val="white"/>
                    </a:solidFill>
                    <a:latin typeface="微軟正黑體" panose="020B0604030504040204" pitchFamily="34" charset="-120"/>
                    <a:ea typeface="微軟正黑體" panose="020B0604030504040204" pitchFamily="34" charset="-120"/>
                    <a:cs typeface="標楷體"/>
                  </a:rPr>
                  <a:t>生涯選擇理解</a:t>
                </a:r>
                <a:r>
                  <a:rPr kumimoji="1" lang="zh-TW" altLang="zh-TW" sz="2400" b="0"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標楷體"/>
                  </a:rPr>
                  <a:t>。</a:t>
                </a:r>
                <a:endParaRPr kumimoji="1" lang="zh-TW" altLang="zh-TW" sz="2400" b="0" i="0" u="none" strike="noStrike" kern="1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a:endParaRPr>
              </a:p>
            </p:txBody>
          </p:sp>
          <p:sp>
            <p:nvSpPr>
              <p:cNvPr id="6" name="Text Box 66"/>
              <p:cNvSpPr txBox="1">
                <a:spLocks noChangeArrowheads="1"/>
              </p:cNvSpPr>
              <p:nvPr/>
            </p:nvSpPr>
            <p:spPr bwMode="auto">
              <a:xfrm>
                <a:off x="2722380" y="4356385"/>
                <a:ext cx="3379230" cy="2585323"/>
              </a:xfrm>
              <a:prstGeom prst="rect">
                <a:avLst/>
              </a:prstGeom>
              <a:noFill/>
              <a:ln w="9525" algn="ctr">
                <a:noFill/>
                <a:miter lim="800000"/>
                <a:headEnd/>
                <a:tailEnd/>
              </a:ln>
            </p:spPr>
            <p:txBody>
              <a:bodyPr wrap="square">
                <a:spAutoFit/>
              </a:bodyPr>
              <a:lstStyle>
                <a:defPPr>
                  <a:defRPr lang="en-US"/>
                </a:defPPr>
                <a:lvl1pPr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a:lstStyle>
              <a:p>
                <a:pPr marL="0" marR="0" lvl="0" indent="0" algn="l" defTabSz="457200" rtl="0" eaLnBrk="0" fontAlgn="base" latinLnBrk="0" hangingPunct="0">
                  <a:lnSpc>
                    <a:spcPct val="100000"/>
                  </a:lnSpc>
                  <a:spcBef>
                    <a:spcPct val="0"/>
                  </a:spcBef>
                  <a:spcAft>
                    <a:spcPts val="0"/>
                  </a:spcAft>
                  <a:buClrTx/>
                  <a:buSzTx/>
                  <a:buFontTx/>
                  <a:buNone/>
                  <a:tabLst/>
                  <a:defRPr/>
                </a:pPr>
                <a:r>
                  <a:rPr kumimoji="1" lang="zh-TW" altLang="zh-TW" sz="2400" b="0"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標楷體"/>
                  </a:rPr>
                  <a:t>預測未來產業</a:t>
                </a:r>
                <a:endParaRPr kumimoji="1" lang="en-US" altLang="zh-TW" sz="2400" b="0"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標楷體"/>
                </a:endParaRPr>
              </a:p>
              <a:p>
                <a:pPr marL="0" marR="0" lvl="0" indent="0" algn="l" defTabSz="457200" rtl="0" eaLnBrk="0" fontAlgn="base" latinLnBrk="0" hangingPunct="0">
                  <a:lnSpc>
                    <a:spcPct val="100000"/>
                  </a:lnSpc>
                  <a:spcBef>
                    <a:spcPct val="0"/>
                  </a:spcBef>
                  <a:spcAft>
                    <a:spcPts val="0"/>
                  </a:spcAft>
                  <a:buClrTx/>
                  <a:buSzTx/>
                  <a:buFontTx/>
                  <a:buNone/>
                  <a:tabLst/>
                  <a:defRPr/>
                </a:pPr>
                <a:r>
                  <a:rPr kumimoji="1" lang="zh-TW" altLang="zh-TW" sz="2400" b="0"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標楷體"/>
                  </a:rPr>
                  <a:t>發展趨勢，</a:t>
                </a:r>
                <a:r>
                  <a:rPr kumimoji="1" lang="zh-TW" altLang="zh-TW" sz="2400" b="0"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標楷體"/>
                  </a:rPr>
                  <a:t>擬定</a:t>
                </a:r>
                <a:r>
                  <a:rPr kumimoji="1" lang="zh-TW" altLang="en-US" sz="2400" b="1" i="0" u="none" strike="noStrike" kern="0" cap="none" spc="0" normalizeH="0" baseline="0" noProof="0" dirty="0" smtClean="0">
                    <a:ln>
                      <a:noFill/>
                    </a:ln>
                    <a:solidFill>
                      <a:srgbClr val="FFC000">
                        <a:lumMod val="40000"/>
                        <a:lumOff val="60000"/>
                      </a:srgbClr>
                    </a:solidFill>
                    <a:effectLst/>
                    <a:uLnTx/>
                    <a:uFillTx/>
                    <a:latin typeface="微軟正黑體" panose="020B0604030504040204" pitchFamily="34" charset="-120"/>
                    <a:ea typeface="微軟正黑體" panose="020B0604030504040204" pitchFamily="34" charset="-120"/>
                    <a:cs typeface="標楷體"/>
                  </a:rPr>
                  <a:t>因應策略</a:t>
                </a:r>
                <a:r>
                  <a:rPr kumimoji="1" lang="zh-TW" altLang="zh-TW" sz="2400" b="0"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標楷體"/>
                  </a:rPr>
                  <a:t>，</a:t>
                </a:r>
                <a:r>
                  <a:rPr kumimoji="1" lang="zh-TW" altLang="zh-TW" sz="2400" b="0" i="0" u="none" strike="noStrike" kern="1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a:rPr>
                  <a:t>執行並</a:t>
                </a:r>
                <a:r>
                  <a:rPr kumimoji="1" lang="zh-TW" altLang="zh-TW" sz="2400" b="1" i="0" u="none" strike="noStrike" kern="100" cap="none" spc="0" normalizeH="0" baseline="0" noProof="0" dirty="0" smtClean="0">
                    <a:ln>
                      <a:noFill/>
                    </a:ln>
                    <a:solidFill>
                      <a:srgbClr val="FFC000">
                        <a:lumMod val="40000"/>
                        <a:lumOff val="60000"/>
                      </a:srgbClr>
                    </a:solidFill>
                    <a:effectLst/>
                    <a:uLnTx/>
                    <a:uFillTx/>
                    <a:latin typeface="微軟正黑體" panose="020B0604030504040204" pitchFamily="34" charset="-120"/>
                    <a:ea typeface="微軟正黑體" panose="020B0604030504040204" pitchFamily="34" charset="-120"/>
                    <a:cs typeface="Times New Roman"/>
                  </a:rPr>
                  <a:t>調整</a:t>
                </a:r>
                <a:r>
                  <a:rPr kumimoji="1" lang="zh-TW" altLang="zh-TW" sz="2400" b="0" i="0" u="none" strike="noStrike" kern="1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Times New Roman"/>
                  </a:rPr>
                  <a:t>未來</a:t>
                </a:r>
                <a:r>
                  <a:rPr kumimoji="1" lang="zh-TW" altLang="zh-TW" sz="2400" b="0" i="0" u="none" strike="noStrike" kern="1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a:rPr>
                  <a:t>的升學</a:t>
                </a:r>
                <a:r>
                  <a:rPr kumimoji="1" lang="zh-TW" altLang="zh-TW" sz="2400" b="0" i="0" u="none" strike="noStrike" kern="1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Times New Roman"/>
                  </a:rPr>
                  <a:t>或就業</a:t>
                </a:r>
                <a:r>
                  <a:rPr kumimoji="1" lang="zh-TW" altLang="zh-TW" sz="2400" b="0" i="0" u="none" strike="noStrike" kern="1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a:rPr>
                  <a:t>計畫</a:t>
                </a:r>
                <a:r>
                  <a:rPr kumimoji="1" lang="zh-TW" altLang="en-US" sz="2400" b="0" i="0" u="none" strike="noStrike" kern="1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a:rPr>
                  <a:t>。</a:t>
                </a:r>
                <a:endParaRPr kumimoji="1" lang="zh-TW" altLang="zh-TW" sz="2400" b="0" i="0" u="none" strike="noStrike" kern="1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a:endParaRPr>
              </a:p>
            </p:txBody>
          </p:sp>
          <p:sp>
            <p:nvSpPr>
              <p:cNvPr id="8" name="Text Box 66"/>
              <p:cNvSpPr txBox="1">
                <a:spLocks noChangeArrowheads="1"/>
              </p:cNvSpPr>
              <p:nvPr/>
            </p:nvSpPr>
            <p:spPr bwMode="auto">
              <a:xfrm>
                <a:off x="2217507" y="784049"/>
                <a:ext cx="3546638" cy="1600439"/>
              </a:xfrm>
              <a:prstGeom prst="rect">
                <a:avLst/>
              </a:prstGeom>
              <a:noFill/>
              <a:ln w="9525" algn="ctr">
                <a:noFill/>
                <a:miter lim="800000"/>
                <a:headEnd/>
                <a:tailEnd/>
              </a:ln>
            </p:spPr>
            <p:txBody>
              <a:bodyPr wrap="square">
                <a:spAutoFit/>
              </a:bodyPr>
              <a:lstStyle>
                <a:defPPr>
                  <a:defRPr lang="en-US"/>
                </a:defPPr>
                <a:lvl1pPr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分享</a:t>
                </a:r>
                <a:r>
                  <a:rPr kumimoji="0" lang="zh-TW" altLang="en-US" sz="2400" b="1" dirty="0">
                    <a:solidFill>
                      <a:schemeClr val="accent4"/>
                    </a:solidFill>
                    <a:latin typeface="微軟正黑體" panose="020B0604030504040204" pitchFamily="34" charset="-120"/>
                    <a:ea typeface="微軟正黑體" panose="020B0604030504040204" pitchFamily="34" charset="-120"/>
                  </a:rPr>
                  <a:t>種樹</a:t>
                </a:r>
                <a:r>
                  <a:rPr kumimoji="0" lang="zh-TW" altLang="en-US" sz="24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的</a:t>
                </a:r>
                <a:r>
                  <a:rPr kumimoji="0" lang="zh-TW" altLang="en-US" sz="2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過</a:t>
                </a:r>
                <a:r>
                  <a:rPr kumimoji="0" lang="zh-TW" altLang="en-US" sz="24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程和</a:t>
                </a:r>
                <a:r>
                  <a:rPr kumimoji="0" lang="zh-TW" altLang="en-US" sz="2400" b="1" dirty="0">
                    <a:solidFill>
                      <a:schemeClr val="accent4"/>
                    </a:solidFill>
                    <a:latin typeface="微軟正黑體" panose="020B0604030504040204" pitchFamily="34" charset="-120"/>
                    <a:ea typeface="微軟正黑體" panose="020B0604030504040204" pitchFamily="34" charset="-120"/>
                  </a:rPr>
                  <a:t>生涯</a:t>
                </a:r>
                <a:r>
                  <a:rPr kumimoji="0" lang="zh-TW" altLang="en-US" sz="2400" b="1" i="0" u="none" strike="noStrike" kern="1200" cap="none" spc="0" normalizeH="0" baseline="0" noProof="0" dirty="0" smtClean="0">
                    <a:ln>
                      <a:noFill/>
                    </a:ln>
                    <a:solidFill>
                      <a:schemeClr val="accent4"/>
                    </a:solidFill>
                    <a:effectLst/>
                    <a:uLnTx/>
                    <a:uFillTx/>
                    <a:latin typeface="微軟正黑體" panose="020B0604030504040204" pitchFamily="34" charset="-120"/>
                    <a:ea typeface="微軟正黑體" panose="020B0604030504040204" pitchFamily="34" charset="-120"/>
                    <a:cs typeface="+mn-cs"/>
                  </a:rPr>
                  <a:t>的</a:t>
                </a:r>
                <a:r>
                  <a:rPr kumimoji="0" lang="zh-TW" altLang="en-US" sz="2400" b="1" i="0" u="none" strike="noStrike" kern="1200" cap="none" spc="0" normalizeH="0" baseline="0" noProof="0" dirty="0">
                    <a:ln>
                      <a:noFill/>
                    </a:ln>
                    <a:solidFill>
                      <a:schemeClr val="accent4"/>
                    </a:solidFill>
                    <a:effectLst/>
                    <a:uLnTx/>
                    <a:uFillTx/>
                    <a:latin typeface="微軟正黑體" panose="020B0604030504040204" pitchFamily="34" charset="-120"/>
                    <a:ea typeface="微軟正黑體" panose="020B0604030504040204" pitchFamily="34" charset="-120"/>
                    <a:cs typeface="+mn-cs"/>
                  </a:rPr>
                  <a:t>歷程</a:t>
                </a:r>
                <a:endParaRPr kumimoji="0" lang="en-US" altLang="zh-TW" sz="2400" b="1" i="0" u="none" strike="noStrike" kern="1200" cap="none" spc="0" normalizeH="0" baseline="0" noProof="0" dirty="0">
                  <a:ln>
                    <a:noFill/>
                  </a:ln>
                  <a:solidFill>
                    <a:schemeClr val="accent4"/>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相似的部分。</a:t>
                </a:r>
              </a:p>
            </p:txBody>
          </p:sp>
        </p:grpSp>
        <p:sp>
          <p:nvSpPr>
            <p:cNvPr id="22" name="任意形状 1"/>
            <p:cNvSpPr/>
            <p:nvPr/>
          </p:nvSpPr>
          <p:spPr>
            <a:xfrm>
              <a:off x="905944" y="2673488"/>
              <a:ext cx="1512691" cy="531122"/>
            </a:xfrm>
            <a:custGeom>
              <a:avLst/>
              <a:gdLst>
                <a:gd name="connsiteX0" fmla="*/ 0 w 6893804"/>
                <a:gd name="connsiteY0" fmla="*/ 0 h 900000"/>
                <a:gd name="connsiteX1" fmla="*/ 6045131 w 6893804"/>
                <a:gd name="connsiteY1" fmla="*/ 0 h 900000"/>
                <a:gd name="connsiteX2" fmla="*/ 6244468 w 6893804"/>
                <a:gd name="connsiteY2" fmla="*/ 0 h 900000"/>
                <a:gd name="connsiteX3" fmla="*/ 6893804 w 6893804"/>
                <a:gd name="connsiteY3" fmla="*/ 0 h 900000"/>
                <a:gd name="connsiteX4" fmla="*/ 6443804 w 6893804"/>
                <a:gd name="connsiteY4" fmla="*/ 450000 h 900000"/>
                <a:gd name="connsiteX5" fmla="*/ 6893804 w 6893804"/>
                <a:gd name="connsiteY5" fmla="*/ 900000 h 900000"/>
                <a:gd name="connsiteX6" fmla="*/ 6244468 w 6893804"/>
                <a:gd name="connsiteY6" fmla="*/ 900000 h 900000"/>
                <a:gd name="connsiteX7" fmla="*/ 6045131 w 6893804"/>
                <a:gd name="connsiteY7" fmla="*/ 900000 h 900000"/>
                <a:gd name="connsiteX8" fmla="*/ 0 w 6893804"/>
                <a:gd name="connsiteY8"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804" h="900000">
                  <a:moveTo>
                    <a:pt x="0" y="0"/>
                  </a:moveTo>
                  <a:lnTo>
                    <a:pt x="6045131" y="0"/>
                  </a:lnTo>
                  <a:lnTo>
                    <a:pt x="6244468" y="0"/>
                  </a:lnTo>
                  <a:lnTo>
                    <a:pt x="6893804" y="0"/>
                  </a:lnTo>
                  <a:lnTo>
                    <a:pt x="6443804" y="450000"/>
                  </a:lnTo>
                  <a:lnTo>
                    <a:pt x="6893804" y="900000"/>
                  </a:lnTo>
                  <a:lnTo>
                    <a:pt x="6244468" y="900000"/>
                  </a:lnTo>
                  <a:lnTo>
                    <a:pt x="6045131" y="900000"/>
                  </a:lnTo>
                  <a:lnTo>
                    <a:pt x="0" y="900000"/>
                  </a:lnTo>
                  <a:close/>
                </a:path>
              </a:pathLst>
            </a:custGeom>
            <a:solidFill>
              <a:srgbClr val="EF2497"/>
            </a:solidFill>
            <a:ln w="38100">
              <a:solidFill>
                <a:schemeClr val="bg1"/>
              </a:solid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口語評量</a:t>
              </a:r>
              <a:endParaRPr kumimoji="1" lang="zh-CN" altLang="en-US" sz="2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23" name="任意形状 1"/>
            <p:cNvSpPr/>
            <p:nvPr/>
          </p:nvSpPr>
          <p:spPr>
            <a:xfrm>
              <a:off x="7489420" y="2681982"/>
              <a:ext cx="1512691" cy="531122"/>
            </a:xfrm>
            <a:custGeom>
              <a:avLst/>
              <a:gdLst>
                <a:gd name="connsiteX0" fmla="*/ 0 w 6893804"/>
                <a:gd name="connsiteY0" fmla="*/ 0 h 900000"/>
                <a:gd name="connsiteX1" fmla="*/ 6045131 w 6893804"/>
                <a:gd name="connsiteY1" fmla="*/ 0 h 900000"/>
                <a:gd name="connsiteX2" fmla="*/ 6244468 w 6893804"/>
                <a:gd name="connsiteY2" fmla="*/ 0 h 900000"/>
                <a:gd name="connsiteX3" fmla="*/ 6893804 w 6893804"/>
                <a:gd name="connsiteY3" fmla="*/ 0 h 900000"/>
                <a:gd name="connsiteX4" fmla="*/ 6443804 w 6893804"/>
                <a:gd name="connsiteY4" fmla="*/ 450000 h 900000"/>
                <a:gd name="connsiteX5" fmla="*/ 6893804 w 6893804"/>
                <a:gd name="connsiteY5" fmla="*/ 900000 h 900000"/>
                <a:gd name="connsiteX6" fmla="*/ 6244468 w 6893804"/>
                <a:gd name="connsiteY6" fmla="*/ 900000 h 900000"/>
                <a:gd name="connsiteX7" fmla="*/ 6045131 w 6893804"/>
                <a:gd name="connsiteY7" fmla="*/ 900000 h 900000"/>
                <a:gd name="connsiteX8" fmla="*/ 0 w 6893804"/>
                <a:gd name="connsiteY8"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804" h="900000">
                  <a:moveTo>
                    <a:pt x="0" y="0"/>
                  </a:moveTo>
                  <a:lnTo>
                    <a:pt x="6045131" y="0"/>
                  </a:lnTo>
                  <a:lnTo>
                    <a:pt x="6244468" y="0"/>
                  </a:lnTo>
                  <a:lnTo>
                    <a:pt x="6893804" y="0"/>
                  </a:lnTo>
                  <a:lnTo>
                    <a:pt x="6443804" y="450000"/>
                  </a:lnTo>
                  <a:lnTo>
                    <a:pt x="6893804" y="900000"/>
                  </a:lnTo>
                  <a:lnTo>
                    <a:pt x="6244468" y="900000"/>
                  </a:lnTo>
                  <a:lnTo>
                    <a:pt x="6045131" y="900000"/>
                  </a:lnTo>
                  <a:lnTo>
                    <a:pt x="0" y="900000"/>
                  </a:lnTo>
                  <a:close/>
                </a:path>
              </a:pathLst>
            </a:custGeom>
            <a:solidFill>
              <a:srgbClr val="EF2497"/>
            </a:solidFill>
            <a:ln w="38100">
              <a:solidFill>
                <a:schemeClr val="bg1"/>
              </a:solid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檔案評量</a:t>
              </a:r>
              <a:endParaRPr kumimoji="1" lang="zh-CN" altLang="en-US" sz="2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24" name="任意形状 1"/>
            <p:cNvSpPr/>
            <p:nvPr/>
          </p:nvSpPr>
          <p:spPr>
            <a:xfrm>
              <a:off x="932043" y="6141884"/>
              <a:ext cx="1512691" cy="531122"/>
            </a:xfrm>
            <a:custGeom>
              <a:avLst/>
              <a:gdLst>
                <a:gd name="connsiteX0" fmla="*/ 0 w 6893804"/>
                <a:gd name="connsiteY0" fmla="*/ 0 h 900000"/>
                <a:gd name="connsiteX1" fmla="*/ 6045131 w 6893804"/>
                <a:gd name="connsiteY1" fmla="*/ 0 h 900000"/>
                <a:gd name="connsiteX2" fmla="*/ 6244468 w 6893804"/>
                <a:gd name="connsiteY2" fmla="*/ 0 h 900000"/>
                <a:gd name="connsiteX3" fmla="*/ 6893804 w 6893804"/>
                <a:gd name="connsiteY3" fmla="*/ 0 h 900000"/>
                <a:gd name="connsiteX4" fmla="*/ 6443804 w 6893804"/>
                <a:gd name="connsiteY4" fmla="*/ 450000 h 900000"/>
                <a:gd name="connsiteX5" fmla="*/ 6893804 w 6893804"/>
                <a:gd name="connsiteY5" fmla="*/ 900000 h 900000"/>
                <a:gd name="connsiteX6" fmla="*/ 6244468 w 6893804"/>
                <a:gd name="connsiteY6" fmla="*/ 900000 h 900000"/>
                <a:gd name="connsiteX7" fmla="*/ 6045131 w 6893804"/>
                <a:gd name="connsiteY7" fmla="*/ 900000 h 900000"/>
                <a:gd name="connsiteX8" fmla="*/ 0 w 6893804"/>
                <a:gd name="connsiteY8"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804" h="900000">
                  <a:moveTo>
                    <a:pt x="0" y="0"/>
                  </a:moveTo>
                  <a:lnTo>
                    <a:pt x="6045131" y="0"/>
                  </a:lnTo>
                  <a:lnTo>
                    <a:pt x="6244468" y="0"/>
                  </a:lnTo>
                  <a:lnTo>
                    <a:pt x="6893804" y="0"/>
                  </a:lnTo>
                  <a:lnTo>
                    <a:pt x="6443804" y="450000"/>
                  </a:lnTo>
                  <a:lnTo>
                    <a:pt x="6893804" y="900000"/>
                  </a:lnTo>
                  <a:lnTo>
                    <a:pt x="6244468" y="900000"/>
                  </a:lnTo>
                  <a:lnTo>
                    <a:pt x="6045131" y="900000"/>
                  </a:lnTo>
                  <a:lnTo>
                    <a:pt x="0" y="900000"/>
                  </a:lnTo>
                  <a:close/>
                </a:path>
              </a:pathLst>
            </a:custGeom>
            <a:solidFill>
              <a:srgbClr val="EF2497"/>
            </a:solidFill>
            <a:ln w="38100">
              <a:solidFill>
                <a:schemeClr val="bg1"/>
              </a:solid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實作評量</a:t>
              </a:r>
              <a:endParaRPr kumimoji="1" lang="zh-CN" altLang="en-US" sz="2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25" name="任意形状 1"/>
            <p:cNvSpPr/>
            <p:nvPr/>
          </p:nvSpPr>
          <p:spPr>
            <a:xfrm>
              <a:off x="7467992" y="6007167"/>
              <a:ext cx="1512691" cy="724355"/>
            </a:xfrm>
            <a:custGeom>
              <a:avLst/>
              <a:gdLst>
                <a:gd name="connsiteX0" fmla="*/ 0 w 6893804"/>
                <a:gd name="connsiteY0" fmla="*/ 0 h 900000"/>
                <a:gd name="connsiteX1" fmla="*/ 6045131 w 6893804"/>
                <a:gd name="connsiteY1" fmla="*/ 0 h 900000"/>
                <a:gd name="connsiteX2" fmla="*/ 6244468 w 6893804"/>
                <a:gd name="connsiteY2" fmla="*/ 0 h 900000"/>
                <a:gd name="connsiteX3" fmla="*/ 6893804 w 6893804"/>
                <a:gd name="connsiteY3" fmla="*/ 0 h 900000"/>
                <a:gd name="connsiteX4" fmla="*/ 6443804 w 6893804"/>
                <a:gd name="connsiteY4" fmla="*/ 450000 h 900000"/>
                <a:gd name="connsiteX5" fmla="*/ 6893804 w 6893804"/>
                <a:gd name="connsiteY5" fmla="*/ 900000 h 900000"/>
                <a:gd name="connsiteX6" fmla="*/ 6244468 w 6893804"/>
                <a:gd name="connsiteY6" fmla="*/ 900000 h 900000"/>
                <a:gd name="connsiteX7" fmla="*/ 6045131 w 6893804"/>
                <a:gd name="connsiteY7" fmla="*/ 900000 h 900000"/>
                <a:gd name="connsiteX8" fmla="*/ 0 w 6893804"/>
                <a:gd name="connsiteY8"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804" h="900000">
                  <a:moveTo>
                    <a:pt x="0" y="0"/>
                  </a:moveTo>
                  <a:lnTo>
                    <a:pt x="6045131" y="0"/>
                  </a:lnTo>
                  <a:lnTo>
                    <a:pt x="6244468" y="0"/>
                  </a:lnTo>
                  <a:lnTo>
                    <a:pt x="6893804" y="0"/>
                  </a:lnTo>
                  <a:lnTo>
                    <a:pt x="6443804" y="450000"/>
                  </a:lnTo>
                  <a:lnTo>
                    <a:pt x="6893804" y="900000"/>
                  </a:lnTo>
                  <a:lnTo>
                    <a:pt x="6244468" y="900000"/>
                  </a:lnTo>
                  <a:lnTo>
                    <a:pt x="6045131" y="900000"/>
                  </a:lnTo>
                  <a:lnTo>
                    <a:pt x="0" y="900000"/>
                  </a:lnTo>
                  <a:close/>
                </a:path>
              </a:pathLst>
            </a:custGeom>
            <a:solidFill>
              <a:srgbClr val="EF2497"/>
            </a:solidFill>
            <a:ln w="38100">
              <a:solidFill>
                <a:schemeClr val="bg1"/>
              </a:solid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高層次紙筆評量</a:t>
              </a:r>
            </a:p>
          </p:txBody>
        </p:sp>
      </p:grpSp>
      <p:sp>
        <p:nvSpPr>
          <p:cNvPr id="3" name="燕尾形向右箭號 2"/>
          <p:cNvSpPr/>
          <p:nvPr/>
        </p:nvSpPr>
        <p:spPr>
          <a:xfrm rot="18900000">
            <a:off x="5198994" y="2090839"/>
            <a:ext cx="864564" cy="886059"/>
          </a:xfrm>
          <a:prstGeom prst="notchedRightArrow">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0" name="燕尾形向右箭號 19"/>
          <p:cNvSpPr/>
          <p:nvPr/>
        </p:nvSpPr>
        <p:spPr>
          <a:xfrm rot="13500000">
            <a:off x="3579898" y="2088900"/>
            <a:ext cx="859083" cy="886059"/>
          </a:xfrm>
          <a:prstGeom prst="notchedRightArrow">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 name="燕尾形向右箭號 20"/>
          <p:cNvSpPr/>
          <p:nvPr/>
        </p:nvSpPr>
        <p:spPr>
          <a:xfrm rot="2700000">
            <a:off x="5265049" y="3630123"/>
            <a:ext cx="787176" cy="886059"/>
          </a:xfrm>
          <a:prstGeom prst="notchedRightArrow">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8" name="燕尾形向右箭號 27"/>
          <p:cNvSpPr/>
          <p:nvPr/>
        </p:nvSpPr>
        <p:spPr>
          <a:xfrm rot="8100000">
            <a:off x="3593989" y="3638714"/>
            <a:ext cx="762874" cy="886059"/>
          </a:xfrm>
          <a:prstGeom prst="notchedRightArrow">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20552097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p:cNvSpPr/>
          <p:nvPr/>
        </p:nvSpPr>
        <p:spPr>
          <a:xfrm>
            <a:off x="995736" y="2375176"/>
            <a:ext cx="4740122" cy="2415188"/>
          </a:xfrm>
          <a:prstGeom prst="roundRect">
            <a:avLst>
              <a:gd name="adj" fmla="val 1270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 name="圓角矩形 4"/>
          <p:cNvSpPr/>
          <p:nvPr/>
        </p:nvSpPr>
        <p:spPr>
          <a:xfrm>
            <a:off x="841314" y="2246588"/>
            <a:ext cx="4894544" cy="2543776"/>
          </a:xfrm>
          <a:prstGeom prst="roundRect">
            <a:avLst>
              <a:gd name="adj" fmla="val 12707"/>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 name="內容版面配置區 2"/>
          <p:cNvSpPr>
            <a:spLocks noGrp="1"/>
          </p:cNvSpPr>
          <p:nvPr>
            <p:ph idx="4294967295"/>
          </p:nvPr>
        </p:nvSpPr>
        <p:spPr>
          <a:xfrm>
            <a:off x="957571" y="2344144"/>
            <a:ext cx="4662030" cy="2418924"/>
          </a:xfrm>
        </p:spPr>
        <p:txBody>
          <a:bodyPr>
            <a:normAutofit fontScale="85000" lnSpcReduction="10000"/>
          </a:bodyPr>
          <a:lstStyle/>
          <a:p>
            <a:pPr marL="0" indent="0">
              <a:lnSpc>
                <a:spcPct val="150000"/>
              </a:lnSpc>
              <a:buNone/>
            </a:pPr>
            <a:r>
              <a:rPr lang="zh-TW" altLang="en-US" sz="3200" dirty="0">
                <a:latin typeface="Microsoft JhengHei" charset="-120"/>
                <a:ea typeface="Microsoft JhengHei" charset="-120"/>
                <a:cs typeface="Microsoft JhengHei" charset="-120"/>
              </a:rPr>
              <a:t>請依據小組共讀所提供的教材，討論此單元</a:t>
            </a:r>
            <a:r>
              <a:rPr lang="zh-TW" altLang="en-US" sz="3200" dirty="0" smtClean="0">
                <a:latin typeface="Microsoft JhengHei" charset="-120"/>
                <a:ea typeface="Microsoft JhengHei" charset="-120"/>
                <a:cs typeface="Microsoft JhengHei" charset="-120"/>
              </a:rPr>
              <a:t>課程</a:t>
            </a:r>
            <a:r>
              <a:rPr lang="zh-TW" altLang="en-US" sz="3200" dirty="0">
                <a:latin typeface="Microsoft JhengHei" charset="-120"/>
                <a:ea typeface="Microsoft JhengHei" charset="-120"/>
                <a:cs typeface="Microsoft JhengHei" charset="-120"/>
              </a:rPr>
              <a:t>還</a:t>
            </a:r>
            <a:r>
              <a:rPr lang="zh-TW" altLang="en-US" sz="3200" dirty="0" smtClean="0">
                <a:latin typeface="Microsoft JhengHei" charset="-120"/>
                <a:ea typeface="Microsoft JhengHei" charset="-120"/>
                <a:cs typeface="Microsoft JhengHei" charset="-120"/>
              </a:rPr>
              <a:t>可以</a:t>
            </a:r>
            <a:r>
              <a:rPr lang="zh-TW" altLang="en-US" sz="3200" dirty="0">
                <a:latin typeface="Microsoft JhengHei" charset="-120"/>
                <a:ea typeface="Microsoft JhengHei" charset="-120"/>
                <a:cs typeface="Microsoft JhengHei" charset="-120"/>
              </a:rPr>
              <a:t>選擇哪些議題進行適切融入，並與大家分享選擇的</a:t>
            </a:r>
            <a:r>
              <a:rPr lang="zh-TW" altLang="en-US" sz="3200" dirty="0" smtClean="0">
                <a:latin typeface="Microsoft JhengHei" charset="-120"/>
                <a:ea typeface="Microsoft JhengHei" charset="-120"/>
                <a:cs typeface="Microsoft JhengHei" charset="-120"/>
              </a:rPr>
              <a:t>原因。</a:t>
            </a:r>
            <a:endParaRPr lang="zh-TW" altLang="en-US" sz="3200" dirty="0">
              <a:latin typeface="Microsoft JhengHei" charset="-120"/>
              <a:ea typeface="Microsoft JhengHei" charset="-120"/>
              <a:cs typeface="Microsoft JhengHei" charset="-120"/>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944" y="1005126"/>
            <a:ext cx="2549001" cy="2549001"/>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0938" y="3614259"/>
            <a:ext cx="2549001" cy="2549001"/>
          </a:xfrm>
          <a:prstGeom prst="rect">
            <a:avLst/>
          </a:prstGeom>
        </p:spPr>
      </p:pic>
      <p:sp>
        <p:nvSpPr>
          <p:cNvPr id="9" name="文字方塊 8"/>
          <p:cNvSpPr txBox="1"/>
          <p:nvPr/>
        </p:nvSpPr>
        <p:spPr>
          <a:xfrm>
            <a:off x="6219775" y="5978594"/>
            <a:ext cx="2031325" cy="369332"/>
          </a:xfrm>
          <a:prstGeom prst="rect">
            <a:avLst/>
          </a:prstGeom>
          <a:noFill/>
        </p:spPr>
        <p:txBody>
          <a:bodyPr wrap="none" rtlCol="0">
            <a:spAutoFit/>
          </a:bodyPr>
          <a:lstStyle/>
          <a:p>
            <a:r>
              <a:rPr lang="zh-TW" altLang="en-US" b="1" dirty="0"/>
              <a:t>綜合活動課程手冊</a:t>
            </a:r>
          </a:p>
        </p:txBody>
      </p:sp>
      <p:sp>
        <p:nvSpPr>
          <p:cNvPr id="10" name="文字方塊 9"/>
          <p:cNvSpPr txBox="1"/>
          <p:nvPr/>
        </p:nvSpPr>
        <p:spPr>
          <a:xfrm>
            <a:off x="6219774" y="3286841"/>
            <a:ext cx="2031325" cy="369332"/>
          </a:xfrm>
          <a:prstGeom prst="rect">
            <a:avLst/>
          </a:prstGeom>
          <a:noFill/>
        </p:spPr>
        <p:txBody>
          <a:bodyPr wrap="none" rtlCol="0">
            <a:spAutoFit/>
          </a:bodyPr>
          <a:lstStyle/>
          <a:p>
            <a:r>
              <a:rPr lang="zh-TW" altLang="en-US" b="1" dirty="0" smtClean="0"/>
              <a:t>議題融入課程手冊</a:t>
            </a:r>
            <a:endParaRPr lang="zh-TW" altLang="en-US" b="1" dirty="0"/>
          </a:p>
        </p:txBody>
      </p:sp>
      <p:sp>
        <p:nvSpPr>
          <p:cNvPr id="2" name="標題 1"/>
          <p:cNvSpPr>
            <a:spLocks noGrp="1"/>
          </p:cNvSpPr>
          <p:nvPr>
            <p:ph type="title" idx="4294967295"/>
          </p:nvPr>
        </p:nvSpPr>
        <p:spPr>
          <a:xfrm>
            <a:off x="898033" y="285418"/>
            <a:ext cx="7886700" cy="1325563"/>
          </a:xfrm>
        </p:spPr>
        <p:txBody>
          <a:bodyPr/>
          <a:lstStyle/>
          <a:p>
            <a:r>
              <a:rPr lang="en-US" altLang="zh-TW" b="1" dirty="0" smtClean="0">
                <a:solidFill>
                  <a:schemeClr val="accent2">
                    <a:lumMod val="75000"/>
                  </a:schemeClr>
                </a:solidFill>
                <a:latin typeface="Microsoft JhengHei" charset="-120"/>
                <a:ea typeface="Microsoft JhengHei" charset="-120"/>
                <a:cs typeface="Microsoft JhengHei" charset="-120"/>
              </a:rPr>
              <a:t>It’s   show  time~</a:t>
            </a:r>
            <a:r>
              <a:rPr lang="zh-TW" altLang="en-US" b="1" dirty="0" smtClean="0">
                <a:solidFill>
                  <a:schemeClr val="accent2">
                    <a:lumMod val="75000"/>
                  </a:schemeClr>
                </a:solidFill>
                <a:latin typeface="Microsoft JhengHei" charset="-120"/>
                <a:ea typeface="Microsoft JhengHei" charset="-120"/>
                <a:cs typeface="Microsoft JhengHei" charset="-120"/>
              </a:rPr>
              <a:t>討論與分享</a:t>
            </a:r>
            <a:endParaRPr lang="zh-TW" altLang="en-US" b="1" dirty="0">
              <a:solidFill>
                <a:schemeClr val="accent2">
                  <a:lumMod val="75000"/>
                </a:schemeClr>
              </a:solidFill>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78303600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4297" y="2362765"/>
            <a:ext cx="2661313" cy="1995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4297" y="232682"/>
            <a:ext cx="2661316" cy="1946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123" y="244450"/>
            <a:ext cx="2595130" cy="1946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1615" y="244450"/>
            <a:ext cx="2661313" cy="19345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圖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1614" y="2362765"/>
            <a:ext cx="2661313" cy="1995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圖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1616" y="4517407"/>
            <a:ext cx="2661313" cy="1995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圖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032" y="2362764"/>
            <a:ext cx="2661313" cy="1995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圖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4297" y="4517407"/>
            <a:ext cx="2595130" cy="1946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圖片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908" y="4502835"/>
            <a:ext cx="2696435" cy="1960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3721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a:xfrm>
            <a:off x="601663" y="163513"/>
            <a:ext cx="8229600" cy="1101725"/>
          </a:xfrm>
        </p:spPr>
        <p:txBody>
          <a:bodyPr/>
          <a:lstStyle/>
          <a:p>
            <a:r>
              <a:rPr lang="zh-TW" altLang="en-US" smtClean="0">
                <a:latin typeface="微軟正黑體" pitchFamily="34" charset="-120"/>
                <a:ea typeface="微軟正黑體" pitchFamily="34" charset="-120"/>
              </a:rPr>
              <a:t>未來一直來，它不等待</a:t>
            </a:r>
          </a:p>
        </p:txBody>
      </p:sp>
      <p:sp>
        <p:nvSpPr>
          <p:cNvPr id="1433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B2BD0573-C208-4B55-8C9E-11832065330E}" type="slidenum">
              <a:rPr lang="zh-TW" altLang="en-US" sz="1200" smtClean="0">
                <a:solidFill>
                  <a:srgbClr val="898989"/>
                </a:solidFill>
              </a:rPr>
              <a:pPr>
                <a:spcBef>
                  <a:spcPct val="0"/>
                </a:spcBef>
                <a:buFontTx/>
                <a:buNone/>
              </a:pPr>
              <a:t>13</a:t>
            </a:fld>
            <a:endParaRPr lang="zh-TW" altLang="en-US" sz="1200" smtClean="0">
              <a:solidFill>
                <a:srgbClr val="898989"/>
              </a:solidFill>
            </a:endParaRPr>
          </a:p>
        </p:txBody>
      </p:sp>
      <p:sp>
        <p:nvSpPr>
          <p:cNvPr id="5" name="箭號: 向左 4">
            <a:extLst>
              <a:ext uri="{FF2B5EF4-FFF2-40B4-BE49-F238E27FC236}"/>
            </a:extLst>
          </p:cNvPr>
          <p:cNvSpPr/>
          <p:nvPr/>
        </p:nvSpPr>
        <p:spPr>
          <a:xfrm>
            <a:off x="8108950" y="3449638"/>
            <a:ext cx="574675" cy="336550"/>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7" name="箭號: 向左 6">
            <a:extLst>
              <a:ext uri="{FF2B5EF4-FFF2-40B4-BE49-F238E27FC236}"/>
            </a:extLst>
          </p:cNvPr>
          <p:cNvSpPr/>
          <p:nvPr/>
        </p:nvSpPr>
        <p:spPr>
          <a:xfrm>
            <a:off x="5661025" y="3062288"/>
            <a:ext cx="792163"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9" name="箭號: 向左 8">
            <a:extLst>
              <a:ext uri="{FF2B5EF4-FFF2-40B4-BE49-F238E27FC236}"/>
            </a:extLst>
          </p:cNvPr>
          <p:cNvSpPr/>
          <p:nvPr/>
        </p:nvSpPr>
        <p:spPr>
          <a:xfrm>
            <a:off x="6540500" y="4251325"/>
            <a:ext cx="792163"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箭號: 向左 9">
            <a:extLst>
              <a:ext uri="{FF2B5EF4-FFF2-40B4-BE49-F238E27FC236}"/>
            </a:extLst>
          </p:cNvPr>
          <p:cNvSpPr/>
          <p:nvPr/>
        </p:nvSpPr>
        <p:spPr>
          <a:xfrm>
            <a:off x="6543675" y="3844925"/>
            <a:ext cx="792163"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箭號: 向左 10">
            <a:extLst>
              <a:ext uri="{FF2B5EF4-FFF2-40B4-BE49-F238E27FC236}"/>
            </a:extLst>
          </p:cNvPr>
          <p:cNvSpPr/>
          <p:nvPr/>
        </p:nvSpPr>
        <p:spPr>
          <a:xfrm>
            <a:off x="6532563" y="2640013"/>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箭號: 向左 11">
            <a:extLst>
              <a:ext uri="{FF2B5EF4-FFF2-40B4-BE49-F238E27FC236}"/>
            </a:extLst>
          </p:cNvPr>
          <p:cNvSpPr/>
          <p:nvPr/>
        </p:nvSpPr>
        <p:spPr>
          <a:xfrm>
            <a:off x="6542088" y="3040063"/>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箭號: 向左 12">
            <a:extLst>
              <a:ext uri="{FF2B5EF4-FFF2-40B4-BE49-F238E27FC236}"/>
            </a:extLst>
          </p:cNvPr>
          <p:cNvSpPr/>
          <p:nvPr/>
        </p:nvSpPr>
        <p:spPr>
          <a:xfrm>
            <a:off x="6532563" y="3440113"/>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箭號: 向左 13">
            <a:extLst>
              <a:ext uri="{FF2B5EF4-FFF2-40B4-BE49-F238E27FC236}"/>
            </a:extLst>
          </p:cNvPr>
          <p:cNvSpPr/>
          <p:nvPr/>
        </p:nvSpPr>
        <p:spPr>
          <a:xfrm>
            <a:off x="4814888" y="2278063"/>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15" name="箭號: 向左 14">
            <a:extLst>
              <a:ext uri="{FF2B5EF4-FFF2-40B4-BE49-F238E27FC236}"/>
            </a:extLst>
          </p:cNvPr>
          <p:cNvSpPr/>
          <p:nvPr/>
        </p:nvSpPr>
        <p:spPr>
          <a:xfrm>
            <a:off x="5659438" y="2260600"/>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17" name="箭號: 向左 16">
            <a:extLst>
              <a:ext uri="{FF2B5EF4-FFF2-40B4-BE49-F238E27FC236}"/>
            </a:extLst>
          </p:cNvPr>
          <p:cNvSpPr/>
          <p:nvPr/>
        </p:nvSpPr>
        <p:spPr>
          <a:xfrm>
            <a:off x="5659438" y="4668838"/>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箭號: 向左 17">
            <a:extLst>
              <a:ext uri="{FF2B5EF4-FFF2-40B4-BE49-F238E27FC236}"/>
            </a:extLst>
          </p:cNvPr>
          <p:cNvSpPr/>
          <p:nvPr/>
        </p:nvSpPr>
        <p:spPr>
          <a:xfrm>
            <a:off x="5659438" y="2651125"/>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箭號: 向左 18">
            <a:extLst>
              <a:ext uri="{FF2B5EF4-FFF2-40B4-BE49-F238E27FC236}"/>
            </a:extLst>
          </p:cNvPr>
          <p:cNvSpPr/>
          <p:nvPr/>
        </p:nvSpPr>
        <p:spPr>
          <a:xfrm>
            <a:off x="5659438" y="4257675"/>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箭號: 向左 19">
            <a:extLst>
              <a:ext uri="{FF2B5EF4-FFF2-40B4-BE49-F238E27FC236}"/>
            </a:extLst>
          </p:cNvPr>
          <p:cNvSpPr/>
          <p:nvPr/>
        </p:nvSpPr>
        <p:spPr>
          <a:xfrm>
            <a:off x="5659438" y="3844925"/>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箭號: 向左 20">
            <a:extLst>
              <a:ext uri="{FF2B5EF4-FFF2-40B4-BE49-F238E27FC236}"/>
            </a:extLst>
          </p:cNvPr>
          <p:cNvSpPr/>
          <p:nvPr/>
        </p:nvSpPr>
        <p:spPr>
          <a:xfrm>
            <a:off x="5659438" y="3459163"/>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2" name="箭號: 向左 21">
            <a:extLst>
              <a:ext uri="{FF2B5EF4-FFF2-40B4-BE49-F238E27FC236}"/>
            </a:extLst>
          </p:cNvPr>
          <p:cNvSpPr/>
          <p:nvPr/>
        </p:nvSpPr>
        <p:spPr>
          <a:xfrm>
            <a:off x="4778375" y="3840163"/>
            <a:ext cx="792163"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3" name="箭號: 向左 22">
            <a:extLst>
              <a:ext uri="{FF2B5EF4-FFF2-40B4-BE49-F238E27FC236}"/>
            </a:extLst>
          </p:cNvPr>
          <p:cNvSpPr/>
          <p:nvPr/>
        </p:nvSpPr>
        <p:spPr>
          <a:xfrm>
            <a:off x="4826000" y="2649538"/>
            <a:ext cx="792163"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4" name="箭號: 向左 23">
            <a:extLst>
              <a:ext uri="{FF2B5EF4-FFF2-40B4-BE49-F238E27FC236}"/>
            </a:extLst>
          </p:cNvPr>
          <p:cNvSpPr/>
          <p:nvPr/>
        </p:nvSpPr>
        <p:spPr>
          <a:xfrm>
            <a:off x="4822825" y="3057525"/>
            <a:ext cx="792163"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5" name="箭號: 向左 24">
            <a:extLst>
              <a:ext uri="{FF2B5EF4-FFF2-40B4-BE49-F238E27FC236}"/>
            </a:extLst>
          </p:cNvPr>
          <p:cNvSpPr/>
          <p:nvPr/>
        </p:nvSpPr>
        <p:spPr>
          <a:xfrm>
            <a:off x="4778375" y="5080000"/>
            <a:ext cx="792163"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6" name="箭號: 向左 25">
            <a:extLst>
              <a:ext uri="{FF2B5EF4-FFF2-40B4-BE49-F238E27FC236}"/>
            </a:extLst>
          </p:cNvPr>
          <p:cNvSpPr/>
          <p:nvPr/>
        </p:nvSpPr>
        <p:spPr>
          <a:xfrm>
            <a:off x="3902075" y="3860800"/>
            <a:ext cx="792163"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7" name="箭號: 向左 26">
            <a:extLst>
              <a:ext uri="{FF2B5EF4-FFF2-40B4-BE49-F238E27FC236}"/>
            </a:extLst>
          </p:cNvPr>
          <p:cNvSpPr/>
          <p:nvPr/>
        </p:nvSpPr>
        <p:spPr>
          <a:xfrm>
            <a:off x="4791075" y="3440113"/>
            <a:ext cx="792163"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8" name="箭號: 向左 27">
            <a:extLst>
              <a:ext uri="{FF2B5EF4-FFF2-40B4-BE49-F238E27FC236}"/>
            </a:extLst>
          </p:cNvPr>
          <p:cNvSpPr/>
          <p:nvPr/>
        </p:nvSpPr>
        <p:spPr>
          <a:xfrm>
            <a:off x="4822825" y="1863725"/>
            <a:ext cx="792163"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9" name="箭號: 向左 28">
            <a:extLst>
              <a:ext uri="{FF2B5EF4-FFF2-40B4-BE49-F238E27FC236}"/>
            </a:extLst>
          </p:cNvPr>
          <p:cNvSpPr/>
          <p:nvPr/>
        </p:nvSpPr>
        <p:spPr>
          <a:xfrm>
            <a:off x="3922713" y="3076575"/>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30" name="箭號: 向左 29">
            <a:extLst>
              <a:ext uri="{FF2B5EF4-FFF2-40B4-BE49-F238E27FC236}"/>
            </a:extLst>
          </p:cNvPr>
          <p:cNvSpPr/>
          <p:nvPr/>
        </p:nvSpPr>
        <p:spPr>
          <a:xfrm>
            <a:off x="4778375" y="4254500"/>
            <a:ext cx="792163"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31" name="箭號: 向左 30">
            <a:extLst>
              <a:ext uri="{FF2B5EF4-FFF2-40B4-BE49-F238E27FC236}"/>
            </a:extLst>
          </p:cNvPr>
          <p:cNvSpPr/>
          <p:nvPr/>
        </p:nvSpPr>
        <p:spPr>
          <a:xfrm>
            <a:off x="4768850" y="4668838"/>
            <a:ext cx="790575"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32" name="箭號: 向左 31">
            <a:extLst>
              <a:ext uri="{FF2B5EF4-FFF2-40B4-BE49-F238E27FC236}"/>
            </a:extLst>
          </p:cNvPr>
          <p:cNvSpPr/>
          <p:nvPr/>
        </p:nvSpPr>
        <p:spPr>
          <a:xfrm>
            <a:off x="3902075" y="3468688"/>
            <a:ext cx="792163"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33" name="箭號: 向左 32">
            <a:extLst>
              <a:ext uri="{FF2B5EF4-FFF2-40B4-BE49-F238E27FC236}"/>
            </a:extLst>
          </p:cNvPr>
          <p:cNvSpPr/>
          <p:nvPr/>
        </p:nvSpPr>
        <p:spPr>
          <a:xfrm>
            <a:off x="3956050" y="2260600"/>
            <a:ext cx="792163"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34" name="箭號: 向左 33">
            <a:extLst>
              <a:ext uri="{FF2B5EF4-FFF2-40B4-BE49-F238E27FC236}"/>
            </a:extLst>
          </p:cNvPr>
          <p:cNvSpPr/>
          <p:nvPr/>
        </p:nvSpPr>
        <p:spPr>
          <a:xfrm>
            <a:off x="3910013" y="4687888"/>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35" name="箭號: 向左 34">
            <a:extLst>
              <a:ext uri="{FF2B5EF4-FFF2-40B4-BE49-F238E27FC236}"/>
            </a:extLst>
          </p:cNvPr>
          <p:cNvSpPr/>
          <p:nvPr/>
        </p:nvSpPr>
        <p:spPr>
          <a:xfrm>
            <a:off x="3965575" y="1833563"/>
            <a:ext cx="792163"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36" name="箭號: 向左 35">
            <a:extLst>
              <a:ext uri="{FF2B5EF4-FFF2-40B4-BE49-F238E27FC236}"/>
            </a:extLst>
          </p:cNvPr>
          <p:cNvSpPr/>
          <p:nvPr/>
        </p:nvSpPr>
        <p:spPr>
          <a:xfrm>
            <a:off x="3910013" y="5514975"/>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37" name="箭號: 向左 36">
            <a:extLst>
              <a:ext uri="{FF2B5EF4-FFF2-40B4-BE49-F238E27FC236}"/>
            </a:extLst>
          </p:cNvPr>
          <p:cNvSpPr/>
          <p:nvPr/>
        </p:nvSpPr>
        <p:spPr>
          <a:xfrm>
            <a:off x="3924300" y="5080000"/>
            <a:ext cx="792163"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38" name="箭號: 向左 37">
            <a:extLst>
              <a:ext uri="{FF2B5EF4-FFF2-40B4-BE49-F238E27FC236}"/>
            </a:extLst>
          </p:cNvPr>
          <p:cNvSpPr/>
          <p:nvPr/>
        </p:nvSpPr>
        <p:spPr>
          <a:xfrm>
            <a:off x="3922713" y="2679700"/>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39" name="箭號: 向左 38">
            <a:extLst>
              <a:ext uri="{FF2B5EF4-FFF2-40B4-BE49-F238E27FC236}"/>
            </a:extLst>
          </p:cNvPr>
          <p:cNvSpPr/>
          <p:nvPr/>
        </p:nvSpPr>
        <p:spPr>
          <a:xfrm>
            <a:off x="3887788" y="4251325"/>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40" name="箭號: 向左 39">
            <a:extLst>
              <a:ext uri="{FF2B5EF4-FFF2-40B4-BE49-F238E27FC236}"/>
            </a:extLst>
          </p:cNvPr>
          <p:cNvSpPr/>
          <p:nvPr/>
        </p:nvSpPr>
        <p:spPr>
          <a:xfrm>
            <a:off x="3068638" y="2649538"/>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41" name="箭號: 向左 40">
            <a:extLst>
              <a:ext uri="{FF2B5EF4-FFF2-40B4-BE49-F238E27FC236}"/>
            </a:extLst>
          </p:cNvPr>
          <p:cNvSpPr/>
          <p:nvPr/>
        </p:nvSpPr>
        <p:spPr>
          <a:xfrm>
            <a:off x="3062288" y="3076575"/>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42" name="箭號: 向左 41">
            <a:extLst>
              <a:ext uri="{FF2B5EF4-FFF2-40B4-BE49-F238E27FC236}"/>
            </a:extLst>
          </p:cNvPr>
          <p:cNvSpPr/>
          <p:nvPr/>
        </p:nvSpPr>
        <p:spPr>
          <a:xfrm>
            <a:off x="3051175" y="3503613"/>
            <a:ext cx="790575"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43" name="箭號: 向左 42">
            <a:extLst>
              <a:ext uri="{FF2B5EF4-FFF2-40B4-BE49-F238E27FC236}"/>
            </a:extLst>
          </p:cNvPr>
          <p:cNvSpPr/>
          <p:nvPr/>
        </p:nvSpPr>
        <p:spPr>
          <a:xfrm>
            <a:off x="2151063" y="2286000"/>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44" name="箭號: 向左 43">
            <a:extLst>
              <a:ext uri="{FF2B5EF4-FFF2-40B4-BE49-F238E27FC236}"/>
            </a:extLst>
          </p:cNvPr>
          <p:cNvSpPr/>
          <p:nvPr/>
        </p:nvSpPr>
        <p:spPr>
          <a:xfrm>
            <a:off x="3998913" y="1466850"/>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45" name="箭號: 向左 44">
            <a:extLst>
              <a:ext uri="{FF2B5EF4-FFF2-40B4-BE49-F238E27FC236}"/>
            </a:extLst>
          </p:cNvPr>
          <p:cNvSpPr/>
          <p:nvPr/>
        </p:nvSpPr>
        <p:spPr>
          <a:xfrm>
            <a:off x="3044825" y="4292600"/>
            <a:ext cx="792163"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46" name="箭號: 向左 45">
            <a:extLst>
              <a:ext uri="{FF2B5EF4-FFF2-40B4-BE49-F238E27FC236}"/>
            </a:extLst>
          </p:cNvPr>
          <p:cNvSpPr/>
          <p:nvPr/>
        </p:nvSpPr>
        <p:spPr>
          <a:xfrm>
            <a:off x="2157413" y="2695575"/>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47" name="箭號: 向左 46">
            <a:extLst>
              <a:ext uri="{FF2B5EF4-FFF2-40B4-BE49-F238E27FC236}"/>
            </a:extLst>
          </p:cNvPr>
          <p:cNvSpPr/>
          <p:nvPr/>
        </p:nvSpPr>
        <p:spPr>
          <a:xfrm>
            <a:off x="3051175" y="3903663"/>
            <a:ext cx="790575"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48" name="箭號: 向左 47">
            <a:extLst>
              <a:ext uri="{FF2B5EF4-FFF2-40B4-BE49-F238E27FC236}"/>
            </a:extLst>
          </p:cNvPr>
          <p:cNvSpPr/>
          <p:nvPr/>
        </p:nvSpPr>
        <p:spPr>
          <a:xfrm>
            <a:off x="3038475" y="4724400"/>
            <a:ext cx="792163"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49" name="箭號: 向左 48">
            <a:extLst>
              <a:ext uri="{FF2B5EF4-FFF2-40B4-BE49-F238E27FC236}"/>
            </a:extLst>
          </p:cNvPr>
          <p:cNvSpPr/>
          <p:nvPr/>
        </p:nvSpPr>
        <p:spPr>
          <a:xfrm>
            <a:off x="2154238" y="3117850"/>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50" name="箭號: 向左 49">
            <a:extLst>
              <a:ext uri="{FF2B5EF4-FFF2-40B4-BE49-F238E27FC236}"/>
            </a:extLst>
          </p:cNvPr>
          <p:cNvSpPr/>
          <p:nvPr/>
        </p:nvSpPr>
        <p:spPr>
          <a:xfrm>
            <a:off x="2154238" y="3514725"/>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51" name="箭號: 向左 50">
            <a:extLst>
              <a:ext uri="{FF2B5EF4-FFF2-40B4-BE49-F238E27FC236}"/>
            </a:extLst>
          </p:cNvPr>
          <p:cNvSpPr/>
          <p:nvPr/>
        </p:nvSpPr>
        <p:spPr>
          <a:xfrm>
            <a:off x="3062288" y="2260600"/>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52" name="箭號: 向左 51">
            <a:extLst>
              <a:ext uri="{FF2B5EF4-FFF2-40B4-BE49-F238E27FC236}"/>
            </a:extLst>
          </p:cNvPr>
          <p:cNvSpPr/>
          <p:nvPr/>
        </p:nvSpPr>
        <p:spPr>
          <a:xfrm>
            <a:off x="1287463" y="3937000"/>
            <a:ext cx="790575"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53" name="箭號: 向左 52">
            <a:extLst>
              <a:ext uri="{FF2B5EF4-FFF2-40B4-BE49-F238E27FC236}"/>
            </a:extLst>
          </p:cNvPr>
          <p:cNvSpPr/>
          <p:nvPr/>
        </p:nvSpPr>
        <p:spPr>
          <a:xfrm>
            <a:off x="1274763" y="3533775"/>
            <a:ext cx="790575"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54" name="箭號: 向左 53">
            <a:extLst>
              <a:ext uri="{FF2B5EF4-FFF2-40B4-BE49-F238E27FC236}"/>
            </a:extLst>
          </p:cNvPr>
          <p:cNvSpPr/>
          <p:nvPr/>
        </p:nvSpPr>
        <p:spPr>
          <a:xfrm>
            <a:off x="1271588" y="3130550"/>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55" name="箭號: 向左 54">
            <a:extLst>
              <a:ext uri="{FF2B5EF4-FFF2-40B4-BE49-F238E27FC236}"/>
            </a:extLst>
          </p:cNvPr>
          <p:cNvSpPr/>
          <p:nvPr/>
        </p:nvSpPr>
        <p:spPr>
          <a:xfrm>
            <a:off x="1277938" y="2714625"/>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56" name="箭號: 向左 55">
            <a:extLst>
              <a:ext uri="{FF2B5EF4-FFF2-40B4-BE49-F238E27FC236}"/>
            </a:extLst>
          </p:cNvPr>
          <p:cNvSpPr/>
          <p:nvPr/>
        </p:nvSpPr>
        <p:spPr>
          <a:xfrm>
            <a:off x="1279525" y="2306638"/>
            <a:ext cx="792163"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57" name="箭號: 向左 56">
            <a:extLst>
              <a:ext uri="{FF2B5EF4-FFF2-40B4-BE49-F238E27FC236}"/>
            </a:extLst>
          </p:cNvPr>
          <p:cNvSpPr/>
          <p:nvPr/>
        </p:nvSpPr>
        <p:spPr>
          <a:xfrm>
            <a:off x="2195513" y="4752975"/>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58" name="箭號: 向左 57">
            <a:extLst>
              <a:ext uri="{FF2B5EF4-FFF2-40B4-BE49-F238E27FC236}"/>
            </a:extLst>
          </p:cNvPr>
          <p:cNvSpPr/>
          <p:nvPr/>
        </p:nvSpPr>
        <p:spPr>
          <a:xfrm>
            <a:off x="2157413" y="4300538"/>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59" name="箭號: 向左 58">
            <a:extLst>
              <a:ext uri="{FF2B5EF4-FFF2-40B4-BE49-F238E27FC236}"/>
            </a:extLst>
          </p:cNvPr>
          <p:cNvSpPr/>
          <p:nvPr/>
        </p:nvSpPr>
        <p:spPr>
          <a:xfrm>
            <a:off x="2154238" y="3916363"/>
            <a:ext cx="792162"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60" name="箭號: 向左 59">
            <a:extLst>
              <a:ext uri="{FF2B5EF4-FFF2-40B4-BE49-F238E27FC236}"/>
            </a:extLst>
          </p:cNvPr>
          <p:cNvSpPr/>
          <p:nvPr/>
        </p:nvSpPr>
        <p:spPr>
          <a:xfrm>
            <a:off x="1287463" y="4741863"/>
            <a:ext cx="790575"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61" name="箭號: 向左 60">
            <a:extLst>
              <a:ext uri="{FF2B5EF4-FFF2-40B4-BE49-F238E27FC236}"/>
            </a:extLst>
          </p:cNvPr>
          <p:cNvSpPr/>
          <p:nvPr/>
        </p:nvSpPr>
        <p:spPr>
          <a:xfrm>
            <a:off x="1276350" y="4325938"/>
            <a:ext cx="792163" cy="346075"/>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62" name="箭號: 向左 61">
            <a:extLst>
              <a:ext uri="{FF2B5EF4-FFF2-40B4-BE49-F238E27FC236}"/>
            </a:extLst>
          </p:cNvPr>
          <p:cNvSpPr/>
          <p:nvPr/>
        </p:nvSpPr>
        <p:spPr>
          <a:xfrm>
            <a:off x="7427913" y="3440113"/>
            <a:ext cx="576262" cy="336550"/>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63" name="箭號: 向左 62">
            <a:extLst>
              <a:ext uri="{FF2B5EF4-FFF2-40B4-BE49-F238E27FC236}"/>
            </a:extLst>
          </p:cNvPr>
          <p:cNvSpPr/>
          <p:nvPr/>
        </p:nvSpPr>
        <p:spPr>
          <a:xfrm>
            <a:off x="7427913" y="3844925"/>
            <a:ext cx="574675" cy="336550"/>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64" name="箭號: 向左 63">
            <a:extLst>
              <a:ext uri="{FF2B5EF4-FFF2-40B4-BE49-F238E27FC236}"/>
            </a:extLst>
          </p:cNvPr>
          <p:cNvSpPr/>
          <p:nvPr/>
        </p:nvSpPr>
        <p:spPr>
          <a:xfrm>
            <a:off x="7432675" y="3048000"/>
            <a:ext cx="574675" cy="338138"/>
          </a:xfrm>
          <a:prstGeom prst="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Tree>
    <p:extLst>
      <p:ext uri="{BB962C8B-B14F-4D97-AF65-F5344CB8AC3E}">
        <p14:creationId xmlns:p14="http://schemas.microsoft.com/office/powerpoint/2010/main" val="415432509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1760563" y="3251937"/>
            <a:ext cx="6332560" cy="1047109"/>
          </a:xfrm>
        </p:spPr>
        <p:txBody>
          <a:bodyPr>
            <a:noAutofit/>
          </a:bodyPr>
          <a:lstStyle/>
          <a:p>
            <a:r>
              <a:rPr lang="zh-TW" altLang="en-US" sz="5400" dirty="0" smtClean="0">
                <a:latin typeface="標楷體" panose="03000509000000000000" pitchFamily="65" charset="-120"/>
                <a:ea typeface="標楷體" panose="03000509000000000000" pitchFamily="65" charset="-120"/>
              </a:rPr>
              <a:t>理解綜合活動領綱之</a:t>
            </a:r>
            <a:r>
              <a:rPr lang="zh-TW" altLang="en-US" sz="5400" dirty="0" smtClean="0">
                <a:solidFill>
                  <a:srgbClr val="00957A"/>
                </a:solidFill>
                <a:latin typeface="標楷體" panose="03000509000000000000" pitchFamily="65" charset="-120"/>
                <a:ea typeface="標楷體" panose="03000509000000000000" pitchFamily="65" charset="-120"/>
              </a:rPr>
              <a:t>策略</a:t>
            </a:r>
            <a:r>
              <a:rPr lang="zh-TW" altLang="en-US" sz="5400" dirty="0" smtClean="0">
                <a:latin typeface="標楷體" panose="03000509000000000000" pitchFamily="65" charset="-120"/>
                <a:ea typeface="標楷體" panose="03000509000000000000" pitchFamily="65" charset="-120"/>
              </a:rPr>
              <a:t>與</a:t>
            </a:r>
            <a:r>
              <a:rPr lang="zh-TW" altLang="en-US" sz="5400" dirty="0" smtClean="0">
                <a:solidFill>
                  <a:srgbClr val="00957A"/>
                </a:solidFill>
                <a:latin typeface="標楷體" panose="03000509000000000000" pitchFamily="65" charset="-120"/>
                <a:ea typeface="標楷體" panose="03000509000000000000" pitchFamily="65" charset="-120"/>
              </a:rPr>
              <a:t>反思</a:t>
            </a:r>
            <a:r>
              <a:rPr lang="zh-TW" altLang="en-US" sz="5400" dirty="0" smtClean="0">
                <a:latin typeface="標楷體" panose="03000509000000000000" pitchFamily="65" charset="-120"/>
                <a:ea typeface="標楷體" panose="03000509000000000000" pitchFamily="65" charset="-120"/>
              </a:rPr>
              <a:t>討論</a:t>
            </a:r>
            <a:endParaRPr lang="zh-TW" altLang="en-US" sz="5400" dirty="0">
              <a:latin typeface="標楷體" panose="03000509000000000000" pitchFamily="65" charset="-120"/>
              <a:ea typeface="標楷體" panose="03000509000000000000" pitchFamily="65" charset="-120"/>
            </a:endParaRPr>
          </a:p>
        </p:txBody>
      </p:sp>
      <p:sp>
        <p:nvSpPr>
          <p:cNvPr id="2" name="文字版面配置區 1"/>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42539585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187355" y="2037284"/>
            <a:ext cx="6946711" cy="2852737"/>
          </a:xfrm>
        </p:spPr>
        <p:txBody>
          <a:bodyPr/>
          <a:lstStyle/>
          <a:p>
            <a:pPr algn="ctr"/>
            <a:r>
              <a:rPr lang="zh-TW" altLang="en-US" dirty="0">
                <a:latin typeface="標楷體" panose="03000509000000000000" pitchFamily="65" charset="-120"/>
                <a:ea typeface="標楷體" panose="03000509000000000000" pitchFamily="65" charset="-120"/>
              </a:rPr>
              <a:t>在本次研習中，您認為具有可行性且未來一定會使用的活動</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策略有哪些</a:t>
            </a:r>
            <a:r>
              <a:rPr lang="zh-TW" altLang="en-US"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
            </a:r>
            <a:br>
              <a:rPr lang="en-US" altLang="zh-TW" dirty="0" smtClean="0">
                <a:latin typeface="標楷體" panose="03000509000000000000" pitchFamily="65" charset="-120"/>
                <a:ea typeface="標楷體" panose="03000509000000000000" pitchFamily="65" charset="-120"/>
              </a:rPr>
            </a:br>
            <a:r>
              <a:rPr lang="zh-TW" altLang="en-US" dirty="0" smtClean="0">
                <a:latin typeface="標楷體" panose="03000509000000000000" pitchFamily="65" charset="-120"/>
                <a:ea typeface="標楷體" panose="03000509000000000000" pitchFamily="65" charset="-120"/>
              </a:rPr>
              <a:t>請</a:t>
            </a:r>
            <a:r>
              <a:rPr lang="zh-TW" altLang="en-US" dirty="0">
                <a:latin typeface="標楷體" panose="03000509000000000000" pitchFamily="65" charset="-120"/>
                <a:ea typeface="標楷體" panose="03000509000000000000" pitchFamily="65" charset="-120"/>
              </a:rPr>
              <a:t>列舉並簡要說明。</a:t>
            </a:r>
          </a:p>
        </p:txBody>
      </p:sp>
    </p:spTree>
    <p:extLst>
      <p:ext uri="{BB962C8B-B14F-4D97-AF65-F5344CB8AC3E}">
        <p14:creationId xmlns:p14="http://schemas.microsoft.com/office/powerpoint/2010/main" val="268685759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24390" y="1709739"/>
            <a:ext cx="7073449" cy="2852737"/>
          </a:xfrm>
        </p:spPr>
        <p:txBody>
          <a:bodyPr/>
          <a:lstStyle/>
          <a:p>
            <a:pPr algn="ctr"/>
            <a:r>
              <a:rPr lang="zh-TW" altLang="zh-TW" dirty="0">
                <a:latin typeface="標楷體" panose="03000509000000000000" pitchFamily="65" charset="-120"/>
                <a:ea typeface="標楷體" panose="03000509000000000000" pitchFamily="65" charset="-120"/>
              </a:rPr>
              <a:t>在本次研習中，您認為哪些活動</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策略的操作或使用需要調整？請列舉並簡要說明理由與調整方法。</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07972643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78423" y="2442949"/>
            <a:ext cx="7077573" cy="1573616"/>
          </a:xfrm>
        </p:spPr>
        <p:txBody>
          <a:bodyPr/>
          <a:lstStyle/>
          <a:p>
            <a:pPr algn="ctr"/>
            <a:r>
              <a:rPr lang="zh-TW" altLang="zh-TW" dirty="0">
                <a:latin typeface="標楷體" panose="03000509000000000000" pitchFamily="65" charset="-120"/>
                <a:ea typeface="標楷體" panose="03000509000000000000" pitchFamily="65" charset="-120"/>
              </a:rPr>
              <a:t>對領綱宣講或引領</a:t>
            </a:r>
            <a:r>
              <a:rPr lang="zh-TW" altLang="zh-TW" dirty="0" smtClean="0">
                <a:latin typeface="標楷體" panose="03000509000000000000" pitchFamily="65" charset="-120"/>
                <a:ea typeface="標楷體" panose="03000509000000000000" pitchFamily="65" charset="-120"/>
              </a:rPr>
              <a:t>理解</a:t>
            </a:r>
            <a:r>
              <a:rPr lang="en-US" altLang="zh-TW" dirty="0" smtClean="0">
                <a:latin typeface="標楷體" panose="03000509000000000000" pitchFamily="65" charset="-120"/>
                <a:ea typeface="標楷體" panose="03000509000000000000" pitchFamily="65" charset="-120"/>
              </a:rPr>
              <a:t/>
            </a:r>
            <a:br>
              <a:rPr lang="en-US" altLang="zh-TW" dirty="0" smtClean="0">
                <a:latin typeface="標楷體" panose="03000509000000000000" pitchFamily="65" charset="-120"/>
                <a:ea typeface="標楷體" panose="03000509000000000000" pitchFamily="65" charset="-120"/>
              </a:rPr>
            </a:br>
            <a:r>
              <a:rPr lang="zh-TW" altLang="zh-TW" dirty="0" smtClean="0">
                <a:latin typeface="標楷體" panose="03000509000000000000" pitchFamily="65" charset="-120"/>
                <a:ea typeface="標楷體" panose="03000509000000000000" pitchFamily="65" charset="-120"/>
              </a:rPr>
              <a:t>的</a:t>
            </a:r>
            <a:r>
              <a:rPr lang="zh-TW" altLang="zh-TW" dirty="0">
                <a:latin typeface="標楷體" panose="03000509000000000000" pitchFamily="65" charset="-120"/>
                <a:ea typeface="標楷體" panose="03000509000000000000" pitchFamily="65" charset="-120"/>
              </a:rPr>
              <a:t>其他建議。</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6532948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3121428" y="140247"/>
            <a:ext cx="2979121" cy="1047109"/>
          </a:xfrm>
        </p:spPr>
        <p:txBody>
          <a:bodyPr>
            <a:normAutofit/>
          </a:bodyPr>
          <a:lstStyle/>
          <a:p>
            <a:r>
              <a:rPr lang="zh-TW" altLang="en-US" dirty="0" smtClean="0"/>
              <a:t>實作說明</a:t>
            </a:r>
            <a:endParaRPr lang="zh-TW" altLang="en-US" dirty="0"/>
          </a:p>
        </p:txBody>
      </p:sp>
      <p:sp>
        <p:nvSpPr>
          <p:cNvPr id="7" name="文字版面配置區 6"/>
          <p:cNvSpPr>
            <a:spLocks noGrp="1"/>
          </p:cNvSpPr>
          <p:nvPr>
            <p:ph type="body" idx="1"/>
          </p:nvPr>
        </p:nvSpPr>
        <p:spPr>
          <a:xfrm>
            <a:off x="924138" y="1232115"/>
            <a:ext cx="7714895" cy="4240637"/>
          </a:xfrm>
        </p:spPr>
        <p:txBody>
          <a:bodyPr>
            <a:noAutofit/>
          </a:bodyPr>
          <a:lstStyle/>
          <a:p>
            <a:pPr marL="355600" indent="-355600">
              <a:spcBef>
                <a:spcPts val="1200"/>
              </a:spcBef>
            </a:pPr>
            <a:r>
              <a:rPr lang="en-US" altLang="zh-TW" sz="2000" dirty="0" smtClean="0">
                <a:solidFill>
                  <a:schemeClr val="tx1"/>
                </a:solidFill>
                <a:latin typeface="標楷體" panose="03000509000000000000" pitchFamily="65" charset="-120"/>
                <a:ea typeface="標楷體" panose="03000509000000000000" pitchFamily="65" charset="-120"/>
              </a:rPr>
              <a:t>1.</a:t>
            </a:r>
            <a:r>
              <a:rPr lang="zh-TW" altLang="en-US" sz="2400" dirty="0" smtClean="0">
                <a:solidFill>
                  <a:schemeClr val="tx1"/>
                </a:solidFill>
                <a:latin typeface="標楷體" panose="03000509000000000000" pitchFamily="65" charset="-120"/>
                <a:ea typeface="標楷體" panose="03000509000000000000" pitchFamily="65" charset="-120"/>
              </a:rPr>
              <a:t>以小組為單位</a:t>
            </a:r>
            <a:endParaRPr lang="en-US" altLang="zh-TW" sz="2400" dirty="0" smtClean="0">
              <a:solidFill>
                <a:schemeClr val="tx1"/>
              </a:solidFill>
              <a:latin typeface="標楷體" panose="03000509000000000000" pitchFamily="65" charset="-120"/>
              <a:ea typeface="標楷體" panose="03000509000000000000" pitchFamily="65" charset="-120"/>
            </a:endParaRPr>
          </a:p>
          <a:p>
            <a:pPr marL="355600" indent="-355600">
              <a:spcBef>
                <a:spcPts val="1200"/>
              </a:spcBef>
            </a:pPr>
            <a:r>
              <a:rPr kumimoji="1" lang="en-US" altLang="zh-TW" sz="2400" b="1" dirty="0">
                <a:solidFill>
                  <a:prstClr val="black"/>
                </a:solidFill>
                <a:latin typeface="標楷體" panose="03000509000000000000" pitchFamily="65" charset="-120"/>
                <a:ea typeface="標楷體" panose="03000509000000000000" pitchFamily="65" charset="-120"/>
              </a:rPr>
              <a:t>2</a:t>
            </a:r>
            <a:r>
              <a:rPr kumimoji="1" lang="en-US" altLang="zh-TW" sz="2400" b="1" dirty="0" smtClean="0">
                <a:solidFill>
                  <a:prstClr val="black"/>
                </a:solidFill>
                <a:latin typeface="標楷體" panose="03000509000000000000" pitchFamily="65" charset="-120"/>
                <a:ea typeface="標楷體" panose="03000509000000000000" pitchFamily="65" charset="-120"/>
              </a:rPr>
              <a:t>.</a:t>
            </a:r>
            <a:r>
              <a:rPr kumimoji="1" lang="zh-TW" altLang="en-US" sz="2400" dirty="0" smtClean="0">
                <a:solidFill>
                  <a:prstClr val="black"/>
                </a:solidFill>
                <a:latin typeface="標楷體" panose="03000509000000000000" pitchFamily="65" charset="-120"/>
                <a:ea typeface="標楷體" panose="03000509000000000000" pitchFamily="65" charset="-120"/>
              </a:rPr>
              <a:t>以公播版簡報為基礎</a:t>
            </a:r>
            <a:endParaRPr kumimoji="1" lang="en-US" altLang="zh-TW" sz="2400" dirty="0" smtClean="0">
              <a:solidFill>
                <a:prstClr val="black"/>
              </a:solidFill>
              <a:latin typeface="標楷體" panose="03000509000000000000" pitchFamily="65" charset="-120"/>
              <a:ea typeface="標楷體" panose="03000509000000000000" pitchFamily="65" charset="-120"/>
            </a:endParaRPr>
          </a:p>
          <a:p>
            <a:pPr marL="355600" indent="-355600">
              <a:spcBef>
                <a:spcPts val="1200"/>
              </a:spcBef>
            </a:pPr>
            <a:r>
              <a:rPr kumimoji="1" lang="en-US" altLang="zh-TW" sz="2400" b="1" dirty="0" smtClean="0">
                <a:solidFill>
                  <a:prstClr val="black"/>
                </a:solidFill>
                <a:latin typeface="標楷體" panose="03000509000000000000" pitchFamily="65" charset="-120"/>
                <a:ea typeface="標楷體" panose="03000509000000000000" pitchFamily="65" charset="-120"/>
              </a:rPr>
              <a:t>3.</a:t>
            </a:r>
            <a:r>
              <a:rPr kumimoji="1" lang="zh-TW" altLang="en-US" sz="2400" dirty="0">
                <a:solidFill>
                  <a:prstClr val="black"/>
                </a:solidFill>
                <a:latin typeface="標楷體" panose="03000509000000000000" pitchFamily="65" charset="-120"/>
                <a:ea typeface="標楷體" panose="03000509000000000000" pitchFamily="65" charset="-120"/>
              </a:rPr>
              <a:t>依據</a:t>
            </a:r>
            <a:r>
              <a:rPr lang="zh-TW" altLang="en-US" sz="2400" dirty="0" smtClean="0">
                <a:solidFill>
                  <a:schemeClr val="tx1"/>
                </a:solidFill>
                <a:latin typeface="標楷體" panose="03000509000000000000" pitchFamily="65" charset="-120"/>
                <a:ea typeface="標楷體" panose="03000509000000000000" pitchFamily="65" charset="-120"/>
              </a:rPr>
              <a:t>縣市需求</a:t>
            </a:r>
            <a:r>
              <a:rPr lang="zh-TW" altLang="en-US" sz="2400" dirty="0">
                <a:solidFill>
                  <a:schemeClr val="tx1"/>
                </a:solidFill>
                <a:latin typeface="標楷體" panose="03000509000000000000" pitchFamily="65" charset="-120"/>
                <a:ea typeface="標楷體" panose="03000509000000000000" pitchFamily="65" charset="-120"/>
              </a:rPr>
              <a:t>進行</a:t>
            </a:r>
            <a:r>
              <a:rPr lang="zh-TW" altLang="en-US" sz="2400" dirty="0" smtClean="0">
                <a:solidFill>
                  <a:schemeClr val="tx1"/>
                </a:solidFill>
                <a:latin typeface="標楷體" panose="03000509000000000000" pitchFamily="65" charset="-120"/>
                <a:ea typeface="標楷體" panose="03000509000000000000" pitchFamily="65" charset="-120"/>
              </a:rPr>
              <a:t>調整，調整方式如下</a:t>
            </a:r>
            <a:r>
              <a:rPr lang="en-US" altLang="zh-TW" sz="2400" dirty="0" smtClean="0">
                <a:solidFill>
                  <a:schemeClr val="tx1"/>
                </a:solidFill>
                <a:latin typeface="標楷體" panose="03000509000000000000" pitchFamily="65" charset="-120"/>
                <a:ea typeface="標楷體" panose="03000509000000000000" pitchFamily="65" charset="-120"/>
              </a:rPr>
              <a:t>:</a:t>
            </a:r>
            <a:endParaRPr kumimoji="1" lang="en-US" altLang="zh-TW" sz="2400" b="1" dirty="0" smtClean="0">
              <a:solidFill>
                <a:prstClr val="black"/>
              </a:solidFill>
              <a:latin typeface="標楷體" panose="03000509000000000000" pitchFamily="65" charset="-120"/>
              <a:ea typeface="標楷體" panose="03000509000000000000" pitchFamily="65" charset="-120"/>
            </a:endParaRPr>
          </a:p>
          <a:p>
            <a:pPr marL="355600" indent="-355600">
              <a:spcBef>
                <a:spcPts val="1200"/>
              </a:spcBef>
            </a:pPr>
            <a:r>
              <a:rPr lang="en-US" altLang="zh-TW" sz="2400" dirty="0" smtClean="0">
                <a:solidFill>
                  <a:schemeClr val="tx1"/>
                </a:solidFill>
                <a:latin typeface="標楷體" panose="03000509000000000000" pitchFamily="65" charset="-120"/>
                <a:ea typeface="標楷體" panose="03000509000000000000" pitchFamily="65" charset="-120"/>
              </a:rPr>
              <a:t>(1)</a:t>
            </a:r>
            <a:r>
              <a:rPr lang="zh-TW" altLang="en-US" sz="2400" dirty="0" smtClean="0">
                <a:solidFill>
                  <a:schemeClr val="tx1"/>
                </a:solidFill>
                <a:latin typeface="標楷體" panose="03000509000000000000" pitchFamily="65" charset="-120"/>
                <a:ea typeface="標楷體" panose="03000509000000000000" pitchFamily="65" charset="-120"/>
              </a:rPr>
              <a:t>調整簡報為</a:t>
            </a:r>
            <a:r>
              <a:rPr lang="en-US" altLang="zh-TW" sz="2400" dirty="0" smtClean="0">
                <a:solidFill>
                  <a:schemeClr val="tx1"/>
                </a:solidFill>
                <a:latin typeface="標楷體" panose="03000509000000000000" pitchFamily="65" charset="-120"/>
                <a:ea typeface="標楷體" panose="03000509000000000000" pitchFamily="65" charset="-120"/>
              </a:rPr>
              <a:t>32~50</a:t>
            </a:r>
            <a:r>
              <a:rPr lang="zh-TW" altLang="en-US" sz="2400" dirty="0" smtClean="0">
                <a:solidFill>
                  <a:schemeClr val="tx1"/>
                </a:solidFill>
                <a:latin typeface="標楷體" panose="03000509000000000000" pitchFamily="65" charset="-120"/>
                <a:ea typeface="標楷體" panose="03000509000000000000" pitchFamily="65" charset="-120"/>
              </a:rPr>
              <a:t>頁</a:t>
            </a:r>
            <a:r>
              <a:rPr lang="zh-TW" altLang="en-US" sz="2400" dirty="0">
                <a:solidFill>
                  <a:schemeClr val="tx1"/>
                </a:solidFill>
                <a:latin typeface="標楷體" panose="03000509000000000000" pitchFamily="65" charset="-120"/>
                <a:ea typeface="標楷體" panose="03000509000000000000" pitchFamily="65" charset="-120"/>
              </a:rPr>
              <a:t>，內容</a:t>
            </a:r>
            <a:r>
              <a:rPr lang="zh-TW" altLang="en-US" sz="2400" dirty="0" smtClean="0">
                <a:solidFill>
                  <a:schemeClr val="tx1"/>
                </a:solidFill>
                <a:latin typeface="標楷體" panose="03000509000000000000" pitchFamily="65" charset="-120"/>
                <a:ea typeface="標楷體" panose="03000509000000000000" pitchFamily="65" charset="-120"/>
              </a:rPr>
              <a:t>包含</a:t>
            </a:r>
            <a:r>
              <a:rPr lang="en-US" altLang="zh-TW" sz="2400" dirty="0" smtClean="0">
                <a:solidFill>
                  <a:schemeClr val="tx1"/>
                </a:solidFill>
                <a:latin typeface="標楷體" panose="03000509000000000000" pitchFamily="65" charset="-120"/>
                <a:ea typeface="標楷體" panose="03000509000000000000" pitchFamily="65" charset="-120"/>
              </a:rPr>
              <a:t>:</a:t>
            </a:r>
            <a:r>
              <a:rPr kumimoji="1" lang="zh-TW" altLang="en-US" sz="2400" dirty="0" smtClean="0">
                <a:solidFill>
                  <a:prstClr val="black"/>
                </a:solidFill>
                <a:latin typeface="標楷體" panose="03000509000000000000" pitchFamily="65" charset="-120"/>
                <a:ea typeface="標楷體" panose="03000509000000000000" pitchFamily="65" charset="-120"/>
              </a:rPr>
              <a:t>綜合</a:t>
            </a:r>
            <a:r>
              <a:rPr kumimoji="1" lang="zh-TW" altLang="en-US" sz="2400" dirty="0">
                <a:solidFill>
                  <a:prstClr val="black"/>
                </a:solidFill>
                <a:latin typeface="標楷體" panose="03000509000000000000" pitchFamily="65" charset="-120"/>
                <a:ea typeface="標楷體" panose="03000509000000000000" pitchFamily="65" charset="-120"/>
              </a:rPr>
              <a:t>活動領綱</a:t>
            </a:r>
            <a:r>
              <a:rPr kumimoji="1" lang="zh-TW" altLang="en-US" sz="2400" dirty="0" smtClean="0">
                <a:solidFill>
                  <a:prstClr val="black"/>
                </a:solidFill>
                <a:latin typeface="標楷體" panose="03000509000000000000" pitchFamily="65" charset="-120"/>
                <a:ea typeface="標楷體" panose="03000509000000000000" pitchFamily="65" charset="-120"/>
              </a:rPr>
              <a:t>特色、綜合</a:t>
            </a:r>
            <a:r>
              <a:rPr kumimoji="1" lang="zh-TW" altLang="en-US" sz="2400" dirty="0">
                <a:solidFill>
                  <a:prstClr val="black"/>
                </a:solidFill>
                <a:latin typeface="標楷體" panose="03000509000000000000" pitchFamily="65" charset="-120"/>
                <a:ea typeface="標楷體" panose="03000509000000000000" pitchFamily="65" charset="-120"/>
              </a:rPr>
              <a:t>活動領綱重要</a:t>
            </a:r>
            <a:r>
              <a:rPr kumimoji="1" lang="zh-TW" altLang="en-US" sz="2400" dirty="0" smtClean="0">
                <a:solidFill>
                  <a:prstClr val="black"/>
                </a:solidFill>
                <a:latin typeface="標楷體" panose="03000509000000000000" pitchFamily="65" charset="-120"/>
                <a:ea typeface="標楷體" panose="03000509000000000000" pitchFamily="65" charset="-120"/>
              </a:rPr>
              <a:t>內涵、綜合</a:t>
            </a:r>
            <a:r>
              <a:rPr kumimoji="1" lang="zh-TW" altLang="en-US" sz="2400" dirty="0">
                <a:solidFill>
                  <a:prstClr val="black"/>
                </a:solidFill>
                <a:latin typeface="標楷體" panose="03000509000000000000" pitchFamily="65" charset="-120"/>
                <a:ea typeface="標楷體" panose="03000509000000000000" pitchFamily="65" charset="-120"/>
              </a:rPr>
              <a:t>活動領綱實施</a:t>
            </a:r>
            <a:r>
              <a:rPr kumimoji="1" lang="zh-TW" altLang="en-US" sz="2400" dirty="0" smtClean="0">
                <a:solidFill>
                  <a:prstClr val="black"/>
                </a:solidFill>
                <a:latin typeface="標楷體" panose="03000509000000000000" pitchFamily="65" charset="-120"/>
                <a:ea typeface="標楷體" panose="03000509000000000000" pitchFamily="65" charset="-120"/>
              </a:rPr>
              <a:t>要點</a:t>
            </a:r>
            <a:r>
              <a:rPr kumimoji="1" lang="zh-TW" altLang="en-US" sz="2400" dirty="0">
                <a:solidFill>
                  <a:prstClr val="black"/>
                </a:solidFill>
                <a:latin typeface="標楷體" panose="03000509000000000000" pitchFamily="65" charset="-120"/>
                <a:ea typeface="標楷體" panose="03000509000000000000" pitchFamily="65" charset="-120"/>
              </a:rPr>
              <a:t>、</a:t>
            </a:r>
            <a:r>
              <a:rPr kumimoji="1" lang="zh-TW" altLang="en-US" sz="2400" dirty="0" smtClean="0">
                <a:solidFill>
                  <a:prstClr val="black"/>
                </a:solidFill>
                <a:latin typeface="標楷體" panose="03000509000000000000" pitchFamily="65" charset="-120"/>
                <a:ea typeface="標楷體" panose="03000509000000000000" pitchFamily="65" charset="-120"/>
              </a:rPr>
              <a:t>議題</a:t>
            </a:r>
            <a:r>
              <a:rPr kumimoji="1" lang="zh-TW" altLang="en-US" sz="2400" dirty="0">
                <a:solidFill>
                  <a:prstClr val="black"/>
                </a:solidFill>
                <a:latin typeface="標楷體" panose="03000509000000000000" pitchFamily="65" charset="-120"/>
                <a:ea typeface="標楷體" panose="03000509000000000000" pitchFamily="65" charset="-120"/>
              </a:rPr>
              <a:t>融入綜合活動領</a:t>
            </a:r>
            <a:r>
              <a:rPr kumimoji="1" lang="zh-TW" altLang="en-US" sz="2400" dirty="0" smtClean="0">
                <a:solidFill>
                  <a:prstClr val="black"/>
                </a:solidFill>
                <a:latin typeface="標楷體" panose="03000509000000000000" pitchFamily="65" charset="-120"/>
                <a:ea typeface="標楷體" panose="03000509000000000000" pitchFamily="65" charset="-120"/>
              </a:rPr>
              <a:t>綱</a:t>
            </a:r>
            <a:endParaRPr kumimoji="1" lang="en-US" altLang="zh-TW" sz="2400" dirty="0" smtClean="0">
              <a:solidFill>
                <a:prstClr val="black"/>
              </a:solidFill>
              <a:latin typeface="標楷體" panose="03000509000000000000" pitchFamily="65" charset="-120"/>
              <a:ea typeface="標楷體" panose="03000509000000000000" pitchFamily="65" charset="-120"/>
            </a:endParaRPr>
          </a:p>
          <a:p>
            <a:pPr marL="355600" indent="-355600">
              <a:spcBef>
                <a:spcPts val="1200"/>
              </a:spcBef>
            </a:pPr>
            <a:r>
              <a:rPr kumimoji="1" lang="en-US" altLang="zh-TW" sz="2400" dirty="0" smtClean="0">
                <a:solidFill>
                  <a:prstClr val="black"/>
                </a:solidFill>
                <a:latin typeface="標楷體" panose="03000509000000000000" pitchFamily="65" charset="-120"/>
                <a:ea typeface="標楷體" panose="03000509000000000000" pitchFamily="65" charset="-120"/>
              </a:rPr>
              <a:t>(2)</a:t>
            </a:r>
            <a:r>
              <a:rPr kumimoji="1" lang="zh-TW" altLang="en-US" sz="2400" dirty="0" smtClean="0">
                <a:solidFill>
                  <a:prstClr val="black"/>
                </a:solidFill>
                <a:latin typeface="標楷體" panose="03000509000000000000" pitchFamily="65" charset="-120"/>
                <a:ea typeface="標楷體" panose="03000509000000000000" pitchFamily="65" charset="-120"/>
              </a:rPr>
              <a:t>新增</a:t>
            </a:r>
            <a:r>
              <a:rPr kumimoji="1" lang="zh-TW" altLang="en-US" sz="2400" dirty="0">
                <a:solidFill>
                  <a:prstClr val="black"/>
                </a:solidFill>
                <a:latin typeface="標楷體" panose="03000509000000000000" pitchFamily="65" charset="-120"/>
                <a:ea typeface="標楷體" panose="03000509000000000000" pitchFamily="65" charset="-120"/>
              </a:rPr>
              <a:t>資料來源須為領綱或課程手冊之內容</a:t>
            </a:r>
            <a:endParaRPr kumimoji="1" lang="en-US" altLang="zh-TW" sz="2400" dirty="0">
              <a:solidFill>
                <a:prstClr val="black"/>
              </a:solidFill>
              <a:latin typeface="標楷體" panose="03000509000000000000" pitchFamily="65" charset="-120"/>
              <a:ea typeface="標楷體" panose="03000509000000000000" pitchFamily="65" charset="-120"/>
            </a:endParaRPr>
          </a:p>
          <a:p>
            <a:pPr lvl="1" indent="-342900" eaLnBrk="0" fontAlgn="base" hangingPunct="0">
              <a:lnSpc>
                <a:spcPct val="100000"/>
              </a:lnSpc>
              <a:spcBef>
                <a:spcPts val="1200"/>
              </a:spcBef>
              <a:spcAft>
                <a:spcPct val="0"/>
              </a:spcAft>
            </a:pPr>
            <a:r>
              <a:rPr lang="en-US" altLang="zh-TW" sz="2400" dirty="0" smtClean="0">
                <a:solidFill>
                  <a:schemeClr val="tx1"/>
                </a:solidFill>
                <a:latin typeface="標楷體" panose="03000509000000000000" pitchFamily="65" charset="-120"/>
                <a:ea typeface="標楷體" panose="03000509000000000000" pitchFamily="65" charset="-120"/>
              </a:rPr>
              <a:t>4.</a:t>
            </a:r>
            <a:r>
              <a:rPr lang="zh-TW" altLang="en-US" sz="2400" dirty="0">
                <a:solidFill>
                  <a:schemeClr val="tx1"/>
                </a:solidFill>
                <a:latin typeface="標楷體" panose="03000509000000000000" pitchFamily="65" charset="-120"/>
                <a:ea typeface="標楷體" panose="03000509000000000000" pitchFamily="65" charset="-120"/>
              </a:rPr>
              <a:t>規劃三小時的宣講</a:t>
            </a:r>
            <a:r>
              <a:rPr lang="zh-TW" altLang="en-US" sz="2400" dirty="0" smtClean="0">
                <a:solidFill>
                  <a:schemeClr val="tx1"/>
                </a:solidFill>
                <a:latin typeface="標楷體" panose="03000509000000000000" pitchFamily="65" charset="-120"/>
                <a:ea typeface="標楷體" panose="03000509000000000000" pitchFamily="65" charset="-120"/>
              </a:rPr>
              <a:t>流程</a:t>
            </a:r>
            <a:r>
              <a:rPr lang="en-US" altLang="zh-TW" sz="2400" dirty="0" smtClean="0">
                <a:solidFill>
                  <a:schemeClr val="tx1"/>
                </a:solidFill>
                <a:latin typeface="標楷體" panose="03000509000000000000" pitchFamily="65" charset="-120"/>
                <a:ea typeface="標楷體" panose="03000509000000000000" pitchFamily="65" charset="-120"/>
              </a:rPr>
              <a:t>(</a:t>
            </a:r>
            <a:r>
              <a:rPr lang="zh-TW" altLang="en-US" sz="2400" dirty="0">
                <a:solidFill>
                  <a:schemeClr val="tx1"/>
                </a:solidFill>
                <a:latin typeface="標楷體" panose="03000509000000000000" pitchFamily="65" charset="-120"/>
                <a:ea typeface="標楷體" panose="03000509000000000000" pitchFamily="65" charset="-120"/>
              </a:rPr>
              <a:t>含</a:t>
            </a:r>
            <a:r>
              <a:rPr lang="zh-TW" altLang="en-US" sz="2400" dirty="0" smtClean="0">
                <a:solidFill>
                  <a:schemeClr val="tx1"/>
                </a:solidFill>
                <a:latin typeface="標楷體" panose="03000509000000000000" pitchFamily="65" charset="-120"/>
                <a:ea typeface="標楷體" panose="03000509000000000000" pitchFamily="65" charset="-120"/>
              </a:rPr>
              <a:t>總綱</a:t>
            </a:r>
            <a:r>
              <a:rPr lang="zh-TW" altLang="en-US" sz="2400" dirty="0">
                <a:solidFill>
                  <a:schemeClr val="tx1"/>
                </a:solidFill>
                <a:latin typeface="標楷體" panose="03000509000000000000" pitchFamily="65" charset="-120"/>
                <a:ea typeface="標楷體" panose="03000509000000000000" pitchFamily="65" charset="-120"/>
              </a:rPr>
              <a:t>重要</a:t>
            </a:r>
            <a:r>
              <a:rPr lang="zh-TW" altLang="en-US" sz="2400" dirty="0" smtClean="0">
                <a:solidFill>
                  <a:schemeClr val="tx1"/>
                </a:solidFill>
                <a:latin typeface="標楷體" panose="03000509000000000000" pitchFamily="65" charset="-120"/>
                <a:ea typeface="標楷體" panose="03000509000000000000" pitchFamily="65" charset="-120"/>
              </a:rPr>
              <a:t>內涵、</a:t>
            </a:r>
            <a:r>
              <a:rPr lang="zh-TW" altLang="en-US" sz="2400" dirty="0">
                <a:solidFill>
                  <a:schemeClr val="tx1"/>
                </a:solidFill>
                <a:latin typeface="標楷體" panose="03000509000000000000" pitchFamily="65" charset="-120"/>
                <a:ea typeface="標楷體" panose="03000509000000000000" pitchFamily="65" charset="-120"/>
              </a:rPr>
              <a:t>領域</a:t>
            </a:r>
            <a:r>
              <a:rPr lang="en-US" altLang="zh-TW" sz="2400" dirty="0">
                <a:solidFill>
                  <a:schemeClr val="tx1"/>
                </a:solidFill>
                <a:latin typeface="標楷體" panose="03000509000000000000" pitchFamily="65" charset="-120"/>
                <a:ea typeface="標楷體" panose="03000509000000000000" pitchFamily="65" charset="-120"/>
              </a:rPr>
              <a:t>/</a:t>
            </a:r>
            <a:r>
              <a:rPr lang="zh-TW" altLang="en-US" sz="2400" dirty="0">
                <a:solidFill>
                  <a:schemeClr val="tx1"/>
                </a:solidFill>
                <a:latin typeface="標楷體" panose="03000509000000000000" pitchFamily="65" charset="-120"/>
                <a:ea typeface="標楷體" panose="03000509000000000000" pitchFamily="65" charset="-120"/>
              </a:rPr>
              <a:t>科目與彈性學習課程實施之</a:t>
            </a:r>
            <a:r>
              <a:rPr lang="zh-TW" altLang="en-US" sz="2400" dirty="0" smtClean="0">
                <a:solidFill>
                  <a:schemeClr val="tx1"/>
                </a:solidFill>
                <a:latin typeface="標楷體" panose="03000509000000000000" pitchFamily="65" charset="-120"/>
                <a:ea typeface="標楷體" panose="03000509000000000000" pitchFamily="65" charset="-120"/>
              </a:rPr>
              <a:t>關係</a:t>
            </a:r>
            <a:r>
              <a:rPr lang="en-US" altLang="zh-TW" sz="2400" dirty="0" smtClean="0">
                <a:solidFill>
                  <a:schemeClr val="tx1"/>
                </a:solidFill>
                <a:latin typeface="標楷體" panose="03000509000000000000" pitchFamily="65" charset="-120"/>
                <a:ea typeface="標楷體" panose="03000509000000000000" pitchFamily="65" charset="-120"/>
              </a:rPr>
              <a:t>)</a:t>
            </a:r>
            <a:r>
              <a:rPr kumimoji="1" lang="zh-TW" altLang="en-US" sz="2400" dirty="0" smtClean="0">
                <a:solidFill>
                  <a:prstClr val="black"/>
                </a:solidFill>
                <a:latin typeface="標楷體" panose="03000509000000000000" pitchFamily="65" charset="-120"/>
                <a:ea typeface="標楷體" panose="03000509000000000000" pitchFamily="65" charset="-120"/>
              </a:rPr>
              <a:t>、作法及互動與體驗式的策略方法。</a:t>
            </a:r>
            <a:endParaRPr lang="en-US" altLang="zh-TW" sz="2400" dirty="0">
              <a:solidFill>
                <a:schemeClr val="tx1"/>
              </a:solidFill>
              <a:latin typeface="標楷體" panose="03000509000000000000" pitchFamily="65" charset="-120"/>
              <a:ea typeface="標楷體" panose="03000509000000000000" pitchFamily="65" charset="-120"/>
            </a:endParaRPr>
          </a:p>
          <a:p>
            <a:pPr lvl="1" indent="-342900" eaLnBrk="0" fontAlgn="base" hangingPunct="0">
              <a:lnSpc>
                <a:spcPct val="100000"/>
              </a:lnSpc>
              <a:spcBef>
                <a:spcPts val="1200"/>
              </a:spcBef>
              <a:spcAft>
                <a:spcPct val="0"/>
              </a:spcAft>
            </a:pPr>
            <a:r>
              <a:rPr kumimoji="1" lang="en-US" altLang="zh-TW" sz="2400" dirty="0" smtClean="0">
                <a:solidFill>
                  <a:schemeClr val="tx1"/>
                </a:solidFill>
                <a:latin typeface="標楷體" panose="03000509000000000000" pitchFamily="65" charset="-120"/>
                <a:ea typeface="標楷體" panose="03000509000000000000" pitchFamily="65" charset="-120"/>
              </a:rPr>
              <a:t>5.</a:t>
            </a:r>
            <a:r>
              <a:rPr kumimoji="1" lang="zh-TW" altLang="en-US" sz="2400" dirty="0" smtClean="0">
                <a:solidFill>
                  <a:prstClr val="black"/>
                </a:solidFill>
                <a:latin typeface="標楷體" panose="03000509000000000000" pitchFamily="65" charset="-120"/>
                <a:ea typeface="標楷體" panose="03000509000000000000" pitchFamily="65" charset="-120"/>
              </a:rPr>
              <a:t>製作時間</a:t>
            </a:r>
            <a:r>
              <a:rPr kumimoji="1" lang="en-US" altLang="zh-TW" sz="2400" dirty="0" smtClean="0">
                <a:solidFill>
                  <a:prstClr val="black"/>
                </a:solidFill>
                <a:latin typeface="標楷體" panose="03000509000000000000" pitchFamily="65" charset="-120"/>
                <a:ea typeface="標楷體" panose="03000509000000000000" pitchFamily="65" charset="-120"/>
              </a:rPr>
              <a:t>:80</a:t>
            </a:r>
            <a:r>
              <a:rPr kumimoji="1" lang="zh-TW" altLang="en-US" sz="2400" dirty="0" smtClean="0">
                <a:solidFill>
                  <a:prstClr val="black"/>
                </a:solidFill>
                <a:latin typeface="標楷體" panose="03000509000000000000" pitchFamily="65" charset="-120"/>
                <a:ea typeface="標楷體" panose="03000509000000000000" pitchFamily="65" charset="-120"/>
              </a:rPr>
              <a:t>分鐘</a:t>
            </a:r>
            <a:endParaRPr kumimoji="1" lang="en-US" altLang="zh-TW" sz="2400" dirty="0" smtClean="0">
              <a:solidFill>
                <a:prstClr val="black"/>
              </a:solidFill>
              <a:latin typeface="標楷體" panose="03000509000000000000" pitchFamily="65" charset="-120"/>
              <a:ea typeface="標楷體" panose="03000509000000000000" pitchFamily="65" charset="-120"/>
            </a:endParaRPr>
          </a:p>
        </p:txBody>
      </p:sp>
      <p:sp>
        <p:nvSpPr>
          <p:cNvPr id="4" name="文字方塊 3"/>
          <p:cNvSpPr txBox="1"/>
          <p:nvPr/>
        </p:nvSpPr>
        <p:spPr>
          <a:xfrm>
            <a:off x="5967097" y="5770924"/>
            <a:ext cx="2781531"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zh-TW" altLang="en-US" sz="2400" dirty="0" smtClean="0">
                <a:latin typeface="Microsoft JhengHei" charset="-120"/>
                <a:ea typeface="Microsoft JhengHei" charset="-120"/>
                <a:cs typeface="Microsoft JhengHei" charset="-120"/>
              </a:rPr>
              <a:t>參考手冊附件二</a:t>
            </a:r>
            <a:r>
              <a:rPr lang="en-US" altLang="zh-TW" sz="2400" dirty="0" smtClean="0">
                <a:latin typeface="Microsoft JhengHei" charset="-120"/>
                <a:ea typeface="Microsoft JhengHei" charset="-120"/>
                <a:cs typeface="Microsoft JhengHei" charset="-120"/>
              </a:rPr>
              <a:t>p.7</a:t>
            </a:r>
            <a:endParaRPr lang="zh-TW" altLang="en-US" sz="2400" dirty="0">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220987265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摺角紙張 4"/>
          <p:cNvSpPr/>
          <p:nvPr/>
        </p:nvSpPr>
        <p:spPr>
          <a:xfrm>
            <a:off x="543340" y="2656847"/>
            <a:ext cx="8176590" cy="1418897"/>
          </a:xfrm>
          <a:prstGeom prst="foldedCorner">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11" name="直線接點 10"/>
          <p:cNvCxnSpPr/>
          <p:nvPr/>
        </p:nvCxnSpPr>
        <p:spPr>
          <a:xfrm>
            <a:off x="762000" y="3868079"/>
            <a:ext cx="77724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1292892" y="2741530"/>
            <a:ext cx="6478698" cy="1255728"/>
          </a:xfrm>
          <a:prstGeom prst="rect">
            <a:avLst/>
          </a:prstGeom>
        </p:spPr>
        <p:txBody>
          <a:bodyPr vert="horz" wrap="none" lIns="91440" tIns="45720" rIns="91440" bIns="45720" rtlCol="0" anchor="b">
            <a:spAutoFit/>
          </a:bodyPr>
          <a:lstStyle/>
          <a:p>
            <a:pPr marL="130969" algn="ctr">
              <a:lnSpc>
                <a:spcPct val="90000"/>
              </a:lnSpc>
              <a:spcBef>
                <a:spcPct val="0"/>
              </a:spcBef>
            </a:pPr>
            <a:r>
              <a:rPr lang="zh-TW" altLang="en-US" sz="4200" b="1" dirty="0">
                <a:solidFill>
                  <a:schemeClr val="accent2">
                    <a:lumMod val="75000"/>
                  </a:schemeClr>
                </a:solidFill>
                <a:latin typeface="Microsoft JhengHei" charset="-120"/>
                <a:ea typeface="Microsoft JhengHei" charset="-120"/>
                <a:cs typeface="Microsoft JhengHei" charset="-120"/>
              </a:rPr>
              <a:t>陸、領域</a:t>
            </a:r>
            <a:r>
              <a:rPr lang="en-US" altLang="zh-TW" sz="4200" b="1" dirty="0">
                <a:solidFill>
                  <a:schemeClr val="accent2">
                    <a:lumMod val="75000"/>
                  </a:schemeClr>
                </a:solidFill>
                <a:latin typeface="Microsoft JhengHei" charset="-120"/>
                <a:ea typeface="Microsoft JhengHei" charset="-120"/>
                <a:cs typeface="Microsoft JhengHei" charset="-120"/>
              </a:rPr>
              <a:t>/</a:t>
            </a:r>
            <a:r>
              <a:rPr lang="zh-TW" altLang="en-US" sz="4200" b="1" dirty="0">
                <a:solidFill>
                  <a:schemeClr val="accent2">
                    <a:lumMod val="75000"/>
                  </a:schemeClr>
                </a:solidFill>
                <a:latin typeface="Microsoft JhengHei" charset="-120"/>
                <a:ea typeface="Microsoft JhengHei" charset="-120"/>
                <a:cs typeface="Microsoft JhengHei" charset="-120"/>
              </a:rPr>
              <a:t>科目與彈性</a:t>
            </a:r>
            <a:r>
              <a:rPr lang="zh-TW" altLang="en-US" sz="4200" b="1" dirty="0" smtClean="0">
                <a:solidFill>
                  <a:schemeClr val="accent2">
                    <a:lumMod val="75000"/>
                  </a:schemeClr>
                </a:solidFill>
                <a:latin typeface="Microsoft JhengHei" charset="-120"/>
                <a:ea typeface="Microsoft JhengHei" charset="-120"/>
                <a:cs typeface="Microsoft JhengHei" charset="-120"/>
              </a:rPr>
              <a:t>學習</a:t>
            </a:r>
            <a:endParaRPr lang="en-US" altLang="zh-TW" sz="4200" b="1" dirty="0" smtClean="0">
              <a:solidFill>
                <a:schemeClr val="accent2">
                  <a:lumMod val="75000"/>
                </a:schemeClr>
              </a:solidFill>
              <a:latin typeface="Microsoft JhengHei" charset="-120"/>
              <a:ea typeface="Microsoft JhengHei" charset="-120"/>
              <a:cs typeface="Microsoft JhengHei" charset="-120"/>
            </a:endParaRPr>
          </a:p>
          <a:p>
            <a:pPr marL="130969" algn="ctr">
              <a:lnSpc>
                <a:spcPct val="90000"/>
              </a:lnSpc>
              <a:spcBef>
                <a:spcPct val="0"/>
              </a:spcBef>
            </a:pPr>
            <a:r>
              <a:rPr lang="zh-TW" altLang="en-US" sz="4200" b="1" dirty="0" smtClean="0">
                <a:solidFill>
                  <a:schemeClr val="accent2">
                    <a:lumMod val="75000"/>
                  </a:schemeClr>
                </a:solidFill>
                <a:latin typeface="Microsoft JhengHei" charset="-120"/>
                <a:ea typeface="Microsoft JhengHei" charset="-120"/>
                <a:cs typeface="Microsoft JhengHei" charset="-120"/>
              </a:rPr>
              <a:t>課程</a:t>
            </a:r>
            <a:r>
              <a:rPr lang="zh-TW" altLang="en-US" sz="4200" b="1" dirty="0">
                <a:solidFill>
                  <a:schemeClr val="accent2">
                    <a:lumMod val="75000"/>
                  </a:schemeClr>
                </a:solidFill>
                <a:latin typeface="Microsoft JhengHei" charset="-120"/>
                <a:ea typeface="Microsoft JhengHei" charset="-120"/>
                <a:cs typeface="Microsoft JhengHei" charset="-120"/>
              </a:rPr>
              <a:t>實施之關係</a:t>
            </a:r>
          </a:p>
        </p:txBody>
      </p:sp>
    </p:spTree>
    <p:extLst>
      <p:ext uri="{BB962C8B-B14F-4D97-AF65-F5344CB8AC3E}">
        <p14:creationId xmlns:p14="http://schemas.microsoft.com/office/powerpoint/2010/main" val="130623723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p:cNvSpPr txBox="1"/>
          <p:nvPr/>
        </p:nvSpPr>
        <p:spPr>
          <a:xfrm>
            <a:off x="4694548" y="4651251"/>
            <a:ext cx="4305436" cy="1569660"/>
          </a:xfrm>
          <a:prstGeom prst="rect">
            <a:avLst/>
          </a:prstGeom>
          <a:noFill/>
          <a:ln w="38100">
            <a:solidFill>
              <a:srgbClr val="C00000"/>
            </a:solidFill>
          </a:ln>
        </p:spPr>
        <p:txBody>
          <a:bodyPr wrap="square" rtlCol="0">
            <a:spAutoFit/>
          </a:bodyPr>
          <a:lstStyle/>
          <a:p>
            <a:r>
              <a:rPr lang="zh-TW" altLang="en-US" sz="2400" dirty="0" smtClean="0">
                <a:solidFill>
                  <a:prstClr val="black"/>
                </a:solidFill>
                <a:latin typeface="微軟正黑體" panose="020B0604030504040204" pitchFamily="34" charset="-120"/>
                <a:ea typeface="微軟正黑體" panose="020B0604030504040204" pitchFamily="34" charset="-120"/>
              </a:rPr>
              <a:t>由國家統一規定，不同學習階段</a:t>
            </a:r>
            <a:r>
              <a:rPr lang="zh-TW" altLang="en-US" sz="2400" dirty="0">
                <a:solidFill>
                  <a:prstClr val="black"/>
                </a:solidFill>
                <a:latin typeface="微軟正黑體" panose="020B0604030504040204" pitchFamily="34" charset="-120"/>
                <a:ea typeface="微軟正黑體" panose="020B0604030504040204" pitchFamily="34" charset="-120"/>
              </a:rPr>
              <a:t>間注重縱向</a:t>
            </a:r>
            <a:r>
              <a:rPr lang="zh-TW" altLang="en-US" sz="2400" dirty="0" smtClean="0">
                <a:solidFill>
                  <a:prstClr val="black"/>
                </a:solidFill>
                <a:latin typeface="微軟正黑體" panose="020B0604030504040204" pitchFamily="34" charset="-120"/>
                <a:ea typeface="微軟正黑體" panose="020B0604030504040204" pitchFamily="34" charset="-120"/>
              </a:rPr>
              <a:t>連貫；不同</a:t>
            </a:r>
            <a:r>
              <a:rPr lang="zh-TW" altLang="en-US" sz="2400" dirty="0">
                <a:solidFill>
                  <a:prstClr val="black"/>
                </a:solidFill>
                <a:latin typeface="微軟正黑體" panose="020B0604030504040204" pitchFamily="34" charset="-120"/>
                <a:ea typeface="微軟正黑體" panose="020B0604030504040204" pitchFamily="34" charset="-120"/>
              </a:rPr>
              <a:t>領域</a:t>
            </a:r>
            <a:r>
              <a:rPr lang="en-US" altLang="zh-TW" sz="2400" dirty="0">
                <a:solidFill>
                  <a:prstClr val="black"/>
                </a:solidFill>
                <a:latin typeface="微軟正黑體" panose="020B0604030504040204" pitchFamily="34" charset="-120"/>
                <a:ea typeface="微軟正黑體" panose="020B0604030504040204" pitchFamily="34" charset="-120"/>
              </a:rPr>
              <a:t>(</a:t>
            </a:r>
            <a:r>
              <a:rPr lang="zh-TW" altLang="en-US" sz="2400" dirty="0">
                <a:solidFill>
                  <a:prstClr val="black"/>
                </a:solidFill>
                <a:latin typeface="微軟正黑體" panose="020B0604030504040204" pitchFamily="34" charset="-120"/>
                <a:ea typeface="微軟正黑體" panose="020B0604030504040204" pitchFamily="34" charset="-120"/>
              </a:rPr>
              <a:t>科目</a:t>
            </a:r>
            <a:r>
              <a:rPr lang="en-US" altLang="zh-TW" sz="2400" dirty="0">
                <a:solidFill>
                  <a:prstClr val="black"/>
                </a:solidFill>
                <a:latin typeface="微軟正黑體" panose="020B0604030504040204" pitchFamily="34" charset="-120"/>
                <a:ea typeface="微軟正黑體" panose="020B0604030504040204" pitchFamily="34" charset="-120"/>
              </a:rPr>
              <a:t>)</a:t>
            </a:r>
            <a:r>
              <a:rPr lang="zh-TW" altLang="en-US" sz="2400" dirty="0">
                <a:solidFill>
                  <a:prstClr val="black"/>
                </a:solidFill>
                <a:latin typeface="微軟正黑體" panose="020B0604030504040204" pitchFamily="34" charset="-120"/>
                <a:ea typeface="微軟正黑體" panose="020B0604030504040204" pitchFamily="34" charset="-120"/>
              </a:rPr>
              <a:t>間注重橫向統</a:t>
            </a:r>
            <a:r>
              <a:rPr lang="zh-TW" altLang="en-US" sz="2400" dirty="0" smtClean="0">
                <a:solidFill>
                  <a:prstClr val="black"/>
                </a:solidFill>
                <a:latin typeface="微軟正黑體" panose="020B0604030504040204" pitchFamily="34" charset="-120"/>
                <a:ea typeface="微軟正黑體" panose="020B0604030504040204" pitchFamily="34" charset="-120"/>
              </a:rPr>
              <a:t>整。功能</a:t>
            </a:r>
            <a:r>
              <a:rPr lang="zh-TW" altLang="en-US" sz="2400" dirty="0">
                <a:solidFill>
                  <a:prstClr val="black"/>
                </a:solidFill>
                <a:latin typeface="微軟正黑體" panose="020B0604030504040204" pitchFamily="34" charset="-120"/>
                <a:ea typeface="微軟正黑體" panose="020B0604030504040204" pitchFamily="34" charset="-120"/>
              </a:rPr>
              <a:t>：</a:t>
            </a:r>
            <a:r>
              <a:rPr lang="zh-TW" altLang="en-US" sz="2400" dirty="0" smtClean="0">
                <a:solidFill>
                  <a:prstClr val="black"/>
                </a:solidFill>
                <a:latin typeface="微軟正黑體" panose="020B0604030504040204" pitchFamily="34" charset="-120"/>
                <a:ea typeface="微軟正黑體" panose="020B0604030504040204" pitchFamily="34" charset="-120"/>
              </a:rPr>
              <a:t>深</a:t>
            </a:r>
            <a:r>
              <a:rPr lang="zh-TW" altLang="en-US" sz="2400" dirty="0">
                <a:solidFill>
                  <a:prstClr val="black"/>
                </a:solidFill>
                <a:latin typeface="微軟正黑體" panose="020B0604030504040204" pitchFamily="34" charset="-120"/>
                <a:ea typeface="微軟正黑體" panose="020B0604030504040204" pitchFamily="34" charset="-120"/>
              </a:rPr>
              <a:t>植</a:t>
            </a:r>
            <a:r>
              <a:rPr lang="zh-TW" altLang="en-US" sz="2400" dirty="0" smtClean="0">
                <a:solidFill>
                  <a:prstClr val="black"/>
                </a:solidFill>
                <a:latin typeface="微軟正黑體" panose="020B0604030504040204" pitchFamily="34" charset="-120"/>
                <a:ea typeface="微軟正黑體" panose="020B0604030504040204" pitchFamily="34" charset="-120"/>
              </a:rPr>
              <a:t>基本學力。</a:t>
            </a:r>
            <a:endParaRPr lang="zh-TW" altLang="en-US" sz="2400" dirty="0">
              <a:solidFill>
                <a:prstClr val="black"/>
              </a:solidFill>
              <a:latin typeface="微軟正黑體" panose="020B0604030504040204" pitchFamily="34" charset="-120"/>
              <a:ea typeface="微軟正黑體" panose="020B0604030504040204" pitchFamily="34" charset="-120"/>
            </a:endParaRPr>
          </a:p>
        </p:txBody>
      </p:sp>
      <p:grpSp>
        <p:nvGrpSpPr>
          <p:cNvPr id="25" name="群組 24"/>
          <p:cNvGrpSpPr/>
          <p:nvPr/>
        </p:nvGrpSpPr>
        <p:grpSpPr>
          <a:xfrm>
            <a:off x="6876256" y="2633218"/>
            <a:ext cx="2123728" cy="1947910"/>
            <a:chOff x="1007812" y="2272208"/>
            <a:chExt cx="1799979" cy="1790870"/>
          </a:xfrm>
        </p:grpSpPr>
        <p:sp>
          <p:nvSpPr>
            <p:cNvPr id="26" name="矩形 25"/>
            <p:cNvSpPr/>
            <p:nvPr/>
          </p:nvSpPr>
          <p:spPr>
            <a:xfrm>
              <a:off x="1007812" y="2272208"/>
              <a:ext cx="1799979" cy="1790870"/>
            </a:xfrm>
            <a:prstGeom prst="rect">
              <a:avLst/>
            </a:prstGeom>
            <a:noFill/>
            <a:ln w="76200">
              <a:solidFill>
                <a:srgbClr val="FFDB78"/>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矩形 26"/>
            <p:cNvSpPr/>
            <p:nvPr/>
          </p:nvSpPr>
          <p:spPr>
            <a:xfrm>
              <a:off x="1007812" y="2272208"/>
              <a:ext cx="1799979" cy="1790870"/>
            </a:xfrm>
            <a:prstGeom prst="rect">
              <a:avLst/>
            </a:prstGeom>
            <a:ln>
              <a:solidFill>
                <a:srgbClr val="FFDB78"/>
              </a:solidFill>
            </a:ln>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algn="ctr" defTabSz="1333500">
                <a:lnSpc>
                  <a:spcPct val="90000"/>
                </a:lnSpc>
                <a:spcBef>
                  <a:spcPct val="0"/>
                </a:spcBef>
                <a:spcAft>
                  <a:spcPct val="35000"/>
                </a:spcAft>
              </a:pPr>
              <a:r>
                <a:rPr lang="zh-TW" altLang="en-US" sz="2800" b="1" dirty="0" smtClean="0">
                  <a:solidFill>
                    <a:prstClr val="black"/>
                  </a:solidFill>
                  <a:latin typeface="微軟正黑體" panose="020B0604030504040204" pitchFamily="34" charset="-120"/>
                  <a:ea typeface="微軟正黑體" panose="020B0604030504040204" pitchFamily="34" charset="-120"/>
                </a:rPr>
                <a:t>其他類</a:t>
              </a:r>
              <a:endParaRPr lang="en-US" altLang="zh-TW" sz="2800" b="1" dirty="0" smtClean="0">
                <a:solidFill>
                  <a:prstClr val="black"/>
                </a:solidFill>
                <a:latin typeface="微軟正黑體" panose="020B0604030504040204" pitchFamily="34" charset="-120"/>
                <a:ea typeface="微軟正黑體" panose="020B0604030504040204" pitchFamily="34" charset="-120"/>
              </a:endParaRPr>
            </a:p>
            <a:p>
              <a:pPr algn="ctr" defTabSz="1333500">
                <a:lnSpc>
                  <a:spcPct val="90000"/>
                </a:lnSpc>
                <a:spcBef>
                  <a:spcPct val="0"/>
                </a:spcBef>
                <a:spcAft>
                  <a:spcPct val="35000"/>
                </a:spcAft>
              </a:pPr>
              <a:r>
                <a:rPr lang="zh-TW" altLang="en-US" sz="2800" b="1" dirty="0" smtClean="0">
                  <a:solidFill>
                    <a:prstClr val="black"/>
                  </a:solidFill>
                  <a:latin typeface="微軟正黑體" panose="020B0604030504040204" pitchFamily="34" charset="-120"/>
                  <a:ea typeface="微軟正黑體" panose="020B0604030504040204" pitchFamily="34" charset="-120"/>
                </a:rPr>
                <a:t>課程</a:t>
              </a:r>
              <a:endParaRPr lang="zh-TW" altLang="en-US" sz="2800" dirty="0">
                <a:solidFill>
                  <a:prstClr val="black"/>
                </a:solidFill>
              </a:endParaRPr>
            </a:p>
          </p:txBody>
        </p:sp>
      </p:grpSp>
      <p:sp>
        <p:nvSpPr>
          <p:cNvPr id="9" name="標題 1"/>
          <p:cNvSpPr txBox="1">
            <a:spLocks/>
          </p:cNvSpPr>
          <p:nvPr/>
        </p:nvSpPr>
        <p:spPr>
          <a:xfrm>
            <a:off x="0" y="37908"/>
            <a:ext cx="9065623" cy="809188"/>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zh-TW" altLang="en-US" sz="3600" b="1" dirty="0" smtClean="0">
                <a:solidFill>
                  <a:schemeClr val="accent2">
                    <a:lumMod val="75000"/>
                  </a:schemeClr>
                </a:solidFill>
                <a:latin typeface="微軟正黑體" panose="020B0604030504040204" pitchFamily="34" charset="-120"/>
                <a:ea typeface="微軟正黑體" panose="020B0604030504040204" pitchFamily="34" charset="-120"/>
              </a:rPr>
              <a:t>一</a:t>
            </a:r>
            <a:r>
              <a:rPr lang="zh-TW" altLang="en-US" sz="36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3600" b="1" dirty="0" smtClean="0">
                <a:solidFill>
                  <a:schemeClr val="accent2">
                    <a:lumMod val="75000"/>
                  </a:schemeClr>
                </a:solidFill>
                <a:latin typeface="微軟正黑體" panose="020B0604030504040204" pitchFamily="34" charset="-120"/>
                <a:ea typeface="微軟正黑體" panose="020B0604030504040204" pitchFamily="34" charset="-120"/>
              </a:rPr>
              <a:t>國民中小學校訂課程與部定課程的關係</a:t>
            </a:r>
            <a:endParaRPr lang="zh-TW" altLang="en-US" sz="3600" b="1" dirty="0">
              <a:solidFill>
                <a:schemeClr val="accent2">
                  <a:lumMod val="75000"/>
                </a:schemeClr>
              </a:solidFill>
              <a:latin typeface="微軟正黑體" panose="020B0604030504040204" pitchFamily="34" charset="-120"/>
              <a:ea typeface="微軟正黑體" panose="020B0604030504040204" pitchFamily="34" charset="-120"/>
            </a:endParaRPr>
          </a:p>
        </p:txBody>
      </p:sp>
      <p:grpSp>
        <p:nvGrpSpPr>
          <p:cNvPr id="22" name="群組 21"/>
          <p:cNvGrpSpPr/>
          <p:nvPr/>
        </p:nvGrpSpPr>
        <p:grpSpPr>
          <a:xfrm>
            <a:off x="4651926" y="2633217"/>
            <a:ext cx="2152322" cy="1953855"/>
            <a:chOff x="993303" y="331227"/>
            <a:chExt cx="1799979" cy="1790870"/>
          </a:xfrm>
        </p:grpSpPr>
        <p:sp>
          <p:nvSpPr>
            <p:cNvPr id="23" name="矩形 22"/>
            <p:cNvSpPr/>
            <p:nvPr/>
          </p:nvSpPr>
          <p:spPr>
            <a:xfrm>
              <a:off x="993303" y="331227"/>
              <a:ext cx="1799979" cy="1790870"/>
            </a:xfrm>
            <a:prstGeom prst="rect">
              <a:avLst/>
            </a:prstGeom>
            <a:noFill/>
            <a:ln w="76200">
              <a:solidFill>
                <a:schemeClr val="tx2">
                  <a:lumMod val="60000"/>
                  <a:lumOff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矩形 23"/>
            <p:cNvSpPr/>
            <p:nvPr/>
          </p:nvSpPr>
          <p:spPr>
            <a:xfrm>
              <a:off x="993303" y="331227"/>
              <a:ext cx="1799979" cy="1790870"/>
            </a:xfrm>
            <a:prstGeom prst="rect">
              <a:avLst/>
            </a:prstGeom>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algn="ctr" defTabSz="1333500">
                <a:lnSpc>
                  <a:spcPct val="90000"/>
                </a:lnSpc>
                <a:spcBef>
                  <a:spcPct val="0"/>
                </a:spcBef>
                <a:spcAft>
                  <a:spcPct val="35000"/>
                </a:spcAft>
              </a:pPr>
              <a:r>
                <a:rPr lang="zh-TW" altLang="en-US" sz="2800" b="1" dirty="0" smtClean="0">
                  <a:solidFill>
                    <a:prstClr val="black"/>
                  </a:solidFill>
                  <a:latin typeface="微軟正黑體" panose="020B0604030504040204" pitchFamily="34" charset="-120"/>
                  <a:ea typeface="微軟正黑體" panose="020B0604030504040204" pitchFamily="34" charset="-120"/>
                </a:rPr>
                <a:t>社團活動</a:t>
              </a:r>
              <a:br>
                <a:rPr lang="zh-TW" altLang="en-US" sz="2800" b="1" dirty="0" smtClean="0">
                  <a:solidFill>
                    <a:prstClr val="black"/>
                  </a:solidFill>
                  <a:latin typeface="微軟正黑體" panose="020B0604030504040204" pitchFamily="34" charset="-120"/>
                  <a:ea typeface="微軟正黑體" panose="020B0604030504040204" pitchFamily="34" charset="-120"/>
                </a:rPr>
              </a:br>
              <a:r>
                <a:rPr lang="zh-TW" altLang="en-US" sz="2800" b="1" dirty="0" smtClean="0">
                  <a:solidFill>
                    <a:prstClr val="black"/>
                  </a:solidFill>
                  <a:latin typeface="微軟正黑體" panose="020B0604030504040204" pitchFamily="34" charset="-120"/>
                  <a:ea typeface="微軟正黑體" panose="020B0604030504040204" pitchFamily="34" charset="-120"/>
                </a:rPr>
                <a:t>技藝課程</a:t>
              </a:r>
              <a:endParaRPr lang="zh-TW" altLang="en-US" sz="2800" dirty="0">
                <a:solidFill>
                  <a:prstClr val="black"/>
                </a:solidFill>
              </a:endParaRPr>
            </a:p>
          </p:txBody>
        </p:sp>
      </p:grpSp>
      <p:grpSp>
        <p:nvGrpSpPr>
          <p:cNvPr id="28" name="群組 27"/>
          <p:cNvGrpSpPr/>
          <p:nvPr/>
        </p:nvGrpSpPr>
        <p:grpSpPr>
          <a:xfrm>
            <a:off x="6862120" y="756932"/>
            <a:ext cx="2125997" cy="1829225"/>
            <a:chOff x="3489946" y="366477"/>
            <a:chExt cx="2202105" cy="1798511"/>
          </a:xfrm>
        </p:grpSpPr>
        <p:sp>
          <p:nvSpPr>
            <p:cNvPr id="29" name="矩形 28"/>
            <p:cNvSpPr/>
            <p:nvPr/>
          </p:nvSpPr>
          <p:spPr>
            <a:xfrm>
              <a:off x="3489946" y="366477"/>
              <a:ext cx="2202105" cy="1790870"/>
            </a:xfrm>
            <a:prstGeom prst="rect">
              <a:avLst/>
            </a:prstGeom>
            <a:noFill/>
            <a:ln w="76200">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zh-TW" altLang="en-US"/>
            </a:p>
          </p:txBody>
        </p:sp>
        <p:sp>
          <p:nvSpPr>
            <p:cNvPr id="30" name="矩形 29"/>
            <p:cNvSpPr/>
            <p:nvPr/>
          </p:nvSpPr>
          <p:spPr>
            <a:xfrm>
              <a:off x="3653761" y="374118"/>
              <a:ext cx="1939231" cy="17908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algn="ctr" defTabSz="1333500">
                <a:lnSpc>
                  <a:spcPct val="90000"/>
                </a:lnSpc>
                <a:spcBef>
                  <a:spcPct val="0"/>
                </a:spcBef>
                <a:spcAft>
                  <a:spcPct val="35000"/>
                </a:spcAft>
              </a:pPr>
              <a:r>
                <a:rPr lang="zh-TW" altLang="en-US" sz="2800" b="1" dirty="0" smtClean="0">
                  <a:solidFill>
                    <a:prstClr val="black"/>
                  </a:solidFill>
                  <a:latin typeface="微軟正黑體" panose="020B0604030504040204" pitchFamily="34" charset="-120"/>
                  <a:ea typeface="微軟正黑體" panose="020B0604030504040204" pitchFamily="34" charset="-120"/>
                </a:rPr>
                <a:t>特殊需求領域課程</a:t>
              </a:r>
              <a:endParaRPr lang="zh-TW" altLang="en-US" sz="2800" dirty="0">
                <a:solidFill>
                  <a:prstClr val="black"/>
                </a:solidFill>
              </a:endParaRPr>
            </a:p>
          </p:txBody>
        </p:sp>
      </p:grpSp>
      <p:pic>
        <p:nvPicPr>
          <p:cNvPr id="38" name="圖片 37"/>
          <p:cNvPicPr>
            <a:picLocks noChangeAspect="1"/>
          </p:cNvPicPr>
          <p:nvPr/>
        </p:nvPicPr>
        <p:blipFill>
          <a:blip r:embed="rId3" cstate="print"/>
          <a:stretch>
            <a:fillRect/>
          </a:stretch>
        </p:blipFill>
        <p:spPr>
          <a:xfrm>
            <a:off x="611560" y="1052736"/>
            <a:ext cx="3600400" cy="5112568"/>
          </a:xfrm>
          <a:prstGeom prst="rect">
            <a:avLst/>
          </a:prstGeom>
        </p:spPr>
      </p:pic>
      <p:sp>
        <p:nvSpPr>
          <p:cNvPr id="44" name="五邊形 43"/>
          <p:cNvSpPr/>
          <p:nvPr/>
        </p:nvSpPr>
        <p:spPr>
          <a:xfrm>
            <a:off x="640082" y="5769842"/>
            <a:ext cx="3931918" cy="539477"/>
          </a:xfrm>
          <a:prstGeom prst="homePlate">
            <a:avLst>
              <a:gd name="adj" fmla="val 4784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b="1" smtClean="0">
                <a:solidFill>
                  <a:srgbClr val="FFFFCC"/>
                </a:solidFill>
                <a:latin typeface="Microsoft JhengHei" charset="-120"/>
                <a:ea typeface="Microsoft JhengHei" charset="-120"/>
                <a:cs typeface="Microsoft JhengHei" charset="-120"/>
              </a:rPr>
              <a:t>部定課程</a:t>
            </a:r>
            <a:r>
              <a:rPr lang="en-US" altLang="zh-TW" sz="2600" b="1" dirty="0" smtClean="0">
                <a:solidFill>
                  <a:srgbClr val="FFFFCC"/>
                </a:solidFill>
                <a:latin typeface="Microsoft JhengHei" charset="-120"/>
                <a:ea typeface="Microsoft JhengHei" charset="-120"/>
                <a:cs typeface="Microsoft JhengHei" charset="-120"/>
              </a:rPr>
              <a:t>(</a:t>
            </a:r>
            <a:r>
              <a:rPr lang="zh-TW" altLang="en-US" sz="2600" b="1" dirty="0" smtClean="0">
                <a:solidFill>
                  <a:srgbClr val="FFFFCC"/>
                </a:solidFill>
                <a:latin typeface="Microsoft JhengHei" charset="-120"/>
                <a:ea typeface="Microsoft JhengHei" charset="-120"/>
                <a:cs typeface="Microsoft JhengHei" charset="-120"/>
              </a:rPr>
              <a:t>領域學習課程</a:t>
            </a:r>
            <a:r>
              <a:rPr lang="en-US" altLang="zh-TW" sz="2600" b="1" dirty="0" smtClean="0">
                <a:solidFill>
                  <a:srgbClr val="FFFFCC"/>
                </a:solidFill>
                <a:latin typeface="Microsoft JhengHei" charset="-120"/>
                <a:ea typeface="Microsoft JhengHei" charset="-120"/>
                <a:cs typeface="Microsoft JhengHei" charset="-120"/>
              </a:rPr>
              <a:t>)</a:t>
            </a:r>
            <a:endParaRPr lang="zh-TW" altLang="en-US" sz="2600" b="1" dirty="0">
              <a:solidFill>
                <a:srgbClr val="FFFFCC"/>
              </a:solidFill>
              <a:latin typeface="Microsoft JhengHei" charset="-120"/>
              <a:ea typeface="Microsoft JhengHei" charset="-120"/>
              <a:cs typeface="Microsoft JhengHei" charset="-120"/>
            </a:endParaRPr>
          </a:p>
        </p:txBody>
      </p:sp>
      <p:grpSp>
        <p:nvGrpSpPr>
          <p:cNvPr id="34" name="群組 33"/>
          <p:cNvGrpSpPr/>
          <p:nvPr/>
        </p:nvGrpSpPr>
        <p:grpSpPr>
          <a:xfrm>
            <a:off x="4642338" y="537851"/>
            <a:ext cx="2142276" cy="2099061"/>
            <a:chOff x="3288207" y="2048663"/>
            <a:chExt cx="1799980" cy="2014415"/>
          </a:xfrm>
          <a:effectLst/>
        </p:grpSpPr>
        <p:sp>
          <p:nvSpPr>
            <p:cNvPr id="35" name="矩形 34"/>
            <p:cNvSpPr/>
            <p:nvPr/>
          </p:nvSpPr>
          <p:spPr>
            <a:xfrm>
              <a:off x="3288208" y="2272208"/>
              <a:ext cx="1799979" cy="1790870"/>
            </a:xfrm>
            <a:prstGeom prst="rect">
              <a:avLst/>
            </a:prstGeom>
            <a:solidFill>
              <a:srgbClr val="FFDB78"/>
            </a:solidFill>
            <a:ln w="76200">
              <a:solidFill>
                <a:srgbClr val="FF0000"/>
              </a:solidFill>
            </a:ln>
            <a:effectLst>
              <a:glow rad="101600">
                <a:schemeClr val="accent6">
                  <a:satMod val="175000"/>
                  <a:alpha val="40000"/>
                </a:schemeClr>
              </a:glo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zh-TW" altLang="en-US" dirty="0"/>
            </a:p>
          </p:txBody>
        </p:sp>
        <p:sp>
          <p:nvSpPr>
            <p:cNvPr id="36" name="矩形 35"/>
            <p:cNvSpPr/>
            <p:nvPr/>
          </p:nvSpPr>
          <p:spPr>
            <a:xfrm>
              <a:off x="3288207" y="2048663"/>
              <a:ext cx="1799979" cy="17908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endParaRPr lang="en-US" altLang="zh-TW" sz="2400" b="1" dirty="0" smtClean="0">
                <a:solidFill>
                  <a:srgbClr val="FF0000"/>
                </a:solidFill>
                <a:latin typeface="微軟正黑體" panose="020B0604030504040204" pitchFamily="34" charset="-120"/>
                <a:ea typeface="微軟正黑體" panose="020B0604030504040204" pitchFamily="34" charset="-120"/>
              </a:endParaRPr>
            </a:p>
            <a:p>
              <a:pPr algn="ctr" defTabSz="1066800">
                <a:lnSpc>
                  <a:spcPct val="90000"/>
                </a:lnSpc>
                <a:spcBef>
                  <a:spcPct val="0"/>
                </a:spcBef>
                <a:spcAft>
                  <a:spcPct val="35000"/>
                </a:spcAft>
              </a:pPr>
              <a:r>
                <a:rPr lang="zh-TW" altLang="en-US" sz="2500" b="1" dirty="0">
                  <a:solidFill>
                    <a:srgbClr val="C00000"/>
                  </a:solidFill>
                  <a:effectLst>
                    <a:glow rad="114300">
                      <a:schemeClr val="bg1">
                        <a:alpha val="85000"/>
                      </a:schemeClr>
                    </a:glow>
                  </a:effectLst>
                  <a:latin typeface="微軟正黑體" panose="020B0604030504040204" pitchFamily="34" charset="-120"/>
                  <a:ea typeface="微軟正黑體" panose="020B0604030504040204" pitchFamily="34" charset="-120"/>
                </a:rPr>
                <a:t>跨</a:t>
              </a:r>
              <a:r>
                <a:rPr lang="zh-TW" altLang="en-US" sz="2500" b="1" dirty="0" smtClean="0">
                  <a:solidFill>
                    <a:srgbClr val="C00000"/>
                  </a:solidFill>
                  <a:effectLst>
                    <a:glow rad="114300">
                      <a:schemeClr val="bg1">
                        <a:alpha val="85000"/>
                      </a:schemeClr>
                    </a:glow>
                  </a:effectLst>
                  <a:latin typeface="微軟正黑體" panose="020B0604030504040204" pitchFamily="34" charset="-120"/>
                  <a:ea typeface="微軟正黑體" panose="020B0604030504040204" pitchFamily="34" charset="-120"/>
                </a:rPr>
                <a:t>領域統整性</a:t>
              </a:r>
              <a:endParaRPr lang="en-US" altLang="zh-TW" sz="2500" b="1" dirty="0">
                <a:solidFill>
                  <a:srgbClr val="C00000"/>
                </a:solidFill>
                <a:effectLst>
                  <a:glow rad="114300">
                    <a:schemeClr val="bg1">
                      <a:alpha val="85000"/>
                    </a:schemeClr>
                  </a:glow>
                </a:effectLst>
                <a:latin typeface="微軟正黑體" panose="020B0604030504040204" pitchFamily="34" charset="-120"/>
                <a:ea typeface="微軟正黑體" panose="020B0604030504040204" pitchFamily="34" charset="-120"/>
              </a:endParaRPr>
            </a:p>
            <a:p>
              <a:pPr algn="ctr" defTabSz="1066800">
                <a:lnSpc>
                  <a:spcPct val="90000"/>
                </a:lnSpc>
                <a:spcBef>
                  <a:spcPct val="0"/>
                </a:spcBef>
                <a:spcAft>
                  <a:spcPct val="35000"/>
                </a:spcAft>
              </a:pPr>
              <a:r>
                <a:rPr lang="zh-TW" altLang="en-US" sz="2200" b="1" dirty="0" smtClean="0">
                  <a:solidFill>
                    <a:srgbClr val="C00000"/>
                  </a:solidFill>
                  <a:effectLst>
                    <a:glow rad="114300">
                      <a:schemeClr val="bg1">
                        <a:alpha val="85000"/>
                      </a:schemeClr>
                    </a:glow>
                  </a:effectLst>
                  <a:latin typeface="微軟正黑體" panose="020B0604030504040204" pitchFamily="34" charset="-120"/>
                  <a:ea typeface="微軟正黑體" panose="020B0604030504040204" pitchFamily="34" charset="-120"/>
                </a:rPr>
                <a:t>主題</a:t>
              </a:r>
              <a:r>
                <a:rPr lang="en-US" altLang="zh-TW" sz="2200" b="1" dirty="0" smtClean="0">
                  <a:solidFill>
                    <a:srgbClr val="C00000"/>
                  </a:solidFill>
                  <a:effectLst>
                    <a:glow rad="114300">
                      <a:schemeClr val="bg1">
                        <a:alpha val="85000"/>
                      </a:schemeClr>
                    </a:glow>
                  </a:effectLst>
                  <a:latin typeface="微軟正黑體" panose="020B0604030504040204" pitchFamily="34" charset="-120"/>
                  <a:ea typeface="微軟正黑體" panose="020B0604030504040204" pitchFamily="34" charset="-120"/>
                </a:rPr>
                <a:t>/</a:t>
              </a:r>
              <a:r>
                <a:rPr lang="zh-TW" altLang="en-US" sz="2200" b="1" dirty="0" smtClean="0">
                  <a:solidFill>
                    <a:srgbClr val="C00000"/>
                  </a:solidFill>
                  <a:effectLst>
                    <a:glow rad="114300">
                      <a:schemeClr val="bg1">
                        <a:alpha val="85000"/>
                      </a:schemeClr>
                    </a:glow>
                  </a:effectLst>
                  <a:latin typeface="微軟正黑體" panose="020B0604030504040204" pitchFamily="34" charset="-120"/>
                  <a:ea typeface="微軟正黑體" panose="020B0604030504040204" pitchFamily="34" charset="-120"/>
                </a:rPr>
                <a:t>專題</a:t>
              </a:r>
              <a:r>
                <a:rPr lang="en-US" altLang="zh-TW" sz="2200" b="1" dirty="0" smtClean="0">
                  <a:solidFill>
                    <a:srgbClr val="C00000"/>
                  </a:solidFill>
                  <a:effectLst>
                    <a:glow rad="114300">
                      <a:schemeClr val="bg1">
                        <a:alpha val="85000"/>
                      </a:schemeClr>
                    </a:glow>
                  </a:effectLst>
                  <a:latin typeface="微軟正黑體" panose="020B0604030504040204" pitchFamily="34" charset="-120"/>
                  <a:ea typeface="微軟正黑體" panose="020B0604030504040204" pitchFamily="34" charset="-120"/>
                </a:rPr>
                <a:t>/</a:t>
              </a:r>
              <a:r>
                <a:rPr lang="zh-TW" altLang="en-US" sz="2200" b="1" dirty="0" smtClean="0">
                  <a:solidFill>
                    <a:srgbClr val="C00000"/>
                  </a:solidFill>
                  <a:effectLst>
                    <a:glow rad="114300">
                      <a:schemeClr val="bg1">
                        <a:alpha val="85000"/>
                      </a:schemeClr>
                    </a:glow>
                  </a:effectLst>
                  <a:latin typeface="微軟正黑體" panose="020B0604030504040204" pitchFamily="34" charset="-120"/>
                  <a:ea typeface="微軟正黑體" panose="020B0604030504040204" pitchFamily="34" charset="-120"/>
                </a:rPr>
                <a:t>議題</a:t>
              </a:r>
              <a:endParaRPr lang="en-US" altLang="zh-TW" sz="2200" b="1" dirty="0" smtClean="0">
                <a:solidFill>
                  <a:srgbClr val="C00000"/>
                </a:solidFill>
                <a:effectLst>
                  <a:glow rad="114300">
                    <a:schemeClr val="bg1">
                      <a:alpha val="85000"/>
                    </a:schemeClr>
                  </a:glow>
                </a:effectLst>
                <a:latin typeface="微軟正黑體" panose="020B0604030504040204" pitchFamily="34" charset="-120"/>
                <a:ea typeface="微軟正黑體" panose="020B0604030504040204" pitchFamily="34" charset="-120"/>
              </a:endParaRPr>
            </a:p>
            <a:p>
              <a:pPr algn="ctr" defTabSz="1066800">
                <a:lnSpc>
                  <a:spcPct val="90000"/>
                </a:lnSpc>
                <a:spcBef>
                  <a:spcPct val="0"/>
                </a:spcBef>
                <a:spcAft>
                  <a:spcPct val="35000"/>
                </a:spcAft>
              </a:pPr>
              <a:r>
                <a:rPr lang="zh-TW" altLang="en-US" sz="2600" b="1" dirty="0" smtClean="0">
                  <a:solidFill>
                    <a:srgbClr val="C00000"/>
                  </a:solidFill>
                  <a:effectLst>
                    <a:glow rad="114300">
                      <a:schemeClr val="bg1">
                        <a:alpha val="85000"/>
                      </a:schemeClr>
                    </a:glow>
                  </a:effectLst>
                  <a:latin typeface="微軟正黑體" panose="020B0604030504040204" pitchFamily="34" charset="-120"/>
                  <a:ea typeface="微軟正黑體" panose="020B0604030504040204" pitchFamily="34" charset="-120"/>
                </a:rPr>
                <a:t>探究課程</a:t>
              </a:r>
              <a:endParaRPr lang="en-US" altLang="zh-TW" sz="2600" b="1" dirty="0">
                <a:solidFill>
                  <a:srgbClr val="C00000"/>
                </a:solidFill>
                <a:effectLst>
                  <a:glow rad="114300">
                    <a:schemeClr val="bg1">
                      <a:alpha val="85000"/>
                    </a:schemeClr>
                  </a:glow>
                </a:effectLst>
                <a:latin typeface="微軟正黑體" panose="020B0604030504040204" pitchFamily="34" charset="-120"/>
                <a:ea typeface="微軟正黑體" panose="020B0604030504040204" pitchFamily="34" charset="-120"/>
              </a:endParaRPr>
            </a:p>
          </p:txBody>
        </p:sp>
      </p:grpSp>
      <p:sp>
        <p:nvSpPr>
          <p:cNvPr id="43" name="五邊形 42"/>
          <p:cNvSpPr/>
          <p:nvPr/>
        </p:nvSpPr>
        <p:spPr>
          <a:xfrm>
            <a:off x="755576" y="764704"/>
            <a:ext cx="3816424" cy="576064"/>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b="1" dirty="0" smtClean="0">
                <a:solidFill>
                  <a:schemeClr val="tx1"/>
                </a:solidFill>
                <a:latin typeface="Microsoft JhengHei" charset="-120"/>
                <a:ea typeface="Microsoft JhengHei" charset="-120"/>
                <a:cs typeface="Microsoft JhengHei" charset="-120"/>
              </a:rPr>
              <a:t>校訂課程</a:t>
            </a:r>
            <a:r>
              <a:rPr lang="en-US" altLang="zh-TW" sz="2600" b="1" dirty="0" smtClean="0">
                <a:solidFill>
                  <a:schemeClr val="tx1"/>
                </a:solidFill>
                <a:latin typeface="Microsoft JhengHei" charset="-120"/>
                <a:ea typeface="Microsoft JhengHei" charset="-120"/>
                <a:cs typeface="Microsoft JhengHei" charset="-120"/>
              </a:rPr>
              <a:t>(</a:t>
            </a:r>
            <a:r>
              <a:rPr lang="zh-TW" altLang="en-US" sz="2600" b="1" dirty="0" smtClean="0">
                <a:solidFill>
                  <a:schemeClr val="tx1"/>
                </a:solidFill>
                <a:latin typeface="Microsoft JhengHei" charset="-120"/>
                <a:ea typeface="Microsoft JhengHei" charset="-120"/>
                <a:cs typeface="Microsoft JhengHei" charset="-120"/>
              </a:rPr>
              <a:t>彈性學習課程</a:t>
            </a:r>
            <a:r>
              <a:rPr lang="en-US" altLang="zh-TW" sz="2600" b="1" dirty="0" smtClean="0">
                <a:solidFill>
                  <a:schemeClr val="tx1"/>
                </a:solidFill>
                <a:latin typeface="Microsoft JhengHei" charset="-120"/>
                <a:ea typeface="Microsoft JhengHei" charset="-120"/>
                <a:cs typeface="Microsoft JhengHei" charset="-120"/>
              </a:rPr>
              <a:t>)</a:t>
            </a:r>
            <a:endParaRPr lang="zh-TW" altLang="en-US" sz="2600" b="1" dirty="0">
              <a:solidFill>
                <a:schemeClr val="tx1"/>
              </a:solidFill>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129348101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0"/>
            <a:ext cx="9036496" cy="1132294"/>
          </a:xfrm>
        </p:spPr>
        <p:txBody>
          <a:bodyPr>
            <a:noAutofit/>
          </a:bodyPr>
          <a:lstStyle/>
          <a:p>
            <a:r>
              <a:rPr lang="zh-TW" altLang="en-US" sz="3600" b="1" dirty="0">
                <a:solidFill>
                  <a:schemeClr val="accent2">
                    <a:lumMod val="75000"/>
                  </a:schemeClr>
                </a:solidFill>
                <a:latin typeface="Microsoft JhengHei" charset="-120"/>
                <a:ea typeface="Microsoft JhengHei" charset="-120"/>
                <a:cs typeface="Microsoft JhengHei" charset="-120"/>
              </a:rPr>
              <a:t>二</a:t>
            </a:r>
            <a:r>
              <a:rPr lang="zh-TW" altLang="en-US" sz="3600" b="1" dirty="0" smtClean="0">
                <a:solidFill>
                  <a:schemeClr val="accent2">
                    <a:lumMod val="75000"/>
                  </a:schemeClr>
                </a:solidFill>
                <a:latin typeface="Microsoft JhengHei" charset="-120"/>
                <a:ea typeface="Microsoft JhengHei" charset="-120"/>
                <a:cs typeface="Microsoft JhengHei" charset="-120"/>
              </a:rPr>
              <a:t>、統</a:t>
            </a:r>
            <a:r>
              <a:rPr lang="zh-TW" altLang="en-US" sz="3600" b="1" dirty="0">
                <a:solidFill>
                  <a:schemeClr val="accent2">
                    <a:lumMod val="75000"/>
                  </a:schemeClr>
                </a:solidFill>
                <a:latin typeface="Microsoft JhengHei" charset="-120"/>
                <a:ea typeface="Microsoft JhengHei" charset="-120"/>
                <a:cs typeface="Microsoft JhengHei" charset="-120"/>
              </a:rPr>
              <a:t>整</a:t>
            </a:r>
            <a:r>
              <a:rPr lang="zh-TW" altLang="en-US" sz="3600" b="1" dirty="0" smtClean="0">
                <a:solidFill>
                  <a:schemeClr val="accent2">
                    <a:lumMod val="75000"/>
                  </a:schemeClr>
                </a:solidFill>
                <a:latin typeface="Microsoft JhengHei" charset="-120"/>
                <a:ea typeface="Microsoft JhengHei" charset="-120"/>
                <a:cs typeface="Microsoft JhengHei" charset="-120"/>
              </a:rPr>
              <a:t>性主題</a:t>
            </a:r>
            <a:r>
              <a:rPr lang="en-US" altLang="zh-TW" sz="3600" b="1" dirty="0">
                <a:solidFill>
                  <a:schemeClr val="accent2">
                    <a:lumMod val="75000"/>
                  </a:schemeClr>
                </a:solidFill>
                <a:latin typeface="Microsoft JhengHei" charset="-120"/>
                <a:ea typeface="Microsoft JhengHei" charset="-120"/>
                <a:cs typeface="Microsoft JhengHei" charset="-120"/>
              </a:rPr>
              <a:t>/</a:t>
            </a:r>
            <a:r>
              <a:rPr lang="zh-TW" altLang="en-US" sz="3600" b="1" dirty="0">
                <a:solidFill>
                  <a:schemeClr val="accent2">
                    <a:lumMod val="75000"/>
                  </a:schemeClr>
                </a:solidFill>
                <a:latin typeface="Microsoft JhengHei" charset="-120"/>
                <a:ea typeface="Microsoft JhengHei" charset="-120"/>
                <a:cs typeface="Microsoft JhengHei" charset="-120"/>
              </a:rPr>
              <a:t>專題</a:t>
            </a:r>
            <a:r>
              <a:rPr lang="en-US" altLang="zh-TW" sz="3600" b="1" dirty="0">
                <a:solidFill>
                  <a:schemeClr val="accent2">
                    <a:lumMod val="75000"/>
                  </a:schemeClr>
                </a:solidFill>
                <a:latin typeface="Microsoft JhengHei" charset="-120"/>
                <a:ea typeface="Microsoft JhengHei" charset="-120"/>
                <a:cs typeface="Microsoft JhengHei" charset="-120"/>
              </a:rPr>
              <a:t>/</a:t>
            </a:r>
            <a:r>
              <a:rPr lang="zh-TW" altLang="en-US" sz="3600" b="1" dirty="0" smtClean="0">
                <a:solidFill>
                  <a:schemeClr val="accent2">
                    <a:lumMod val="75000"/>
                  </a:schemeClr>
                </a:solidFill>
                <a:latin typeface="Microsoft JhengHei" charset="-120"/>
                <a:ea typeface="Microsoft JhengHei" charset="-120"/>
                <a:cs typeface="Microsoft JhengHei" charset="-120"/>
              </a:rPr>
              <a:t>議題探究課程的發展</a:t>
            </a:r>
            <a:endParaRPr lang="zh-TW" altLang="en-US" sz="3600" b="1" dirty="0">
              <a:solidFill>
                <a:schemeClr val="accent2">
                  <a:lumMod val="75000"/>
                </a:schemeClr>
              </a:solidFill>
              <a:latin typeface="Microsoft JhengHei" charset="-120"/>
              <a:ea typeface="Microsoft JhengHei" charset="-120"/>
              <a:cs typeface="Microsoft JhengHei" charset="-120"/>
            </a:endParaRPr>
          </a:p>
        </p:txBody>
      </p:sp>
      <p:sp>
        <p:nvSpPr>
          <p:cNvPr id="3" name="內容版面配置區 2"/>
          <p:cNvSpPr>
            <a:spLocks noGrp="1"/>
          </p:cNvSpPr>
          <p:nvPr>
            <p:ph idx="1"/>
          </p:nvPr>
        </p:nvSpPr>
        <p:spPr>
          <a:xfrm>
            <a:off x="1259632" y="1340769"/>
            <a:ext cx="6840760" cy="4829380"/>
          </a:xfrm>
        </p:spPr>
        <p:txBody>
          <a:bodyPr/>
          <a:lstStyle/>
          <a:p>
            <a:pPr marL="0" indent="0">
              <a:buNone/>
            </a:pPr>
            <a:r>
              <a:rPr lang="en-US" altLang="zh-TW" sz="3000" b="1" dirty="0" smtClean="0">
                <a:solidFill>
                  <a:srgbClr val="0000FF"/>
                </a:solidFill>
                <a:latin typeface="Microsoft JhengHei" charset="-120"/>
                <a:ea typeface="Microsoft JhengHei" charset="-120"/>
                <a:cs typeface="Microsoft JhengHei" charset="-120"/>
              </a:rPr>
              <a:t>(</a:t>
            </a:r>
            <a:r>
              <a:rPr lang="zh-TW" altLang="en-US" sz="3000" b="1" dirty="0" smtClean="0">
                <a:solidFill>
                  <a:srgbClr val="0000FF"/>
                </a:solidFill>
                <a:latin typeface="Microsoft JhengHei" charset="-120"/>
                <a:ea typeface="Microsoft JhengHei" charset="-120"/>
                <a:cs typeface="Microsoft JhengHei" charset="-120"/>
              </a:rPr>
              <a:t>一</a:t>
            </a:r>
            <a:r>
              <a:rPr lang="en-US" altLang="zh-TW" sz="3000" b="1" dirty="0" smtClean="0">
                <a:solidFill>
                  <a:srgbClr val="0000FF"/>
                </a:solidFill>
                <a:latin typeface="Microsoft JhengHei" charset="-120"/>
                <a:ea typeface="Microsoft JhengHei" charset="-120"/>
                <a:cs typeface="Microsoft JhengHei" charset="-120"/>
              </a:rPr>
              <a:t>)</a:t>
            </a:r>
            <a:r>
              <a:rPr lang="zh-TW" altLang="en-US" sz="3000" b="1" dirty="0" smtClean="0">
                <a:solidFill>
                  <a:srgbClr val="0000FF"/>
                </a:solidFill>
                <a:latin typeface="Microsoft JhengHei" charset="-120"/>
                <a:ea typeface="Microsoft JhengHei" charset="-120"/>
                <a:cs typeface="Microsoft JhengHei" charset="-120"/>
              </a:rPr>
              <a:t>原則</a:t>
            </a:r>
            <a:endParaRPr lang="en-US" altLang="zh-TW" sz="3000" b="1" dirty="0" smtClean="0">
              <a:solidFill>
                <a:srgbClr val="0000FF"/>
              </a:solidFill>
              <a:latin typeface="Microsoft JhengHei" charset="-120"/>
              <a:ea typeface="Microsoft JhengHei" charset="-120"/>
              <a:cs typeface="Microsoft JhengHei" charset="-120"/>
            </a:endParaRPr>
          </a:p>
          <a:p>
            <a:pPr>
              <a:lnSpc>
                <a:spcPct val="130000"/>
              </a:lnSpc>
              <a:spcBef>
                <a:spcPts val="1200"/>
              </a:spcBef>
              <a:spcAft>
                <a:spcPts val="1200"/>
              </a:spcAft>
            </a:pPr>
            <a:r>
              <a:rPr lang="zh-TW" altLang="en-US" sz="2800" dirty="0" smtClean="0">
                <a:latin typeface="Microsoft JhengHei" charset="-120"/>
                <a:ea typeface="Microsoft JhengHei" charset="-120"/>
                <a:cs typeface="Microsoft JhengHei" charset="-120"/>
              </a:rPr>
              <a:t>審酌</a:t>
            </a:r>
            <a:r>
              <a:rPr lang="zh-TW" altLang="en-US" sz="2800" dirty="0">
                <a:latin typeface="Microsoft JhengHei" charset="-120"/>
                <a:ea typeface="Microsoft JhengHei" charset="-120"/>
                <a:cs typeface="Microsoft JhengHei" charset="-120"/>
              </a:rPr>
              <a:t>學生學習</a:t>
            </a:r>
            <a:r>
              <a:rPr lang="zh-TW" altLang="en-US" sz="2800" dirty="0" smtClean="0">
                <a:latin typeface="Microsoft JhengHei" charset="-120"/>
                <a:ea typeface="Microsoft JhengHei" charset="-120"/>
                <a:cs typeface="Microsoft JhengHei" charset="-120"/>
              </a:rPr>
              <a:t>需求與學校</a:t>
            </a:r>
            <a:r>
              <a:rPr lang="zh-TW" altLang="en-US" sz="2800" dirty="0">
                <a:latin typeface="Microsoft JhengHei" charset="-120"/>
                <a:ea typeface="Microsoft JhengHei" charset="-120"/>
                <a:cs typeface="Microsoft JhengHei" charset="-120"/>
              </a:rPr>
              <a:t>發展特色，</a:t>
            </a:r>
            <a:r>
              <a:rPr lang="zh-TW" altLang="en-US" sz="2800" dirty="0" smtClean="0">
                <a:latin typeface="Microsoft JhengHei" charset="-120"/>
                <a:ea typeface="Microsoft JhengHei" charset="-120"/>
                <a:cs typeface="Microsoft JhengHei" charset="-120"/>
              </a:rPr>
              <a:t>有效整合</a:t>
            </a:r>
            <a:r>
              <a:rPr lang="zh-TW" altLang="en-US" sz="2800" dirty="0">
                <a:latin typeface="Microsoft JhengHei" charset="-120"/>
                <a:ea typeface="Microsoft JhengHei" charset="-120"/>
                <a:cs typeface="Microsoft JhengHei" charset="-120"/>
              </a:rPr>
              <a:t>跨</a:t>
            </a:r>
            <a:r>
              <a:rPr lang="zh-TW" altLang="en-US" sz="2800" dirty="0" smtClean="0">
                <a:latin typeface="Microsoft JhengHei" charset="-120"/>
                <a:ea typeface="Microsoft JhengHei" charset="-120"/>
                <a:cs typeface="Microsoft JhengHei" charset="-120"/>
              </a:rPr>
              <a:t>領域的學習重點以發展學生的核心素養。</a:t>
            </a:r>
            <a:endParaRPr lang="en-US" altLang="zh-TW" sz="2800" dirty="0" smtClean="0">
              <a:latin typeface="Microsoft JhengHei" charset="-120"/>
              <a:ea typeface="Microsoft JhengHei" charset="-120"/>
              <a:cs typeface="Microsoft JhengHei" charset="-120"/>
            </a:endParaRPr>
          </a:p>
          <a:p>
            <a:pPr fontAlgn="ctr">
              <a:lnSpc>
                <a:spcPct val="130000"/>
              </a:lnSpc>
              <a:spcBef>
                <a:spcPts val="1200"/>
              </a:spcBef>
              <a:spcAft>
                <a:spcPts val="1200"/>
              </a:spcAft>
            </a:pPr>
            <a:r>
              <a:rPr lang="zh-TW" altLang="en-US" sz="2800" dirty="0" smtClean="0">
                <a:latin typeface="Microsoft JhengHei" charset="-120"/>
                <a:ea typeface="Microsoft JhengHei" charset="-120"/>
                <a:cs typeface="Microsoft JhengHei" charset="-120"/>
              </a:rPr>
              <a:t>課程設計應兼顧</a:t>
            </a:r>
            <a:r>
              <a:rPr lang="zh-TW" altLang="zh-TW" sz="2800" dirty="0" smtClean="0">
                <a:latin typeface="Microsoft JhengHei" charset="-120"/>
                <a:ea typeface="Microsoft JhengHei" charset="-120"/>
                <a:cs typeface="Microsoft JhengHei" charset="-120"/>
              </a:rPr>
              <a:t>知識</a:t>
            </a:r>
            <a:r>
              <a:rPr lang="zh-TW" altLang="zh-TW" sz="2800" dirty="0">
                <a:latin typeface="Microsoft JhengHei" charset="-120"/>
                <a:ea typeface="Microsoft JhengHei" charset="-120"/>
                <a:cs typeface="Microsoft JhengHei" charset="-120"/>
              </a:rPr>
              <a:t>的</a:t>
            </a:r>
            <a:r>
              <a:rPr lang="zh-TW" altLang="zh-TW" sz="2800" dirty="0" smtClean="0">
                <a:latin typeface="Microsoft JhengHei" charset="-120"/>
                <a:ea typeface="Microsoft JhengHei" charset="-120"/>
                <a:cs typeface="Microsoft JhengHei" charset="-120"/>
              </a:rPr>
              <a:t>整合建構</a:t>
            </a:r>
            <a:r>
              <a:rPr lang="zh-TW" altLang="en-US" sz="2800" dirty="0" smtClean="0">
                <a:latin typeface="Microsoft JhengHei" charset="-120"/>
                <a:ea typeface="Microsoft JhengHei" charset="-120"/>
                <a:cs typeface="Microsoft JhengHei" charset="-120"/>
              </a:rPr>
              <a:t>、</a:t>
            </a:r>
            <a:r>
              <a:rPr lang="zh-TW" altLang="zh-TW" sz="2800" dirty="0" smtClean="0">
                <a:latin typeface="Microsoft JhengHei" charset="-120"/>
                <a:ea typeface="Microsoft JhengHei" charset="-120"/>
                <a:cs typeface="Microsoft JhengHei" charset="-120"/>
              </a:rPr>
              <a:t>真實生活經驗</a:t>
            </a:r>
            <a:r>
              <a:rPr lang="zh-TW" altLang="zh-TW" sz="2800" dirty="0">
                <a:latin typeface="Microsoft JhengHei" charset="-120"/>
                <a:ea typeface="Microsoft JhengHei" charset="-120"/>
                <a:cs typeface="Microsoft JhengHei" charset="-120"/>
              </a:rPr>
              <a:t>的</a:t>
            </a:r>
            <a:r>
              <a:rPr lang="zh-TW" altLang="zh-TW" sz="2800" dirty="0" smtClean="0">
                <a:latin typeface="Microsoft JhengHei" charset="-120"/>
                <a:ea typeface="Microsoft JhengHei" charset="-120"/>
                <a:cs typeface="Microsoft JhengHei" charset="-120"/>
              </a:rPr>
              <a:t>連結</a:t>
            </a:r>
            <a:r>
              <a:rPr lang="zh-TW" altLang="en-US" sz="2800" dirty="0" smtClean="0">
                <a:latin typeface="Microsoft JhengHei" charset="-120"/>
                <a:ea typeface="Microsoft JhengHei" charset="-120"/>
                <a:cs typeface="Microsoft JhengHei" charset="-120"/>
              </a:rPr>
              <a:t>、以及</a:t>
            </a:r>
            <a:r>
              <a:rPr lang="zh-TW" altLang="zh-TW" sz="2800" dirty="0" smtClean="0">
                <a:latin typeface="Microsoft JhengHei" charset="-120"/>
                <a:ea typeface="Microsoft JhengHei" charset="-120"/>
                <a:cs typeface="Microsoft JhengHei" charset="-120"/>
              </a:rPr>
              <a:t>判斷力</a:t>
            </a:r>
            <a:r>
              <a:rPr lang="zh-TW" altLang="en-US" sz="2800" dirty="0" smtClean="0">
                <a:latin typeface="Microsoft JhengHei" charset="-120"/>
                <a:ea typeface="Microsoft JhengHei" charset="-120"/>
                <a:cs typeface="Microsoft JhengHei" charset="-120"/>
              </a:rPr>
              <a:t>和問題解決能力</a:t>
            </a:r>
            <a:r>
              <a:rPr lang="zh-TW" altLang="zh-TW" sz="2800" dirty="0" smtClean="0">
                <a:latin typeface="Microsoft JhengHei" charset="-120"/>
                <a:ea typeface="Microsoft JhengHei" charset="-120"/>
                <a:cs typeface="Microsoft JhengHei" charset="-120"/>
              </a:rPr>
              <a:t>的精進</a:t>
            </a:r>
            <a:r>
              <a:rPr lang="zh-TW" altLang="en-US" sz="2800" dirty="0" smtClean="0">
                <a:latin typeface="Microsoft JhengHei" charset="-120"/>
                <a:ea typeface="Microsoft JhengHei" charset="-120"/>
                <a:cs typeface="Microsoft JhengHei" charset="-120"/>
              </a:rPr>
              <a:t>。</a:t>
            </a:r>
            <a:endParaRPr lang="en-US" altLang="zh-TW" sz="2800" dirty="0" smtClean="0">
              <a:latin typeface="Microsoft JhengHei" charset="-120"/>
              <a:ea typeface="Microsoft JhengHei" charset="-120"/>
              <a:cs typeface="Microsoft JhengHei" charset="-120"/>
            </a:endParaRPr>
          </a:p>
          <a:p>
            <a:pPr fontAlgn="ctr"/>
            <a:endParaRPr lang="en-US" altLang="zh-TW" sz="3600" dirty="0" smtClean="0">
              <a:latin typeface="Microsoft JhengHei" charset="-120"/>
              <a:ea typeface="Microsoft JhengHei" charset="-120"/>
              <a:cs typeface="Microsoft JhengHei" charset="-120"/>
            </a:endParaRPr>
          </a:p>
          <a:p>
            <a:pPr fontAlgn="ctr"/>
            <a:endParaRPr lang="en-US" altLang="zh-TW" sz="3600" dirty="0" smtClean="0">
              <a:latin typeface="Microsoft JhengHei" charset="-120"/>
              <a:ea typeface="Microsoft JhengHei" charset="-120"/>
              <a:cs typeface="Microsoft JhengHei" charset="-120"/>
            </a:endParaRPr>
          </a:p>
          <a:p>
            <a:pPr fontAlgn="ctr"/>
            <a:endParaRPr lang="zh-TW" altLang="zh-TW" sz="3600" dirty="0">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95974153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txBox="1">
            <a:spLocks/>
          </p:cNvSpPr>
          <p:nvPr/>
        </p:nvSpPr>
        <p:spPr bwMode="auto">
          <a:xfrm>
            <a:off x="662385" y="1149413"/>
            <a:ext cx="8424936" cy="496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微軟正黑體" pitchFamily="34" charset="-120"/>
                <a:ea typeface="微軟正黑體" pitchFamily="34" charset="-120"/>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微軟正黑體" pitchFamily="34" charset="-120"/>
                <a:ea typeface="微軟正黑體" pitchFamily="34" charset="-120"/>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微軟正黑體" pitchFamily="34" charset="-120"/>
                <a:ea typeface="微軟正黑體" pitchFamily="34" charset="-120"/>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微軟正黑體" pitchFamily="34" charset="-120"/>
                <a:ea typeface="微軟正黑體" pitchFamily="34" charset="-120"/>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200"/>
              </a:spcAft>
              <a:buFont typeface="Arial" pitchFamily="34" charset="0"/>
              <a:buNone/>
            </a:pPr>
            <a:r>
              <a:rPr lang="en-US" altLang="zh-TW" sz="3000" b="1" dirty="0" smtClean="0">
                <a:solidFill>
                  <a:srgbClr val="0000FF"/>
                </a:solidFill>
              </a:rPr>
              <a:t>(</a:t>
            </a:r>
            <a:r>
              <a:rPr lang="zh-TW" altLang="en-US" sz="3000" b="1" dirty="0" smtClean="0">
                <a:solidFill>
                  <a:srgbClr val="0000FF"/>
                </a:solidFill>
              </a:rPr>
              <a:t>二</a:t>
            </a:r>
            <a:r>
              <a:rPr lang="en-US" altLang="zh-TW" sz="3000" b="1" dirty="0" smtClean="0">
                <a:solidFill>
                  <a:srgbClr val="0000FF"/>
                </a:solidFill>
              </a:rPr>
              <a:t>)</a:t>
            </a:r>
            <a:r>
              <a:rPr lang="zh-TW" altLang="en-US" sz="3000" b="1" dirty="0" smtClean="0">
                <a:solidFill>
                  <a:srgbClr val="0000FF"/>
                </a:solidFill>
              </a:rPr>
              <a:t>發展探究取向的統整課程計畫之參考步驟</a:t>
            </a:r>
            <a:endParaRPr lang="en-US" altLang="zh-TW" sz="3000" b="1" dirty="0" smtClean="0">
              <a:solidFill>
                <a:srgbClr val="0000FF"/>
              </a:solidFill>
            </a:endParaRPr>
          </a:p>
          <a:p>
            <a:pPr marL="514350" indent="-514350">
              <a:lnSpc>
                <a:spcPct val="110000"/>
              </a:lnSpc>
              <a:spcBef>
                <a:spcPts val="0"/>
              </a:spcBef>
              <a:spcAft>
                <a:spcPts val="800"/>
              </a:spcAft>
              <a:buFont typeface="+mj-lt"/>
              <a:buAutoNum type="arabicPeriod"/>
            </a:pPr>
            <a:r>
              <a:rPr lang="zh-TW" altLang="en-US" sz="2500" dirty="0" smtClean="0">
                <a:solidFill>
                  <a:prstClr val="black"/>
                </a:solidFill>
              </a:rPr>
              <a:t>分析學生學習與學校發展的需求</a:t>
            </a:r>
          </a:p>
          <a:p>
            <a:pPr marL="514350" indent="-514350">
              <a:lnSpc>
                <a:spcPct val="110000"/>
              </a:lnSpc>
              <a:spcBef>
                <a:spcPts val="0"/>
              </a:spcBef>
              <a:spcAft>
                <a:spcPts val="800"/>
              </a:spcAft>
              <a:buFont typeface="+mj-lt"/>
              <a:buAutoNum type="arabicPeriod"/>
            </a:pPr>
            <a:r>
              <a:rPr lang="zh-TW" altLang="en-US" sz="2500" dirty="0" smtClean="0"/>
              <a:t>決定課程主題（可結合現有之校本課程）</a:t>
            </a:r>
            <a:endParaRPr lang="en-US" altLang="zh-TW" sz="2500" dirty="0" smtClean="0"/>
          </a:p>
          <a:p>
            <a:pPr marL="514350" indent="-514350">
              <a:lnSpc>
                <a:spcPct val="110000"/>
              </a:lnSpc>
              <a:spcBef>
                <a:spcPts val="0"/>
              </a:spcBef>
              <a:spcAft>
                <a:spcPts val="800"/>
              </a:spcAft>
              <a:buFont typeface="+mj-lt"/>
              <a:buAutoNum type="arabicPeriod"/>
            </a:pPr>
            <a:r>
              <a:rPr lang="zh-TW" altLang="en-US" sz="2500" dirty="0" smtClean="0"/>
              <a:t>分析相關的領域核心素養、學習表現與學習內容（若結合原有校本課程，需重新對照新課綱並調整以下</a:t>
            </a:r>
            <a:r>
              <a:rPr lang="en-US" altLang="zh-TW" sz="2500" dirty="0" smtClean="0"/>
              <a:t>4~8</a:t>
            </a:r>
            <a:r>
              <a:rPr lang="zh-TW" altLang="en-US" sz="2500" dirty="0" smtClean="0"/>
              <a:t>項）</a:t>
            </a:r>
            <a:endParaRPr lang="en-US" altLang="zh-TW" sz="2500" dirty="0" smtClean="0"/>
          </a:p>
          <a:p>
            <a:pPr marL="514350" indent="-514350">
              <a:lnSpc>
                <a:spcPct val="110000"/>
              </a:lnSpc>
              <a:spcBef>
                <a:spcPts val="0"/>
              </a:spcBef>
              <a:spcAft>
                <a:spcPts val="800"/>
              </a:spcAft>
              <a:buFont typeface="+mj-lt"/>
              <a:buAutoNum type="arabicPeriod"/>
            </a:pPr>
            <a:r>
              <a:rPr lang="zh-TW" altLang="en-US" sz="2500" dirty="0" smtClean="0">
                <a:solidFill>
                  <a:prstClr val="black"/>
                </a:solidFill>
              </a:rPr>
              <a:t>決定課程目標與核心內涵（期望的學生學習結果）</a:t>
            </a:r>
            <a:endParaRPr lang="en-US" altLang="zh-TW" sz="2500" dirty="0" smtClean="0">
              <a:solidFill>
                <a:prstClr val="black"/>
              </a:solidFill>
            </a:endParaRPr>
          </a:p>
          <a:p>
            <a:pPr marL="514350" indent="-514350">
              <a:lnSpc>
                <a:spcPct val="110000"/>
              </a:lnSpc>
              <a:spcBef>
                <a:spcPts val="0"/>
              </a:spcBef>
              <a:spcAft>
                <a:spcPts val="800"/>
              </a:spcAft>
              <a:buFont typeface="+mj-lt"/>
              <a:buAutoNum type="arabicPeriod"/>
            </a:pPr>
            <a:r>
              <a:rPr lang="zh-TW" altLang="en-US" sz="2500" dirty="0" smtClean="0">
                <a:solidFill>
                  <a:prstClr val="black"/>
                </a:solidFill>
              </a:rPr>
              <a:t>設計評量方式（如何獲得學生學習結果的多元具體證據）</a:t>
            </a:r>
            <a:endParaRPr lang="en-US" altLang="zh-TW" sz="2500" dirty="0" smtClean="0">
              <a:solidFill>
                <a:prstClr val="black"/>
              </a:solidFill>
            </a:endParaRPr>
          </a:p>
          <a:p>
            <a:pPr marL="514350" indent="-514350">
              <a:lnSpc>
                <a:spcPct val="110000"/>
              </a:lnSpc>
              <a:spcBef>
                <a:spcPts val="0"/>
              </a:spcBef>
              <a:spcAft>
                <a:spcPts val="800"/>
              </a:spcAft>
              <a:buFont typeface="+mj-lt"/>
              <a:buAutoNum type="arabicPeriod"/>
            </a:pPr>
            <a:r>
              <a:rPr lang="zh-TW" altLang="en-US" sz="2500" dirty="0" smtClean="0">
                <a:solidFill>
                  <a:prstClr val="black"/>
                </a:solidFill>
              </a:rPr>
              <a:t>設計學習活動與決定課程的時間分配</a:t>
            </a:r>
          </a:p>
          <a:p>
            <a:pPr marL="514350" indent="-514350">
              <a:lnSpc>
                <a:spcPct val="110000"/>
              </a:lnSpc>
              <a:spcBef>
                <a:spcPts val="0"/>
              </a:spcBef>
              <a:spcAft>
                <a:spcPts val="800"/>
              </a:spcAft>
              <a:buFont typeface="+mj-lt"/>
              <a:buAutoNum type="arabicPeriod"/>
            </a:pPr>
            <a:r>
              <a:rPr lang="zh-TW" altLang="en-US" sz="2500" dirty="0" smtClean="0">
                <a:solidFill>
                  <a:prstClr val="black"/>
                </a:solidFill>
              </a:rPr>
              <a:t>決定課程的實施方式（如何排課）</a:t>
            </a:r>
            <a:endParaRPr lang="en-US" altLang="zh-TW" sz="2500" dirty="0" smtClean="0">
              <a:solidFill>
                <a:prstClr val="black"/>
              </a:solidFill>
            </a:endParaRPr>
          </a:p>
          <a:p>
            <a:pPr marL="514350" indent="-514350">
              <a:lnSpc>
                <a:spcPct val="110000"/>
              </a:lnSpc>
              <a:spcBef>
                <a:spcPts val="0"/>
              </a:spcBef>
              <a:spcAft>
                <a:spcPts val="800"/>
              </a:spcAft>
              <a:buFont typeface="+mj-lt"/>
              <a:buAutoNum type="arabicPeriod"/>
            </a:pPr>
            <a:r>
              <a:rPr lang="zh-TW" altLang="en-US" sz="2500" dirty="0">
                <a:solidFill>
                  <a:prstClr val="black"/>
                </a:solidFill>
              </a:rPr>
              <a:t>決定</a:t>
            </a:r>
            <a:r>
              <a:rPr lang="zh-TW" altLang="en-US" sz="2500" dirty="0" smtClean="0">
                <a:solidFill>
                  <a:prstClr val="black"/>
                </a:solidFill>
              </a:rPr>
              <a:t>課程檢核</a:t>
            </a:r>
            <a:r>
              <a:rPr lang="en-US" altLang="zh-TW" sz="2500" dirty="0" smtClean="0">
                <a:solidFill>
                  <a:prstClr val="black"/>
                </a:solidFill>
              </a:rPr>
              <a:t>/</a:t>
            </a:r>
            <a:r>
              <a:rPr lang="zh-TW" altLang="en-US" sz="2500" dirty="0">
                <a:solidFill>
                  <a:prstClr val="black"/>
                </a:solidFill>
              </a:rPr>
              <a:t>評鑑</a:t>
            </a:r>
            <a:r>
              <a:rPr lang="zh-TW" altLang="en-US" sz="2500" dirty="0" smtClean="0">
                <a:solidFill>
                  <a:prstClr val="black"/>
                </a:solidFill>
              </a:rPr>
              <a:t>重點</a:t>
            </a:r>
            <a:endParaRPr lang="zh-TW" altLang="en-US" sz="2500" dirty="0">
              <a:solidFill>
                <a:prstClr val="black"/>
              </a:solidFill>
            </a:endParaRPr>
          </a:p>
        </p:txBody>
      </p:sp>
      <p:sp>
        <p:nvSpPr>
          <p:cNvPr id="6" name="標題 1"/>
          <p:cNvSpPr txBox="1">
            <a:spLocks/>
          </p:cNvSpPr>
          <p:nvPr/>
        </p:nvSpPr>
        <p:spPr bwMode="auto">
          <a:xfrm>
            <a:off x="107504" y="0"/>
            <a:ext cx="9036496" cy="113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smtClean="0">
                <a:ln>
                  <a:noFill/>
                </a:ln>
                <a:solidFill>
                  <a:schemeClr val="accent2">
                    <a:lumMod val="75000"/>
                  </a:schemeClr>
                </a:solidFill>
                <a:effectLst/>
                <a:uLnTx/>
                <a:uFillTx/>
                <a:latin typeface="微軟正黑體" pitchFamily="34" charset="-120"/>
                <a:ea typeface="微軟正黑體" pitchFamily="34" charset="-120"/>
                <a:cs typeface="+mj-cs"/>
              </a:rPr>
              <a:t>二、統整性主題</a:t>
            </a:r>
            <a:r>
              <a:rPr kumimoji="0" lang="en-US" altLang="zh-TW" sz="3600" b="1" i="0" u="none" strike="noStrike" kern="1200" cap="none" spc="0" normalizeH="0" baseline="0" noProof="0" dirty="0" smtClean="0">
                <a:ln>
                  <a:noFill/>
                </a:ln>
                <a:solidFill>
                  <a:schemeClr val="accent2">
                    <a:lumMod val="75000"/>
                  </a:schemeClr>
                </a:solidFill>
                <a:effectLst/>
                <a:uLnTx/>
                <a:uFillTx/>
                <a:latin typeface="微軟正黑體" pitchFamily="34" charset="-120"/>
                <a:ea typeface="微軟正黑體" pitchFamily="34" charset="-120"/>
                <a:cs typeface="+mj-cs"/>
              </a:rPr>
              <a:t>/</a:t>
            </a:r>
            <a:r>
              <a:rPr kumimoji="0" lang="zh-TW" altLang="en-US" sz="3600" b="1" i="0" u="none" strike="noStrike" kern="1200" cap="none" spc="0" normalizeH="0" baseline="0" noProof="0" dirty="0" smtClean="0">
                <a:ln>
                  <a:noFill/>
                </a:ln>
                <a:solidFill>
                  <a:schemeClr val="accent2">
                    <a:lumMod val="75000"/>
                  </a:schemeClr>
                </a:solidFill>
                <a:effectLst/>
                <a:uLnTx/>
                <a:uFillTx/>
                <a:latin typeface="微軟正黑體" pitchFamily="34" charset="-120"/>
                <a:ea typeface="微軟正黑體" pitchFamily="34" charset="-120"/>
                <a:cs typeface="+mj-cs"/>
              </a:rPr>
              <a:t>專題</a:t>
            </a:r>
            <a:r>
              <a:rPr kumimoji="0" lang="en-US" altLang="zh-TW" sz="3600" b="1" i="0" u="none" strike="noStrike" kern="1200" cap="none" spc="0" normalizeH="0" baseline="0" noProof="0" dirty="0" smtClean="0">
                <a:ln>
                  <a:noFill/>
                </a:ln>
                <a:solidFill>
                  <a:schemeClr val="accent2">
                    <a:lumMod val="75000"/>
                  </a:schemeClr>
                </a:solidFill>
                <a:effectLst/>
                <a:uLnTx/>
                <a:uFillTx/>
                <a:latin typeface="微軟正黑體" pitchFamily="34" charset="-120"/>
                <a:ea typeface="微軟正黑體" pitchFamily="34" charset="-120"/>
                <a:cs typeface="+mj-cs"/>
              </a:rPr>
              <a:t>/</a:t>
            </a:r>
            <a:r>
              <a:rPr kumimoji="0" lang="zh-TW" altLang="en-US" sz="3600" b="1" i="0" u="none" strike="noStrike" kern="1200" cap="none" spc="0" normalizeH="0" baseline="0" noProof="0" dirty="0" smtClean="0">
                <a:ln>
                  <a:noFill/>
                </a:ln>
                <a:solidFill>
                  <a:schemeClr val="accent2">
                    <a:lumMod val="75000"/>
                  </a:schemeClr>
                </a:solidFill>
                <a:effectLst/>
                <a:uLnTx/>
                <a:uFillTx/>
                <a:latin typeface="微軟正黑體" pitchFamily="34" charset="-120"/>
                <a:ea typeface="微軟正黑體" pitchFamily="34" charset="-120"/>
                <a:cs typeface="+mj-cs"/>
              </a:rPr>
              <a:t>議題探究課程的發展</a:t>
            </a:r>
            <a:endParaRPr kumimoji="0" lang="zh-TW" altLang="en-US" sz="3600" b="1" i="0" u="none" strike="noStrike" kern="1200" cap="none" spc="0" normalizeH="0" baseline="0" noProof="0" dirty="0">
              <a:ln>
                <a:noFill/>
              </a:ln>
              <a:solidFill>
                <a:schemeClr val="accent2">
                  <a:lumMod val="75000"/>
                </a:schemeClr>
              </a:solidFill>
              <a:effectLst/>
              <a:uLnTx/>
              <a:uFillTx/>
              <a:latin typeface="微軟正黑體" pitchFamily="34" charset="-120"/>
              <a:ea typeface="微軟正黑體" pitchFamily="34" charset="-120"/>
              <a:cs typeface="+mj-cs"/>
            </a:endParaRPr>
          </a:p>
        </p:txBody>
      </p:sp>
    </p:spTree>
    <p:extLst>
      <p:ext uri="{BB962C8B-B14F-4D97-AF65-F5344CB8AC3E}">
        <p14:creationId xmlns:p14="http://schemas.microsoft.com/office/powerpoint/2010/main" val="220406679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90556" y="1327526"/>
            <a:ext cx="8171555" cy="5100566"/>
          </a:xfrm>
        </p:spPr>
        <p:txBody>
          <a:bodyPr>
            <a:noAutofit/>
          </a:bodyPr>
          <a:lstStyle/>
          <a:p>
            <a:pPr marL="0" indent="0">
              <a:lnSpc>
                <a:spcPct val="100000"/>
              </a:lnSpc>
              <a:spcBef>
                <a:spcPts val="0"/>
              </a:spcBef>
              <a:spcAft>
                <a:spcPts val="0"/>
              </a:spcAft>
              <a:buClr>
                <a:srgbClr val="002060"/>
              </a:buClr>
              <a:buNone/>
            </a:pPr>
            <a:r>
              <a:rPr lang="zh-TW" altLang="en-US" sz="2800" b="1" dirty="0" smtClean="0">
                <a:solidFill>
                  <a:srgbClr val="7030A0"/>
                </a:solidFill>
                <a:latin typeface="微軟正黑體" panose="020B0604030504040204" pitchFamily="34" charset="-120"/>
                <a:ea typeface="微軟正黑體" panose="020B0604030504040204" pitchFamily="34" charset="-120"/>
              </a:rPr>
              <a:t>核心素養（總綱）</a:t>
            </a:r>
            <a:endParaRPr lang="en-US" altLang="zh-TW" sz="2800" b="1" dirty="0" smtClean="0">
              <a:solidFill>
                <a:srgbClr val="7030A0"/>
              </a:solidFill>
              <a:latin typeface="微軟正黑體" panose="020B0604030504040204" pitchFamily="34" charset="-120"/>
              <a:ea typeface="微軟正黑體" panose="020B0604030504040204" pitchFamily="34" charset="-120"/>
            </a:endParaRPr>
          </a:p>
          <a:p>
            <a:pPr marL="808038" indent="-808038">
              <a:lnSpc>
                <a:spcPts val="2600"/>
              </a:lnSpc>
              <a:spcBef>
                <a:spcPts val="0"/>
              </a:spcBef>
              <a:spcAft>
                <a:spcPts val="1200"/>
              </a:spcAft>
              <a:buNone/>
            </a:pPr>
            <a:r>
              <a:rPr lang="en-US" altLang="zh-TW" sz="2500" dirty="0" smtClean="0">
                <a:latin typeface="微軟正黑體" panose="020B0604030504040204" pitchFamily="34" charset="-120"/>
                <a:ea typeface="微軟正黑體" panose="020B0604030504040204" pitchFamily="34" charset="-120"/>
              </a:rPr>
              <a:t>J-A2 </a:t>
            </a:r>
            <a:r>
              <a:rPr lang="zh-TW" altLang="en-US" sz="2500" dirty="0" smtClean="0">
                <a:latin typeface="微軟正黑體" panose="020B0604030504040204" pitchFamily="34" charset="-120"/>
                <a:ea typeface="微軟正黑體" panose="020B0604030504040204" pitchFamily="34" charset="-120"/>
              </a:rPr>
              <a:t> 具備理解情境全貌，並做獨立思考與分析的知能，運用適當的策略處理解決生活及生命議題。</a:t>
            </a:r>
            <a:endParaRPr lang="en-US" altLang="zh-TW" sz="2500" dirty="0" smtClean="0">
              <a:latin typeface="微軟正黑體" panose="020B0604030504040204" pitchFamily="34" charset="-120"/>
              <a:ea typeface="微軟正黑體" panose="020B0604030504040204" pitchFamily="34" charset="-120"/>
            </a:endParaRPr>
          </a:p>
          <a:p>
            <a:pPr marL="808038" indent="-808038">
              <a:lnSpc>
                <a:spcPts val="2600"/>
              </a:lnSpc>
              <a:spcBef>
                <a:spcPts val="0"/>
              </a:spcBef>
              <a:spcAft>
                <a:spcPts val="1200"/>
              </a:spcAft>
              <a:buNone/>
            </a:pPr>
            <a:r>
              <a:rPr lang="en-US" altLang="zh-TW" sz="2500" dirty="0" smtClean="0">
                <a:latin typeface="微軟正黑體" panose="020B0604030504040204" pitchFamily="34" charset="-120"/>
                <a:ea typeface="微軟正黑體" panose="020B0604030504040204" pitchFamily="34" charset="-120"/>
              </a:rPr>
              <a:t>J-A3</a:t>
            </a:r>
            <a:r>
              <a:rPr lang="zh-TW" altLang="en-US" sz="2500" dirty="0" smtClean="0">
                <a:latin typeface="微軟正黑體" panose="020B0604030504040204" pitchFamily="34" charset="-120"/>
                <a:ea typeface="微軟正黑體" panose="020B0604030504040204" pitchFamily="34" charset="-120"/>
              </a:rPr>
              <a:t>  具備</a:t>
            </a:r>
            <a:r>
              <a:rPr lang="zh-TW" altLang="en-US" sz="2500" dirty="0">
                <a:latin typeface="微軟正黑體" panose="020B0604030504040204" pitchFamily="34" charset="-120"/>
                <a:ea typeface="微軟正黑體" panose="020B0604030504040204" pitchFamily="34" charset="-120"/>
              </a:rPr>
              <a:t>善用資源以擬定計畫，有效執行，並發揮主動學習與創新求變的素養</a:t>
            </a:r>
            <a:r>
              <a:rPr lang="zh-TW" altLang="en-US" sz="2500" dirty="0" smtClean="0">
                <a:latin typeface="微軟正黑體" panose="020B0604030504040204" pitchFamily="34" charset="-120"/>
                <a:ea typeface="微軟正黑體" panose="020B0604030504040204" pitchFamily="34" charset="-120"/>
              </a:rPr>
              <a:t>。</a:t>
            </a:r>
            <a:endParaRPr lang="en-US" altLang="zh-TW" sz="2500" dirty="0" smtClean="0">
              <a:latin typeface="微軟正黑體" panose="020B0604030504040204" pitchFamily="34" charset="-120"/>
              <a:ea typeface="微軟正黑體" panose="020B0604030504040204" pitchFamily="34" charset="-120"/>
            </a:endParaRPr>
          </a:p>
          <a:p>
            <a:pPr marL="808038" indent="-808038">
              <a:lnSpc>
                <a:spcPts val="2600"/>
              </a:lnSpc>
              <a:spcBef>
                <a:spcPts val="0"/>
              </a:spcBef>
              <a:spcAft>
                <a:spcPts val="800"/>
              </a:spcAft>
              <a:buNone/>
            </a:pPr>
            <a:r>
              <a:rPr lang="en-US" altLang="zh-TW" sz="2500" dirty="0" smtClean="0">
                <a:latin typeface="微軟正黑體" panose="020B0604030504040204" pitchFamily="34" charset="-120"/>
                <a:ea typeface="微軟正黑體" panose="020B0604030504040204" pitchFamily="34" charset="-120"/>
              </a:rPr>
              <a:t>J-B2</a:t>
            </a:r>
            <a:r>
              <a:rPr lang="zh-TW" altLang="en-US" sz="2500" dirty="0" smtClean="0">
                <a:latin typeface="微軟正黑體" panose="020B0604030504040204" pitchFamily="34" charset="-120"/>
                <a:ea typeface="微軟正黑體" panose="020B0604030504040204" pitchFamily="34" charset="-120"/>
              </a:rPr>
              <a:t>  具備</a:t>
            </a:r>
            <a:r>
              <a:rPr lang="zh-TW" altLang="en-US" sz="2500" dirty="0">
                <a:latin typeface="微軟正黑體" panose="020B0604030504040204" pitchFamily="34" charset="-120"/>
                <a:ea typeface="微軟正黑體" panose="020B0604030504040204" pitchFamily="34" charset="-120"/>
              </a:rPr>
              <a:t>善用科技、資訊與媒體以增進學習的</a:t>
            </a:r>
            <a:r>
              <a:rPr lang="zh-TW" altLang="en-US" sz="2500" dirty="0" smtClean="0">
                <a:latin typeface="微軟正黑體" panose="020B0604030504040204" pitchFamily="34" charset="-120"/>
                <a:ea typeface="微軟正黑體" panose="020B0604030504040204" pitchFamily="34" charset="-120"/>
              </a:rPr>
              <a:t>素養</a:t>
            </a:r>
            <a:endParaRPr lang="en-US" altLang="zh-TW" sz="2500" dirty="0" smtClean="0">
              <a:latin typeface="微軟正黑體" panose="020B0604030504040204" pitchFamily="34" charset="-120"/>
              <a:ea typeface="微軟正黑體" panose="020B0604030504040204" pitchFamily="34" charset="-120"/>
            </a:endParaRPr>
          </a:p>
          <a:p>
            <a:pPr marL="808038" indent="-808038">
              <a:lnSpc>
                <a:spcPts val="2600"/>
              </a:lnSpc>
              <a:spcBef>
                <a:spcPts val="0"/>
              </a:spcBef>
              <a:spcAft>
                <a:spcPts val="1200"/>
              </a:spcAft>
              <a:buNone/>
            </a:pPr>
            <a:r>
              <a:rPr lang="zh-TW" altLang="en-US" sz="2500" dirty="0">
                <a:latin typeface="微軟正黑體" panose="020B0604030504040204" pitchFamily="34" charset="-120"/>
                <a:ea typeface="微軟正黑體" panose="020B0604030504040204" pitchFamily="34" charset="-120"/>
              </a:rPr>
              <a:t> </a:t>
            </a:r>
            <a:r>
              <a:rPr lang="zh-TW" altLang="en-US" sz="2500" dirty="0" smtClean="0">
                <a:latin typeface="微軟正黑體" panose="020B0604030504040204" pitchFamily="34" charset="-120"/>
                <a:ea typeface="微軟正黑體" panose="020B0604030504040204" pitchFamily="34" charset="-120"/>
              </a:rPr>
              <a:t>         並</a:t>
            </a:r>
            <a:r>
              <a:rPr lang="zh-TW" altLang="en-US" sz="2500" dirty="0">
                <a:latin typeface="微軟正黑體" panose="020B0604030504040204" pitchFamily="34" charset="-120"/>
                <a:ea typeface="微軟正黑體" panose="020B0604030504040204" pitchFamily="34" charset="-120"/>
              </a:rPr>
              <a:t>察覺、思辨人與科技、資訊、媒體的互動關係</a:t>
            </a:r>
            <a:r>
              <a:rPr lang="zh-TW" altLang="en-US" sz="2500" dirty="0" smtClean="0">
                <a:latin typeface="微軟正黑體" panose="020B0604030504040204" pitchFamily="34" charset="-120"/>
                <a:ea typeface="微軟正黑體" panose="020B0604030504040204" pitchFamily="34" charset="-120"/>
              </a:rPr>
              <a:t>。</a:t>
            </a:r>
            <a:endParaRPr lang="en-US" altLang="zh-TW" sz="2500" dirty="0" smtClean="0">
              <a:latin typeface="微軟正黑體" panose="020B0604030504040204" pitchFamily="34" charset="-120"/>
              <a:ea typeface="微軟正黑體" panose="020B0604030504040204" pitchFamily="34" charset="-120"/>
            </a:endParaRPr>
          </a:p>
          <a:p>
            <a:pPr marL="808038" indent="-808038">
              <a:lnSpc>
                <a:spcPts val="2600"/>
              </a:lnSpc>
              <a:spcBef>
                <a:spcPts val="0"/>
              </a:spcBef>
              <a:spcAft>
                <a:spcPts val="1200"/>
              </a:spcAft>
              <a:buNone/>
            </a:pPr>
            <a:r>
              <a:rPr lang="en-US" altLang="zh-TW" sz="2500" dirty="0">
                <a:latin typeface="微軟正黑體" panose="020B0604030504040204" pitchFamily="34" charset="-120"/>
                <a:ea typeface="微軟正黑體" panose="020B0604030504040204" pitchFamily="34" charset="-120"/>
              </a:rPr>
              <a:t>J-C1 </a:t>
            </a:r>
            <a:r>
              <a:rPr lang="zh-TW" altLang="en-US" sz="2500" dirty="0" smtClean="0">
                <a:latin typeface="微軟正黑體" panose="020B0604030504040204" pitchFamily="34" charset="-120"/>
                <a:ea typeface="微軟正黑體" panose="020B0604030504040204" pitchFamily="34" charset="-120"/>
              </a:rPr>
              <a:t> 培養</a:t>
            </a:r>
            <a:r>
              <a:rPr lang="zh-TW" altLang="en-US" sz="2500" dirty="0">
                <a:latin typeface="微軟正黑體" panose="020B0604030504040204" pitchFamily="34" charset="-120"/>
                <a:ea typeface="微軟正黑體" panose="020B0604030504040204" pitchFamily="34" charset="-120"/>
              </a:rPr>
              <a:t>道德</a:t>
            </a:r>
            <a:r>
              <a:rPr lang="zh-TW" altLang="en-US" sz="2500" dirty="0" smtClean="0">
                <a:latin typeface="微軟正黑體" panose="020B0604030504040204" pitchFamily="34" charset="-120"/>
                <a:ea typeface="微軟正黑體" panose="020B0604030504040204" pitchFamily="34" charset="-120"/>
              </a:rPr>
              <a:t>思辨</a:t>
            </a:r>
            <a:r>
              <a:rPr lang="zh-TW" altLang="en-US" sz="2500" dirty="0">
                <a:latin typeface="微軟正黑體" panose="020B0604030504040204" pitchFamily="34" charset="-120"/>
                <a:ea typeface="微軟正黑體" panose="020B0604030504040204" pitchFamily="34" charset="-120"/>
              </a:rPr>
              <a:t>與實踐能力</a:t>
            </a:r>
            <a:r>
              <a:rPr lang="zh-TW" altLang="en-US" sz="2500" dirty="0" smtClean="0">
                <a:latin typeface="微軟正黑體" panose="020B0604030504040204" pitchFamily="34" charset="-120"/>
                <a:ea typeface="微軟正黑體" panose="020B0604030504040204" pitchFamily="34" charset="-120"/>
              </a:rPr>
              <a:t>，具備</a:t>
            </a:r>
            <a:r>
              <a:rPr lang="zh-TW" altLang="en-US" sz="2500" dirty="0">
                <a:latin typeface="微軟正黑體" panose="020B0604030504040204" pitchFamily="34" charset="-120"/>
                <a:ea typeface="微軟正黑體" panose="020B0604030504040204" pitchFamily="34" charset="-120"/>
              </a:rPr>
              <a:t>民主素養</a:t>
            </a:r>
            <a:r>
              <a:rPr lang="zh-TW" altLang="en-US" sz="2500" dirty="0" smtClean="0">
                <a:latin typeface="微軟正黑體" panose="020B0604030504040204" pitchFamily="34" charset="-120"/>
                <a:ea typeface="微軟正黑體" panose="020B0604030504040204" pitchFamily="34" charset="-120"/>
              </a:rPr>
              <a:t>、法治</a:t>
            </a:r>
            <a:r>
              <a:rPr lang="zh-TW" altLang="en-US" sz="2500" dirty="0">
                <a:latin typeface="微軟正黑體" panose="020B0604030504040204" pitchFamily="34" charset="-120"/>
                <a:ea typeface="微軟正黑體" panose="020B0604030504040204" pitchFamily="34" charset="-120"/>
              </a:rPr>
              <a:t>觀念與</a:t>
            </a:r>
            <a:r>
              <a:rPr lang="zh-TW" altLang="en-US" sz="2500" dirty="0" smtClean="0">
                <a:latin typeface="微軟正黑體" panose="020B0604030504040204" pitchFamily="34" charset="-120"/>
                <a:ea typeface="微軟正黑體" panose="020B0604030504040204" pitchFamily="34" charset="-120"/>
              </a:rPr>
              <a:t>環境意</a:t>
            </a:r>
            <a:r>
              <a:rPr lang="zh-TW" altLang="en-US" sz="2500" dirty="0">
                <a:latin typeface="微軟正黑體" panose="020B0604030504040204" pitchFamily="34" charset="-120"/>
                <a:ea typeface="微軟正黑體" panose="020B0604030504040204" pitchFamily="34" charset="-120"/>
              </a:rPr>
              <a:t>識，並主動</a:t>
            </a:r>
            <a:r>
              <a:rPr lang="zh-TW" altLang="en-US" sz="2500" dirty="0" smtClean="0">
                <a:latin typeface="微軟正黑體" panose="020B0604030504040204" pitchFamily="34" charset="-120"/>
                <a:ea typeface="微軟正黑體" panose="020B0604030504040204" pitchFamily="34" charset="-120"/>
              </a:rPr>
              <a:t>參與</a:t>
            </a:r>
            <a:r>
              <a:rPr lang="zh-TW" altLang="en-US" sz="2500" dirty="0">
                <a:latin typeface="微軟正黑體" panose="020B0604030504040204" pitchFamily="34" charset="-120"/>
                <a:ea typeface="微軟正黑體" panose="020B0604030504040204" pitchFamily="34" charset="-120"/>
              </a:rPr>
              <a:t>公益團體</a:t>
            </a:r>
            <a:r>
              <a:rPr lang="zh-TW" altLang="en-US" sz="2500" dirty="0" smtClean="0">
                <a:latin typeface="微軟正黑體" panose="020B0604030504040204" pitchFamily="34" charset="-120"/>
                <a:ea typeface="微軟正黑體" panose="020B0604030504040204" pitchFamily="34" charset="-120"/>
              </a:rPr>
              <a:t>活動</a:t>
            </a:r>
            <a:r>
              <a:rPr lang="zh-TW" altLang="en-US" sz="2500" dirty="0">
                <a:latin typeface="微軟正黑體" panose="020B0604030504040204" pitchFamily="34" charset="-120"/>
                <a:ea typeface="微軟正黑體" panose="020B0604030504040204" pitchFamily="34" charset="-120"/>
              </a:rPr>
              <a:t>，關懷生命</a:t>
            </a:r>
            <a:r>
              <a:rPr lang="zh-TW" altLang="en-US" sz="2500" dirty="0" smtClean="0">
                <a:latin typeface="微軟正黑體" panose="020B0604030504040204" pitchFamily="34" charset="-120"/>
                <a:ea typeface="微軟正黑體" panose="020B0604030504040204" pitchFamily="34" charset="-120"/>
              </a:rPr>
              <a:t>倫理</a:t>
            </a:r>
            <a:r>
              <a:rPr lang="zh-TW" altLang="en-US" sz="2500" dirty="0">
                <a:latin typeface="微軟正黑體" panose="020B0604030504040204" pitchFamily="34" charset="-120"/>
                <a:ea typeface="微軟正黑體" panose="020B0604030504040204" pitchFamily="34" charset="-120"/>
              </a:rPr>
              <a:t>議題與生態</a:t>
            </a:r>
            <a:r>
              <a:rPr lang="zh-TW" altLang="en-US" sz="2500" dirty="0" smtClean="0">
                <a:latin typeface="微軟正黑體" panose="020B0604030504040204" pitchFamily="34" charset="-120"/>
                <a:ea typeface="微軟正黑體" panose="020B0604030504040204" pitchFamily="34" charset="-120"/>
              </a:rPr>
              <a:t>環境。</a:t>
            </a:r>
            <a:endParaRPr lang="en-US" altLang="zh-TW" sz="2500" dirty="0" smtClean="0">
              <a:latin typeface="微軟正黑體" panose="020B0604030504040204" pitchFamily="34" charset="-120"/>
              <a:ea typeface="微軟正黑體" panose="020B0604030504040204" pitchFamily="34" charset="-120"/>
            </a:endParaRPr>
          </a:p>
          <a:p>
            <a:pPr marL="808038" indent="-808038">
              <a:lnSpc>
                <a:spcPts val="2600"/>
              </a:lnSpc>
              <a:spcBef>
                <a:spcPts val="0"/>
              </a:spcBef>
              <a:spcAft>
                <a:spcPts val="800"/>
              </a:spcAft>
              <a:buNone/>
            </a:pPr>
            <a:r>
              <a:rPr lang="en-US" altLang="zh-TW" sz="2500" dirty="0" smtClean="0">
                <a:latin typeface="微軟正黑體" panose="020B0604030504040204" pitchFamily="34" charset="-120"/>
                <a:ea typeface="微軟正黑體" panose="020B0604030504040204" pitchFamily="34" charset="-120"/>
              </a:rPr>
              <a:t>J-C2</a:t>
            </a:r>
            <a:r>
              <a:rPr lang="zh-TW" altLang="en-US" sz="2500" dirty="0" smtClean="0">
                <a:latin typeface="微軟正黑體" panose="020B0604030504040204" pitchFamily="34" charset="-120"/>
                <a:ea typeface="微軟正黑體" panose="020B0604030504040204" pitchFamily="34" charset="-120"/>
              </a:rPr>
              <a:t>  具備</a:t>
            </a:r>
            <a:r>
              <a:rPr lang="zh-TW" altLang="en-US" sz="2500" dirty="0">
                <a:latin typeface="微軟正黑體" panose="020B0604030504040204" pitchFamily="34" charset="-120"/>
                <a:ea typeface="微軟正黑體" panose="020B0604030504040204" pitchFamily="34" charset="-120"/>
              </a:rPr>
              <a:t>利他</a:t>
            </a:r>
            <a:r>
              <a:rPr lang="zh-TW" altLang="en-US" sz="2500" dirty="0" smtClean="0">
                <a:latin typeface="微軟正黑體" panose="020B0604030504040204" pitchFamily="34" charset="-120"/>
                <a:ea typeface="微軟正黑體" panose="020B0604030504040204" pitchFamily="34" charset="-120"/>
              </a:rPr>
              <a:t>與合群</a:t>
            </a:r>
            <a:r>
              <a:rPr lang="zh-TW" altLang="en-US" sz="2500" dirty="0">
                <a:latin typeface="微軟正黑體" panose="020B0604030504040204" pitchFamily="34" charset="-120"/>
                <a:ea typeface="微軟正黑體" panose="020B0604030504040204" pitchFamily="34" charset="-120"/>
              </a:rPr>
              <a:t>的知能與</a:t>
            </a:r>
            <a:r>
              <a:rPr lang="zh-TW" altLang="en-US" sz="2500" dirty="0" smtClean="0">
                <a:latin typeface="微軟正黑體" panose="020B0604030504040204" pitchFamily="34" charset="-120"/>
                <a:ea typeface="微軟正黑體" panose="020B0604030504040204" pitchFamily="34" charset="-120"/>
              </a:rPr>
              <a:t>態度</a:t>
            </a:r>
            <a:r>
              <a:rPr lang="zh-TW" altLang="en-US" sz="2500" dirty="0">
                <a:latin typeface="微軟正黑體" panose="020B0604030504040204" pitchFamily="34" charset="-120"/>
                <a:ea typeface="微軟正黑體" panose="020B0604030504040204" pitchFamily="34" charset="-120"/>
              </a:rPr>
              <a:t>，並培育</a:t>
            </a:r>
            <a:r>
              <a:rPr lang="zh-TW" altLang="en-US" sz="2500" dirty="0" smtClean="0">
                <a:latin typeface="微軟正黑體" panose="020B0604030504040204" pitchFamily="34" charset="-120"/>
                <a:ea typeface="微軟正黑體" panose="020B0604030504040204" pitchFamily="34" charset="-120"/>
              </a:rPr>
              <a:t>相互合作</a:t>
            </a:r>
            <a:r>
              <a:rPr lang="zh-TW" altLang="en-US" sz="2500" dirty="0">
                <a:latin typeface="微軟正黑體" panose="020B0604030504040204" pitchFamily="34" charset="-120"/>
                <a:ea typeface="微軟正黑體" panose="020B0604030504040204" pitchFamily="34" charset="-120"/>
              </a:rPr>
              <a:t>及與人</a:t>
            </a:r>
            <a:r>
              <a:rPr lang="zh-TW" altLang="en-US" sz="2500" dirty="0" smtClean="0">
                <a:latin typeface="微軟正黑體" panose="020B0604030504040204" pitchFamily="34" charset="-120"/>
                <a:ea typeface="微軟正黑體" panose="020B0604030504040204" pitchFamily="34" charset="-120"/>
              </a:rPr>
              <a:t>和諧互動</a:t>
            </a:r>
            <a:r>
              <a:rPr lang="zh-TW" altLang="en-US" sz="2500" dirty="0">
                <a:latin typeface="微軟正黑體" panose="020B0604030504040204" pitchFamily="34" charset="-120"/>
                <a:ea typeface="微軟正黑體" panose="020B0604030504040204" pitchFamily="34" charset="-120"/>
              </a:rPr>
              <a:t>的素養</a:t>
            </a:r>
            <a:r>
              <a:rPr lang="zh-TW" altLang="en-US" sz="2500" dirty="0" smtClean="0">
                <a:latin typeface="微軟正黑體" panose="020B0604030504040204" pitchFamily="34" charset="-120"/>
                <a:ea typeface="微軟正黑體" panose="020B0604030504040204" pitchFamily="34" charset="-120"/>
              </a:rPr>
              <a:t>。</a:t>
            </a:r>
            <a:endParaRPr lang="en-US" altLang="zh-TW" sz="2500" dirty="0" smtClean="0">
              <a:latin typeface="微軟正黑體" panose="020B0604030504040204" pitchFamily="34" charset="-120"/>
              <a:ea typeface="微軟正黑體" panose="020B0604030504040204" pitchFamily="34" charset="-120"/>
            </a:endParaRPr>
          </a:p>
        </p:txBody>
      </p:sp>
      <p:sp>
        <p:nvSpPr>
          <p:cNvPr id="5" name="標題 1"/>
          <p:cNvSpPr txBox="1">
            <a:spLocks/>
          </p:cNvSpPr>
          <p:nvPr/>
        </p:nvSpPr>
        <p:spPr>
          <a:xfrm>
            <a:off x="495300" y="0"/>
            <a:ext cx="8648700" cy="14127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600"/>
              </a:spcBef>
              <a:spcAft>
                <a:spcPts val="600"/>
              </a:spcAft>
            </a:pPr>
            <a:r>
              <a:rPr lang="zh-TW" altLang="en-US" sz="3600" b="1" dirty="0" smtClean="0">
                <a:solidFill>
                  <a:schemeClr val="accent2">
                    <a:lumMod val="75000"/>
                  </a:schemeClr>
                </a:solidFill>
                <a:latin typeface="微軟正黑體" panose="020B0604030504040204" pitchFamily="34" charset="-120"/>
                <a:ea typeface="微軟正黑體" panose="020B0604030504040204" pitchFamily="34" charset="-120"/>
              </a:rPr>
              <a:t>三、統</a:t>
            </a:r>
            <a:r>
              <a:rPr lang="zh-TW" altLang="en-US" sz="3600" b="1" dirty="0">
                <a:solidFill>
                  <a:schemeClr val="accent2">
                    <a:lumMod val="75000"/>
                  </a:schemeClr>
                </a:solidFill>
                <a:latin typeface="微軟正黑體" panose="020B0604030504040204" pitchFamily="34" charset="-120"/>
                <a:ea typeface="微軟正黑體" panose="020B0604030504040204" pitchFamily="34" charset="-120"/>
              </a:rPr>
              <a:t>整性主題</a:t>
            </a:r>
            <a:r>
              <a:rPr lang="en-US" altLang="zh-TW" sz="36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3600" b="1" dirty="0">
                <a:solidFill>
                  <a:schemeClr val="accent2">
                    <a:lumMod val="75000"/>
                  </a:schemeClr>
                </a:solidFill>
                <a:latin typeface="微軟正黑體" panose="020B0604030504040204" pitchFamily="34" charset="-120"/>
                <a:ea typeface="微軟正黑體" panose="020B0604030504040204" pitchFamily="34" charset="-120"/>
              </a:rPr>
              <a:t>專題</a:t>
            </a:r>
            <a:r>
              <a:rPr lang="en-US" altLang="zh-TW" sz="36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3600" b="1" dirty="0">
                <a:solidFill>
                  <a:schemeClr val="accent2">
                    <a:lumMod val="75000"/>
                  </a:schemeClr>
                </a:solidFill>
                <a:latin typeface="微軟正黑體" panose="020B0604030504040204" pitchFamily="34" charset="-120"/>
                <a:ea typeface="微軟正黑體" panose="020B0604030504040204" pitchFamily="34" charset="-120"/>
              </a:rPr>
              <a:t>議題探究</a:t>
            </a:r>
            <a:r>
              <a:rPr lang="zh-TW" altLang="en-US" sz="3600" b="1" dirty="0" smtClean="0">
                <a:solidFill>
                  <a:schemeClr val="accent2">
                    <a:lumMod val="75000"/>
                  </a:schemeClr>
                </a:solidFill>
                <a:latin typeface="微軟正黑體" panose="020B0604030504040204" pitchFamily="34" charset="-120"/>
                <a:ea typeface="微軟正黑體" panose="020B0604030504040204" pitchFamily="34" charset="-120"/>
              </a:rPr>
              <a:t>課程示例</a:t>
            </a:r>
            <a:endParaRPr lang="en-US" altLang="zh-TW" sz="3600" b="1" dirty="0" smtClean="0">
              <a:solidFill>
                <a:schemeClr val="accent2">
                  <a:lumMod val="75000"/>
                </a:schemeClr>
              </a:solidFill>
              <a:latin typeface="微軟正黑體" panose="020B0604030504040204" pitchFamily="34" charset="-120"/>
              <a:ea typeface="微軟正黑體" panose="020B0604030504040204" pitchFamily="34" charset="-120"/>
            </a:endParaRPr>
          </a:p>
          <a:p>
            <a:pPr>
              <a:spcBef>
                <a:spcPts val="600"/>
              </a:spcBef>
              <a:spcAft>
                <a:spcPts val="600"/>
              </a:spcAft>
            </a:pPr>
            <a:r>
              <a:rPr lang="zh-TW" altLang="en-US" sz="3000" b="1" dirty="0" smtClean="0">
                <a:solidFill>
                  <a:srgbClr val="D70050"/>
                </a:solidFill>
                <a:latin typeface="微軟正黑體" panose="020B0604030504040204" pitchFamily="34" charset="-120"/>
                <a:ea typeface="微軟正黑體" panose="020B0604030504040204" pitchFamily="34" charset="-120"/>
              </a:rPr>
              <a:t>         </a:t>
            </a:r>
            <a:r>
              <a:rPr lang="en-US" altLang="zh-TW" sz="3000" b="1" dirty="0" smtClean="0">
                <a:solidFill>
                  <a:srgbClr val="0000FF"/>
                </a:solidFill>
                <a:latin typeface="微軟正黑體" panose="020B0604030504040204" pitchFamily="34" charset="-120"/>
                <a:ea typeface="微軟正黑體" panose="020B0604030504040204" pitchFamily="34" charset="-120"/>
              </a:rPr>
              <a:t>—</a:t>
            </a:r>
            <a:r>
              <a:rPr lang="zh-TW" altLang="zh-TW" sz="3000" b="1" dirty="0" smtClean="0">
                <a:solidFill>
                  <a:srgbClr val="0000FF"/>
                </a:solidFill>
                <a:latin typeface="微軟正黑體" panose="020B0604030504040204" pitchFamily="34" charset="-120"/>
                <a:ea typeface="微軟正黑體" panose="020B0604030504040204" pitchFamily="34" charset="-120"/>
              </a:rPr>
              <a:t>食安</a:t>
            </a:r>
            <a:r>
              <a:rPr lang="zh-TW" altLang="en-US" sz="3000" b="1" dirty="0" smtClean="0">
                <a:solidFill>
                  <a:srgbClr val="0000FF"/>
                </a:solidFill>
                <a:latin typeface="微軟正黑體" panose="020B0604030504040204" pitchFamily="34" charset="-120"/>
                <a:ea typeface="微軟正黑體" panose="020B0604030504040204" pitchFamily="34" charset="-120"/>
              </a:rPr>
              <a:t>問</a:t>
            </a:r>
            <a:r>
              <a:rPr lang="zh-TW" altLang="zh-TW" sz="3000" b="1" dirty="0" smtClean="0">
                <a:solidFill>
                  <a:srgbClr val="0000FF"/>
                </a:solidFill>
                <a:latin typeface="微軟正黑體" panose="020B0604030504040204" pitchFamily="34" charset="-120"/>
                <a:ea typeface="微軟正黑體" panose="020B0604030504040204" pitchFamily="34" charset="-120"/>
              </a:rPr>
              <a:t>題的探究與行動</a:t>
            </a:r>
            <a:r>
              <a:rPr lang="en-US" altLang="zh-TW" sz="3000" b="1" dirty="0" smtClean="0">
                <a:solidFill>
                  <a:srgbClr val="0000FF"/>
                </a:solidFill>
                <a:latin typeface="微軟正黑體" panose="020B0604030504040204" pitchFamily="34" charset="-120"/>
                <a:ea typeface="微軟正黑體" panose="020B0604030504040204" pitchFamily="34" charset="-120"/>
              </a:rPr>
              <a:t>—Ⅰ</a:t>
            </a:r>
            <a:endParaRPr lang="zh-TW" altLang="en-US" sz="30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93195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a:xfrm>
            <a:off x="468313" y="115888"/>
            <a:ext cx="8229600" cy="779462"/>
          </a:xfrm>
        </p:spPr>
        <p:txBody>
          <a:bodyPr/>
          <a:lstStyle/>
          <a:p>
            <a:r>
              <a:rPr lang="zh-TW" altLang="en-US" smtClean="0">
                <a:solidFill>
                  <a:srgbClr val="A50021"/>
                </a:solidFill>
                <a:latin typeface="標楷體" pitchFamily="65" charset="-120"/>
                <a:ea typeface="標楷體" pitchFamily="65" charset="-120"/>
              </a:rPr>
              <a:t>改變，刻不容緩</a:t>
            </a:r>
            <a:r>
              <a:rPr lang="zh-TW" altLang="en-US" smtClean="0">
                <a:solidFill>
                  <a:srgbClr val="A50021"/>
                </a:solidFill>
                <a:latin typeface="華康宗楷體W7" pitchFamily="65" charset="-120"/>
                <a:ea typeface="華康宗楷體W7" pitchFamily="65" charset="-120"/>
              </a:rPr>
              <a:t>！</a:t>
            </a:r>
            <a:endParaRPr lang="zh-TW" altLang="en-US" smtClean="0">
              <a:solidFill>
                <a:srgbClr val="A50021"/>
              </a:solidFill>
              <a:latin typeface="標楷體" pitchFamily="65" charset="-120"/>
              <a:ea typeface="標楷體" pitchFamily="65" charset="-120"/>
            </a:endParaRPr>
          </a:p>
        </p:txBody>
      </p:sp>
      <p:sp>
        <p:nvSpPr>
          <p:cNvPr id="1536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15EC4E11-F374-4EBD-B846-DBE4B76793FE}" type="slidenum">
              <a:rPr lang="zh-TW" altLang="en-US" sz="1200" smtClean="0">
                <a:solidFill>
                  <a:srgbClr val="898989"/>
                </a:solidFill>
                <a:latin typeface="標楷體" pitchFamily="65" charset="-120"/>
                <a:ea typeface="標楷體" pitchFamily="65" charset="-120"/>
              </a:rPr>
              <a:pPr>
                <a:spcBef>
                  <a:spcPct val="0"/>
                </a:spcBef>
                <a:buFontTx/>
                <a:buNone/>
              </a:pPr>
              <a:t>14</a:t>
            </a:fld>
            <a:endParaRPr lang="zh-TW" altLang="en-US" sz="1200" smtClean="0">
              <a:solidFill>
                <a:srgbClr val="898989"/>
              </a:solidFill>
              <a:latin typeface="標楷體" pitchFamily="65" charset="-120"/>
              <a:ea typeface="標楷體" pitchFamily="65" charset="-120"/>
            </a:endParaRPr>
          </a:p>
        </p:txBody>
      </p:sp>
      <p:sp>
        <p:nvSpPr>
          <p:cNvPr id="21" name="向右箭號 20"/>
          <p:cNvSpPr/>
          <p:nvPr/>
        </p:nvSpPr>
        <p:spPr>
          <a:xfrm>
            <a:off x="1714500" y="908050"/>
            <a:ext cx="5378450" cy="792163"/>
          </a:xfrm>
          <a:prstGeom prst="rightArrow">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08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latin typeface="標楷體" pitchFamily="65" charset="-120"/>
                <a:ea typeface="標楷體" pitchFamily="65" charset="-120"/>
              </a:rPr>
              <a:t>教師的教      學生的學</a:t>
            </a:r>
          </a:p>
        </p:txBody>
      </p:sp>
      <p:sp>
        <p:nvSpPr>
          <p:cNvPr id="22" name="向右箭號 21"/>
          <p:cNvSpPr/>
          <p:nvPr/>
        </p:nvSpPr>
        <p:spPr>
          <a:xfrm>
            <a:off x="1214438" y="1643063"/>
            <a:ext cx="7177087" cy="792162"/>
          </a:xfrm>
          <a:prstGeom prst="rightArrow">
            <a:avLst/>
          </a:prstGeom>
          <a:gradFill flip="none" rotWithShape="1">
            <a:gsLst>
              <a:gs pos="0">
                <a:srgbClr val="FF3300">
                  <a:shade val="30000"/>
                  <a:satMod val="115000"/>
                </a:srgbClr>
              </a:gs>
              <a:gs pos="50000">
                <a:srgbClr val="FF3300">
                  <a:shade val="67500"/>
                  <a:satMod val="115000"/>
                </a:srgbClr>
              </a:gs>
              <a:gs pos="100000">
                <a:srgbClr val="FF3300">
                  <a:shade val="100000"/>
                  <a:satMod val="115000"/>
                </a:srgbClr>
              </a:gs>
            </a:gsLst>
            <a:lin ang="10800000" scaled="1"/>
            <a:tileRect/>
          </a:gra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latin typeface="標楷體" pitchFamily="65" charset="-120"/>
                <a:ea typeface="標楷體" pitchFamily="65" charset="-120"/>
              </a:rPr>
              <a:t>教師</a:t>
            </a:r>
            <a:r>
              <a:rPr lang="en-US" altLang="zh-TW" sz="2800" b="1" dirty="0">
                <a:latin typeface="標楷體" pitchFamily="65" charset="-120"/>
                <a:ea typeface="標楷體" pitchFamily="65" charset="-120"/>
              </a:rPr>
              <a:t>+</a:t>
            </a:r>
            <a:r>
              <a:rPr lang="zh-TW" altLang="en-US" sz="2800" b="1" dirty="0">
                <a:latin typeface="標楷體" pitchFamily="65" charset="-120"/>
                <a:ea typeface="標楷體" pitchFamily="65" charset="-120"/>
              </a:rPr>
              <a:t>教科書     自主學習、行動學習</a:t>
            </a:r>
          </a:p>
        </p:txBody>
      </p:sp>
      <p:sp>
        <p:nvSpPr>
          <p:cNvPr id="23" name="向右箭號 22"/>
          <p:cNvSpPr/>
          <p:nvPr/>
        </p:nvSpPr>
        <p:spPr>
          <a:xfrm>
            <a:off x="1643063" y="2428875"/>
            <a:ext cx="5953125" cy="792163"/>
          </a:xfrm>
          <a:prstGeom prst="rightArrow">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10800000" scaled="1"/>
            <a:tileRect/>
          </a:gra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dirty="0">
                <a:latin typeface="標楷體" pitchFamily="65" charset="-120"/>
                <a:ea typeface="標楷體" pitchFamily="65" charset="-120"/>
              </a:rPr>
              <a:t>教導最終結果    鋪陳學習歷程</a:t>
            </a:r>
          </a:p>
        </p:txBody>
      </p:sp>
      <p:sp>
        <p:nvSpPr>
          <p:cNvPr id="24" name="向右箭號 23"/>
          <p:cNvSpPr/>
          <p:nvPr/>
        </p:nvSpPr>
        <p:spPr>
          <a:xfrm>
            <a:off x="2214563" y="3286125"/>
            <a:ext cx="5021262" cy="792163"/>
          </a:xfrm>
          <a:prstGeom prst="rightArrow">
            <a:avLst/>
          </a:prstGeom>
          <a:gradFill flip="none" rotWithShape="1">
            <a:gsLst>
              <a:gs pos="0">
                <a:srgbClr val="CC66FF">
                  <a:shade val="30000"/>
                  <a:satMod val="115000"/>
                </a:srgbClr>
              </a:gs>
              <a:gs pos="50000">
                <a:srgbClr val="CC66FF">
                  <a:shade val="67500"/>
                  <a:satMod val="115000"/>
                </a:srgbClr>
              </a:gs>
              <a:gs pos="100000">
                <a:srgbClr val="CC66FF">
                  <a:shade val="100000"/>
                  <a:satMod val="115000"/>
                </a:srgbClr>
              </a:gs>
            </a:gsLst>
            <a:lin ang="10800000" scaled="1"/>
            <a:tileRect/>
          </a:gra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latin typeface="標楷體" pitchFamily="65" charset="-120"/>
                <a:ea typeface="標楷體" pitchFamily="65" charset="-120"/>
              </a:rPr>
              <a:t>競爭式學習   共生式學習</a:t>
            </a:r>
          </a:p>
        </p:txBody>
      </p:sp>
      <p:sp>
        <p:nvSpPr>
          <p:cNvPr id="25" name="向右箭號 24"/>
          <p:cNvSpPr/>
          <p:nvPr/>
        </p:nvSpPr>
        <p:spPr>
          <a:xfrm>
            <a:off x="2357438" y="4071938"/>
            <a:ext cx="4664075" cy="792162"/>
          </a:xfrm>
          <a:prstGeom prst="rightArrow">
            <a:avLst/>
          </a:prstGeom>
          <a:gradFill flip="none" rotWithShape="1">
            <a:gsLst>
              <a:gs pos="0">
                <a:srgbClr val="6666FF">
                  <a:shade val="30000"/>
                  <a:satMod val="115000"/>
                </a:srgbClr>
              </a:gs>
              <a:gs pos="50000">
                <a:srgbClr val="6666FF">
                  <a:shade val="67500"/>
                  <a:satMod val="115000"/>
                </a:srgbClr>
              </a:gs>
              <a:gs pos="100000">
                <a:srgbClr val="6666FF">
                  <a:shade val="100000"/>
                  <a:satMod val="115000"/>
                </a:srgbClr>
              </a:gs>
            </a:gsLst>
            <a:lin ang="10800000" scaled="1"/>
            <a:tileRect/>
          </a:grad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latin typeface="標楷體" pitchFamily="65" charset="-120"/>
                <a:ea typeface="標楷體" pitchFamily="65" charset="-120"/>
              </a:rPr>
              <a:t>量的教育    質的教育</a:t>
            </a:r>
          </a:p>
        </p:txBody>
      </p:sp>
      <p:sp>
        <p:nvSpPr>
          <p:cNvPr id="26" name="向右箭號 25"/>
          <p:cNvSpPr/>
          <p:nvPr/>
        </p:nvSpPr>
        <p:spPr>
          <a:xfrm>
            <a:off x="1285875" y="4929188"/>
            <a:ext cx="6815138" cy="792162"/>
          </a:xfrm>
          <a:prstGeom prst="rightArrow">
            <a:avLst/>
          </a:prstGeom>
          <a:gradFill flip="none" rotWithShape="1">
            <a:gsLst>
              <a:gs pos="0">
                <a:srgbClr val="CC6600">
                  <a:shade val="30000"/>
                  <a:satMod val="115000"/>
                </a:srgbClr>
              </a:gs>
              <a:gs pos="50000">
                <a:srgbClr val="CC6600">
                  <a:shade val="67500"/>
                  <a:satMod val="115000"/>
                </a:srgbClr>
              </a:gs>
              <a:gs pos="100000">
                <a:srgbClr val="CC6600">
                  <a:shade val="100000"/>
                  <a:satMod val="115000"/>
                </a:srgbClr>
              </a:gs>
            </a:gsLst>
            <a:lin ang="10800000" scaled="1"/>
            <a:tileRect/>
          </a:gra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dirty="0">
                <a:latin typeface="標楷體" pitchFamily="65" charset="-120"/>
                <a:ea typeface="標楷體" pitchFamily="65" charset="-120"/>
              </a:rPr>
              <a:t>有目的的教育     有意義的教育</a:t>
            </a:r>
          </a:p>
        </p:txBody>
      </p:sp>
      <p:sp>
        <p:nvSpPr>
          <p:cNvPr id="27" name="向右箭號 26"/>
          <p:cNvSpPr/>
          <p:nvPr/>
        </p:nvSpPr>
        <p:spPr>
          <a:xfrm>
            <a:off x="1143000" y="5715000"/>
            <a:ext cx="6572250" cy="792163"/>
          </a:xfrm>
          <a:prstGeom prst="rightArrow">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dirty="0">
                <a:latin typeface="標楷體" pitchFamily="65" charset="-120"/>
                <a:ea typeface="標楷體" pitchFamily="65" charset="-120"/>
              </a:rPr>
              <a:t>追逐直線式排名    探尋橫向式適性</a:t>
            </a:r>
          </a:p>
        </p:txBody>
      </p:sp>
    </p:spTree>
    <p:extLst>
      <p:ext uri="{BB962C8B-B14F-4D97-AF65-F5344CB8AC3E}">
        <p14:creationId xmlns:p14="http://schemas.microsoft.com/office/powerpoint/2010/main" val="238111786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p:cNvSpPr txBox="1"/>
          <p:nvPr/>
        </p:nvSpPr>
        <p:spPr>
          <a:xfrm>
            <a:off x="838329" y="1311933"/>
            <a:ext cx="5682109" cy="523220"/>
          </a:xfrm>
          <a:prstGeom prst="rect">
            <a:avLst/>
          </a:prstGeom>
          <a:noFill/>
        </p:spPr>
        <p:txBody>
          <a:bodyPr wrap="square" rtlCol="0">
            <a:spAutoFit/>
          </a:bodyPr>
          <a:lstStyle/>
          <a:p>
            <a:r>
              <a:rPr lang="zh-TW" altLang="en-US" sz="2800" b="1" dirty="0">
                <a:solidFill>
                  <a:srgbClr val="7030A0"/>
                </a:solidFill>
                <a:latin typeface="微軟正黑體" panose="020B0604030504040204" pitchFamily="34" charset="-120"/>
                <a:ea typeface="微軟正黑體" panose="020B0604030504040204" pitchFamily="34" charset="-120"/>
              </a:rPr>
              <a:t>核心素養與學習重點的分析矩陣</a:t>
            </a:r>
            <a:endParaRPr lang="en-US" altLang="zh-TW" sz="2800" b="1" dirty="0" smtClean="0">
              <a:solidFill>
                <a:srgbClr val="7030A0"/>
              </a:solidFill>
              <a:latin typeface="微軟正黑體" panose="020B0604030504040204" pitchFamily="34" charset="-120"/>
              <a:ea typeface="微軟正黑體" panose="020B0604030504040204" pitchFamily="34" charset="-120"/>
            </a:endParaRPr>
          </a:p>
        </p:txBody>
      </p:sp>
      <p:sp>
        <p:nvSpPr>
          <p:cNvPr id="4" name="標題 1"/>
          <p:cNvSpPr txBox="1">
            <a:spLocks/>
          </p:cNvSpPr>
          <p:nvPr/>
        </p:nvSpPr>
        <p:spPr>
          <a:xfrm>
            <a:off x="467544" y="116632"/>
            <a:ext cx="8676456" cy="106539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600"/>
              </a:spcBef>
              <a:spcAft>
                <a:spcPts val="600"/>
              </a:spcAft>
            </a:pPr>
            <a:r>
              <a:rPr lang="zh-TW" altLang="en-US" sz="3600" b="1" dirty="0">
                <a:solidFill>
                  <a:schemeClr val="accent2">
                    <a:lumMod val="75000"/>
                  </a:schemeClr>
                </a:solidFill>
                <a:latin typeface="微軟正黑體" panose="020B0604030504040204" pitchFamily="34" charset="-120"/>
                <a:ea typeface="微軟正黑體" panose="020B0604030504040204" pitchFamily="34" charset="-120"/>
              </a:rPr>
              <a:t>三</a:t>
            </a:r>
            <a:r>
              <a:rPr lang="zh-TW" altLang="en-US" sz="3600" b="1" dirty="0" smtClean="0">
                <a:solidFill>
                  <a:schemeClr val="accent2">
                    <a:lumMod val="75000"/>
                  </a:schemeClr>
                </a:solidFill>
                <a:latin typeface="微軟正黑體" panose="020B0604030504040204" pitchFamily="34" charset="-120"/>
                <a:ea typeface="微軟正黑體" panose="020B0604030504040204" pitchFamily="34" charset="-120"/>
              </a:rPr>
              <a:t>、統</a:t>
            </a:r>
            <a:r>
              <a:rPr lang="zh-TW" altLang="en-US" sz="3600" b="1" dirty="0">
                <a:solidFill>
                  <a:schemeClr val="accent2">
                    <a:lumMod val="75000"/>
                  </a:schemeClr>
                </a:solidFill>
                <a:latin typeface="微軟正黑體" panose="020B0604030504040204" pitchFamily="34" charset="-120"/>
                <a:ea typeface="微軟正黑體" panose="020B0604030504040204" pitchFamily="34" charset="-120"/>
              </a:rPr>
              <a:t>整性主題</a:t>
            </a:r>
            <a:r>
              <a:rPr lang="en-US" altLang="zh-TW" sz="36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3600" b="1" dirty="0">
                <a:solidFill>
                  <a:schemeClr val="accent2">
                    <a:lumMod val="75000"/>
                  </a:schemeClr>
                </a:solidFill>
                <a:latin typeface="微軟正黑體" panose="020B0604030504040204" pitchFamily="34" charset="-120"/>
                <a:ea typeface="微軟正黑體" panose="020B0604030504040204" pitchFamily="34" charset="-120"/>
              </a:rPr>
              <a:t>專題</a:t>
            </a:r>
            <a:r>
              <a:rPr lang="en-US" altLang="zh-TW" sz="36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3600" b="1" dirty="0">
                <a:solidFill>
                  <a:schemeClr val="accent2">
                    <a:lumMod val="75000"/>
                  </a:schemeClr>
                </a:solidFill>
                <a:latin typeface="微軟正黑體" panose="020B0604030504040204" pitchFamily="34" charset="-120"/>
                <a:ea typeface="微軟正黑體" panose="020B0604030504040204" pitchFamily="34" charset="-120"/>
              </a:rPr>
              <a:t>議題探究</a:t>
            </a:r>
            <a:r>
              <a:rPr lang="zh-TW" altLang="en-US" sz="3600" b="1" dirty="0" smtClean="0">
                <a:solidFill>
                  <a:schemeClr val="accent2">
                    <a:lumMod val="75000"/>
                  </a:schemeClr>
                </a:solidFill>
                <a:latin typeface="微軟正黑體" panose="020B0604030504040204" pitchFamily="34" charset="-120"/>
                <a:ea typeface="微軟正黑體" panose="020B0604030504040204" pitchFamily="34" charset="-120"/>
              </a:rPr>
              <a:t>課程示例</a:t>
            </a:r>
            <a:r>
              <a:rPr lang="en-US" altLang="zh-TW" sz="3500" b="1" dirty="0" smtClean="0">
                <a:solidFill>
                  <a:schemeClr val="accent2">
                    <a:lumMod val="75000"/>
                  </a:schemeClr>
                </a:solidFill>
                <a:latin typeface="微軟正黑體" panose="020B0604030504040204" pitchFamily="34" charset="-120"/>
                <a:ea typeface="微軟正黑體" panose="020B0604030504040204" pitchFamily="34" charset="-120"/>
              </a:rPr>
              <a:t/>
            </a:r>
            <a:br>
              <a:rPr lang="en-US" altLang="zh-TW" sz="3500" b="1" dirty="0" smtClean="0">
                <a:solidFill>
                  <a:schemeClr val="accent2">
                    <a:lumMod val="75000"/>
                  </a:schemeClr>
                </a:solidFill>
                <a:latin typeface="微軟正黑體" panose="020B0604030504040204" pitchFamily="34" charset="-120"/>
                <a:ea typeface="微軟正黑體" panose="020B0604030504040204" pitchFamily="34" charset="-120"/>
              </a:rPr>
            </a:br>
            <a:r>
              <a:rPr lang="zh-TW" altLang="en-US" sz="3600" b="1" dirty="0" smtClean="0">
                <a:solidFill>
                  <a:srgbClr val="D70050"/>
                </a:solidFill>
                <a:latin typeface="微軟正黑體" panose="020B0604030504040204" pitchFamily="34" charset="-120"/>
                <a:ea typeface="微軟正黑體" panose="020B0604030504040204" pitchFamily="34" charset="-120"/>
              </a:rPr>
              <a:t>　</a:t>
            </a:r>
            <a:r>
              <a:rPr lang="zh-TW" altLang="en-US" sz="3000" b="1" dirty="0" smtClean="0">
                <a:solidFill>
                  <a:srgbClr val="D70050"/>
                </a:solidFill>
                <a:latin typeface="微軟正黑體" panose="020B0604030504040204" pitchFamily="34" charset="-120"/>
                <a:ea typeface="微軟正黑體" panose="020B0604030504040204" pitchFamily="34" charset="-120"/>
              </a:rPr>
              <a:t>       </a:t>
            </a:r>
            <a:r>
              <a:rPr lang="en-US" altLang="zh-TW" sz="3000" b="1" dirty="0" smtClean="0">
                <a:solidFill>
                  <a:srgbClr val="0000FF"/>
                </a:solidFill>
                <a:latin typeface="微軟正黑體" panose="020B0604030504040204" pitchFamily="34" charset="-120"/>
                <a:ea typeface="微軟正黑體" panose="020B0604030504040204" pitchFamily="34" charset="-120"/>
              </a:rPr>
              <a:t>—</a:t>
            </a:r>
            <a:r>
              <a:rPr lang="zh-TW" altLang="zh-TW" sz="3000" b="1" dirty="0">
                <a:solidFill>
                  <a:srgbClr val="0000FF"/>
                </a:solidFill>
                <a:latin typeface="微軟正黑體" panose="020B0604030504040204" pitchFamily="34" charset="-120"/>
                <a:ea typeface="微軟正黑體" panose="020B0604030504040204" pitchFamily="34" charset="-120"/>
              </a:rPr>
              <a:t>食安</a:t>
            </a:r>
            <a:r>
              <a:rPr lang="zh-TW" altLang="en-US" sz="3000" b="1" dirty="0">
                <a:solidFill>
                  <a:srgbClr val="0000FF"/>
                </a:solidFill>
                <a:latin typeface="微軟正黑體" panose="020B0604030504040204" pitchFamily="34" charset="-120"/>
                <a:ea typeface="微軟正黑體" panose="020B0604030504040204" pitchFamily="34" charset="-120"/>
              </a:rPr>
              <a:t>問</a:t>
            </a:r>
            <a:r>
              <a:rPr lang="zh-TW" altLang="zh-TW" sz="3000" b="1" dirty="0">
                <a:solidFill>
                  <a:srgbClr val="0000FF"/>
                </a:solidFill>
                <a:latin typeface="微軟正黑體" panose="020B0604030504040204" pitchFamily="34" charset="-120"/>
                <a:ea typeface="微軟正黑體" panose="020B0604030504040204" pitchFamily="34" charset="-120"/>
              </a:rPr>
              <a:t>題的探究與行動</a:t>
            </a:r>
            <a:r>
              <a:rPr lang="en-US" altLang="zh-TW" sz="3000" b="1" dirty="0" smtClean="0">
                <a:solidFill>
                  <a:srgbClr val="0000FF"/>
                </a:solidFill>
                <a:latin typeface="微軟正黑體" panose="020B0604030504040204" pitchFamily="34" charset="-120"/>
                <a:ea typeface="微軟正黑體" panose="020B0604030504040204" pitchFamily="34" charset="-120"/>
              </a:rPr>
              <a:t>—Ⅱ</a:t>
            </a:r>
            <a:endParaRPr lang="zh-TW" altLang="en-US" sz="3000" b="1" dirty="0">
              <a:solidFill>
                <a:srgbClr val="0000FF"/>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1446936" y="5511120"/>
            <a:ext cx="6471345" cy="523220"/>
          </a:xfrm>
          <a:prstGeom prst="rect">
            <a:avLst/>
          </a:prstGeom>
          <a:solidFill>
            <a:schemeClr val="accent4">
              <a:lumMod val="60000"/>
              <a:lumOff val="40000"/>
            </a:schemeClr>
          </a:solidFill>
          <a:ln>
            <a:noFill/>
          </a:ln>
        </p:spPr>
        <p:txBody>
          <a:bodyPr wrap="square" rtlCol="0">
            <a:spAutoFit/>
          </a:bodyPr>
          <a:lstStyle/>
          <a:p>
            <a:r>
              <a:rPr lang="zh-TW" altLang="en-US" sz="2800" b="1" dirty="0" smtClean="0">
                <a:solidFill>
                  <a:srgbClr val="FFFF99"/>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800" b="1" dirty="0">
                <a:solidFill>
                  <a:srgbClr val="FFFF99"/>
                </a:solidFill>
                <a:latin typeface="微軟正黑體" panose="020B0604030504040204" pitchFamily="34" charset="-120"/>
                <a:ea typeface="微軟正黑體" panose="020B0604030504040204" pitchFamily="34" charset="-120"/>
              </a:rPr>
              <a:t>學習表現 </a:t>
            </a:r>
            <a:r>
              <a:rPr lang="zh-TW" altLang="en-US" sz="2800" dirty="0" smtClean="0">
                <a:solidFill>
                  <a:srgbClr val="0060A8"/>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800" b="1" dirty="0">
                <a:solidFill>
                  <a:srgbClr val="0060A8"/>
                </a:solidFill>
                <a:latin typeface="微軟正黑體" panose="020B0604030504040204" pitchFamily="34" charset="-120"/>
                <a:ea typeface="微軟正黑體" panose="020B0604030504040204" pitchFamily="34" charset="-120"/>
              </a:rPr>
              <a:t>學習內容 </a:t>
            </a:r>
            <a:r>
              <a:rPr lang="zh-TW" altLang="en-US" sz="2800" dirty="0" smtClean="0">
                <a:solidFill>
                  <a:srgbClr val="3D7754"/>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800" b="1" dirty="0" smtClean="0">
                <a:solidFill>
                  <a:srgbClr val="3D7754"/>
                </a:solidFill>
                <a:latin typeface="微軟正黑體" panose="020B0604030504040204" pitchFamily="34" charset="-120"/>
                <a:ea typeface="微軟正黑體" panose="020B0604030504040204" pitchFamily="34" charset="-120"/>
                <a:sym typeface="Wingdings" panose="05000000000000000000" pitchFamily="2" charset="2"/>
              </a:rPr>
              <a:t>領域核心素養</a:t>
            </a:r>
            <a:endParaRPr lang="zh-TW" altLang="en-US" sz="2800" b="1" dirty="0">
              <a:solidFill>
                <a:srgbClr val="3D7754"/>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2" cstate="print"/>
          <a:stretch>
            <a:fillRect/>
          </a:stretch>
        </p:blipFill>
        <p:spPr>
          <a:xfrm>
            <a:off x="838328" y="1709821"/>
            <a:ext cx="8196490" cy="3880762"/>
          </a:xfrm>
          <a:prstGeom prst="rect">
            <a:avLst/>
          </a:prstGeom>
          <a:ln>
            <a:noFill/>
          </a:ln>
        </p:spPr>
      </p:pic>
      <p:sp>
        <p:nvSpPr>
          <p:cNvPr id="6" name="文字方塊 5"/>
          <p:cNvSpPr txBox="1"/>
          <p:nvPr/>
        </p:nvSpPr>
        <p:spPr>
          <a:xfrm>
            <a:off x="6602326" y="2228436"/>
            <a:ext cx="576064" cy="415498"/>
          </a:xfrm>
          <a:prstGeom prst="rect">
            <a:avLst/>
          </a:prstGeom>
          <a:solidFill>
            <a:srgbClr val="FFFFCC"/>
          </a:solidFill>
        </p:spPr>
        <p:txBody>
          <a:bodyPr wrap="square" rtlCol="0">
            <a:spAutoFit/>
          </a:bodyPr>
          <a:lstStyle/>
          <a:p>
            <a:pPr algn="ctr"/>
            <a:r>
              <a:rPr lang="zh-TW" altLang="en-US" sz="1050" b="1" dirty="0">
                <a:latin typeface="標楷體" panose="03000509000000000000" pitchFamily="65" charset="-120"/>
                <a:ea typeface="標楷體" panose="03000509000000000000" pitchFamily="65" charset="-120"/>
              </a:rPr>
              <a:t>綜</a:t>
            </a:r>
            <a:r>
              <a:rPr lang="en-US" altLang="zh-TW" sz="1050" b="1" dirty="0">
                <a:latin typeface="標楷體" panose="03000509000000000000" pitchFamily="65" charset="-120"/>
                <a:ea typeface="標楷體" panose="03000509000000000000" pitchFamily="65" charset="-120"/>
              </a:rPr>
              <a:t>1b-IV-2</a:t>
            </a:r>
            <a:endParaRPr lang="zh-TW" altLang="en-US" sz="105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10077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467544" y="91278"/>
            <a:ext cx="8654685" cy="117117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100000"/>
              </a:lnSpc>
              <a:spcBef>
                <a:spcPts val="0"/>
              </a:spcBef>
            </a:pPr>
            <a:r>
              <a:rPr lang="zh-TW" altLang="en-US" sz="3600" b="1" dirty="0">
                <a:solidFill>
                  <a:schemeClr val="accent2">
                    <a:lumMod val="75000"/>
                  </a:schemeClr>
                </a:solidFill>
                <a:latin typeface="微軟正黑體" panose="020B0604030504040204" pitchFamily="34" charset="-120"/>
                <a:ea typeface="微軟正黑體" panose="020B0604030504040204" pitchFamily="34" charset="-120"/>
              </a:rPr>
              <a:t>三</a:t>
            </a:r>
            <a:r>
              <a:rPr lang="zh-TW" altLang="en-US" sz="3600" b="1" dirty="0" smtClean="0">
                <a:solidFill>
                  <a:schemeClr val="accent2">
                    <a:lumMod val="75000"/>
                  </a:schemeClr>
                </a:solidFill>
                <a:latin typeface="微軟正黑體" panose="020B0604030504040204" pitchFamily="34" charset="-120"/>
                <a:ea typeface="微軟正黑體" panose="020B0604030504040204" pitchFamily="34" charset="-120"/>
              </a:rPr>
              <a:t>、統</a:t>
            </a:r>
            <a:r>
              <a:rPr lang="zh-TW" altLang="en-US" sz="3600" b="1" dirty="0">
                <a:solidFill>
                  <a:schemeClr val="accent2">
                    <a:lumMod val="75000"/>
                  </a:schemeClr>
                </a:solidFill>
                <a:latin typeface="微軟正黑體" panose="020B0604030504040204" pitchFamily="34" charset="-120"/>
                <a:ea typeface="微軟正黑體" panose="020B0604030504040204" pitchFamily="34" charset="-120"/>
              </a:rPr>
              <a:t>整性主題</a:t>
            </a:r>
            <a:r>
              <a:rPr lang="en-US" altLang="zh-TW" sz="36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3600" b="1" dirty="0">
                <a:solidFill>
                  <a:schemeClr val="accent2">
                    <a:lumMod val="75000"/>
                  </a:schemeClr>
                </a:solidFill>
                <a:latin typeface="微軟正黑體" panose="020B0604030504040204" pitchFamily="34" charset="-120"/>
                <a:ea typeface="微軟正黑體" panose="020B0604030504040204" pitchFamily="34" charset="-120"/>
              </a:rPr>
              <a:t>專題</a:t>
            </a:r>
            <a:r>
              <a:rPr lang="en-US" altLang="zh-TW" sz="36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3600" b="1" dirty="0">
                <a:solidFill>
                  <a:schemeClr val="accent2">
                    <a:lumMod val="75000"/>
                  </a:schemeClr>
                </a:solidFill>
                <a:latin typeface="微軟正黑體" panose="020B0604030504040204" pitchFamily="34" charset="-120"/>
                <a:ea typeface="微軟正黑體" panose="020B0604030504040204" pitchFamily="34" charset="-120"/>
              </a:rPr>
              <a:t>議題探究</a:t>
            </a:r>
            <a:r>
              <a:rPr lang="zh-TW" altLang="en-US" sz="3600" b="1" dirty="0" smtClean="0">
                <a:solidFill>
                  <a:schemeClr val="accent2">
                    <a:lumMod val="75000"/>
                  </a:schemeClr>
                </a:solidFill>
                <a:latin typeface="微軟正黑體" panose="020B0604030504040204" pitchFamily="34" charset="-120"/>
                <a:ea typeface="微軟正黑體" panose="020B0604030504040204" pitchFamily="34" charset="-120"/>
              </a:rPr>
              <a:t>課程示例</a:t>
            </a:r>
            <a:endParaRPr lang="en-US" altLang="zh-TW" sz="3600" b="1" dirty="0" smtClean="0">
              <a:solidFill>
                <a:schemeClr val="accent2">
                  <a:lumMod val="75000"/>
                </a:schemeClr>
              </a:solidFill>
              <a:latin typeface="微軟正黑體" panose="020B0604030504040204" pitchFamily="34" charset="-120"/>
              <a:ea typeface="微軟正黑體" panose="020B0604030504040204" pitchFamily="34" charset="-120"/>
            </a:endParaRPr>
          </a:p>
          <a:p>
            <a:pPr>
              <a:lnSpc>
                <a:spcPct val="100000"/>
              </a:lnSpc>
              <a:spcBef>
                <a:spcPts val="0"/>
              </a:spcBef>
            </a:pPr>
            <a:r>
              <a:rPr lang="zh-TW" altLang="en-US" sz="3000" b="1" dirty="0" smtClean="0">
                <a:solidFill>
                  <a:srgbClr val="D70050"/>
                </a:solidFill>
                <a:latin typeface="微軟正黑體" panose="020B0604030504040204" pitchFamily="34" charset="-120"/>
                <a:ea typeface="微軟正黑體" panose="020B0604030504040204" pitchFamily="34" charset="-120"/>
              </a:rPr>
              <a:t>           </a:t>
            </a:r>
            <a:r>
              <a:rPr lang="en-US" altLang="zh-TW" sz="3000" b="1" dirty="0" smtClean="0">
                <a:solidFill>
                  <a:srgbClr val="0000FF"/>
                </a:solidFill>
                <a:latin typeface="微軟正黑體" panose="020B0604030504040204" pitchFamily="34" charset="-120"/>
                <a:ea typeface="微軟正黑體" panose="020B0604030504040204" pitchFamily="34" charset="-120"/>
              </a:rPr>
              <a:t>—</a:t>
            </a:r>
            <a:r>
              <a:rPr lang="zh-TW" altLang="zh-TW" sz="3000" b="1" dirty="0" smtClean="0">
                <a:solidFill>
                  <a:srgbClr val="0000FF"/>
                </a:solidFill>
                <a:latin typeface="微軟正黑體" panose="020B0604030504040204" pitchFamily="34" charset="-120"/>
                <a:ea typeface="微軟正黑體" panose="020B0604030504040204" pitchFamily="34" charset="-120"/>
              </a:rPr>
              <a:t>食安</a:t>
            </a:r>
            <a:r>
              <a:rPr lang="zh-TW" altLang="en-US" sz="3000" b="1" dirty="0" smtClean="0">
                <a:solidFill>
                  <a:srgbClr val="0000FF"/>
                </a:solidFill>
                <a:latin typeface="微軟正黑體" panose="020B0604030504040204" pitchFamily="34" charset="-120"/>
                <a:ea typeface="微軟正黑體" panose="020B0604030504040204" pitchFamily="34" charset="-120"/>
              </a:rPr>
              <a:t>問</a:t>
            </a:r>
            <a:r>
              <a:rPr lang="zh-TW" altLang="zh-TW" sz="3000" b="1" dirty="0" smtClean="0">
                <a:solidFill>
                  <a:srgbClr val="0000FF"/>
                </a:solidFill>
                <a:latin typeface="微軟正黑體" panose="020B0604030504040204" pitchFamily="34" charset="-120"/>
                <a:ea typeface="微軟正黑體" panose="020B0604030504040204" pitchFamily="34" charset="-120"/>
              </a:rPr>
              <a:t>題的探究與行動</a:t>
            </a:r>
            <a:r>
              <a:rPr lang="en-US" altLang="zh-TW" sz="3000" b="1" dirty="0" smtClean="0">
                <a:solidFill>
                  <a:srgbClr val="0000FF"/>
                </a:solidFill>
                <a:latin typeface="微軟正黑體" panose="020B0604030504040204" pitchFamily="34" charset="-120"/>
                <a:ea typeface="微軟正黑體" panose="020B0604030504040204" pitchFamily="34" charset="-120"/>
              </a:rPr>
              <a:t>—Ⅲ</a:t>
            </a:r>
            <a:endParaRPr lang="zh-TW" altLang="en-US" sz="3000" b="1" dirty="0">
              <a:solidFill>
                <a:srgbClr val="0000FF"/>
              </a:solidFill>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258585084"/>
              </p:ext>
            </p:extLst>
          </p:nvPr>
        </p:nvGraphicFramePr>
        <p:xfrm>
          <a:off x="175489" y="1182889"/>
          <a:ext cx="8900274" cy="5330575"/>
        </p:xfrm>
        <a:graphic>
          <a:graphicData uri="http://schemas.openxmlformats.org/drawingml/2006/table">
            <a:tbl>
              <a:tblPr firstRow="1" firstCol="1" bandRow="1">
                <a:tableStyleId>{8799B23B-EC83-4686-B30A-512413B5E67A}</a:tableStyleId>
              </a:tblPr>
              <a:tblGrid>
                <a:gridCol w="1796561">
                  <a:extLst>
                    <a:ext uri="{9D8B030D-6E8A-4147-A177-3AD203B41FA5}">
                      <a16:colId xmlns="" xmlns:a16="http://schemas.microsoft.com/office/drawing/2014/main" val="20000"/>
                    </a:ext>
                  </a:extLst>
                </a:gridCol>
                <a:gridCol w="3617194">
                  <a:extLst>
                    <a:ext uri="{9D8B030D-6E8A-4147-A177-3AD203B41FA5}">
                      <a16:colId xmlns="" xmlns:a16="http://schemas.microsoft.com/office/drawing/2014/main" val="20001"/>
                    </a:ext>
                  </a:extLst>
                </a:gridCol>
                <a:gridCol w="3486519">
                  <a:extLst>
                    <a:ext uri="{9D8B030D-6E8A-4147-A177-3AD203B41FA5}">
                      <a16:colId xmlns="" xmlns:a16="http://schemas.microsoft.com/office/drawing/2014/main" val="20002"/>
                    </a:ext>
                  </a:extLst>
                </a:gridCol>
              </a:tblGrid>
              <a:tr h="707775">
                <a:tc>
                  <a:txBody>
                    <a:bodyPr/>
                    <a:lstStyle/>
                    <a:p>
                      <a:pPr algn="ctr">
                        <a:lnSpc>
                          <a:spcPct val="100000"/>
                        </a:lnSpc>
                        <a:spcAft>
                          <a:spcPts val="0"/>
                        </a:spcAft>
                      </a:pPr>
                      <a:r>
                        <a:rPr lang="zh-TW" sz="2400" b="1" kern="100" dirty="0" smtClean="0">
                          <a:solidFill>
                            <a:srgbClr val="C00000"/>
                          </a:solidFill>
                          <a:effectLst/>
                          <a:latin typeface="微軟正黑體" panose="020B0604030504040204" pitchFamily="34" charset="-120"/>
                          <a:ea typeface="微軟正黑體" panose="020B0604030504040204" pitchFamily="34" charset="-120"/>
                        </a:rPr>
                        <a:t>探究歷程</a:t>
                      </a:r>
                      <a:endParaRPr lang="zh-TW" sz="24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432" marR="41432"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lnSpc>
                          <a:spcPct val="100000"/>
                        </a:lnSpc>
                        <a:spcAft>
                          <a:spcPts val="0"/>
                        </a:spcAft>
                      </a:pPr>
                      <a:r>
                        <a:rPr lang="zh-TW" sz="2400" b="1" kern="100" dirty="0" smtClean="0">
                          <a:solidFill>
                            <a:srgbClr val="C00000"/>
                          </a:solidFill>
                          <a:effectLst/>
                          <a:latin typeface="微軟正黑體" panose="020B0604030504040204" pitchFamily="34" charset="-120"/>
                          <a:ea typeface="微軟正黑體" panose="020B0604030504040204" pitchFamily="34" charset="-120"/>
                        </a:rPr>
                        <a:t>課程內涵</a:t>
                      </a:r>
                      <a:endParaRPr lang="zh-TW" sz="24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432" marR="41432"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lnSpc>
                          <a:spcPct val="100000"/>
                        </a:lnSpc>
                        <a:spcAft>
                          <a:spcPts val="0"/>
                        </a:spcAft>
                      </a:pPr>
                      <a:r>
                        <a:rPr lang="zh-TW" sz="2400" b="1" kern="100" dirty="0" smtClean="0">
                          <a:solidFill>
                            <a:srgbClr val="C00000"/>
                          </a:solidFill>
                          <a:effectLst/>
                          <a:latin typeface="微軟正黑體" panose="020B0604030504040204" pitchFamily="34" charset="-120"/>
                          <a:ea typeface="微軟正黑體" panose="020B0604030504040204" pitchFamily="34" charset="-120"/>
                        </a:rPr>
                        <a:t>教學方法</a:t>
                      </a:r>
                      <a:r>
                        <a:rPr lang="en-US" sz="2400" b="1" kern="100" dirty="0" smtClean="0">
                          <a:solidFill>
                            <a:srgbClr val="C00000"/>
                          </a:solidFill>
                          <a:effectLst/>
                          <a:latin typeface="微軟正黑體" panose="020B0604030504040204" pitchFamily="34" charset="-120"/>
                          <a:ea typeface="微軟正黑體" panose="020B0604030504040204" pitchFamily="34" charset="-120"/>
                        </a:rPr>
                        <a:t>/</a:t>
                      </a:r>
                      <a:r>
                        <a:rPr lang="zh-TW" sz="2400" b="1" kern="100" dirty="0" smtClean="0">
                          <a:solidFill>
                            <a:srgbClr val="C00000"/>
                          </a:solidFill>
                          <a:effectLst/>
                          <a:latin typeface="微軟正黑體" panose="020B0604030504040204" pitchFamily="34" charset="-120"/>
                          <a:ea typeface="微軟正黑體" panose="020B0604030504040204" pitchFamily="34" charset="-120"/>
                        </a:rPr>
                        <a:t>學習策略舉隅</a:t>
                      </a:r>
                      <a:endParaRPr lang="zh-TW" sz="24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432" marR="41432"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 xmlns:a16="http://schemas.microsoft.com/office/drawing/2014/main" val="10000"/>
                  </a:ext>
                </a:extLst>
              </a:tr>
              <a:tr h="621990">
                <a:tc>
                  <a:txBody>
                    <a:bodyPr/>
                    <a:lstStyle/>
                    <a:p>
                      <a:pPr algn="ctr">
                        <a:lnSpc>
                          <a:spcPts val="2600"/>
                        </a:lnSpc>
                        <a:spcAft>
                          <a:spcPts val="0"/>
                        </a:spcAft>
                      </a:pPr>
                      <a:r>
                        <a:rPr lang="zh-TW" sz="2000" b="1"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議題探究</a:t>
                      </a:r>
                      <a:r>
                        <a:rPr lang="zh-TW" sz="2000" b="1"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方法</a:t>
                      </a:r>
                      <a:endParaRPr lang="en-US" altLang="zh-TW" sz="2000" b="1"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algn="ctr">
                        <a:lnSpc>
                          <a:spcPts val="2600"/>
                        </a:lnSpc>
                        <a:spcAft>
                          <a:spcPts val="0"/>
                        </a:spcAft>
                      </a:pPr>
                      <a:r>
                        <a:rPr lang="zh-TW" altLang="en-US"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en-US"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2</a:t>
                      </a:r>
                      <a:r>
                        <a:rPr 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節</a:t>
                      </a:r>
                      <a:r>
                        <a:rPr lang="zh-TW" alt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endPar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txBody>
                  <a:tcPr marL="41432" marR="41432"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just">
                        <a:lnSpc>
                          <a:spcPts val="2600"/>
                        </a:lnSpc>
                        <a:spcAft>
                          <a:spcPts val="0"/>
                        </a:spcAft>
                      </a:pP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認識探究的要項與方法</a:t>
                      </a:r>
                    </a:p>
                  </a:txBody>
                  <a:tcPr marL="41432" marR="41432"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2600"/>
                        </a:lnSpc>
                        <a:spcAft>
                          <a:spcPts val="0"/>
                        </a:spcAft>
                      </a:pP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講述、閱讀理解教學</a:t>
                      </a:r>
                    </a:p>
                  </a:txBody>
                  <a:tcPr marL="41432" marR="41432"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638964">
                <a:tc>
                  <a:txBody>
                    <a:bodyPr/>
                    <a:lstStyle/>
                    <a:p>
                      <a:pPr algn="ctr">
                        <a:lnSpc>
                          <a:spcPts val="2600"/>
                        </a:lnSpc>
                        <a:spcAft>
                          <a:spcPts val="0"/>
                        </a:spcAft>
                      </a:pPr>
                      <a:r>
                        <a:rPr lang="zh-TW" sz="2000" b="1"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發現界定</a:t>
                      </a:r>
                      <a:r>
                        <a:rPr lang="zh-TW" sz="2000" b="1"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問題</a:t>
                      </a:r>
                      <a:endParaRPr lang="en-US" altLang="zh-TW" sz="2000" b="1"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algn="ctr">
                        <a:lnSpc>
                          <a:spcPts val="2600"/>
                        </a:lnSpc>
                        <a:spcAft>
                          <a:spcPts val="0"/>
                        </a:spcAft>
                      </a:pPr>
                      <a:r>
                        <a:rPr lang="zh-TW" altLang="en-US"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en-US" alt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2</a:t>
                      </a:r>
                      <a:r>
                        <a:rPr lang="zh-TW" alt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節</a:t>
                      </a:r>
                      <a:r>
                        <a:rPr lang="zh-TW" altLang="en-US"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endParaRPr lang="zh-TW"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txBody>
                  <a:tcPr marL="41432" marR="41432"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just">
                        <a:lnSpc>
                          <a:spcPts val="2600"/>
                        </a:lnSpc>
                        <a:spcAft>
                          <a:spcPts val="0"/>
                        </a:spcAft>
                      </a:pP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從在地食安問題談起</a:t>
                      </a:r>
                    </a:p>
                  </a:txBody>
                  <a:tcPr marL="41432" marR="41432"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2600"/>
                        </a:lnSpc>
                        <a:spcAft>
                          <a:spcPts val="0"/>
                        </a:spcAft>
                      </a:pP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影片</a:t>
                      </a:r>
                      <a:r>
                        <a:rPr 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時事</a:t>
                      </a:r>
                      <a:r>
                        <a:rPr 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案例分析、</a:t>
                      </a:r>
                    </a:p>
                    <a:p>
                      <a:pPr algn="just">
                        <a:lnSpc>
                          <a:spcPts val="2600"/>
                        </a:lnSpc>
                        <a:spcAft>
                          <a:spcPts val="0"/>
                        </a:spcAft>
                      </a:pP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提問與討論</a:t>
                      </a:r>
                    </a:p>
                  </a:txBody>
                  <a:tcPr marL="41432" marR="41432"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621990">
                <a:tc>
                  <a:txBody>
                    <a:bodyPr/>
                    <a:lstStyle/>
                    <a:p>
                      <a:pPr algn="ctr">
                        <a:lnSpc>
                          <a:spcPts val="2600"/>
                        </a:lnSpc>
                        <a:spcAft>
                          <a:spcPts val="0"/>
                        </a:spcAft>
                      </a:pPr>
                      <a:r>
                        <a:rPr lang="zh-TW" sz="2000" b="1"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觀察蒐集資料</a:t>
                      </a:r>
                      <a:endParaRPr lang="en-US" altLang="zh-TW" sz="2000" b="1"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algn="ctr">
                        <a:lnSpc>
                          <a:spcPts val="2600"/>
                        </a:lnSpc>
                        <a:spcAft>
                          <a:spcPts val="0"/>
                        </a:spcAft>
                      </a:pPr>
                      <a:r>
                        <a:rPr lang="zh-TW" altLang="en-US"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en-US" alt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4</a:t>
                      </a:r>
                      <a:r>
                        <a:rPr lang="zh-TW" alt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節</a:t>
                      </a:r>
                      <a:r>
                        <a:rPr lang="zh-TW" altLang="en-US"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endParaRPr lang="zh-TW"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txBody>
                  <a:tcPr marL="41432" marR="41432"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rowSpan="3">
                  <a:txBody>
                    <a:bodyPr/>
                    <a:lstStyle/>
                    <a:p>
                      <a:pPr marL="342900" indent="-342900" algn="just">
                        <a:lnSpc>
                          <a:spcPts val="2600"/>
                        </a:lnSpc>
                        <a:spcAft>
                          <a:spcPts val="0"/>
                        </a:spcAft>
                        <a:buFont typeface="Arial" pitchFamily="34" charset="0"/>
                        <a:buChar char="•"/>
                      </a:pP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食物本身來源的</a:t>
                      </a:r>
                      <a:r>
                        <a:rPr 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安全</a:t>
                      </a:r>
                      <a:endParaRPr lang="en-US" alt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marL="342900" indent="-342900" algn="just">
                        <a:lnSpc>
                          <a:spcPts val="2600"/>
                        </a:lnSpc>
                        <a:spcAft>
                          <a:spcPts val="0"/>
                        </a:spcAft>
                        <a:buFont typeface="Arial" pitchFamily="34" charset="0"/>
                        <a:buChar char="•"/>
                      </a:pPr>
                      <a:r>
                        <a:rPr 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環境污染</a:t>
                      </a: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與食物</a:t>
                      </a:r>
                      <a:r>
                        <a:rPr 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安全</a:t>
                      </a:r>
                      <a:endParaRPr lang="en-US" alt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marL="342900" indent="-342900" algn="just">
                        <a:lnSpc>
                          <a:spcPts val="2600"/>
                        </a:lnSpc>
                        <a:spcAft>
                          <a:spcPts val="0"/>
                        </a:spcAft>
                        <a:buFont typeface="Arial" pitchFamily="34" charset="0"/>
                        <a:buChar char="•"/>
                      </a:pPr>
                      <a:r>
                        <a:rPr 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食物</a:t>
                      </a: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加工與</a:t>
                      </a:r>
                      <a:r>
                        <a:rPr 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保存</a:t>
                      </a:r>
                      <a:endParaRPr lang="en-US" alt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marL="342900" indent="-342900" algn="just">
                        <a:lnSpc>
                          <a:spcPts val="2600"/>
                        </a:lnSpc>
                        <a:spcAft>
                          <a:spcPts val="0"/>
                        </a:spcAft>
                        <a:buFont typeface="Arial" pitchFamily="34" charset="0"/>
                        <a:buChar char="•"/>
                      </a:pPr>
                      <a:r>
                        <a:rPr 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食</a:t>
                      </a: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安與健康</a:t>
                      </a:r>
                      <a:r>
                        <a:rPr 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對健康與生活的</a:t>
                      </a:r>
                      <a:r>
                        <a:rPr 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影響</a:t>
                      </a:r>
                      <a:endParaRPr lang="en-US" alt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marL="342900" indent="-342900" algn="just">
                        <a:lnSpc>
                          <a:spcPts val="2600"/>
                        </a:lnSpc>
                        <a:spcAft>
                          <a:spcPts val="0"/>
                        </a:spcAft>
                        <a:buFont typeface="Arial" pitchFamily="34" charset="0"/>
                        <a:buChar char="•"/>
                      </a:pPr>
                      <a:r>
                        <a:rPr 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為</a:t>
                      </a: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食安把關</a:t>
                      </a:r>
                      <a:r>
                        <a:rPr 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政府食安</a:t>
                      </a:r>
                      <a:r>
                        <a:rPr 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管理</a:t>
                      </a:r>
                      <a:endParaRPr lang="en-US" alt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marL="342900" indent="-342900" algn="just">
                        <a:lnSpc>
                          <a:spcPts val="2600"/>
                        </a:lnSpc>
                        <a:spcAft>
                          <a:spcPts val="0"/>
                        </a:spcAft>
                        <a:buFont typeface="Arial" pitchFamily="34" charset="0"/>
                        <a:buChar char="•"/>
                      </a:pPr>
                      <a:r>
                        <a:rPr 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企業</a:t>
                      </a: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社會責任</a:t>
                      </a:r>
                      <a:r>
                        <a:rPr 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產銷</a:t>
                      </a:r>
                      <a:r>
                        <a:rPr 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履歷</a:t>
                      </a:r>
                      <a:endParaRPr lang="en-US" alt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marL="342900" indent="-342900" algn="just">
                        <a:lnSpc>
                          <a:spcPts val="2600"/>
                        </a:lnSpc>
                        <a:spcAft>
                          <a:spcPts val="0"/>
                        </a:spcAft>
                        <a:buFont typeface="Arial" pitchFamily="34" charset="0"/>
                        <a:buChar char="•"/>
                      </a:pPr>
                      <a:r>
                        <a:rPr 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消費者</a:t>
                      </a: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的選擇、監督與行動</a:t>
                      </a:r>
                    </a:p>
                  </a:txBody>
                  <a:tcPr marL="41432" marR="41432"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l">
                        <a:lnSpc>
                          <a:spcPts val="2600"/>
                        </a:lnSpc>
                        <a:spcAft>
                          <a:spcPts val="0"/>
                        </a:spcAft>
                      </a:pP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小組討論、閱讀理解教學、問卷調查、訪談</a:t>
                      </a:r>
                      <a:r>
                        <a:rPr 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zh-TW" altLang="en-US"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踏</a:t>
                      </a:r>
                      <a:r>
                        <a:rPr 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查、辯論</a:t>
                      </a: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、角色扮演</a:t>
                      </a:r>
                      <a:r>
                        <a:rPr 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zh-TW" altLang="en-US"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展演</a:t>
                      </a:r>
                      <a:r>
                        <a:rPr 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發表</a:t>
                      </a:r>
                      <a:r>
                        <a:rPr lang="zh-TW" alt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口語</a:t>
                      </a: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、海報、</a:t>
                      </a:r>
                      <a:r>
                        <a:rPr 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簡報</a:t>
                      </a:r>
                      <a:r>
                        <a:rPr lang="zh-TW" alt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endPar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txBody>
                  <a:tcPr marL="41432" marR="41432"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621990">
                <a:tc>
                  <a:txBody>
                    <a:bodyPr/>
                    <a:lstStyle/>
                    <a:p>
                      <a:pPr algn="ctr">
                        <a:lnSpc>
                          <a:spcPts val="2600"/>
                        </a:lnSpc>
                        <a:spcAft>
                          <a:spcPts val="0"/>
                        </a:spcAft>
                      </a:pPr>
                      <a:r>
                        <a:rPr lang="zh-TW" sz="2000" b="1"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分析詮釋</a:t>
                      </a:r>
                      <a:r>
                        <a:rPr lang="zh-TW" sz="2000" b="1"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資料</a:t>
                      </a:r>
                      <a:endParaRPr lang="en-US" altLang="zh-TW" sz="2000" b="1"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algn="ctr">
                        <a:lnSpc>
                          <a:spcPts val="2600"/>
                        </a:lnSpc>
                        <a:spcAft>
                          <a:spcPts val="0"/>
                        </a:spcAft>
                      </a:pPr>
                      <a:r>
                        <a:rPr lang="zh-TW" altLang="en-US"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en-US" alt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4</a:t>
                      </a:r>
                      <a:r>
                        <a:rPr lang="zh-TW" alt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節</a:t>
                      </a:r>
                      <a:r>
                        <a:rPr lang="zh-TW" altLang="en-US"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endParaRPr lang="zh-TW"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txBody>
                  <a:tcPr marL="41432" marR="41432"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4"/>
                  </a:ext>
                </a:extLst>
              </a:tr>
              <a:tr h="1288405">
                <a:tc>
                  <a:txBody>
                    <a:bodyPr/>
                    <a:lstStyle/>
                    <a:p>
                      <a:pPr algn="ctr">
                        <a:lnSpc>
                          <a:spcPts val="2600"/>
                        </a:lnSpc>
                        <a:spcAft>
                          <a:spcPts val="0"/>
                        </a:spcAft>
                      </a:pPr>
                      <a:r>
                        <a:rPr lang="zh-TW" sz="2000" b="1"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總結與</a:t>
                      </a:r>
                      <a:r>
                        <a:rPr lang="zh-TW" sz="2000" b="1"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實踐</a:t>
                      </a:r>
                      <a:endParaRPr lang="en-US" altLang="zh-TW" sz="2000" b="1"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algn="ctr">
                        <a:lnSpc>
                          <a:spcPts val="2600"/>
                        </a:lnSpc>
                        <a:spcAft>
                          <a:spcPts val="0"/>
                        </a:spcAft>
                      </a:pPr>
                      <a:r>
                        <a:rPr lang="zh-TW" altLang="en-US"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en-US" alt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4</a:t>
                      </a:r>
                      <a:r>
                        <a:rPr lang="zh-TW" alt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節</a:t>
                      </a:r>
                      <a:r>
                        <a:rPr lang="zh-TW" altLang="en-US"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endParaRPr lang="zh-TW"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txBody>
                  <a:tcPr marL="41432" marR="41432"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5"/>
                  </a:ext>
                </a:extLst>
              </a:tr>
              <a:tr h="638964">
                <a:tc>
                  <a:txBody>
                    <a:bodyPr/>
                    <a:lstStyle/>
                    <a:p>
                      <a:pPr marL="0" marR="0" indent="0" algn="ctr" defTabSz="914400" rtl="0" eaLnBrk="1" fontAlgn="auto" latinLnBrk="0" hangingPunct="1">
                        <a:lnSpc>
                          <a:spcPts val="2600"/>
                        </a:lnSpc>
                        <a:spcBef>
                          <a:spcPts val="0"/>
                        </a:spcBef>
                        <a:spcAft>
                          <a:spcPts val="0"/>
                        </a:spcAft>
                        <a:buClrTx/>
                        <a:buSzTx/>
                        <a:buFontTx/>
                        <a:buNone/>
                        <a:tabLst/>
                        <a:defRPr/>
                      </a:pPr>
                      <a:r>
                        <a:rPr lang="zh-TW" sz="2000" b="1"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反思與</a:t>
                      </a:r>
                      <a:r>
                        <a:rPr lang="zh-TW" sz="2000" b="1"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回饋</a:t>
                      </a:r>
                      <a:endParaRPr lang="en-US" altLang="zh-TW" sz="2000" b="1"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2600"/>
                        </a:lnSpc>
                        <a:spcBef>
                          <a:spcPts val="0"/>
                        </a:spcBef>
                        <a:spcAft>
                          <a:spcPts val="0"/>
                        </a:spcAft>
                        <a:buClrTx/>
                        <a:buSzTx/>
                        <a:buFontTx/>
                        <a:buNone/>
                        <a:tabLst/>
                        <a:defRPr/>
                      </a:pPr>
                      <a:r>
                        <a:rPr lang="zh-TW" altLang="en-US"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en-US" alt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2</a:t>
                      </a:r>
                      <a:r>
                        <a:rPr lang="zh-TW" alt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節</a:t>
                      </a:r>
                      <a:r>
                        <a:rPr lang="zh-TW" altLang="en-US"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endParaRPr lang="zh-TW" altLang="zh-TW" sz="2000" b="0" kern="12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txBody>
                  <a:tcPr marL="41432" marR="41432"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just" defTabSz="914400" rtl="0" eaLnBrk="1" fontAlgn="auto" latinLnBrk="0" hangingPunct="1">
                        <a:lnSpc>
                          <a:spcPts val="2600"/>
                        </a:lnSpc>
                        <a:spcBef>
                          <a:spcPts val="0"/>
                        </a:spcBef>
                        <a:spcAft>
                          <a:spcPts val="0"/>
                        </a:spcAft>
                        <a:buClrTx/>
                        <a:buSzTx/>
                        <a:buFontTx/>
                        <a:buNone/>
                        <a:tabLst/>
                        <a:defRPr/>
                      </a:pPr>
                      <a:r>
                        <a:rPr lang="zh-TW" altLang="en-US" sz="2000" b="0" kern="1200" dirty="0" smtClean="0">
                          <a:solidFill>
                            <a:schemeClr val="tx1">
                              <a:lumMod val="95000"/>
                              <a:lumOff val="5000"/>
                            </a:schemeClr>
                          </a:solidFill>
                          <a:latin typeface="微軟正黑體" panose="020B0604030504040204" pitchFamily="34" charset="-120"/>
                          <a:ea typeface="微軟正黑體" panose="020B0604030504040204" pitchFamily="34" charset="-120"/>
                          <a:cs typeface="+mn-cs"/>
                        </a:rPr>
                        <a:t>反思探究歷程、分享與回饋</a:t>
                      </a:r>
                      <a:endParaRPr lang="zh-TW" sz="2000" b="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41432" marR="41432"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2600"/>
                        </a:lnSpc>
                        <a:spcAft>
                          <a:spcPts val="0"/>
                        </a:spcAft>
                      </a:pPr>
                      <a:r>
                        <a:rPr lang="zh-TW" sz="2000" b="0" kern="1200" dirty="0" smtClean="0">
                          <a:solidFill>
                            <a:schemeClr val="tx1">
                              <a:lumMod val="95000"/>
                              <a:lumOff val="5000"/>
                            </a:schemeClr>
                          </a:solidFill>
                          <a:latin typeface="微軟正黑體" panose="020B0604030504040204" pitchFamily="34" charset="-120"/>
                          <a:ea typeface="微軟正黑體" panose="020B0604030504040204" pitchFamily="34" charset="-120"/>
                          <a:cs typeface="+mn-cs"/>
                        </a:rPr>
                        <a:t>提問討論、</a:t>
                      </a:r>
                      <a:r>
                        <a:rPr lang="zh-TW" altLang="en-US" sz="2000" b="0" kern="1200" dirty="0" smtClean="0">
                          <a:solidFill>
                            <a:schemeClr val="tx1">
                              <a:lumMod val="95000"/>
                              <a:lumOff val="5000"/>
                            </a:schemeClr>
                          </a:solidFill>
                          <a:latin typeface="微軟正黑體" panose="020B0604030504040204" pitchFamily="34" charset="-120"/>
                          <a:ea typeface="微軟正黑體" panose="020B0604030504040204" pitchFamily="34" charset="-120"/>
                          <a:cs typeface="+mn-cs"/>
                        </a:rPr>
                        <a:t>各種</a:t>
                      </a:r>
                      <a:r>
                        <a:rPr lang="zh-TW" sz="2000" b="0" kern="1200" dirty="0" smtClean="0">
                          <a:solidFill>
                            <a:schemeClr val="tx1">
                              <a:lumMod val="95000"/>
                              <a:lumOff val="5000"/>
                            </a:schemeClr>
                          </a:solidFill>
                          <a:latin typeface="微軟正黑體" panose="020B0604030504040204" pitchFamily="34" charset="-120"/>
                          <a:ea typeface="微軟正黑體" panose="020B0604030504040204" pitchFamily="34" charset="-120"/>
                          <a:cs typeface="+mn-cs"/>
                        </a:rPr>
                        <a:t>反</a:t>
                      </a:r>
                      <a:r>
                        <a:rPr lang="zh-TW" sz="2000" b="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rPr>
                        <a:t>思</a:t>
                      </a:r>
                      <a:r>
                        <a:rPr lang="zh-TW" sz="2000" b="0" kern="1200" dirty="0" smtClean="0">
                          <a:solidFill>
                            <a:schemeClr val="tx1">
                              <a:lumMod val="95000"/>
                              <a:lumOff val="5000"/>
                            </a:schemeClr>
                          </a:solidFill>
                          <a:latin typeface="微軟正黑體" panose="020B0604030504040204" pitchFamily="34" charset="-120"/>
                          <a:ea typeface="微軟正黑體" panose="020B0604030504040204" pitchFamily="34" charset="-120"/>
                          <a:cs typeface="+mn-cs"/>
                        </a:rPr>
                        <a:t>法</a:t>
                      </a:r>
                      <a:endParaRPr lang="zh-TW" sz="2000" b="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41432" marR="41432"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83979618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183186222"/>
              </p:ext>
            </p:extLst>
          </p:nvPr>
        </p:nvGraphicFramePr>
        <p:xfrm>
          <a:off x="827584" y="1097529"/>
          <a:ext cx="8179938" cy="5303560"/>
        </p:xfrm>
        <a:graphic>
          <a:graphicData uri="http://schemas.openxmlformats.org/drawingml/2006/table">
            <a:tbl>
              <a:tblPr firstRow="1" bandRow="1">
                <a:tableStyleId>{9DCAF9ED-07DC-4A11-8D7F-57B35C25682E}</a:tableStyleId>
              </a:tblPr>
              <a:tblGrid>
                <a:gridCol w="1440285">
                  <a:extLst>
                    <a:ext uri="{9D8B030D-6E8A-4147-A177-3AD203B41FA5}">
                      <a16:colId xmlns="" xmlns:a16="http://schemas.microsoft.com/office/drawing/2014/main" val="20000"/>
                    </a:ext>
                  </a:extLst>
                </a:gridCol>
                <a:gridCol w="1485857">
                  <a:extLst>
                    <a:ext uri="{9D8B030D-6E8A-4147-A177-3AD203B41FA5}">
                      <a16:colId xmlns="" xmlns:a16="http://schemas.microsoft.com/office/drawing/2014/main" val="20002"/>
                    </a:ext>
                  </a:extLst>
                </a:gridCol>
                <a:gridCol w="5253796">
                  <a:extLst>
                    <a:ext uri="{9D8B030D-6E8A-4147-A177-3AD203B41FA5}">
                      <a16:colId xmlns="" xmlns:a16="http://schemas.microsoft.com/office/drawing/2014/main" val="20001"/>
                    </a:ext>
                  </a:extLst>
                </a:gridCol>
              </a:tblGrid>
              <a:tr h="4612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kern="100" dirty="0" smtClean="0">
                          <a:solidFill>
                            <a:srgbClr val="C00000"/>
                          </a:solidFill>
                          <a:effectLst/>
                          <a:latin typeface="微軟正黑體" panose="020B0604030504040204" pitchFamily="34" charset="-120"/>
                          <a:ea typeface="微軟正黑體" panose="020B0604030504040204" pitchFamily="34" charset="-120"/>
                          <a:cs typeface="+mn-cs"/>
                          <a:sym typeface="Arial"/>
                        </a:rPr>
                        <a:t>實施方式</a:t>
                      </a:r>
                      <a:endParaRPr lang="zh-TW" altLang="en-US" sz="2400" b="1" kern="100" dirty="0">
                        <a:solidFill>
                          <a:srgbClr val="C00000"/>
                        </a:solidFill>
                        <a:effectLst/>
                        <a:latin typeface="微軟正黑體" panose="020B0604030504040204" pitchFamily="34" charset="-120"/>
                        <a:ea typeface="微軟正黑體" panose="020B0604030504040204" pitchFamily="34" charset="-120"/>
                        <a:cs typeface="+mn-cs"/>
                      </a:endParaRPr>
                    </a:p>
                  </a:txBody>
                  <a:tcPr marL="64977" marR="64977" marT="43318" marB="43318">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zh-TW" altLang="en-US" sz="2400" b="1" kern="100" dirty="0" smtClean="0">
                          <a:solidFill>
                            <a:srgbClr val="C00000"/>
                          </a:solidFill>
                          <a:effectLst/>
                          <a:latin typeface="微軟正黑體" panose="020B0604030504040204" pitchFamily="34" charset="-120"/>
                          <a:ea typeface="微軟正黑體" panose="020B0604030504040204" pitchFamily="34" charset="-120"/>
                          <a:cs typeface="+mn-cs"/>
                        </a:rPr>
                        <a:t>節數安排</a:t>
                      </a:r>
                      <a:endParaRPr lang="zh-TW" altLang="en-US" sz="2400" b="1" kern="100" dirty="0">
                        <a:solidFill>
                          <a:srgbClr val="C00000"/>
                        </a:solidFill>
                        <a:effectLst/>
                        <a:latin typeface="微軟正黑體" panose="020B0604030504040204" pitchFamily="34" charset="-120"/>
                        <a:ea typeface="微軟正黑體" panose="020B0604030504040204" pitchFamily="34" charset="-120"/>
                        <a:cs typeface="+mn-cs"/>
                      </a:endParaRPr>
                    </a:p>
                  </a:txBody>
                  <a:tcPr marL="64977" marR="64977" marT="43318" marB="43318">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zh-TW" altLang="en-US" sz="2400" b="1" kern="100" dirty="0" smtClean="0">
                          <a:solidFill>
                            <a:srgbClr val="C00000"/>
                          </a:solidFill>
                          <a:effectLst/>
                          <a:latin typeface="微軟正黑體" panose="020B0604030504040204" pitchFamily="34" charset="-120"/>
                          <a:ea typeface="微軟正黑體" panose="020B0604030504040204" pitchFamily="34" charset="-120"/>
                          <a:cs typeface="+mn-cs"/>
                        </a:rPr>
                        <a:t>說明</a:t>
                      </a:r>
                      <a:endParaRPr lang="zh-TW" altLang="en-US" sz="2400" b="1" kern="100" dirty="0">
                        <a:solidFill>
                          <a:srgbClr val="C00000"/>
                        </a:solidFill>
                        <a:effectLst/>
                        <a:latin typeface="微軟正黑體" panose="020B0604030504040204" pitchFamily="34" charset="-120"/>
                        <a:ea typeface="微軟正黑體" panose="020B0604030504040204" pitchFamily="34" charset="-120"/>
                        <a:cs typeface="+mn-cs"/>
                      </a:endParaRPr>
                    </a:p>
                  </a:txBody>
                  <a:tcPr marL="64977" marR="64977" marT="43318" marB="43318">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 xmlns:a16="http://schemas.microsoft.com/office/drawing/2014/main" val="10000"/>
                  </a:ext>
                </a:extLst>
              </a:tr>
              <a:tr h="785843">
                <a:tc rowSpan="2">
                  <a:txBody>
                    <a:bodyPr/>
                    <a:lstStyle/>
                    <a:p>
                      <a:pPr algn="ctr"/>
                      <a:r>
                        <a:rPr lang="zh-TW" altLang="en-US" sz="2000" b="1" dirty="0" smtClean="0">
                          <a:solidFill>
                            <a:schemeClr val="tx1"/>
                          </a:solidFill>
                          <a:latin typeface="微軟正黑體" panose="020B0604030504040204" pitchFamily="34" charset="-120"/>
                          <a:ea typeface="微軟正黑體" panose="020B0604030504040204" pitchFamily="34" charset="-120"/>
                        </a:rPr>
                        <a:t>班級教學</a:t>
                      </a:r>
                      <a:endParaRPr lang="zh-TW" altLang="en-US" sz="2000" b="1" dirty="0">
                        <a:solidFill>
                          <a:schemeClr val="tx1"/>
                        </a:solidFill>
                        <a:latin typeface="微軟正黑體" panose="020B0604030504040204" pitchFamily="34" charset="-120"/>
                        <a:ea typeface="微軟正黑體" panose="020B0604030504040204" pitchFamily="34" charset="-120"/>
                      </a:endParaRPr>
                    </a:p>
                  </a:txBody>
                  <a:tcPr marL="64977" marR="64977" marT="43318" marB="43318"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solidFill>
                            <a:schemeClr val="tx1"/>
                          </a:solidFill>
                          <a:latin typeface="微軟正黑體" panose="020B0604030504040204" pitchFamily="34" charset="-120"/>
                          <a:ea typeface="微軟正黑體" panose="020B0604030504040204" pitchFamily="34" charset="-120"/>
                        </a:rPr>
                        <a:t>每週一節</a:t>
                      </a:r>
                    </a:p>
                  </a:txBody>
                  <a:tcPr marL="64977" marR="64977" marT="43318" marB="43318"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zh-TW" altLang="en-US" sz="2000" b="0" i="0" kern="1200" dirty="0" smtClean="0">
                          <a:solidFill>
                            <a:schemeClr val="tx1"/>
                          </a:solidFill>
                          <a:latin typeface="Microsoft JhengHei" charset="-120"/>
                          <a:ea typeface="Microsoft JhengHei" charset="-120"/>
                          <a:cs typeface="Microsoft JhengHei" charset="-120"/>
                        </a:rPr>
                        <a:t>一學期以</a:t>
                      </a:r>
                      <a:r>
                        <a:rPr lang="en-US" altLang="zh-TW" sz="2000" b="0" i="0" kern="1200" dirty="0" smtClean="0">
                          <a:solidFill>
                            <a:schemeClr val="tx1"/>
                          </a:solidFill>
                          <a:latin typeface="Microsoft JhengHei" charset="-120"/>
                          <a:ea typeface="Microsoft JhengHei" charset="-120"/>
                          <a:cs typeface="Microsoft JhengHei" charset="-120"/>
                        </a:rPr>
                        <a:t>18</a:t>
                      </a:r>
                      <a:r>
                        <a:rPr lang="zh-TW" altLang="en-US" sz="2000" b="0" i="0" kern="1200" dirty="0" smtClean="0">
                          <a:solidFill>
                            <a:schemeClr val="tx1"/>
                          </a:solidFill>
                          <a:latin typeface="Microsoft JhengHei" charset="-120"/>
                          <a:ea typeface="Microsoft JhengHei" charset="-120"/>
                          <a:cs typeface="Microsoft JhengHei" charset="-120"/>
                        </a:rPr>
                        <a:t>週計。</a:t>
                      </a:r>
                      <a:endParaRPr lang="en-US" altLang="zh-TW" sz="2000" b="0" i="0" kern="1200" dirty="0" smtClean="0">
                        <a:solidFill>
                          <a:schemeClr val="tx1"/>
                        </a:solidFill>
                        <a:latin typeface="Microsoft JhengHei" charset="-120"/>
                        <a:ea typeface="Microsoft JhengHei" charset="-120"/>
                        <a:cs typeface="Microsoft JhengHei" charset="-120"/>
                      </a:endParaRPr>
                    </a:p>
                    <a:p>
                      <a:r>
                        <a:rPr lang="en-US" altLang="zh-TW" sz="2000" b="0" i="0" kern="1200" dirty="0" smtClean="0">
                          <a:solidFill>
                            <a:schemeClr val="tx1"/>
                          </a:solidFill>
                          <a:latin typeface="Microsoft JhengHei" charset="-120"/>
                          <a:ea typeface="Microsoft JhengHei" charset="-120"/>
                          <a:cs typeface="Microsoft JhengHei" charset="-120"/>
                        </a:rPr>
                        <a:t>(</a:t>
                      </a:r>
                      <a:r>
                        <a:rPr lang="zh-TW" altLang="en-US" sz="2000" b="0" i="0" kern="1200" dirty="0" smtClean="0">
                          <a:solidFill>
                            <a:schemeClr val="tx1"/>
                          </a:solidFill>
                          <a:latin typeface="Microsoft JhengHei" charset="-120"/>
                          <a:ea typeface="Microsoft JhengHei" charset="-120"/>
                          <a:cs typeface="Microsoft JhengHei" charset="-120"/>
                        </a:rPr>
                        <a:t>或 每週二節；設定</a:t>
                      </a:r>
                      <a:r>
                        <a:rPr lang="zh-TW" altLang="en-US" sz="2000" b="0" i="0" dirty="0" smtClean="0">
                          <a:solidFill>
                            <a:schemeClr val="tx1"/>
                          </a:solidFill>
                          <a:latin typeface="Microsoft JhengHei" charset="-120"/>
                          <a:ea typeface="Microsoft JhengHei" charset="-120"/>
                          <a:cs typeface="Microsoft JhengHei" charset="-120"/>
                        </a:rPr>
                        <a:t>兩</a:t>
                      </a:r>
                      <a:r>
                        <a:rPr lang="zh-TW" altLang="en-US" sz="2000" b="0" i="0" kern="1200" dirty="0" smtClean="0">
                          <a:solidFill>
                            <a:schemeClr val="tx1"/>
                          </a:solidFill>
                          <a:latin typeface="Microsoft JhengHei" charset="-120"/>
                          <a:ea typeface="Microsoft JhengHei" charset="-120"/>
                          <a:cs typeface="Microsoft JhengHei" charset="-120"/>
                        </a:rPr>
                        <a:t>個議題進行</a:t>
                      </a:r>
                      <a:r>
                        <a:rPr lang="en-US" altLang="zh-TW" sz="2000" b="0" i="0" kern="1200" dirty="0" smtClean="0">
                          <a:solidFill>
                            <a:schemeClr val="tx1"/>
                          </a:solidFill>
                          <a:latin typeface="Microsoft JhengHei" charset="-120"/>
                          <a:ea typeface="Microsoft JhengHei" charset="-120"/>
                          <a:cs typeface="Microsoft JhengHei" charset="-120"/>
                        </a:rPr>
                        <a:t>)</a:t>
                      </a:r>
                      <a:endParaRPr lang="zh-TW" altLang="zh-TW" sz="2000" b="0" i="0" kern="1200" dirty="0" smtClean="0">
                        <a:solidFill>
                          <a:schemeClr val="tx1"/>
                        </a:solidFill>
                        <a:latin typeface="Microsoft JhengHei" charset="-120"/>
                        <a:ea typeface="Microsoft JhengHei" charset="-120"/>
                        <a:cs typeface="Microsoft JhengHei" charset="-120"/>
                      </a:endParaRPr>
                    </a:p>
                  </a:txBody>
                  <a:tcPr marL="64977" marR="64977" marT="43318" marB="43318">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785843">
                <a:tc vMerge="1">
                  <a:txBody>
                    <a:bodyPr/>
                    <a:lstStyle/>
                    <a:p>
                      <a:endParaRPr lang="zh-TW" altLang="en-US"/>
                    </a:p>
                  </a:txBody>
                  <a:tcPr/>
                </a:tc>
                <a:tc>
                  <a:txBody>
                    <a:bodyPr/>
                    <a:lstStyle/>
                    <a:p>
                      <a:pPr algn="ctr"/>
                      <a:r>
                        <a:rPr lang="zh-TW" altLang="en-US" sz="2000" dirty="0" smtClean="0">
                          <a:solidFill>
                            <a:schemeClr val="tx1"/>
                          </a:solidFill>
                          <a:latin typeface="微軟正黑體" panose="020B0604030504040204" pitchFamily="34" charset="-120"/>
                          <a:ea typeface="微軟正黑體" panose="020B0604030504040204" pitchFamily="34" charset="-120"/>
                        </a:rPr>
                        <a:t>隔週對開</a:t>
                      </a:r>
                      <a:endParaRPr lang="zh-TW" altLang="en-US" sz="2000" dirty="0">
                        <a:solidFill>
                          <a:schemeClr val="tx1"/>
                        </a:solidFill>
                        <a:latin typeface="微軟正黑體" panose="020B0604030504040204" pitchFamily="34" charset="-120"/>
                        <a:ea typeface="微軟正黑體" panose="020B0604030504040204" pitchFamily="34" charset="-120"/>
                      </a:endParaRPr>
                    </a:p>
                  </a:txBody>
                  <a:tcPr marL="64977" marR="64977" marT="43318" marB="43318"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1200" dirty="0" smtClean="0">
                          <a:solidFill>
                            <a:schemeClr val="tx1"/>
                          </a:solidFill>
                          <a:latin typeface="Microsoft JhengHei" charset="-120"/>
                          <a:ea typeface="Microsoft JhengHei" charset="-120"/>
                          <a:cs typeface="Microsoft JhengHei" charset="-120"/>
                        </a:rPr>
                        <a:t>二節</a:t>
                      </a:r>
                      <a:r>
                        <a:rPr lang="zh-TW" altLang="en-US" sz="2000" kern="1200" dirty="0" smtClean="0">
                          <a:solidFill>
                            <a:schemeClr val="tx1"/>
                          </a:solidFill>
                          <a:latin typeface="Microsoft JhengHei" charset="-120"/>
                          <a:ea typeface="Microsoft JhengHei" charset="-120"/>
                          <a:cs typeface="Microsoft JhengHei" charset="-120"/>
                        </a:rPr>
                        <a:t>連排</a:t>
                      </a:r>
                      <a:r>
                        <a:rPr lang="zh-TW" altLang="zh-TW" sz="2000" kern="1200" dirty="0" smtClean="0">
                          <a:solidFill>
                            <a:schemeClr val="tx1"/>
                          </a:solidFill>
                          <a:latin typeface="Microsoft JhengHei" charset="-120"/>
                          <a:ea typeface="Microsoft JhengHei" charset="-120"/>
                          <a:cs typeface="Microsoft JhengHei" charset="-120"/>
                        </a:rPr>
                        <a:t>，與社團或其他彈性課程隔週對開</a:t>
                      </a:r>
                      <a:r>
                        <a:rPr lang="zh-TW" altLang="en-US" sz="2000" kern="1200" dirty="0" smtClean="0">
                          <a:solidFill>
                            <a:schemeClr val="tx1"/>
                          </a:solidFill>
                          <a:latin typeface="標楷體" panose="03000509000000000000" pitchFamily="65" charset="-120"/>
                          <a:ea typeface="標楷體" panose="03000509000000000000" pitchFamily="65" charset="-120"/>
                          <a:cs typeface="+mn-cs"/>
                        </a:rPr>
                        <a:t>。</a:t>
                      </a:r>
                      <a:endParaRPr lang="zh-TW" altLang="zh-TW" sz="2000" kern="1200" dirty="0" smtClean="0">
                        <a:solidFill>
                          <a:schemeClr val="tx1"/>
                        </a:solidFill>
                        <a:latin typeface="標楷體" panose="03000509000000000000" pitchFamily="65" charset="-120"/>
                        <a:ea typeface="標楷體" panose="03000509000000000000" pitchFamily="65" charset="-120"/>
                        <a:cs typeface="+mn-cs"/>
                      </a:endParaRPr>
                    </a:p>
                  </a:txBody>
                  <a:tcPr marL="64977" marR="64977" marT="43318" marB="43318"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73779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2000" b="1" kern="1200" dirty="0" smtClean="0">
                          <a:solidFill>
                            <a:schemeClr val="tx1"/>
                          </a:solidFill>
                          <a:latin typeface="Microsoft JhengHei" charset="-120"/>
                          <a:ea typeface="Microsoft JhengHei" charset="-120"/>
                          <a:cs typeface="Microsoft JhengHei" charset="-120"/>
                        </a:rPr>
                        <a:t>班群教學</a:t>
                      </a:r>
                    </a:p>
                    <a:p>
                      <a:pPr algn="ctr"/>
                      <a:endParaRPr lang="en-US" altLang="zh-TW" sz="2000" dirty="0" smtClean="0">
                        <a:solidFill>
                          <a:schemeClr val="tx1"/>
                        </a:solidFill>
                        <a:latin typeface="微軟正黑體" panose="020B0604030504040204" pitchFamily="34" charset="-120"/>
                        <a:ea typeface="微軟正黑體" panose="020B0604030504040204" pitchFamily="34" charset="-120"/>
                      </a:endParaRPr>
                    </a:p>
                  </a:txBody>
                  <a:tcPr marL="64977" marR="64977" marT="43318" marB="43318"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spcAft>
                          <a:spcPts val="0"/>
                        </a:spcAft>
                      </a:pPr>
                      <a:r>
                        <a:rPr lang="zh-TW" altLang="zh-TW" sz="2000" kern="1200" dirty="0" smtClean="0">
                          <a:solidFill>
                            <a:schemeClr val="tx1"/>
                          </a:solidFill>
                          <a:latin typeface="Microsoft JhengHei" charset="-120"/>
                          <a:ea typeface="Microsoft JhengHei" charset="-120"/>
                          <a:cs typeface="Microsoft JhengHei" charset="-120"/>
                        </a:rPr>
                        <a:t>每週三節</a:t>
                      </a:r>
                      <a:r>
                        <a:rPr lang="en-US" altLang="zh-TW" sz="2000" kern="1200" dirty="0" smtClean="0">
                          <a:solidFill>
                            <a:schemeClr val="tx1"/>
                          </a:solidFill>
                          <a:latin typeface="Microsoft JhengHei" charset="-120"/>
                          <a:ea typeface="Microsoft JhengHei" charset="-120"/>
                          <a:cs typeface="Microsoft JhengHei" charset="-120"/>
                        </a:rPr>
                        <a:t/>
                      </a:r>
                      <a:br>
                        <a:rPr lang="en-US" altLang="zh-TW" sz="2000" kern="1200" dirty="0" smtClean="0">
                          <a:solidFill>
                            <a:schemeClr val="tx1"/>
                          </a:solidFill>
                          <a:latin typeface="Microsoft JhengHei" charset="-120"/>
                          <a:ea typeface="Microsoft JhengHei" charset="-120"/>
                          <a:cs typeface="Microsoft JhengHei" charset="-120"/>
                        </a:rPr>
                      </a:br>
                      <a:r>
                        <a:rPr lang="zh-TW" altLang="en-US" sz="2000" kern="1200" dirty="0" smtClean="0">
                          <a:solidFill>
                            <a:schemeClr val="tx1"/>
                          </a:solidFill>
                          <a:latin typeface="Microsoft JhengHei" charset="-120"/>
                          <a:ea typeface="Microsoft JhengHei" charset="-120"/>
                          <a:cs typeface="Microsoft JhengHei" charset="-120"/>
                        </a:rPr>
                        <a:t>連排</a:t>
                      </a:r>
                      <a:endParaRPr lang="en-US" altLang="zh-TW" sz="2000" kern="1200" dirty="0" smtClean="0">
                        <a:solidFill>
                          <a:schemeClr val="tx1"/>
                        </a:solidFill>
                        <a:latin typeface="Microsoft JhengHei" charset="-120"/>
                        <a:ea typeface="Microsoft JhengHei" charset="-120"/>
                        <a:cs typeface="Microsoft JhengHei" charset="-120"/>
                      </a:endParaRPr>
                    </a:p>
                    <a:p>
                      <a:pPr algn="ctr">
                        <a:spcAft>
                          <a:spcPts val="0"/>
                        </a:spcAft>
                      </a:pPr>
                      <a:r>
                        <a:rPr lang="en-US" altLang="zh-TW" sz="2000" kern="1200" dirty="0" smtClean="0">
                          <a:solidFill>
                            <a:schemeClr val="tx1"/>
                          </a:solidFill>
                          <a:latin typeface="Microsoft JhengHei" charset="-120"/>
                          <a:ea typeface="Microsoft JhengHei" charset="-120"/>
                          <a:cs typeface="Microsoft JhengHei" charset="-120"/>
                        </a:rPr>
                        <a:t>(</a:t>
                      </a:r>
                      <a:r>
                        <a:rPr lang="zh-TW" altLang="en-US" sz="2000" dirty="0" smtClean="0">
                          <a:solidFill>
                            <a:schemeClr val="tx1"/>
                          </a:solidFill>
                          <a:latin typeface="Microsoft JhengHei" charset="-120"/>
                          <a:ea typeface="Microsoft JhengHei" charset="-120"/>
                          <a:cs typeface="Microsoft JhengHei" charset="-120"/>
                        </a:rPr>
                        <a:t>可搭配領域課程</a:t>
                      </a:r>
                      <a:r>
                        <a:rPr lang="en-US" altLang="zh-TW" sz="2000" kern="1200" dirty="0" smtClean="0">
                          <a:solidFill>
                            <a:schemeClr val="tx1"/>
                          </a:solidFill>
                          <a:latin typeface="Microsoft JhengHei" charset="-120"/>
                          <a:ea typeface="Microsoft JhengHei" charset="-120"/>
                          <a:cs typeface="Microsoft JhengHei" charset="-120"/>
                        </a:rPr>
                        <a:t>)</a:t>
                      </a:r>
                      <a:endParaRPr lang="zh-TW" altLang="zh-TW" sz="2000" kern="1200" dirty="0" smtClean="0">
                        <a:solidFill>
                          <a:schemeClr val="tx1"/>
                        </a:solidFill>
                        <a:latin typeface="Microsoft JhengHei" charset="-120"/>
                        <a:ea typeface="Microsoft JhengHei" charset="-120"/>
                        <a:cs typeface="Microsoft JhengHei" charset="-120"/>
                      </a:endParaRPr>
                    </a:p>
                    <a:p>
                      <a:endParaRPr lang="en-US" altLang="zh-TW" sz="2000" dirty="0" smtClean="0">
                        <a:solidFill>
                          <a:schemeClr val="tx1"/>
                        </a:solidFill>
                        <a:latin typeface="微軟正黑體" panose="020B0604030504040204" pitchFamily="34" charset="-120"/>
                        <a:ea typeface="微軟正黑體" panose="020B0604030504040204" pitchFamily="34" charset="-120"/>
                      </a:endParaRPr>
                    </a:p>
                  </a:txBody>
                  <a:tcPr marL="64977" marR="64977" marT="43318" marB="43318"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smtClean="0">
                          <a:solidFill>
                            <a:schemeClr val="tx1"/>
                          </a:solidFill>
                          <a:latin typeface="Microsoft JhengHei" charset="-120"/>
                          <a:ea typeface="Microsoft JhengHei" charset="-120"/>
                          <a:cs typeface="Microsoft JhengHei" charset="-120"/>
                        </a:rPr>
                        <a:t>以班群方式進行，該學期可搭配另外兩個議題：</a:t>
                      </a:r>
                      <a:endParaRPr lang="en-US" altLang="zh-TW" sz="2000" dirty="0" smtClean="0">
                        <a:solidFill>
                          <a:schemeClr val="tx1"/>
                        </a:solidFill>
                        <a:latin typeface="Microsoft JhengHei" charset="-120"/>
                        <a:ea typeface="Microsoft JhengHei" charset="-120"/>
                        <a:cs typeface="Microsoft JhengHei" charset="-120"/>
                      </a:endParaRPr>
                    </a:p>
                    <a:p>
                      <a:endParaRPr lang="en-US" altLang="zh-TW" sz="2000" dirty="0" smtClean="0">
                        <a:solidFill>
                          <a:schemeClr val="tx1"/>
                        </a:solidFill>
                        <a:latin typeface="微軟正黑體" panose="020B0604030504040204" pitchFamily="34" charset="-120"/>
                        <a:ea typeface="微軟正黑體" panose="020B0604030504040204" pitchFamily="34" charset="-120"/>
                      </a:endParaRPr>
                    </a:p>
                    <a:p>
                      <a:endParaRPr lang="en-US" altLang="zh-TW" sz="2000" dirty="0" smtClean="0">
                        <a:solidFill>
                          <a:schemeClr val="tx1"/>
                        </a:solidFill>
                        <a:latin typeface="微軟正黑體" panose="020B0604030504040204" pitchFamily="34" charset="-120"/>
                        <a:ea typeface="微軟正黑體" panose="020B0604030504040204" pitchFamily="34" charset="-120"/>
                      </a:endParaRPr>
                    </a:p>
                  </a:txBody>
                  <a:tcPr marL="64977" marR="64977" marT="43318" marB="43318">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5328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2000" b="1" kern="1200" dirty="0" smtClean="0">
                          <a:solidFill>
                            <a:schemeClr val="tx1"/>
                          </a:solidFill>
                          <a:latin typeface="Microsoft JhengHei" charset="-120"/>
                          <a:ea typeface="Microsoft JhengHei" charset="-120"/>
                          <a:cs typeface="Microsoft JhengHei" charset="-120"/>
                        </a:rPr>
                        <a:t>選修課程</a:t>
                      </a:r>
                    </a:p>
                  </a:txBody>
                  <a:tcPr marL="64977" marR="64977" marT="43318" marB="43318"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2000" kern="1200" dirty="0" smtClean="0">
                          <a:solidFill>
                            <a:schemeClr val="tx1"/>
                          </a:solidFill>
                          <a:latin typeface="Microsoft JhengHei" charset="-120"/>
                          <a:ea typeface="Microsoft JhengHei" charset="-120"/>
                          <a:cs typeface="Microsoft JhengHei" charset="-120"/>
                        </a:rPr>
                        <a:t>每週兩節</a:t>
                      </a:r>
                    </a:p>
                  </a:txBody>
                  <a:tcPr marL="64977" marR="64977" marT="43318" marB="43318"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kern="1200" dirty="0" smtClean="0">
                          <a:solidFill>
                            <a:schemeClr val="tx1"/>
                          </a:solidFill>
                          <a:latin typeface="Microsoft JhengHei" charset="-120"/>
                          <a:ea typeface="Microsoft JhengHei" charset="-120"/>
                          <a:cs typeface="Microsoft JhengHei" charset="-120"/>
                        </a:rPr>
                        <a:t>結合社團與其他選修課程。</a:t>
                      </a:r>
                      <a:endParaRPr lang="zh-TW" altLang="zh-TW" sz="2000" kern="1200" dirty="0">
                        <a:solidFill>
                          <a:schemeClr val="tx1"/>
                        </a:solidFill>
                        <a:latin typeface="Microsoft JhengHei" charset="-120"/>
                        <a:ea typeface="Microsoft JhengHei" charset="-120"/>
                        <a:cs typeface="Microsoft JhengHei" charset="-120"/>
                      </a:endParaRPr>
                    </a:p>
                  </a:txBody>
                  <a:tcPr marL="64977" marR="64977" marT="43318" marB="43318"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bl>
          </a:graphicData>
        </a:graphic>
      </p:graphicFrame>
      <p:pic>
        <p:nvPicPr>
          <p:cNvPr id="4" name="圖片 3"/>
          <p:cNvPicPr>
            <a:picLocks noChangeAspect="1"/>
          </p:cNvPicPr>
          <p:nvPr/>
        </p:nvPicPr>
        <p:blipFill>
          <a:blip r:embed="rId3" cstate="print">
            <a:alphaModFix amt="70000"/>
            <a:extLst>
              <a:ext uri="{BEBA8EAE-BF5A-486C-A8C5-ECC9F3942E4B}">
                <a14:imgProps xmlns:a14="http://schemas.microsoft.com/office/drawing/2010/main">
                  <a14:imgLayer r:embed="rId4">
                    <a14:imgEffect>
                      <a14:colorTemperature colorTemp="7200"/>
                    </a14:imgEffect>
                  </a14:imgLayer>
                </a14:imgProps>
              </a:ext>
            </a:extLst>
          </a:blip>
          <a:stretch>
            <a:fillRect/>
          </a:stretch>
        </p:blipFill>
        <p:spPr>
          <a:xfrm>
            <a:off x="3854243" y="3852257"/>
            <a:ext cx="5006336" cy="1906380"/>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0981" y="4059539"/>
            <a:ext cx="285750"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4946" y="4689596"/>
            <a:ext cx="285750"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2362" y="5351316"/>
            <a:ext cx="285750"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7442" y="4068818"/>
            <a:ext cx="285750"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8506" y="4675948"/>
            <a:ext cx="285750"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7442" y="5337668"/>
            <a:ext cx="285750"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標題 1"/>
          <p:cNvSpPr txBox="1">
            <a:spLocks/>
          </p:cNvSpPr>
          <p:nvPr/>
        </p:nvSpPr>
        <p:spPr>
          <a:xfrm>
            <a:off x="545664" y="95536"/>
            <a:ext cx="8424936" cy="117117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ts val="2800"/>
              </a:lnSpc>
              <a:spcBef>
                <a:spcPts val="0"/>
              </a:spcBef>
            </a:pPr>
            <a:r>
              <a:rPr lang="zh-TW" altLang="en-US" sz="3600" b="1" dirty="0">
                <a:solidFill>
                  <a:schemeClr val="accent2">
                    <a:lumMod val="75000"/>
                  </a:schemeClr>
                </a:solidFill>
                <a:latin typeface="微軟正黑體" panose="020B0604030504040204" pitchFamily="34" charset="-120"/>
                <a:ea typeface="微軟正黑體" panose="020B0604030504040204" pitchFamily="34" charset="-120"/>
              </a:rPr>
              <a:t>三</a:t>
            </a:r>
            <a:r>
              <a:rPr lang="zh-TW" altLang="en-US" sz="3600" b="1" dirty="0" smtClean="0">
                <a:solidFill>
                  <a:schemeClr val="accent2">
                    <a:lumMod val="75000"/>
                  </a:schemeClr>
                </a:solidFill>
                <a:latin typeface="微軟正黑體" panose="020B0604030504040204" pitchFamily="34" charset="-120"/>
                <a:ea typeface="微軟正黑體" panose="020B0604030504040204" pitchFamily="34" charset="-120"/>
              </a:rPr>
              <a:t>、統</a:t>
            </a:r>
            <a:r>
              <a:rPr lang="zh-TW" altLang="en-US" sz="3600" b="1" dirty="0">
                <a:solidFill>
                  <a:schemeClr val="accent2">
                    <a:lumMod val="75000"/>
                  </a:schemeClr>
                </a:solidFill>
                <a:latin typeface="微軟正黑體" panose="020B0604030504040204" pitchFamily="34" charset="-120"/>
                <a:ea typeface="微軟正黑體" panose="020B0604030504040204" pitchFamily="34" charset="-120"/>
              </a:rPr>
              <a:t>整性主題</a:t>
            </a:r>
            <a:r>
              <a:rPr lang="en-US" altLang="zh-TW" sz="36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3600" b="1" dirty="0">
                <a:solidFill>
                  <a:schemeClr val="accent2">
                    <a:lumMod val="75000"/>
                  </a:schemeClr>
                </a:solidFill>
                <a:latin typeface="微軟正黑體" panose="020B0604030504040204" pitchFamily="34" charset="-120"/>
                <a:ea typeface="微軟正黑體" panose="020B0604030504040204" pitchFamily="34" charset="-120"/>
              </a:rPr>
              <a:t>專題</a:t>
            </a:r>
            <a:r>
              <a:rPr lang="en-US" altLang="zh-TW" sz="36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3600" b="1" dirty="0">
                <a:solidFill>
                  <a:schemeClr val="accent2">
                    <a:lumMod val="75000"/>
                  </a:schemeClr>
                </a:solidFill>
                <a:latin typeface="微軟正黑體" panose="020B0604030504040204" pitchFamily="34" charset="-120"/>
                <a:ea typeface="微軟正黑體" panose="020B0604030504040204" pitchFamily="34" charset="-120"/>
              </a:rPr>
              <a:t>議題探究</a:t>
            </a:r>
            <a:r>
              <a:rPr lang="zh-TW" altLang="en-US" sz="3600" b="1" dirty="0" smtClean="0">
                <a:solidFill>
                  <a:schemeClr val="accent2">
                    <a:lumMod val="75000"/>
                  </a:schemeClr>
                </a:solidFill>
                <a:latin typeface="微軟正黑體" panose="020B0604030504040204" pitchFamily="34" charset="-120"/>
                <a:ea typeface="微軟正黑體" panose="020B0604030504040204" pitchFamily="34" charset="-120"/>
              </a:rPr>
              <a:t>課程示例</a:t>
            </a:r>
            <a:endParaRPr lang="en-US" altLang="zh-TW" sz="3600" b="1" dirty="0" smtClean="0">
              <a:solidFill>
                <a:schemeClr val="accent2">
                  <a:lumMod val="75000"/>
                </a:schemeClr>
              </a:solidFill>
              <a:latin typeface="微軟正黑體" panose="020B0604030504040204" pitchFamily="34" charset="-120"/>
              <a:ea typeface="微軟正黑體" panose="020B0604030504040204" pitchFamily="34" charset="-120"/>
            </a:endParaRPr>
          </a:p>
          <a:p>
            <a:pPr>
              <a:lnSpc>
                <a:spcPts val="2800"/>
              </a:lnSpc>
              <a:spcBef>
                <a:spcPts val="0"/>
              </a:spcBef>
            </a:pPr>
            <a:r>
              <a:rPr lang="zh-TW" altLang="en-US" sz="3000" b="1" dirty="0" smtClean="0">
                <a:solidFill>
                  <a:srgbClr val="D70050"/>
                </a:solidFill>
                <a:latin typeface="微軟正黑體" panose="020B0604030504040204" pitchFamily="34" charset="-120"/>
                <a:ea typeface="微軟正黑體" panose="020B0604030504040204" pitchFamily="34" charset="-120"/>
              </a:rPr>
              <a:t>           </a:t>
            </a:r>
            <a:r>
              <a:rPr lang="en-US" altLang="zh-TW" sz="3000" b="1" dirty="0" smtClean="0">
                <a:solidFill>
                  <a:srgbClr val="0000FF"/>
                </a:solidFill>
                <a:latin typeface="微軟正黑體" panose="020B0604030504040204" pitchFamily="34" charset="-120"/>
                <a:ea typeface="微軟正黑體" panose="020B0604030504040204" pitchFamily="34" charset="-120"/>
              </a:rPr>
              <a:t>—</a:t>
            </a:r>
            <a:r>
              <a:rPr lang="zh-TW" altLang="zh-TW" sz="3000" b="1" dirty="0" smtClean="0">
                <a:solidFill>
                  <a:srgbClr val="0000FF"/>
                </a:solidFill>
                <a:latin typeface="微軟正黑體" panose="020B0604030504040204" pitchFamily="34" charset="-120"/>
                <a:ea typeface="微軟正黑體" panose="020B0604030504040204" pitchFamily="34" charset="-120"/>
              </a:rPr>
              <a:t>食安</a:t>
            </a:r>
            <a:r>
              <a:rPr lang="zh-TW" altLang="en-US" sz="3000" b="1" dirty="0" smtClean="0">
                <a:solidFill>
                  <a:srgbClr val="0000FF"/>
                </a:solidFill>
                <a:latin typeface="微軟正黑體" panose="020B0604030504040204" pitchFamily="34" charset="-120"/>
                <a:ea typeface="微軟正黑體" panose="020B0604030504040204" pitchFamily="34" charset="-120"/>
              </a:rPr>
              <a:t>問</a:t>
            </a:r>
            <a:r>
              <a:rPr lang="zh-TW" altLang="zh-TW" sz="3000" b="1" dirty="0" smtClean="0">
                <a:solidFill>
                  <a:srgbClr val="0000FF"/>
                </a:solidFill>
                <a:latin typeface="微軟正黑體" panose="020B0604030504040204" pitchFamily="34" charset="-120"/>
                <a:ea typeface="微軟正黑體" panose="020B0604030504040204" pitchFamily="34" charset="-120"/>
              </a:rPr>
              <a:t>題的探究與行動</a:t>
            </a:r>
            <a:r>
              <a:rPr lang="en-US" altLang="zh-TW" sz="3000" b="1" dirty="0" smtClean="0">
                <a:solidFill>
                  <a:srgbClr val="0000FF"/>
                </a:solidFill>
                <a:latin typeface="微軟正黑體" panose="020B0604030504040204" pitchFamily="34" charset="-120"/>
                <a:ea typeface="微軟正黑體" panose="020B0604030504040204" pitchFamily="34" charset="-120"/>
              </a:rPr>
              <a:t>—Ⅳ</a:t>
            </a:r>
            <a:endParaRPr lang="zh-TW" altLang="en-US" sz="30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1645493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909998" y="1789045"/>
            <a:ext cx="7926619" cy="3724668"/>
          </a:xfrm>
          <a:prstGeom prst="rect">
            <a:avLst/>
          </a:prstGeom>
        </p:spPr>
        <p:txBody>
          <a:bodyPr>
            <a:noAutofit/>
          </a:bodyPr>
          <a:lst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微軟正黑體" pitchFamily="34" charset="-120"/>
                <a:ea typeface="微軟正黑體" pitchFamily="34" charset="-120"/>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微軟正黑體" pitchFamily="34" charset="-120"/>
                <a:ea typeface="微軟正黑體" pitchFamily="34" charset="-120"/>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微軟正黑體" pitchFamily="34" charset="-120"/>
                <a:ea typeface="微軟正黑體" pitchFamily="34" charset="-120"/>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微軟正黑體" pitchFamily="34" charset="-120"/>
                <a:ea typeface="微軟正黑體" pitchFamily="34" charset="-120"/>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0"/>
              </a:spcAft>
              <a:buClr>
                <a:srgbClr val="002060"/>
              </a:buClr>
              <a:buFont typeface="Arial" pitchFamily="34" charset="0"/>
              <a:buNone/>
            </a:pPr>
            <a:r>
              <a:rPr lang="zh-TW" altLang="en-US" sz="2800" b="1" dirty="0" smtClean="0">
                <a:solidFill>
                  <a:srgbClr val="7030A0"/>
                </a:solidFill>
              </a:rPr>
              <a:t>核心素養</a:t>
            </a:r>
            <a:r>
              <a:rPr lang="en-US" altLang="zh-TW" sz="2800" b="1" dirty="0" smtClean="0">
                <a:solidFill>
                  <a:srgbClr val="7030A0"/>
                </a:solidFill>
              </a:rPr>
              <a:t>(</a:t>
            </a:r>
            <a:r>
              <a:rPr lang="zh-TW" altLang="en-US" sz="2800" b="1" dirty="0" smtClean="0">
                <a:solidFill>
                  <a:srgbClr val="7030A0"/>
                </a:solidFill>
              </a:rPr>
              <a:t>總綱</a:t>
            </a:r>
            <a:r>
              <a:rPr lang="en-US" altLang="zh-TW" sz="2800" b="1" dirty="0" smtClean="0">
                <a:solidFill>
                  <a:srgbClr val="7030A0"/>
                </a:solidFill>
              </a:rPr>
              <a:t>)</a:t>
            </a:r>
          </a:p>
          <a:p>
            <a:pPr marL="808038" indent="-808038">
              <a:lnSpc>
                <a:spcPts val="2800"/>
              </a:lnSpc>
              <a:spcBef>
                <a:spcPts val="0"/>
              </a:spcBef>
              <a:spcAft>
                <a:spcPts val="1800"/>
              </a:spcAft>
              <a:buFont typeface="Arial" pitchFamily="34" charset="0"/>
              <a:buNone/>
            </a:pPr>
            <a:r>
              <a:rPr lang="en-US" altLang="zh-TW" sz="2500" dirty="0" smtClean="0">
                <a:solidFill>
                  <a:prstClr val="black"/>
                </a:solidFill>
              </a:rPr>
              <a:t>E-A2</a:t>
            </a:r>
            <a:r>
              <a:rPr lang="zh-TW" altLang="en-US" sz="2500" dirty="0" smtClean="0">
                <a:solidFill>
                  <a:prstClr val="black"/>
                </a:solidFill>
              </a:rPr>
              <a:t> 具備探索問題的思考能力，並透過體驗與實踐處理日常生活問題。</a:t>
            </a:r>
            <a:endParaRPr lang="en-US" altLang="zh-TW" sz="2500" dirty="0" smtClean="0">
              <a:solidFill>
                <a:prstClr val="black"/>
              </a:solidFill>
            </a:endParaRPr>
          </a:p>
          <a:p>
            <a:pPr marL="808038" indent="-808038">
              <a:lnSpc>
                <a:spcPts val="2800"/>
              </a:lnSpc>
              <a:spcBef>
                <a:spcPts val="0"/>
              </a:spcBef>
              <a:spcAft>
                <a:spcPts val="1800"/>
              </a:spcAft>
              <a:buFont typeface="Arial" pitchFamily="34" charset="0"/>
              <a:buNone/>
            </a:pPr>
            <a:r>
              <a:rPr lang="en-US" altLang="zh-TW" sz="2500" dirty="0" smtClean="0">
                <a:solidFill>
                  <a:prstClr val="black"/>
                </a:solidFill>
              </a:rPr>
              <a:t>E-B3 </a:t>
            </a:r>
            <a:r>
              <a:rPr lang="zh-TW" altLang="en-US" sz="2500" dirty="0" smtClean="0">
                <a:solidFill>
                  <a:prstClr val="black"/>
                </a:solidFill>
              </a:rPr>
              <a:t>具備藝術創作與欣賞的基本素養，促進多元感官的發展，培養生活環境中的美感體驗。</a:t>
            </a:r>
            <a:endParaRPr lang="en-US" altLang="zh-TW" sz="2500" dirty="0" smtClean="0">
              <a:solidFill>
                <a:prstClr val="black"/>
              </a:solidFill>
            </a:endParaRPr>
          </a:p>
          <a:p>
            <a:pPr marL="808038" indent="-808038">
              <a:lnSpc>
                <a:spcPts val="2800"/>
              </a:lnSpc>
              <a:spcBef>
                <a:spcPts val="0"/>
              </a:spcBef>
              <a:spcAft>
                <a:spcPts val="1200"/>
              </a:spcAft>
              <a:buFont typeface="Arial" pitchFamily="34" charset="0"/>
              <a:buNone/>
            </a:pPr>
            <a:r>
              <a:rPr lang="en-US" altLang="zh-TW" sz="2500" dirty="0" smtClean="0">
                <a:solidFill>
                  <a:prstClr val="black"/>
                </a:solidFill>
              </a:rPr>
              <a:t>E-C1 </a:t>
            </a:r>
            <a:r>
              <a:rPr lang="zh-TW" altLang="en-US" sz="2500" dirty="0" smtClean="0">
                <a:solidFill>
                  <a:prstClr val="black"/>
                </a:solidFill>
              </a:rPr>
              <a:t>具備個人生活道德的知識與是非判斷的能力，理解並遵守社會道德規範，培養公民意識，關懷生態環境。</a:t>
            </a:r>
            <a:endParaRPr lang="en-US" altLang="zh-TW" sz="2500" dirty="0" smtClean="0">
              <a:solidFill>
                <a:prstClr val="black"/>
              </a:solidFill>
            </a:endParaRPr>
          </a:p>
        </p:txBody>
      </p:sp>
      <p:sp>
        <p:nvSpPr>
          <p:cNvPr id="3" name="標題 1"/>
          <p:cNvSpPr txBox="1">
            <a:spLocks/>
          </p:cNvSpPr>
          <p:nvPr/>
        </p:nvSpPr>
        <p:spPr>
          <a:xfrm>
            <a:off x="571084" y="72339"/>
            <a:ext cx="8604448" cy="1350078"/>
          </a:xfrm>
          <a:prstGeom prst="rect">
            <a:avLst/>
          </a:prstGeom>
        </p:spPr>
        <p:txBody>
          <a:bodyPr vert="horz" lIns="91440" tIns="45720" rIns="91440" bIns="45720" rtlCol="0" anchor="ctr">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600"/>
              </a:spcBef>
              <a:spcAft>
                <a:spcPts val="600"/>
              </a:spcAft>
            </a:pPr>
            <a:r>
              <a:rPr lang="zh-TW" altLang="en-US" sz="3900" b="1" dirty="0">
                <a:solidFill>
                  <a:schemeClr val="accent2">
                    <a:lumMod val="75000"/>
                  </a:schemeClr>
                </a:solidFill>
                <a:latin typeface="微軟正黑體" panose="020B0604030504040204" pitchFamily="34" charset="-120"/>
                <a:ea typeface="微軟正黑體" panose="020B0604030504040204" pitchFamily="34" charset="-120"/>
              </a:rPr>
              <a:t>三</a:t>
            </a:r>
            <a:r>
              <a:rPr lang="zh-TW" altLang="en-US" sz="3900" b="1" dirty="0" smtClean="0">
                <a:solidFill>
                  <a:schemeClr val="accent2">
                    <a:lumMod val="75000"/>
                  </a:schemeClr>
                </a:solidFill>
                <a:latin typeface="微軟正黑體" panose="020B0604030504040204" pitchFamily="34" charset="-120"/>
                <a:ea typeface="微軟正黑體" panose="020B0604030504040204" pitchFamily="34" charset="-120"/>
              </a:rPr>
              <a:t>、統</a:t>
            </a:r>
            <a:r>
              <a:rPr lang="zh-TW" altLang="en-US" sz="3900" b="1" dirty="0">
                <a:solidFill>
                  <a:schemeClr val="accent2">
                    <a:lumMod val="75000"/>
                  </a:schemeClr>
                </a:solidFill>
                <a:latin typeface="微軟正黑體" panose="020B0604030504040204" pitchFamily="34" charset="-120"/>
                <a:ea typeface="微軟正黑體" panose="020B0604030504040204" pitchFamily="34" charset="-120"/>
              </a:rPr>
              <a:t>整性主題</a:t>
            </a:r>
            <a:r>
              <a:rPr lang="en-US" altLang="zh-TW" sz="39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3900" b="1" dirty="0">
                <a:solidFill>
                  <a:schemeClr val="accent2">
                    <a:lumMod val="75000"/>
                  </a:schemeClr>
                </a:solidFill>
                <a:latin typeface="微軟正黑體" panose="020B0604030504040204" pitchFamily="34" charset="-120"/>
                <a:ea typeface="微軟正黑體" panose="020B0604030504040204" pitchFamily="34" charset="-120"/>
              </a:rPr>
              <a:t>專題</a:t>
            </a:r>
            <a:r>
              <a:rPr lang="en-US" altLang="zh-TW" sz="39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3900" b="1" dirty="0">
                <a:solidFill>
                  <a:schemeClr val="accent2">
                    <a:lumMod val="75000"/>
                  </a:schemeClr>
                </a:solidFill>
                <a:latin typeface="微軟正黑體" panose="020B0604030504040204" pitchFamily="34" charset="-120"/>
                <a:ea typeface="微軟正黑體" panose="020B0604030504040204" pitchFamily="34" charset="-120"/>
              </a:rPr>
              <a:t>議題探究</a:t>
            </a:r>
            <a:r>
              <a:rPr lang="zh-TW" altLang="en-US" sz="3900" b="1" dirty="0" smtClean="0">
                <a:solidFill>
                  <a:schemeClr val="accent2">
                    <a:lumMod val="75000"/>
                  </a:schemeClr>
                </a:solidFill>
                <a:latin typeface="微軟正黑體" panose="020B0604030504040204" pitchFamily="34" charset="-120"/>
                <a:ea typeface="微軟正黑體" panose="020B0604030504040204" pitchFamily="34" charset="-120"/>
              </a:rPr>
              <a:t>課程示例</a:t>
            </a:r>
            <a:endParaRPr lang="en-US" altLang="zh-TW" sz="3900" b="1" dirty="0" smtClean="0">
              <a:solidFill>
                <a:schemeClr val="accent2">
                  <a:lumMod val="75000"/>
                </a:schemeClr>
              </a:solidFill>
              <a:latin typeface="微軟正黑體" panose="020B0604030504040204" pitchFamily="34" charset="-120"/>
              <a:ea typeface="微軟正黑體" panose="020B0604030504040204" pitchFamily="34" charset="-120"/>
            </a:endParaRPr>
          </a:p>
          <a:p>
            <a:pPr>
              <a:spcBef>
                <a:spcPts val="600"/>
              </a:spcBef>
              <a:spcAft>
                <a:spcPts val="600"/>
              </a:spcAft>
            </a:pPr>
            <a:r>
              <a:rPr lang="en-US" altLang="zh-TW" sz="3200" b="1" dirty="0" smtClean="0">
                <a:solidFill>
                  <a:srgbClr val="0000FF"/>
                </a:solidFill>
                <a:latin typeface="微軟正黑體" panose="020B0604030504040204" pitchFamily="34" charset="-120"/>
                <a:ea typeface="微軟正黑體" panose="020B0604030504040204" pitchFamily="34" charset="-120"/>
              </a:rPr>
              <a:t>  </a:t>
            </a:r>
            <a:r>
              <a:rPr lang="zh-TW" altLang="en-US" sz="3200" b="1" dirty="0" smtClean="0">
                <a:solidFill>
                  <a:srgbClr val="0000FF"/>
                </a:solidFill>
                <a:latin typeface="微軟正黑體" panose="020B0604030504040204" pitchFamily="34" charset="-120"/>
                <a:ea typeface="微軟正黑體" panose="020B0604030504040204" pitchFamily="34" charset="-120"/>
              </a:rPr>
              <a:t>        </a:t>
            </a:r>
            <a:r>
              <a:rPr lang="en-US" altLang="zh-TW" sz="3200" b="1" dirty="0" smtClean="0">
                <a:solidFill>
                  <a:srgbClr val="0000FF"/>
                </a:solidFill>
                <a:latin typeface="微軟正黑體" panose="020B0604030504040204" pitchFamily="34" charset="-120"/>
                <a:ea typeface="微軟正黑體" panose="020B0604030504040204" pitchFamily="34" charset="-120"/>
              </a:rPr>
              <a:t>—</a:t>
            </a:r>
            <a:r>
              <a:rPr lang="zh-TW" altLang="en-US" sz="3200" b="1" dirty="0" smtClean="0">
                <a:solidFill>
                  <a:srgbClr val="0000FF"/>
                </a:solidFill>
                <a:latin typeface="微軟正黑體" panose="020B0604030504040204" pitchFamily="34" charset="-120"/>
                <a:ea typeface="微軟正黑體" panose="020B0604030504040204" pitchFamily="34" charset="-120"/>
              </a:rPr>
              <a:t>自然</a:t>
            </a:r>
            <a:r>
              <a:rPr lang="zh-TW" altLang="en-US" sz="3200" b="1" dirty="0">
                <a:solidFill>
                  <a:srgbClr val="0000FF"/>
                </a:solidFill>
                <a:latin typeface="微軟正黑體" panose="020B0604030504040204" pitchFamily="34" charset="-120"/>
                <a:ea typeface="微軟正黑體" panose="020B0604030504040204" pitchFamily="34" charset="-120"/>
              </a:rPr>
              <a:t>觀察家的閱讀</a:t>
            </a:r>
            <a:r>
              <a:rPr lang="zh-TW" altLang="en-US" sz="3200" b="1" dirty="0" smtClean="0">
                <a:solidFill>
                  <a:srgbClr val="0000FF"/>
                </a:solidFill>
                <a:latin typeface="微軟正黑體" panose="020B0604030504040204" pitchFamily="34" charset="-120"/>
                <a:ea typeface="微軟正黑體" panose="020B0604030504040204" pitchFamily="34" charset="-120"/>
              </a:rPr>
              <a:t>探究</a:t>
            </a:r>
            <a:r>
              <a:rPr lang="en-US" altLang="zh-TW" sz="3200" b="1" dirty="0" smtClean="0">
                <a:solidFill>
                  <a:srgbClr val="0000FF"/>
                </a:solidFill>
                <a:latin typeface="微軟正黑體" panose="020B0604030504040204" pitchFamily="34" charset="-120"/>
                <a:ea typeface="微軟正黑體" panose="020B0604030504040204" pitchFamily="34" charset="-120"/>
              </a:rPr>
              <a:t>—Ⅰ</a:t>
            </a:r>
            <a:endParaRPr lang="zh-TW" altLang="en-US" sz="32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7060083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112702" y="6015887"/>
            <a:ext cx="3031298" cy="622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prstClr val="white"/>
              </a:solidFill>
            </a:endParaRPr>
          </a:p>
        </p:txBody>
      </p:sp>
      <p:sp>
        <p:nvSpPr>
          <p:cNvPr id="4" name="文字方塊 3"/>
          <p:cNvSpPr txBox="1"/>
          <p:nvPr/>
        </p:nvSpPr>
        <p:spPr>
          <a:xfrm>
            <a:off x="1979712" y="980728"/>
            <a:ext cx="4596955" cy="461665"/>
          </a:xfrm>
          <a:prstGeom prst="rect">
            <a:avLst/>
          </a:prstGeom>
          <a:noFill/>
        </p:spPr>
        <p:txBody>
          <a:bodyPr wrap="square" rtlCol="0">
            <a:spAutoFit/>
          </a:bodyPr>
          <a:lstStyle/>
          <a:p>
            <a:pPr algn="ctr"/>
            <a:r>
              <a:rPr lang="zh-TW" altLang="en-US" sz="2400" b="1" dirty="0">
                <a:solidFill>
                  <a:srgbClr val="7030A0"/>
                </a:solidFill>
                <a:latin typeface="微軟正黑體" panose="020B0604030504040204" pitchFamily="34" charset="-120"/>
                <a:ea typeface="微軟正黑體" panose="020B0604030504040204" pitchFamily="34" charset="-120"/>
              </a:rPr>
              <a:t>核心素養與學習重點的分析矩陣</a:t>
            </a:r>
            <a:endParaRPr lang="en-US" altLang="zh-TW" sz="2400" b="1" dirty="0" smtClean="0">
              <a:solidFill>
                <a:srgbClr val="7030A0"/>
              </a:solidFill>
              <a:latin typeface="微軟正黑體" panose="020B0604030504040204" pitchFamily="34" charset="-120"/>
              <a:ea typeface="微軟正黑體" panose="020B0604030504040204"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3557814665"/>
              </p:ext>
            </p:extLst>
          </p:nvPr>
        </p:nvGraphicFramePr>
        <p:xfrm>
          <a:off x="200418" y="1418832"/>
          <a:ext cx="8830847" cy="5219965"/>
        </p:xfrm>
        <a:graphic>
          <a:graphicData uri="http://schemas.openxmlformats.org/drawingml/2006/table">
            <a:tbl>
              <a:tblPr firstRow="1" bandRow="1">
                <a:tableStyleId>{21E4AEA4-8DFA-4A89-87EB-49C32662AFE0}</a:tableStyleId>
              </a:tblPr>
              <a:tblGrid>
                <a:gridCol w="381382">
                  <a:extLst>
                    <a:ext uri="{9D8B030D-6E8A-4147-A177-3AD203B41FA5}">
                      <a16:colId xmlns="" xmlns:a16="http://schemas.microsoft.com/office/drawing/2014/main" val="3169686871"/>
                    </a:ext>
                  </a:extLst>
                </a:gridCol>
                <a:gridCol w="1184372">
                  <a:extLst>
                    <a:ext uri="{9D8B030D-6E8A-4147-A177-3AD203B41FA5}">
                      <a16:colId xmlns="" xmlns:a16="http://schemas.microsoft.com/office/drawing/2014/main" val="1101072207"/>
                    </a:ext>
                  </a:extLst>
                </a:gridCol>
                <a:gridCol w="829867">
                  <a:extLst>
                    <a:ext uri="{9D8B030D-6E8A-4147-A177-3AD203B41FA5}">
                      <a16:colId xmlns="" xmlns:a16="http://schemas.microsoft.com/office/drawing/2014/main" val="2304635413"/>
                    </a:ext>
                  </a:extLst>
                </a:gridCol>
                <a:gridCol w="919318">
                  <a:extLst>
                    <a:ext uri="{9D8B030D-6E8A-4147-A177-3AD203B41FA5}">
                      <a16:colId xmlns="" xmlns:a16="http://schemas.microsoft.com/office/drawing/2014/main" val="20003"/>
                    </a:ext>
                  </a:extLst>
                </a:gridCol>
                <a:gridCol w="919318">
                  <a:extLst>
                    <a:ext uri="{9D8B030D-6E8A-4147-A177-3AD203B41FA5}">
                      <a16:colId xmlns="" xmlns:a16="http://schemas.microsoft.com/office/drawing/2014/main" val="20004"/>
                    </a:ext>
                  </a:extLst>
                </a:gridCol>
                <a:gridCol w="919318">
                  <a:extLst>
                    <a:ext uri="{9D8B030D-6E8A-4147-A177-3AD203B41FA5}">
                      <a16:colId xmlns="" xmlns:a16="http://schemas.microsoft.com/office/drawing/2014/main" val="20005"/>
                    </a:ext>
                  </a:extLst>
                </a:gridCol>
                <a:gridCol w="919318">
                  <a:extLst>
                    <a:ext uri="{9D8B030D-6E8A-4147-A177-3AD203B41FA5}">
                      <a16:colId xmlns="" xmlns:a16="http://schemas.microsoft.com/office/drawing/2014/main" val="20006"/>
                    </a:ext>
                  </a:extLst>
                </a:gridCol>
                <a:gridCol w="919318">
                  <a:extLst>
                    <a:ext uri="{9D8B030D-6E8A-4147-A177-3AD203B41FA5}">
                      <a16:colId xmlns="" xmlns:a16="http://schemas.microsoft.com/office/drawing/2014/main" val="1819953490"/>
                    </a:ext>
                  </a:extLst>
                </a:gridCol>
                <a:gridCol w="919318">
                  <a:extLst>
                    <a:ext uri="{9D8B030D-6E8A-4147-A177-3AD203B41FA5}">
                      <a16:colId xmlns="" xmlns:a16="http://schemas.microsoft.com/office/drawing/2014/main" val="950256058"/>
                    </a:ext>
                  </a:extLst>
                </a:gridCol>
                <a:gridCol w="919318">
                  <a:extLst>
                    <a:ext uri="{9D8B030D-6E8A-4147-A177-3AD203B41FA5}">
                      <a16:colId xmlns="" xmlns:a16="http://schemas.microsoft.com/office/drawing/2014/main" val="2019258901"/>
                    </a:ext>
                  </a:extLst>
                </a:gridCol>
              </a:tblGrid>
              <a:tr h="315267">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400" u="none" strike="noStrike" kern="1200" cap="none" spc="0" normalizeH="0" baseline="0" noProof="0" dirty="0" smtClean="0">
                          <a:ln>
                            <a:noFill/>
                          </a:ln>
                          <a:solidFill>
                            <a:srgbClr val="0000FF"/>
                          </a:solidFill>
                          <a:effectLst/>
                          <a:uLnTx/>
                          <a:uFillTx/>
                          <a:latin typeface="Microsoft JhengHei" charset="-120"/>
                          <a:ea typeface="Microsoft JhengHei" charset="-120"/>
                          <a:cs typeface="Microsoft JhengHei" charset="-120"/>
                        </a:rPr>
                        <a:t>示例：自然觀察家的閱讀探究</a:t>
                      </a:r>
                      <a:endParaRPr kumimoji="0" lang="zh-TW" altLang="en-US" sz="1400" b="1" i="0" u="none" strike="noStrike" kern="1200" cap="none" spc="0" normalizeH="0" baseline="0" noProof="0" dirty="0" smtClean="0">
                        <a:ln>
                          <a:noFill/>
                        </a:ln>
                        <a:solidFill>
                          <a:srgbClr val="0000FF"/>
                        </a:solidFill>
                        <a:effectLst/>
                        <a:uLnTx/>
                        <a:uFillTx/>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2" hMerge="1">
                  <a:txBody>
                    <a:bodyPr/>
                    <a:lstStyle/>
                    <a:p>
                      <a:endParaRPr lang="zh-TW" altLang="en-US"/>
                    </a:p>
                  </a:txBody>
                  <a:tcPr/>
                </a:tc>
                <a:tc gridSpan="8">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0000FF"/>
                          </a:solidFill>
                          <a:latin typeface="Microsoft JhengHei" charset="-120"/>
                          <a:ea typeface="Microsoft JhengHei" charset="-120"/>
                          <a:cs typeface="Microsoft JhengHei" charset="-120"/>
                        </a:rPr>
                        <a:t>學習表現</a:t>
                      </a:r>
                      <a:endParaRPr lang="zh-TW" altLang="en-US" sz="1400" b="1" dirty="0" smtClean="0">
                        <a:solidFill>
                          <a:srgbClr val="0000FF"/>
                        </a:solidFill>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extLst>
                  <a:ext uri="{0D108BD9-81ED-4DB2-BD59-A6C34878D82A}">
                    <a16:rowId xmlns="" xmlns:a16="http://schemas.microsoft.com/office/drawing/2014/main" val="2498842635"/>
                  </a:ext>
                </a:extLst>
              </a:tr>
              <a:tr h="472901">
                <a:tc gridSpan="2" vMerge="1">
                  <a:txBody>
                    <a:bodyPr/>
                    <a:lstStyle/>
                    <a:p>
                      <a:endParaRPr lang="zh-TW" altLang="en-US" dirty="0"/>
                    </a:p>
                  </a:txBody>
                  <a:tcPr/>
                </a:tc>
                <a:tc hMerge="1" vMerge="1">
                  <a:txBody>
                    <a:bodyPr/>
                    <a:lstStyle/>
                    <a:p>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Microsoft JhengHei" charset="-120"/>
                          <a:ea typeface="Microsoft JhengHei" charset="-120"/>
                          <a:cs typeface="Microsoft JhengHei" charset="-120"/>
                        </a:rPr>
                        <a:t>國</a:t>
                      </a:r>
                      <a:r>
                        <a:rPr lang="en-US" altLang="zh-TW" sz="1200" dirty="0" smtClean="0">
                          <a:latin typeface="Microsoft JhengHei" charset="-120"/>
                          <a:ea typeface="Microsoft JhengHei" charset="-120"/>
                          <a:cs typeface="Microsoft JhengHei" charset="-120"/>
                        </a:rPr>
                        <a:t>5-Ⅲ-6</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zh-TW" altLang="en-US" sz="1200" dirty="0" smtClean="0">
                          <a:latin typeface="Microsoft JhengHei" charset="-120"/>
                          <a:ea typeface="Microsoft JhengHei" charset="-120"/>
                          <a:cs typeface="Microsoft JhengHei" charset="-120"/>
                        </a:rPr>
                        <a:t>國</a:t>
                      </a:r>
                      <a:r>
                        <a:rPr lang="en-US" altLang="zh-TW" sz="1200" dirty="0" smtClean="0">
                          <a:latin typeface="Microsoft JhengHei" charset="-120"/>
                          <a:ea typeface="Microsoft JhengHei" charset="-120"/>
                          <a:cs typeface="Microsoft JhengHei" charset="-120"/>
                        </a:rPr>
                        <a:t>5-Ⅲ-7</a:t>
                      </a:r>
                      <a:endParaRPr lang="zh-TW" altLang="en-US" sz="1200" b="1" dirty="0" smtClean="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200" kern="1200" dirty="0" smtClean="0">
                          <a:effectLst/>
                          <a:latin typeface="Microsoft JhengHei" charset="-120"/>
                          <a:ea typeface="Microsoft JhengHei" charset="-120"/>
                          <a:cs typeface="Microsoft JhengHei" charset="-120"/>
                        </a:rPr>
                        <a:t>國</a:t>
                      </a:r>
                      <a:r>
                        <a:rPr lang="en-US" altLang="zh-TW" sz="1200" kern="1200" dirty="0" smtClean="0">
                          <a:effectLst/>
                          <a:latin typeface="Microsoft JhengHei" charset="-120"/>
                          <a:ea typeface="Microsoft JhengHei" charset="-120"/>
                          <a:cs typeface="Microsoft JhengHei" charset="-120"/>
                        </a:rPr>
                        <a:t>6-</a:t>
                      </a:r>
                      <a:r>
                        <a:rPr lang="zh-TW" altLang="zh-TW" sz="1200" kern="1200" dirty="0" smtClean="0">
                          <a:effectLst/>
                          <a:latin typeface="Microsoft JhengHei" charset="-120"/>
                          <a:ea typeface="Microsoft JhengHei" charset="-120"/>
                          <a:cs typeface="Microsoft JhengHei" charset="-120"/>
                        </a:rPr>
                        <a:t>Ⅲ</a:t>
                      </a:r>
                      <a:r>
                        <a:rPr lang="en-US" altLang="zh-TW" sz="1200" kern="1200" dirty="0" smtClean="0">
                          <a:effectLst/>
                          <a:latin typeface="Microsoft JhengHei" charset="-120"/>
                          <a:ea typeface="Microsoft JhengHei" charset="-120"/>
                          <a:cs typeface="Microsoft JhengHei" charset="-120"/>
                        </a:rPr>
                        <a:t>-2</a:t>
                      </a:r>
                      <a:endParaRPr lang="zh-TW" altLang="en-US" sz="1200" b="1" dirty="0" smtClean="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200" kern="1200" dirty="0" smtClean="0">
                          <a:effectLst/>
                          <a:latin typeface="Microsoft JhengHei" charset="-120"/>
                          <a:ea typeface="Microsoft JhengHei" charset="-120"/>
                          <a:cs typeface="Microsoft JhengHei" charset="-120"/>
                        </a:rPr>
                        <a:t>國</a:t>
                      </a:r>
                      <a:r>
                        <a:rPr lang="en-US" altLang="zh-TW" sz="1200" kern="1200" dirty="0" smtClean="0">
                          <a:effectLst/>
                          <a:latin typeface="Microsoft JhengHei" charset="-120"/>
                          <a:ea typeface="Microsoft JhengHei" charset="-120"/>
                          <a:cs typeface="Microsoft JhengHei" charset="-120"/>
                        </a:rPr>
                        <a:t>6-</a:t>
                      </a:r>
                      <a:r>
                        <a:rPr lang="zh-TW" altLang="zh-TW" sz="1200" kern="1200" dirty="0" smtClean="0">
                          <a:effectLst/>
                          <a:latin typeface="Microsoft JhengHei" charset="-120"/>
                          <a:ea typeface="Microsoft JhengHei" charset="-120"/>
                          <a:cs typeface="Microsoft JhengHei" charset="-120"/>
                        </a:rPr>
                        <a:t>Ⅲ</a:t>
                      </a:r>
                      <a:r>
                        <a:rPr lang="en-US" altLang="zh-TW" sz="1200" kern="1200" dirty="0" smtClean="0">
                          <a:effectLst/>
                          <a:latin typeface="Microsoft JhengHei" charset="-120"/>
                          <a:ea typeface="Microsoft JhengHei" charset="-120"/>
                          <a:cs typeface="Microsoft JhengHei" charset="-120"/>
                        </a:rPr>
                        <a:t>-3</a:t>
                      </a:r>
                      <a:endParaRPr lang="zh-TW" altLang="en-US" sz="1200" b="1" dirty="0" smtClean="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zh-TW" altLang="zh-TW" sz="1200" kern="1200" dirty="0" smtClean="0">
                          <a:effectLst/>
                          <a:latin typeface="Microsoft JhengHei" charset="-120"/>
                          <a:ea typeface="Microsoft JhengHei" charset="-120"/>
                          <a:cs typeface="Microsoft JhengHei" charset="-120"/>
                        </a:rPr>
                        <a:t>自</a:t>
                      </a:r>
                      <a:r>
                        <a:rPr lang="en-US" altLang="zh-TW" sz="1200" kern="1200" dirty="0" err="1" smtClean="0">
                          <a:effectLst/>
                          <a:latin typeface="Microsoft JhengHei" charset="-120"/>
                          <a:ea typeface="Microsoft JhengHei" charset="-120"/>
                          <a:cs typeface="Microsoft JhengHei" charset="-120"/>
                        </a:rPr>
                        <a:t>tr</a:t>
                      </a:r>
                      <a:r>
                        <a:rPr lang="en-US" altLang="zh-TW" sz="1200" kern="1200" dirty="0" smtClean="0">
                          <a:effectLst/>
                          <a:latin typeface="Microsoft JhengHei" charset="-120"/>
                          <a:ea typeface="Microsoft JhengHei" charset="-120"/>
                          <a:cs typeface="Microsoft JhengHei" charset="-120"/>
                        </a:rPr>
                        <a:t>-</a:t>
                      </a:r>
                      <a:r>
                        <a:rPr lang="zh-TW" altLang="zh-TW" sz="1200" kern="1200" dirty="0" smtClean="0">
                          <a:effectLst/>
                          <a:latin typeface="Microsoft JhengHei" charset="-120"/>
                          <a:ea typeface="Microsoft JhengHei" charset="-120"/>
                          <a:cs typeface="Microsoft JhengHei" charset="-120"/>
                        </a:rPr>
                        <a:t>Ⅲ</a:t>
                      </a:r>
                      <a:r>
                        <a:rPr lang="en-US" altLang="zh-TW" sz="1200" kern="1200" dirty="0" smtClean="0">
                          <a:effectLst/>
                          <a:latin typeface="Microsoft JhengHei" charset="-120"/>
                          <a:ea typeface="Microsoft JhengHei" charset="-120"/>
                          <a:cs typeface="Microsoft JhengHei" charset="-120"/>
                        </a:rPr>
                        <a:t>-1</a:t>
                      </a:r>
                      <a:endParaRPr lang="zh-TW" altLang="en-US" sz="1200" b="1" dirty="0" smtClean="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zh-TW" altLang="zh-TW" sz="1200" kern="1200" dirty="0" smtClean="0">
                          <a:effectLst/>
                          <a:latin typeface="Microsoft JhengHei" charset="-120"/>
                          <a:ea typeface="Microsoft JhengHei" charset="-120"/>
                          <a:cs typeface="Microsoft JhengHei" charset="-120"/>
                        </a:rPr>
                        <a:t>自</a:t>
                      </a:r>
                      <a:r>
                        <a:rPr lang="en-US" altLang="zh-TW" sz="1200" kern="1200" dirty="0" err="1" smtClean="0">
                          <a:effectLst/>
                          <a:latin typeface="Microsoft JhengHei" charset="-120"/>
                          <a:ea typeface="Microsoft JhengHei" charset="-120"/>
                          <a:cs typeface="Microsoft JhengHei" charset="-120"/>
                        </a:rPr>
                        <a:t>tc</a:t>
                      </a:r>
                      <a:r>
                        <a:rPr lang="en-US" altLang="zh-TW" sz="1200" kern="1200" dirty="0" smtClean="0">
                          <a:effectLst/>
                          <a:latin typeface="Microsoft JhengHei" charset="-120"/>
                          <a:ea typeface="Microsoft JhengHei" charset="-120"/>
                          <a:cs typeface="Microsoft JhengHei" charset="-120"/>
                        </a:rPr>
                        <a:t>-</a:t>
                      </a:r>
                      <a:r>
                        <a:rPr lang="zh-TW" altLang="zh-TW" sz="1200" kern="1200" dirty="0" smtClean="0">
                          <a:effectLst/>
                          <a:latin typeface="Microsoft JhengHei" charset="-120"/>
                          <a:ea typeface="Microsoft JhengHei" charset="-120"/>
                          <a:cs typeface="Microsoft JhengHei" charset="-120"/>
                        </a:rPr>
                        <a:t>Ⅲ</a:t>
                      </a:r>
                      <a:r>
                        <a:rPr lang="en-US" altLang="zh-TW" sz="1200" kern="1200" dirty="0" smtClean="0">
                          <a:effectLst/>
                          <a:latin typeface="Microsoft JhengHei" charset="-120"/>
                          <a:ea typeface="Microsoft JhengHei" charset="-120"/>
                          <a:cs typeface="Microsoft JhengHei" charset="-120"/>
                        </a:rPr>
                        <a:t>-1</a:t>
                      </a:r>
                      <a:endParaRPr lang="zh-TW" altLang="en-US" sz="1200" b="1" dirty="0" smtClean="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200" kern="1200" dirty="0" smtClean="0">
                          <a:effectLst/>
                          <a:latin typeface="Microsoft JhengHei" charset="-120"/>
                          <a:ea typeface="Microsoft JhengHei" charset="-120"/>
                          <a:cs typeface="Microsoft JhengHei" charset="-120"/>
                        </a:rPr>
                        <a:t>自</a:t>
                      </a:r>
                      <a:r>
                        <a:rPr lang="en-US" altLang="zh-TW" sz="1200" kern="1200" dirty="0" err="1" smtClean="0">
                          <a:effectLst/>
                          <a:latin typeface="Microsoft JhengHei" charset="-120"/>
                          <a:ea typeface="Microsoft JhengHei" charset="-120"/>
                          <a:cs typeface="Microsoft JhengHei" charset="-120"/>
                        </a:rPr>
                        <a:t>po</a:t>
                      </a:r>
                      <a:r>
                        <a:rPr lang="en-US" altLang="zh-TW" sz="1200" kern="1200" dirty="0" smtClean="0">
                          <a:effectLst/>
                          <a:latin typeface="Microsoft JhengHei" charset="-120"/>
                          <a:ea typeface="Microsoft JhengHei" charset="-120"/>
                          <a:cs typeface="Microsoft JhengHei" charset="-120"/>
                        </a:rPr>
                        <a:t>-</a:t>
                      </a:r>
                      <a:r>
                        <a:rPr lang="zh-TW" altLang="zh-TW" sz="1200" kern="1200" dirty="0" smtClean="0">
                          <a:effectLst/>
                          <a:latin typeface="Microsoft JhengHei" charset="-120"/>
                          <a:ea typeface="Microsoft JhengHei" charset="-120"/>
                          <a:cs typeface="Microsoft JhengHei" charset="-120"/>
                        </a:rPr>
                        <a:t>Ⅲ</a:t>
                      </a:r>
                      <a:r>
                        <a:rPr lang="en-US" altLang="zh-TW" sz="1200" kern="1200" dirty="0" smtClean="0">
                          <a:effectLst/>
                          <a:latin typeface="Microsoft JhengHei" charset="-120"/>
                          <a:ea typeface="Microsoft JhengHei" charset="-120"/>
                          <a:cs typeface="Microsoft JhengHei" charset="-120"/>
                        </a:rPr>
                        <a:t>-2</a:t>
                      </a:r>
                      <a:endParaRPr lang="en-US" altLang="zh-TW" sz="1200" b="1" dirty="0" smtClean="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l">
                        <a:lnSpc>
                          <a:spcPts val="1200"/>
                        </a:lnSpc>
                        <a:spcAft>
                          <a:spcPts val="0"/>
                        </a:spcAft>
                      </a:pPr>
                      <a:r>
                        <a:rPr lang="zh-TW" sz="1200" kern="1200" dirty="0">
                          <a:effectLst/>
                          <a:latin typeface="Microsoft JhengHei" charset="-120"/>
                          <a:ea typeface="Microsoft JhengHei" charset="-120"/>
                          <a:cs typeface="Microsoft JhengHei" charset="-120"/>
                        </a:rPr>
                        <a:t>自</a:t>
                      </a:r>
                      <a:r>
                        <a:rPr lang="en-US" sz="1200" kern="1200" dirty="0">
                          <a:effectLst/>
                          <a:latin typeface="Microsoft JhengHei" charset="-120"/>
                          <a:ea typeface="Microsoft JhengHei" charset="-120"/>
                          <a:cs typeface="Microsoft JhengHei" charset="-120"/>
                        </a:rPr>
                        <a:t>ah-</a:t>
                      </a:r>
                      <a:r>
                        <a:rPr lang="zh-TW" sz="1200" kern="1200" dirty="0">
                          <a:effectLst/>
                          <a:latin typeface="Microsoft JhengHei" charset="-120"/>
                          <a:ea typeface="Microsoft JhengHei" charset="-120"/>
                          <a:cs typeface="Microsoft JhengHei" charset="-120"/>
                        </a:rPr>
                        <a:t>Ⅲ</a:t>
                      </a:r>
                      <a:r>
                        <a:rPr lang="en-US" sz="1200" kern="1200" dirty="0">
                          <a:effectLst/>
                          <a:latin typeface="Microsoft JhengHei" charset="-120"/>
                          <a:ea typeface="Microsoft JhengHei" charset="-120"/>
                          <a:cs typeface="Microsoft JhengHei" charset="-120"/>
                        </a:rPr>
                        <a:t>-2</a:t>
                      </a:r>
                      <a:endParaRPr lang="zh-TW" sz="1200" b="1" kern="1200" dirty="0">
                        <a:solidFill>
                          <a:schemeClr val="dk1"/>
                        </a:solidFill>
                        <a:effectLst/>
                        <a:latin typeface="Microsoft JhengHei" charset="-120"/>
                        <a:ea typeface="Microsoft JhengHei" charset="-120"/>
                        <a:cs typeface="Microsoft JhengHei" charset="-120"/>
                      </a:endParaRPr>
                    </a:p>
                  </a:txBody>
                  <a:tcPr marL="114300" marR="114300" marT="0" marB="0"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 xmlns:a16="http://schemas.microsoft.com/office/drawing/2014/main" val="673499665"/>
                  </a:ext>
                </a:extLst>
              </a:tr>
              <a:tr h="472901">
                <a:tc rowSpan="1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400" u="none" strike="noStrike" kern="1200" cap="none" spc="0" normalizeH="0" baseline="0" noProof="0" dirty="0" smtClean="0">
                          <a:ln>
                            <a:noFill/>
                          </a:ln>
                          <a:solidFill>
                            <a:schemeClr val="tx1"/>
                          </a:solidFill>
                          <a:effectLst/>
                          <a:uLnTx/>
                          <a:uFillTx/>
                          <a:latin typeface="Microsoft JhengHei" charset="-120"/>
                          <a:ea typeface="Microsoft JhengHei" charset="-120"/>
                          <a:cs typeface="Microsoft JhengHei" charset="-120"/>
                        </a:rPr>
                        <a:t>學習內容</a:t>
                      </a:r>
                      <a:endParaRPr kumimoji="0" lang="zh-TW" altLang="en-US" sz="1400" b="1" i="0" u="none" strike="noStrike" kern="1200" cap="none" spc="0" normalizeH="0" baseline="0" noProof="0" dirty="0" smtClean="0">
                        <a:ln>
                          <a:noFill/>
                        </a:ln>
                        <a:solidFill>
                          <a:schemeClr val="tx1"/>
                        </a:solidFill>
                        <a:effectLst/>
                        <a:uLnTx/>
                        <a:uFillTx/>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effectLst/>
                          <a:latin typeface="Microsoft JhengHei" charset="-120"/>
                          <a:ea typeface="Microsoft JhengHei" charset="-120"/>
                          <a:cs typeface="Microsoft JhengHei" charset="-120"/>
                        </a:rPr>
                        <a:t>國</a:t>
                      </a:r>
                      <a:r>
                        <a:rPr lang="zh-TW" altLang="en-US" sz="1200" kern="1200" dirty="0" smtClean="0">
                          <a:effectLst/>
                          <a:latin typeface="Microsoft JhengHei" charset="-120"/>
                          <a:ea typeface="Microsoft JhengHei" charset="-120"/>
                          <a:cs typeface="Microsoft JhengHei" charset="-120"/>
                        </a:rPr>
                        <a:t> </a:t>
                      </a:r>
                      <a:r>
                        <a:rPr lang="en-US" altLang="zh-TW" sz="1200" dirty="0" smtClean="0">
                          <a:latin typeface="Microsoft JhengHei" charset="-120"/>
                          <a:ea typeface="Microsoft JhengHei" charset="-120"/>
                          <a:cs typeface="Microsoft JhengHei" charset="-120"/>
                        </a:rPr>
                        <a:t>BC-III-2</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u="none" strike="noStrike" kern="1200" cap="none" spc="0" normalizeH="0" baseline="0" noProof="0" dirty="0" smtClean="0">
                          <a:ln>
                            <a:noFill/>
                          </a:ln>
                          <a:effectLst/>
                          <a:uLnTx/>
                          <a:uFillTx/>
                          <a:latin typeface="Microsoft JhengHei" charset="-120"/>
                          <a:ea typeface="Microsoft JhengHei" charset="-120"/>
                          <a:cs typeface="Microsoft JhengHei" charset="-120"/>
                        </a:rPr>
                        <a:t>國</a:t>
                      </a:r>
                      <a:r>
                        <a:rPr kumimoji="0" lang="en-US" altLang="zh-TW" sz="1200" u="none" strike="noStrike" kern="1200" cap="none" spc="0" normalizeH="0" baseline="0" noProof="0" dirty="0" smtClean="0">
                          <a:ln>
                            <a:noFill/>
                          </a:ln>
                          <a:effectLst/>
                          <a:uLnTx/>
                          <a:uFillTx/>
                          <a:latin typeface="Microsoft JhengHei" charset="-120"/>
                          <a:ea typeface="Microsoft JhengHei" charset="-120"/>
                          <a:cs typeface="Microsoft JhengHei" charset="-120"/>
                        </a:rPr>
                        <a:t>-E-A2</a:t>
                      </a:r>
                      <a:endParaRPr kumimoji="0" lang="zh-TW" altLang="en-US" sz="1200" b="1" i="0" u="none" strike="noStrike" kern="1200" cap="none" spc="0" normalizeH="0" baseline="0" dirty="0">
                        <a:ln>
                          <a:noFill/>
                        </a:ln>
                        <a:solidFill>
                          <a:srgbClr val="7030A0"/>
                        </a:solidFill>
                        <a:effectLst/>
                        <a:uLnTx/>
                        <a:uFillTx/>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u="none" strike="noStrike" kern="1200" cap="none" spc="0" normalizeH="0" baseline="0" noProof="0" dirty="0" smtClean="0">
                          <a:ln>
                            <a:noFill/>
                          </a:ln>
                          <a:effectLst/>
                          <a:uLnTx/>
                          <a:uFillTx/>
                          <a:latin typeface="Microsoft JhengHei" charset="-120"/>
                          <a:ea typeface="Microsoft JhengHei" charset="-120"/>
                          <a:cs typeface="Microsoft JhengHei" charset="-120"/>
                        </a:rPr>
                        <a:t>國</a:t>
                      </a:r>
                      <a:r>
                        <a:rPr kumimoji="0" lang="en-US" altLang="zh-TW" sz="1200" u="none" strike="noStrike" kern="1200" cap="none" spc="0" normalizeH="0" baseline="0" noProof="0" dirty="0" smtClean="0">
                          <a:ln>
                            <a:noFill/>
                          </a:ln>
                          <a:effectLst/>
                          <a:uLnTx/>
                          <a:uFillTx/>
                          <a:latin typeface="Microsoft JhengHei" charset="-120"/>
                          <a:ea typeface="Microsoft JhengHei" charset="-120"/>
                          <a:cs typeface="Microsoft JhengHei" charset="-120"/>
                        </a:rPr>
                        <a:t>-E-A2</a:t>
                      </a:r>
                      <a:endParaRPr kumimoji="0" lang="zh-TW" altLang="en-US" sz="1200" u="none" strike="noStrike" kern="1200" cap="none" spc="0" normalizeH="0" baseline="0" dirty="0" smtClean="0">
                        <a:ln>
                          <a:noFill/>
                        </a:ln>
                        <a:effectLst/>
                        <a:uLnTx/>
                        <a:uFillTx/>
                        <a:latin typeface="Microsoft JhengHei" charset="-120"/>
                        <a:ea typeface="Microsoft JhengHei" charset="-120"/>
                        <a:cs typeface="Microsoft JhengHei"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u="none" strike="noStrike" kern="1200" cap="none" spc="0" normalizeH="0" baseline="0" noProof="0" dirty="0" smtClean="0">
                          <a:ln>
                            <a:noFill/>
                          </a:ln>
                          <a:effectLst/>
                          <a:uLnTx/>
                          <a:uFillTx/>
                          <a:latin typeface="Microsoft JhengHei" charset="-120"/>
                          <a:ea typeface="Microsoft JhengHei" charset="-120"/>
                          <a:cs typeface="Microsoft JhengHei" charset="-120"/>
                        </a:rPr>
                        <a:t>國</a:t>
                      </a:r>
                      <a:r>
                        <a:rPr kumimoji="0" lang="en-US" altLang="zh-TW" sz="1200" u="none" strike="noStrike" kern="1200" cap="none" spc="0" normalizeH="0" baseline="0" noProof="0" dirty="0" smtClean="0">
                          <a:ln>
                            <a:noFill/>
                          </a:ln>
                          <a:effectLst/>
                          <a:uLnTx/>
                          <a:uFillTx/>
                          <a:latin typeface="Microsoft JhengHei" charset="-120"/>
                          <a:ea typeface="Microsoft JhengHei" charset="-120"/>
                          <a:cs typeface="Microsoft JhengHei" charset="-120"/>
                        </a:rPr>
                        <a:t>-E-C1</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 xmlns:a16="http://schemas.microsoft.com/office/drawing/2014/main" val="1197800238"/>
                  </a:ext>
                </a:extLst>
              </a:tr>
              <a:tr h="283740">
                <a:tc vMerge="1">
                  <a:txBody>
                    <a:bodyPr/>
                    <a:lstStyle/>
                    <a:p>
                      <a:endParaRPr lang="zh-TW" altLang="en-US" dirty="0"/>
                    </a:p>
                  </a:txBody>
                  <a:tcPr/>
                </a:tc>
                <a:tc>
                  <a:txBody>
                    <a:bodyPr/>
                    <a:lstStyle/>
                    <a:p>
                      <a:pPr algn="l"/>
                      <a:r>
                        <a:rPr lang="zh-TW" altLang="zh-TW" sz="1200" kern="1200" dirty="0" smtClean="0">
                          <a:effectLst/>
                          <a:latin typeface="Microsoft JhengHei" charset="-120"/>
                          <a:ea typeface="Microsoft JhengHei" charset="-120"/>
                          <a:cs typeface="Microsoft JhengHei" charset="-120"/>
                        </a:rPr>
                        <a:t>國</a:t>
                      </a:r>
                      <a:r>
                        <a:rPr lang="zh-TW" altLang="en-US" sz="1200" kern="1200" dirty="0" smtClean="0">
                          <a:effectLst/>
                          <a:latin typeface="Microsoft JhengHei" charset="-120"/>
                          <a:ea typeface="Microsoft JhengHei" charset="-120"/>
                          <a:cs typeface="Microsoft JhengHei" charset="-120"/>
                        </a:rPr>
                        <a:t> </a:t>
                      </a:r>
                      <a:r>
                        <a:rPr lang="en-US" altLang="zh-TW" sz="1200" kern="1200" dirty="0" smtClean="0">
                          <a:effectLst/>
                          <a:latin typeface="Microsoft JhengHei" charset="-120"/>
                          <a:ea typeface="Microsoft JhengHei" charset="-120"/>
                          <a:cs typeface="Microsoft JhengHei" charset="-120"/>
                        </a:rPr>
                        <a:t>Ba-</a:t>
                      </a:r>
                      <a:r>
                        <a:rPr lang="zh-TW" altLang="zh-TW" sz="1200" kern="1200" dirty="0" smtClean="0">
                          <a:effectLst/>
                          <a:latin typeface="Microsoft JhengHei" charset="-120"/>
                          <a:ea typeface="Microsoft JhengHei" charset="-120"/>
                          <a:cs typeface="Microsoft JhengHei" charset="-120"/>
                        </a:rPr>
                        <a:t>Ⅲ</a:t>
                      </a:r>
                      <a:r>
                        <a:rPr lang="en-US" altLang="zh-TW" sz="1200" kern="1200" dirty="0" smtClean="0">
                          <a:effectLst/>
                          <a:latin typeface="Microsoft JhengHei" charset="-120"/>
                          <a:ea typeface="Microsoft JhengHei" charset="-120"/>
                          <a:cs typeface="Microsoft JhengHei" charset="-120"/>
                        </a:rPr>
                        <a:t>-1 </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1" i="0" u="none" strike="noStrike" kern="1200" cap="none" spc="0" normalizeH="0" baseline="0" dirty="0">
                        <a:ln>
                          <a:noFill/>
                        </a:ln>
                        <a:solidFill>
                          <a:srgbClr val="7030A0"/>
                        </a:solidFill>
                        <a:effectLst/>
                        <a:uLnTx/>
                        <a:uFillTx/>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Microsoft JhengHei" charset="-120"/>
                          <a:ea typeface="Microsoft JhengHei" charset="-120"/>
                          <a:cs typeface="Microsoft JhengHei" charset="-120"/>
                        </a:rPr>
                        <a:t>國</a:t>
                      </a:r>
                      <a:r>
                        <a:rPr lang="en-US" altLang="zh-TW" sz="1200" dirty="0" smtClean="0">
                          <a:latin typeface="Microsoft JhengHei" charset="-120"/>
                          <a:ea typeface="Microsoft JhengHei" charset="-120"/>
                          <a:cs typeface="Microsoft JhengHei" charset="-120"/>
                        </a:rPr>
                        <a:t>-E-B3</a:t>
                      </a:r>
                      <a:endParaRPr kumimoji="0" lang="zh-TW" altLang="en-US" sz="1200" b="1" i="0" u="none" strike="noStrike" kern="1200" cap="none" spc="0" normalizeH="0" baseline="0" dirty="0">
                        <a:ln>
                          <a:noFill/>
                        </a:ln>
                        <a:solidFill>
                          <a:srgbClr val="7030A0"/>
                        </a:solidFill>
                        <a:effectLst/>
                        <a:uLnTx/>
                        <a:uFillTx/>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Microsoft JhengHei" charset="-120"/>
                          <a:ea typeface="Microsoft JhengHei" charset="-120"/>
                          <a:cs typeface="Microsoft JhengHei" charset="-120"/>
                        </a:rPr>
                        <a:t>國</a:t>
                      </a:r>
                      <a:r>
                        <a:rPr lang="en-US" altLang="zh-TW" sz="1200" dirty="0" smtClean="0">
                          <a:latin typeface="Microsoft JhengHei" charset="-120"/>
                          <a:ea typeface="Microsoft JhengHei" charset="-120"/>
                          <a:cs typeface="Microsoft JhengHei" charset="-120"/>
                        </a:rPr>
                        <a:t>-E-B3</a:t>
                      </a:r>
                      <a:endParaRPr kumimoji="0" lang="zh-TW" altLang="en-US" sz="1200" b="1" i="0" u="none" strike="noStrike" kern="1200" cap="none" spc="0" normalizeH="0" baseline="0" dirty="0">
                        <a:ln>
                          <a:noFill/>
                        </a:ln>
                        <a:solidFill>
                          <a:srgbClr val="7030A0"/>
                        </a:solidFill>
                        <a:effectLst/>
                        <a:uLnTx/>
                        <a:uFillTx/>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1" i="0" u="none" strike="noStrike" kern="1200" cap="none" spc="0" normalizeH="0" baseline="0" dirty="0">
                        <a:ln>
                          <a:noFill/>
                        </a:ln>
                        <a:solidFill>
                          <a:srgbClr val="7030A0"/>
                        </a:solidFill>
                        <a:effectLst/>
                        <a:uLnTx/>
                        <a:uFillTx/>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1" i="0" u="none" strike="noStrike" kern="1200" cap="none" spc="0" normalizeH="0" baseline="0" dirty="0">
                        <a:ln>
                          <a:noFill/>
                        </a:ln>
                        <a:solidFill>
                          <a:srgbClr val="7030A0"/>
                        </a:solidFill>
                        <a:effectLst/>
                        <a:uLnTx/>
                        <a:uFillTx/>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 xmlns:a16="http://schemas.microsoft.com/office/drawing/2014/main" val="3544889522"/>
                  </a:ext>
                </a:extLst>
              </a:tr>
              <a:tr h="283740">
                <a:tc vMerge="1">
                  <a:txBody>
                    <a:bodyPr/>
                    <a:lstStyle/>
                    <a:p>
                      <a:endParaRPr lang="zh-TW"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effectLst/>
                          <a:latin typeface="Microsoft JhengHei" charset="-120"/>
                          <a:ea typeface="Microsoft JhengHei" charset="-120"/>
                          <a:cs typeface="Microsoft JhengHei" charset="-120"/>
                        </a:rPr>
                        <a:t>國</a:t>
                      </a:r>
                      <a:r>
                        <a:rPr lang="zh-TW" altLang="en-US" sz="1200" kern="1200" dirty="0" smtClean="0">
                          <a:effectLst/>
                          <a:latin typeface="Microsoft JhengHei" charset="-120"/>
                          <a:ea typeface="Microsoft JhengHei" charset="-120"/>
                          <a:cs typeface="Microsoft JhengHei" charset="-120"/>
                        </a:rPr>
                        <a:t> </a:t>
                      </a:r>
                      <a:r>
                        <a:rPr kumimoji="0" lang="en-US" altLang="zh-TW" sz="1200" u="none" strike="noStrike" kern="1200" cap="none" spc="0" normalizeH="0" baseline="0" noProof="0" dirty="0" smtClean="0">
                          <a:ln>
                            <a:noFill/>
                          </a:ln>
                          <a:effectLst/>
                          <a:uLnTx/>
                          <a:uFillTx/>
                          <a:latin typeface="Microsoft JhengHei" charset="-120"/>
                          <a:ea typeface="Microsoft JhengHei" charset="-120"/>
                          <a:cs typeface="Microsoft JhengHei" charset="-120"/>
                        </a:rPr>
                        <a:t>Bb-III-3</a:t>
                      </a:r>
                      <a:endParaRPr kumimoji="0" lang="en-US" altLang="zh-TW" sz="1200" b="1" i="0" u="none" strike="noStrike" kern="1200" cap="none" spc="0" normalizeH="0" baseline="0" noProof="0" dirty="0" smtClean="0">
                        <a:ln>
                          <a:noFill/>
                        </a:ln>
                        <a:solidFill>
                          <a:prstClr val="black"/>
                        </a:solidFill>
                        <a:effectLst/>
                        <a:uLnTx/>
                        <a:uFillTx/>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u="none" strike="noStrike" kern="1200" cap="none" spc="0" normalizeH="0" baseline="0" noProof="0" dirty="0" smtClean="0">
                          <a:ln>
                            <a:noFill/>
                          </a:ln>
                          <a:effectLst/>
                          <a:uLnTx/>
                          <a:uFillTx/>
                          <a:latin typeface="Microsoft JhengHei" charset="-120"/>
                          <a:ea typeface="Microsoft JhengHei" charset="-120"/>
                          <a:cs typeface="Microsoft JhengHei" charset="-120"/>
                        </a:rPr>
                        <a:t>國</a:t>
                      </a:r>
                      <a:r>
                        <a:rPr kumimoji="0" lang="en-US" altLang="zh-TW" sz="1200" u="none" strike="noStrike" kern="1200" cap="none" spc="0" normalizeH="0" baseline="0" noProof="0" dirty="0" smtClean="0">
                          <a:ln>
                            <a:noFill/>
                          </a:ln>
                          <a:effectLst/>
                          <a:uLnTx/>
                          <a:uFillTx/>
                          <a:latin typeface="Microsoft JhengHei" charset="-120"/>
                          <a:ea typeface="Microsoft JhengHei" charset="-120"/>
                          <a:cs typeface="Microsoft JhengHei" charset="-120"/>
                        </a:rPr>
                        <a:t>-E-C1</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Microsoft JhengHei" charset="-120"/>
                          <a:ea typeface="Microsoft JhengHei" charset="-120"/>
                          <a:cs typeface="Microsoft JhengHei" charset="-120"/>
                        </a:rPr>
                        <a:t>國</a:t>
                      </a:r>
                      <a:r>
                        <a:rPr lang="en-US" altLang="zh-TW" sz="1200" dirty="0" smtClean="0">
                          <a:latin typeface="Microsoft JhengHei" charset="-120"/>
                          <a:ea typeface="Microsoft JhengHei" charset="-120"/>
                          <a:cs typeface="Microsoft JhengHei" charset="-120"/>
                        </a:rPr>
                        <a:t>-E-B3</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Microsoft JhengHei" charset="-120"/>
                          <a:ea typeface="Microsoft JhengHei" charset="-120"/>
                          <a:cs typeface="Microsoft JhengHei" charset="-120"/>
                        </a:rPr>
                        <a:t>國</a:t>
                      </a:r>
                      <a:r>
                        <a:rPr lang="en-US" altLang="zh-TW" sz="1200" dirty="0" smtClean="0">
                          <a:latin typeface="Microsoft JhengHei" charset="-120"/>
                          <a:ea typeface="Microsoft JhengHei" charset="-120"/>
                          <a:cs typeface="Microsoft JhengHei" charset="-120"/>
                        </a:rPr>
                        <a:t>-E-B3</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b="1" dirty="0">
                        <a:solidFill>
                          <a:srgbClr val="7030A0"/>
                        </a:solidFill>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 xmlns:a16="http://schemas.microsoft.com/office/drawing/2014/main" val="3966446532"/>
                  </a:ext>
                </a:extLst>
              </a:tr>
              <a:tr h="283740">
                <a:tc vMerge="1">
                  <a:txBody>
                    <a:bodyPr/>
                    <a:lstStyle/>
                    <a:p>
                      <a:endParaRPr lang="zh-TW"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effectLst/>
                          <a:latin typeface="Microsoft JhengHei" charset="-120"/>
                          <a:ea typeface="Microsoft JhengHei" charset="-120"/>
                          <a:cs typeface="Microsoft JhengHei" charset="-120"/>
                        </a:rPr>
                        <a:t>國</a:t>
                      </a:r>
                      <a:r>
                        <a:rPr lang="zh-TW" altLang="en-US" sz="1200" kern="1200" dirty="0" smtClean="0">
                          <a:effectLst/>
                          <a:latin typeface="Microsoft JhengHei" charset="-120"/>
                          <a:ea typeface="Microsoft JhengHei" charset="-120"/>
                          <a:cs typeface="Microsoft JhengHei" charset="-120"/>
                        </a:rPr>
                        <a:t> </a:t>
                      </a:r>
                      <a:r>
                        <a:rPr kumimoji="0" lang="en-US" altLang="zh-TW" sz="1200" u="none" strike="noStrike" kern="1200" cap="none" spc="0" normalizeH="0" baseline="0" noProof="0" dirty="0" smtClean="0">
                          <a:ln>
                            <a:noFill/>
                          </a:ln>
                          <a:effectLst/>
                          <a:uLnTx/>
                          <a:uFillTx/>
                          <a:latin typeface="Microsoft JhengHei" charset="-120"/>
                          <a:ea typeface="Microsoft JhengHei" charset="-120"/>
                          <a:cs typeface="Microsoft JhengHei" charset="-120"/>
                        </a:rPr>
                        <a:t>Bd-III-1</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u="none" strike="noStrike" kern="1200" cap="none" spc="0" normalizeH="0" baseline="0" noProof="0" dirty="0" smtClean="0">
                          <a:ln>
                            <a:noFill/>
                          </a:ln>
                          <a:effectLst/>
                          <a:uLnTx/>
                          <a:uFillTx/>
                          <a:latin typeface="Microsoft JhengHei" charset="-120"/>
                          <a:ea typeface="Microsoft JhengHei" charset="-120"/>
                          <a:cs typeface="Microsoft JhengHei" charset="-120"/>
                        </a:rPr>
                        <a:t>國</a:t>
                      </a:r>
                      <a:r>
                        <a:rPr kumimoji="0" lang="en-US" altLang="zh-TW" sz="1200" u="none" strike="noStrike" kern="1200" cap="none" spc="0" normalizeH="0" baseline="0" noProof="0" dirty="0" smtClean="0">
                          <a:ln>
                            <a:noFill/>
                          </a:ln>
                          <a:effectLst/>
                          <a:uLnTx/>
                          <a:uFillTx/>
                          <a:latin typeface="Microsoft JhengHei" charset="-120"/>
                          <a:ea typeface="Microsoft JhengHei" charset="-120"/>
                          <a:cs typeface="Microsoft JhengHei" charset="-120"/>
                        </a:rPr>
                        <a:t>-E-C1</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 xmlns:a16="http://schemas.microsoft.com/office/drawing/2014/main" val="2872586262"/>
                  </a:ext>
                </a:extLst>
              </a:tr>
              <a:tr h="472901">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tc>
                  <a:txBody>
                    <a:bodyPr/>
                    <a:lstStyle/>
                    <a:p>
                      <a:pPr algn="l"/>
                      <a:r>
                        <a:rPr lang="zh-TW" altLang="en-US" sz="1200" dirty="0" smtClean="0">
                          <a:latin typeface="Microsoft JhengHei" charset="-120"/>
                          <a:ea typeface="Microsoft JhengHei" charset="-120"/>
                          <a:cs typeface="Microsoft JhengHei" charset="-120"/>
                        </a:rPr>
                        <a:t>自 </a:t>
                      </a:r>
                      <a:r>
                        <a:rPr lang="en-US" altLang="zh-TW" sz="1200" dirty="0" smtClean="0">
                          <a:latin typeface="Microsoft JhengHei" charset="-120"/>
                          <a:ea typeface="Microsoft JhengHei" charset="-120"/>
                          <a:cs typeface="Microsoft JhengHei" charset="-120"/>
                        </a:rPr>
                        <a:t>INb-Ⅲ-6</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smtClean="0">
                          <a:latin typeface="Microsoft JhengHei" charset="-120"/>
                          <a:ea typeface="Microsoft JhengHei" charset="-120"/>
                          <a:cs typeface="Microsoft JhengHei" charset="-120"/>
                        </a:rPr>
                        <a:t>自</a:t>
                      </a:r>
                      <a:r>
                        <a:rPr lang="en-US" altLang="zh-TW" sz="1200" dirty="0" smtClean="0">
                          <a:latin typeface="Microsoft JhengHei" charset="-120"/>
                          <a:ea typeface="Microsoft JhengHei" charset="-120"/>
                          <a:cs typeface="Microsoft JhengHei" charset="-120"/>
                        </a:rPr>
                        <a:t>-E-A2</a:t>
                      </a:r>
                    </a:p>
                    <a:p>
                      <a:pPr algn="ctr"/>
                      <a:r>
                        <a:rPr lang="zh-TW" altLang="en-US" sz="1200" dirty="0" smtClean="0">
                          <a:latin typeface="Microsoft JhengHei" charset="-120"/>
                          <a:ea typeface="Microsoft JhengHei" charset="-120"/>
                          <a:cs typeface="Microsoft JhengHei" charset="-120"/>
                        </a:rPr>
                        <a:t>自</a:t>
                      </a:r>
                      <a:r>
                        <a:rPr lang="en-US" altLang="zh-TW" sz="1200" dirty="0" smtClean="0">
                          <a:latin typeface="Microsoft JhengHei" charset="-120"/>
                          <a:ea typeface="Microsoft JhengHei" charset="-120"/>
                          <a:cs typeface="Microsoft JhengHei" charset="-120"/>
                        </a:rPr>
                        <a:t>-E-B3</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smtClean="0">
                          <a:latin typeface="Microsoft JhengHei" charset="-120"/>
                          <a:ea typeface="Microsoft JhengHei" charset="-120"/>
                          <a:cs typeface="Microsoft JhengHei" charset="-120"/>
                        </a:rPr>
                        <a:t>自</a:t>
                      </a:r>
                      <a:r>
                        <a:rPr lang="en-US" altLang="zh-TW" sz="1200" dirty="0" smtClean="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smtClean="0">
                          <a:latin typeface="Microsoft JhengHei" charset="-120"/>
                          <a:ea typeface="Microsoft JhengHei" charset="-120"/>
                          <a:cs typeface="Microsoft JhengHei" charset="-120"/>
                        </a:rPr>
                        <a:t>自</a:t>
                      </a:r>
                      <a:r>
                        <a:rPr lang="en-US" altLang="zh-TW" sz="1200" dirty="0" smtClean="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Microsoft JhengHei" charset="-120"/>
                          <a:ea typeface="Microsoft JhengHei" charset="-120"/>
                          <a:cs typeface="Microsoft JhengHei" charset="-120"/>
                        </a:rPr>
                        <a:t>自</a:t>
                      </a:r>
                      <a:r>
                        <a:rPr lang="en-US" altLang="zh-TW" sz="1200" dirty="0" smtClean="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 xmlns:a16="http://schemas.microsoft.com/office/drawing/2014/main" val="1581783149"/>
                  </a:ext>
                </a:extLst>
              </a:tr>
              <a:tr h="2837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tc>
                  <a:txBody>
                    <a:bodyPr/>
                    <a:lstStyle/>
                    <a:p>
                      <a:pPr algn="l"/>
                      <a:r>
                        <a:rPr lang="zh-TW" altLang="en-US" sz="1200" dirty="0" smtClean="0">
                          <a:latin typeface="Microsoft JhengHei" charset="-120"/>
                          <a:ea typeface="Microsoft JhengHei" charset="-120"/>
                          <a:cs typeface="Microsoft JhengHei" charset="-120"/>
                        </a:rPr>
                        <a:t>自 </a:t>
                      </a:r>
                      <a:r>
                        <a:rPr lang="en-US" altLang="zh-TW" sz="1200" dirty="0" smtClean="0">
                          <a:latin typeface="Microsoft JhengHei" charset="-120"/>
                          <a:ea typeface="Microsoft JhengHei" charset="-120"/>
                          <a:cs typeface="Microsoft JhengHei" charset="-120"/>
                        </a:rPr>
                        <a:t>INc-Ⅲ-9</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smtClean="0">
                          <a:latin typeface="Microsoft JhengHei" charset="-120"/>
                          <a:ea typeface="Microsoft JhengHei" charset="-120"/>
                          <a:cs typeface="Microsoft JhengHei" charset="-120"/>
                        </a:rPr>
                        <a:t>自</a:t>
                      </a:r>
                      <a:r>
                        <a:rPr lang="en-US" altLang="zh-TW" sz="1200" dirty="0" smtClean="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smtClean="0">
                          <a:latin typeface="Microsoft JhengHei" charset="-120"/>
                          <a:ea typeface="Microsoft JhengHei" charset="-120"/>
                          <a:cs typeface="Microsoft JhengHei" charset="-120"/>
                        </a:rPr>
                        <a:t>自</a:t>
                      </a:r>
                      <a:r>
                        <a:rPr lang="en-US" altLang="zh-TW" sz="1200" dirty="0" smtClean="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 xmlns:a16="http://schemas.microsoft.com/office/drawing/2014/main" val="1656849287"/>
                  </a:ext>
                </a:extLst>
              </a:tr>
              <a:tr h="468411">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tc>
                  <a:txBody>
                    <a:bodyPr/>
                    <a:lstStyle/>
                    <a:p>
                      <a:pPr algn="l"/>
                      <a:r>
                        <a:rPr lang="zh-TW" altLang="en-US" sz="1200" dirty="0" smtClean="0">
                          <a:latin typeface="Microsoft JhengHei" charset="-120"/>
                          <a:ea typeface="Microsoft JhengHei" charset="-120"/>
                          <a:cs typeface="Microsoft JhengHei" charset="-120"/>
                        </a:rPr>
                        <a:t>自 </a:t>
                      </a:r>
                      <a:r>
                        <a:rPr lang="en-US" altLang="zh-TW" sz="1200" dirty="0" smtClean="0">
                          <a:latin typeface="Microsoft JhengHei" charset="-120"/>
                          <a:ea typeface="Microsoft JhengHei" charset="-120"/>
                          <a:cs typeface="Microsoft JhengHei" charset="-120"/>
                        </a:rPr>
                        <a:t>INd-Ⅲ-6</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smtClean="0">
                          <a:latin typeface="Microsoft JhengHei" charset="-120"/>
                          <a:ea typeface="Microsoft JhengHei" charset="-120"/>
                          <a:cs typeface="Microsoft JhengHei" charset="-120"/>
                        </a:rPr>
                        <a:t>自</a:t>
                      </a:r>
                      <a:r>
                        <a:rPr lang="en-US" altLang="zh-TW" sz="1200" dirty="0" smtClean="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smtClean="0">
                          <a:latin typeface="Microsoft JhengHei" charset="-120"/>
                          <a:ea typeface="Microsoft JhengHei" charset="-120"/>
                          <a:cs typeface="Microsoft JhengHei" charset="-120"/>
                        </a:rPr>
                        <a:t>自</a:t>
                      </a:r>
                      <a:r>
                        <a:rPr lang="en-US" altLang="zh-TW" sz="1200" dirty="0" smtClean="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 xmlns:a16="http://schemas.microsoft.com/office/drawing/2014/main" val="449833658"/>
                  </a:ext>
                </a:extLst>
              </a:tr>
              <a:tr h="472901">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tc>
                  <a:txBody>
                    <a:bodyPr/>
                    <a:lstStyle/>
                    <a:p>
                      <a:pPr algn="l"/>
                      <a:r>
                        <a:rPr lang="zh-TW" altLang="zh-TW" sz="1200" kern="1200" dirty="0" smtClean="0">
                          <a:effectLst/>
                          <a:latin typeface="Microsoft JhengHei" charset="-120"/>
                          <a:ea typeface="Microsoft JhengHei" charset="-120"/>
                          <a:cs typeface="Microsoft JhengHei" charset="-120"/>
                        </a:rPr>
                        <a:t>自</a:t>
                      </a:r>
                      <a:r>
                        <a:rPr lang="zh-TW" altLang="en-US" sz="1200" kern="1200" dirty="0" smtClean="0">
                          <a:effectLst/>
                          <a:latin typeface="Microsoft JhengHei" charset="-120"/>
                          <a:ea typeface="Microsoft JhengHei" charset="-120"/>
                          <a:cs typeface="Microsoft JhengHei" charset="-120"/>
                        </a:rPr>
                        <a:t> </a:t>
                      </a:r>
                      <a:r>
                        <a:rPr lang="en-US" altLang="zh-TW" sz="1200" kern="1200" dirty="0" err="1" smtClean="0">
                          <a:effectLst/>
                          <a:latin typeface="Microsoft JhengHei" charset="-120"/>
                          <a:ea typeface="Microsoft JhengHei" charset="-120"/>
                          <a:cs typeface="Microsoft JhengHei" charset="-120"/>
                        </a:rPr>
                        <a:t>INe</a:t>
                      </a:r>
                      <a:r>
                        <a:rPr lang="en-US" altLang="zh-TW" sz="1200" kern="1200" dirty="0" smtClean="0">
                          <a:effectLst/>
                          <a:latin typeface="Microsoft JhengHei" charset="-120"/>
                          <a:ea typeface="Microsoft JhengHei" charset="-120"/>
                          <a:cs typeface="Microsoft JhengHei" charset="-120"/>
                        </a:rPr>
                        <a:t>-</a:t>
                      </a:r>
                      <a:r>
                        <a:rPr lang="zh-TW" altLang="zh-TW" sz="1200" kern="1200" dirty="0" smtClean="0">
                          <a:effectLst/>
                          <a:latin typeface="Microsoft JhengHei" charset="-120"/>
                          <a:ea typeface="Microsoft JhengHei" charset="-120"/>
                          <a:cs typeface="Microsoft JhengHei" charset="-120"/>
                        </a:rPr>
                        <a:t>Ⅲ</a:t>
                      </a:r>
                      <a:r>
                        <a:rPr lang="en-US" altLang="zh-TW" sz="1200" kern="1200" dirty="0" smtClean="0">
                          <a:effectLst/>
                          <a:latin typeface="Microsoft JhengHei" charset="-120"/>
                          <a:ea typeface="Microsoft JhengHei" charset="-120"/>
                          <a:cs typeface="Microsoft JhengHei" charset="-120"/>
                        </a:rPr>
                        <a:t>-11</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zh-TW" altLang="en-US" sz="1200" b="1">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smtClean="0">
                          <a:latin typeface="Microsoft JhengHei" charset="-120"/>
                          <a:ea typeface="Microsoft JhengHei" charset="-120"/>
                          <a:cs typeface="Microsoft JhengHei" charset="-120"/>
                        </a:rPr>
                        <a:t>自</a:t>
                      </a:r>
                      <a:r>
                        <a:rPr lang="en-US" altLang="zh-TW" sz="1200" dirty="0" smtClean="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smtClean="0">
                          <a:latin typeface="Microsoft JhengHei" charset="-120"/>
                          <a:ea typeface="Microsoft JhengHei" charset="-120"/>
                          <a:cs typeface="Microsoft JhengHei" charset="-120"/>
                        </a:rPr>
                        <a:t>自</a:t>
                      </a:r>
                      <a:r>
                        <a:rPr lang="en-US" altLang="zh-TW" sz="1200" dirty="0" smtClean="0">
                          <a:latin typeface="Microsoft JhengHei" charset="-120"/>
                          <a:ea typeface="Microsoft JhengHei" charset="-120"/>
                          <a:cs typeface="Microsoft JhengHei" charset="-120"/>
                        </a:rPr>
                        <a:t>-E-A2</a:t>
                      </a:r>
                    </a:p>
                    <a:p>
                      <a:pPr algn="ctr"/>
                      <a:r>
                        <a:rPr lang="zh-TW" altLang="en-US" sz="1200" dirty="0" smtClean="0">
                          <a:latin typeface="Microsoft JhengHei" charset="-120"/>
                          <a:ea typeface="Microsoft JhengHei" charset="-120"/>
                          <a:cs typeface="Microsoft JhengHei" charset="-120"/>
                        </a:rPr>
                        <a:t>自</a:t>
                      </a:r>
                      <a:r>
                        <a:rPr lang="en-US" altLang="zh-TW" sz="1200" dirty="0" smtClean="0">
                          <a:latin typeface="Microsoft JhengHei" charset="-120"/>
                          <a:ea typeface="Microsoft JhengHei" charset="-120"/>
                          <a:cs typeface="Microsoft JhengHei" charset="-120"/>
                        </a:rPr>
                        <a:t>-E-B3</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 xmlns:a16="http://schemas.microsoft.com/office/drawing/2014/main" val="924343118"/>
                  </a:ext>
                </a:extLst>
              </a:tr>
              <a:tr h="472901">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tc>
                  <a:txBody>
                    <a:bodyPr/>
                    <a:lstStyle/>
                    <a:p>
                      <a:pPr algn="l"/>
                      <a:r>
                        <a:rPr lang="zh-TW" altLang="zh-TW" sz="1200" kern="1200" dirty="0" smtClean="0">
                          <a:effectLst/>
                          <a:latin typeface="Microsoft JhengHei" charset="-120"/>
                          <a:ea typeface="Microsoft JhengHei" charset="-120"/>
                          <a:cs typeface="Microsoft JhengHei" charset="-120"/>
                        </a:rPr>
                        <a:t>自</a:t>
                      </a:r>
                      <a:r>
                        <a:rPr lang="zh-TW" altLang="en-US" sz="1200" kern="1200" dirty="0" smtClean="0">
                          <a:effectLst/>
                          <a:latin typeface="Microsoft JhengHei" charset="-120"/>
                          <a:ea typeface="Microsoft JhengHei" charset="-120"/>
                          <a:cs typeface="Microsoft JhengHei" charset="-120"/>
                        </a:rPr>
                        <a:t> </a:t>
                      </a:r>
                      <a:r>
                        <a:rPr lang="en-US" altLang="zh-TW" sz="1200" kern="1200" dirty="0" err="1" smtClean="0">
                          <a:effectLst/>
                          <a:latin typeface="Microsoft JhengHei" charset="-120"/>
                          <a:ea typeface="Microsoft JhengHei" charset="-120"/>
                          <a:cs typeface="Microsoft JhengHei" charset="-120"/>
                        </a:rPr>
                        <a:t>INe</a:t>
                      </a:r>
                      <a:r>
                        <a:rPr lang="en-US" altLang="zh-TW" sz="1200" kern="1200" dirty="0" smtClean="0">
                          <a:effectLst/>
                          <a:latin typeface="Microsoft JhengHei" charset="-120"/>
                          <a:ea typeface="Microsoft JhengHei" charset="-120"/>
                          <a:cs typeface="Microsoft JhengHei" charset="-120"/>
                        </a:rPr>
                        <a:t>-</a:t>
                      </a:r>
                      <a:r>
                        <a:rPr lang="zh-TW" altLang="zh-TW" sz="1200" kern="1200" dirty="0" smtClean="0">
                          <a:effectLst/>
                          <a:latin typeface="Microsoft JhengHei" charset="-120"/>
                          <a:ea typeface="Microsoft JhengHei" charset="-120"/>
                          <a:cs typeface="Microsoft JhengHei" charset="-120"/>
                        </a:rPr>
                        <a:t>Ⅲ</a:t>
                      </a:r>
                      <a:r>
                        <a:rPr lang="en-US" altLang="zh-TW" sz="1200" kern="1200" dirty="0" smtClean="0">
                          <a:effectLst/>
                          <a:latin typeface="Microsoft JhengHei" charset="-120"/>
                          <a:ea typeface="Microsoft JhengHei" charset="-120"/>
                          <a:cs typeface="Microsoft JhengHei" charset="-120"/>
                        </a:rPr>
                        <a:t>-12</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smtClean="0">
                          <a:latin typeface="Microsoft JhengHei" charset="-120"/>
                          <a:ea typeface="Microsoft JhengHei" charset="-120"/>
                          <a:cs typeface="Microsoft JhengHei" charset="-120"/>
                        </a:rPr>
                        <a:t>自</a:t>
                      </a:r>
                      <a:r>
                        <a:rPr lang="en-US" altLang="zh-TW" sz="1200" dirty="0" smtClean="0">
                          <a:latin typeface="Microsoft JhengHei" charset="-120"/>
                          <a:ea typeface="Microsoft JhengHei" charset="-120"/>
                          <a:cs typeface="Microsoft JhengHei" charset="-120"/>
                        </a:rPr>
                        <a:t>-E-A2</a:t>
                      </a:r>
                    </a:p>
                    <a:p>
                      <a:pPr algn="ctr"/>
                      <a:r>
                        <a:rPr lang="zh-TW" altLang="en-US" sz="1200" dirty="0" smtClean="0">
                          <a:latin typeface="Microsoft JhengHei" charset="-120"/>
                          <a:ea typeface="Microsoft JhengHei" charset="-120"/>
                          <a:cs typeface="Microsoft JhengHei" charset="-120"/>
                        </a:rPr>
                        <a:t>自</a:t>
                      </a:r>
                      <a:r>
                        <a:rPr lang="en-US" altLang="zh-TW" sz="1200" dirty="0" smtClean="0">
                          <a:latin typeface="Microsoft JhengHei" charset="-120"/>
                          <a:ea typeface="Microsoft JhengHei" charset="-120"/>
                          <a:cs typeface="Microsoft JhengHei" charset="-120"/>
                        </a:rPr>
                        <a:t>-E-B3</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smtClean="0">
                          <a:latin typeface="Microsoft JhengHei" charset="-120"/>
                          <a:ea typeface="Microsoft JhengHei" charset="-120"/>
                          <a:cs typeface="Microsoft JhengHei" charset="-120"/>
                        </a:rPr>
                        <a:t>自</a:t>
                      </a:r>
                      <a:r>
                        <a:rPr lang="en-US" altLang="zh-TW" sz="1200" dirty="0" smtClean="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 xmlns:a16="http://schemas.microsoft.com/office/drawing/2014/main" val="1912457462"/>
                  </a:ext>
                </a:extLst>
              </a:tr>
              <a:tr h="468411">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tc>
                  <a:txBody>
                    <a:bodyPr/>
                    <a:lstStyle/>
                    <a:p>
                      <a:pPr algn="l"/>
                      <a:r>
                        <a:rPr lang="zh-TW" altLang="zh-TW" sz="1200" kern="1200" dirty="0" smtClean="0">
                          <a:effectLst/>
                          <a:latin typeface="Microsoft JhengHei" charset="-120"/>
                          <a:ea typeface="Microsoft JhengHei" charset="-120"/>
                          <a:cs typeface="Microsoft JhengHei" charset="-120"/>
                        </a:rPr>
                        <a:t>自</a:t>
                      </a:r>
                      <a:r>
                        <a:rPr lang="zh-TW" altLang="en-US" sz="1200" kern="1200" dirty="0" smtClean="0">
                          <a:effectLst/>
                          <a:latin typeface="Microsoft JhengHei" charset="-120"/>
                          <a:ea typeface="Microsoft JhengHei" charset="-120"/>
                          <a:cs typeface="Microsoft JhengHei" charset="-120"/>
                        </a:rPr>
                        <a:t> </a:t>
                      </a:r>
                      <a:r>
                        <a:rPr lang="en-US" altLang="zh-TW" sz="1200" kern="1200" dirty="0" err="1" smtClean="0">
                          <a:effectLst/>
                          <a:latin typeface="Microsoft JhengHei" charset="-120"/>
                          <a:ea typeface="Microsoft JhengHei" charset="-120"/>
                          <a:cs typeface="Microsoft JhengHei" charset="-120"/>
                        </a:rPr>
                        <a:t>INb</a:t>
                      </a:r>
                      <a:r>
                        <a:rPr lang="en-US" altLang="zh-TW" sz="1200" kern="1200" dirty="0" smtClean="0">
                          <a:effectLst/>
                          <a:latin typeface="Microsoft JhengHei" charset="-120"/>
                          <a:ea typeface="Microsoft JhengHei" charset="-120"/>
                          <a:cs typeface="Microsoft JhengHei" charset="-120"/>
                        </a:rPr>
                        <a:t>-</a:t>
                      </a:r>
                      <a:r>
                        <a:rPr lang="zh-TW" altLang="zh-TW" sz="1200" kern="1200" dirty="0" smtClean="0">
                          <a:effectLst/>
                          <a:latin typeface="Microsoft JhengHei" charset="-120"/>
                          <a:ea typeface="Microsoft JhengHei" charset="-120"/>
                          <a:cs typeface="Microsoft JhengHei" charset="-120"/>
                        </a:rPr>
                        <a:t>Ⅲ</a:t>
                      </a:r>
                      <a:r>
                        <a:rPr lang="en-US" altLang="zh-TW" sz="1200" kern="1200" dirty="0" smtClean="0">
                          <a:effectLst/>
                          <a:latin typeface="Microsoft JhengHei" charset="-120"/>
                          <a:ea typeface="Microsoft JhengHei" charset="-120"/>
                          <a:cs typeface="Microsoft JhengHei" charset="-120"/>
                        </a:rPr>
                        <a:t>-7</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zh-TW" altLang="en-US" sz="1200" b="1">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smtClean="0">
                          <a:latin typeface="Microsoft JhengHei" charset="-120"/>
                          <a:ea typeface="Microsoft JhengHei" charset="-120"/>
                          <a:cs typeface="Microsoft JhengHei" charset="-120"/>
                        </a:rPr>
                        <a:t>自</a:t>
                      </a:r>
                      <a:r>
                        <a:rPr lang="en-US" altLang="zh-TW" sz="1200" dirty="0" smtClean="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smtClean="0">
                          <a:latin typeface="Microsoft JhengHei" charset="-120"/>
                          <a:ea typeface="Microsoft JhengHei" charset="-120"/>
                          <a:cs typeface="Microsoft JhengHei" charset="-120"/>
                        </a:rPr>
                        <a:t>自</a:t>
                      </a:r>
                      <a:r>
                        <a:rPr lang="en-US" altLang="zh-TW" sz="1200" dirty="0" smtClean="0">
                          <a:latin typeface="Microsoft JhengHei" charset="-120"/>
                          <a:ea typeface="Microsoft JhengHei" charset="-120"/>
                          <a:cs typeface="Microsoft JhengHei" charset="-120"/>
                        </a:rPr>
                        <a:t>-E-B3</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smtClean="0">
                          <a:latin typeface="Microsoft JhengHei" charset="-120"/>
                          <a:ea typeface="Microsoft JhengHei" charset="-120"/>
                          <a:cs typeface="Microsoft JhengHei" charset="-120"/>
                        </a:rPr>
                        <a:t>自</a:t>
                      </a:r>
                      <a:r>
                        <a:rPr lang="en-US" altLang="zh-TW" sz="1200" dirty="0" smtClean="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Microsoft JhengHei" charset="-120"/>
                          <a:ea typeface="Microsoft JhengHei" charset="-120"/>
                          <a:cs typeface="Microsoft JhengHei" charset="-120"/>
                        </a:rPr>
                        <a:t>自</a:t>
                      </a:r>
                      <a:r>
                        <a:rPr lang="en-US" altLang="zh-TW" sz="1200" dirty="0" smtClean="0">
                          <a:latin typeface="Microsoft JhengHei" charset="-120"/>
                          <a:ea typeface="Microsoft JhengHei" charset="-120"/>
                          <a:cs typeface="Microsoft JhengHei" charset="-120"/>
                        </a:rPr>
                        <a:t>-E-C1</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 xmlns:a16="http://schemas.microsoft.com/office/drawing/2014/main" val="688863891"/>
                  </a:ext>
                </a:extLst>
              </a:tr>
              <a:tr h="468411">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tc>
                  <a:txBody>
                    <a:bodyPr/>
                    <a:lstStyle/>
                    <a:p>
                      <a:pPr algn="l"/>
                      <a:r>
                        <a:rPr lang="zh-TW" altLang="zh-TW" sz="1200" kern="1200" dirty="0" smtClean="0">
                          <a:effectLst/>
                          <a:latin typeface="Microsoft JhengHei" charset="-120"/>
                          <a:ea typeface="Microsoft JhengHei" charset="-120"/>
                          <a:cs typeface="Microsoft JhengHei" charset="-120"/>
                        </a:rPr>
                        <a:t>自</a:t>
                      </a:r>
                      <a:r>
                        <a:rPr lang="zh-TW" altLang="en-US" sz="1200" kern="1200" dirty="0" smtClean="0">
                          <a:effectLst/>
                          <a:latin typeface="Microsoft JhengHei" charset="-120"/>
                          <a:ea typeface="Microsoft JhengHei" charset="-120"/>
                          <a:cs typeface="Microsoft JhengHei" charset="-120"/>
                        </a:rPr>
                        <a:t> </a:t>
                      </a:r>
                      <a:r>
                        <a:rPr lang="en-US" altLang="zh-TW" sz="1200" kern="1200" dirty="0" err="1" smtClean="0">
                          <a:effectLst/>
                          <a:latin typeface="Microsoft JhengHei" charset="-120"/>
                          <a:ea typeface="Microsoft JhengHei" charset="-120"/>
                          <a:cs typeface="Microsoft JhengHei" charset="-120"/>
                        </a:rPr>
                        <a:t>INg</a:t>
                      </a:r>
                      <a:r>
                        <a:rPr lang="en-US" altLang="zh-TW" sz="1200" kern="1200" dirty="0" smtClean="0">
                          <a:effectLst/>
                          <a:latin typeface="Microsoft JhengHei" charset="-120"/>
                          <a:ea typeface="Microsoft JhengHei" charset="-120"/>
                          <a:cs typeface="Microsoft JhengHei" charset="-120"/>
                        </a:rPr>
                        <a:t>-</a:t>
                      </a:r>
                      <a:r>
                        <a:rPr lang="zh-TW" altLang="zh-TW" sz="1200" kern="1200" dirty="0" smtClean="0">
                          <a:effectLst/>
                          <a:latin typeface="Microsoft JhengHei" charset="-120"/>
                          <a:ea typeface="Microsoft JhengHei" charset="-120"/>
                          <a:cs typeface="Microsoft JhengHei" charset="-120"/>
                        </a:rPr>
                        <a:t>Ⅲ</a:t>
                      </a:r>
                      <a:r>
                        <a:rPr lang="en-US" altLang="zh-TW" sz="1200" kern="1200" dirty="0" smtClean="0">
                          <a:effectLst/>
                          <a:latin typeface="Microsoft JhengHei" charset="-120"/>
                          <a:ea typeface="Microsoft JhengHei" charset="-120"/>
                          <a:cs typeface="Microsoft JhengHei" charset="-120"/>
                        </a:rPr>
                        <a:t>-2</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smtClean="0">
                          <a:latin typeface="Microsoft JhengHei" charset="-120"/>
                          <a:ea typeface="Microsoft JhengHei" charset="-120"/>
                          <a:cs typeface="Microsoft JhengHei" charset="-120"/>
                        </a:rPr>
                        <a:t>自</a:t>
                      </a:r>
                      <a:r>
                        <a:rPr lang="en-US" altLang="zh-TW" sz="1200" dirty="0" smtClean="0">
                          <a:latin typeface="Microsoft JhengHei" charset="-120"/>
                          <a:ea typeface="Microsoft JhengHei" charset="-120"/>
                          <a:cs typeface="Microsoft JhengHei" charset="-120"/>
                        </a:rPr>
                        <a:t>-E-C1</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Microsoft JhengHei" charset="-120"/>
                          <a:ea typeface="Microsoft JhengHei" charset="-120"/>
                          <a:cs typeface="Microsoft JhengHei" charset="-120"/>
                        </a:rPr>
                        <a:t>自</a:t>
                      </a:r>
                      <a:r>
                        <a:rPr lang="en-US" altLang="zh-TW" sz="1200" dirty="0" smtClean="0">
                          <a:latin typeface="Microsoft JhengHei" charset="-120"/>
                          <a:ea typeface="Microsoft JhengHei" charset="-120"/>
                          <a:cs typeface="Microsoft JhengHei" charset="-120"/>
                        </a:rPr>
                        <a:t>-E-C1</a:t>
                      </a:r>
                      <a:endParaRPr lang="zh-TW" altLang="en-US" sz="1200" b="1" dirty="0">
                        <a:latin typeface="Microsoft JhengHei" charset="-120"/>
                        <a:ea typeface="Microsoft JhengHei" charset="-120"/>
                        <a:cs typeface="Microsoft JhengHei" charset="-120"/>
                      </a:endParaRPr>
                    </a:p>
                  </a:txBody>
                  <a:tcPr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 xmlns:a16="http://schemas.microsoft.com/office/drawing/2014/main" val="3932482449"/>
                  </a:ext>
                </a:extLst>
              </a:tr>
            </a:tbl>
          </a:graphicData>
        </a:graphic>
      </p:graphicFrame>
      <p:sp>
        <p:nvSpPr>
          <p:cNvPr id="7" name="標題 1"/>
          <p:cNvSpPr txBox="1">
            <a:spLocks/>
          </p:cNvSpPr>
          <p:nvPr/>
        </p:nvSpPr>
        <p:spPr>
          <a:xfrm>
            <a:off x="580028" y="119009"/>
            <a:ext cx="8314138" cy="961201"/>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100000"/>
              </a:lnSpc>
              <a:spcBef>
                <a:spcPts val="0"/>
              </a:spcBef>
            </a:pPr>
            <a:r>
              <a:rPr lang="zh-TW" altLang="en-US" sz="4200" b="1" dirty="0">
                <a:solidFill>
                  <a:schemeClr val="accent2">
                    <a:lumMod val="75000"/>
                  </a:schemeClr>
                </a:solidFill>
                <a:latin typeface="微軟正黑體" panose="020B0604030504040204" pitchFamily="34" charset="-120"/>
                <a:ea typeface="微軟正黑體" panose="020B0604030504040204" pitchFamily="34" charset="-120"/>
              </a:rPr>
              <a:t>三</a:t>
            </a:r>
            <a:r>
              <a:rPr lang="zh-TW" altLang="en-US" sz="4200" b="1" dirty="0" smtClean="0">
                <a:solidFill>
                  <a:schemeClr val="accent2">
                    <a:lumMod val="75000"/>
                  </a:schemeClr>
                </a:solidFill>
                <a:latin typeface="微軟正黑體" panose="020B0604030504040204" pitchFamily="34" charset="-120"/>
                <a:ea typeface="微軟正黑體" panose="020B0604030504040204" pitchFamily="34" charset="-120"/>
              </a:rPr>
              <a:t>、統</a:t>
            </a:r>
            <a:r>
              <a:rPr lang="zh-TW" altLang="en-US" sz="4200" b="1" dirty="0">
                <a:solidFill>
                  <a:schemeClr val="accent2">
                    <a:lumMod val="75000"/>
                  </a:schemeClr>
                </a:solidFill>
                <a:latin typeface="微軟正黑體" panose="020B0604030504040204" pitchFamily="34" charset="-120"/>
                <a:ea typeface="微軟正黑體" panose="020B0604030504040204" pitchFamily="34" charset="-120"/>
              </a:rPr>
              <a:t>整性主題</a:t>
            </a:r>
            <a:r>
              <a:rPr lang="en-US" altLang="zh-TW" sz="42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200" b="1" dirty="0">
                <a:solidFill>
                  <a:schemeClr val="accent2">
                    <a:lumMod val="75000"/>
                  </a:schemeClr>
                </a:solidFill>
                <a:latin typeface="微軟正黑體" panose="020B0604030504040204" pitchFamily="34" charset="-120"/>
                <a:ea typeface="微軟正黑體" panose="020B0604030504040204" pitchFamily="34" charset="-120"/>
              </a:rPr>
              <a:t>專題</a:t>
            </a:r>
            <a:r>
              <a:rPr lang="en-US" altLang="zh-TW" sz="42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200" b="1" dirty="0">
                <a:solidFill>
                  <a:schemeClr val="accent2">
                    <a:lumMod val="75000"/>
                  </a:schemeClr>
                </a:solidFill>
                <a:latin typeface="微軟正黑體" panose="020B0604030504040204" pitchFamily="34" charset="-120"/>
                <a:ea typeface="微軟正黑體" panose="020B0604030504040204" pitchFamily="34" charset="-120"/>
              </a:rPr>
              <a:t>議題探究</a:t>
            </a:r>
            <a:r>
              <a:rPr lang="zh-TW" altLang="en-US" sz="4200" b="1" dirty="0" smtClean="0">
                <a:solidFill>
                  <a:schemeClr val="accent2">
                    <a:lumMod val="75000"/>
                  </a:schemeClr>
                </a:solidFill>
                <a:latin typeface="微軟正黑體" panose="020B0604030504040204" pitchFamily="34" charset="-120"/>
                <a:ea typeface="微軟正黑體" panose="020B0604030504040204" pitchFamily="34" charset="-120"/>
              </a:rPr>
              <a:t>課程示例</a:t>
            </a:r>
            <a:endParaRPr lang="en-US" altLang="zh-TW" sz="4200" b="1" dirty="0" smtClean="0">
              <a:solidFill>
                <a:schemeClr val="accent2">
                  <a:lumMod val="75000"/>
                </a:schemeClr>
              </a:solidFill>
              <a:latin typeface="微軟正黑體" panose="020B0604030504040204" pitchFamily="34" charset="-120"/>
              <a:ea typeface="微軟正黑體" panose="020B0604030504040204" pitchFamily="34" charset="-120"/>
            </a:endParaRPr>
          </a:p>
          <a:p>
            <a:pPr>
              <a:lnSpc>
                <a:spcPct val="100000"/>
              </a:lnSpc>
              <a:spcBef>
                <a:spcPts val="0"/>
              </a:spcBef>
            </a:pPr>
            <a:r>
              <a:rPr lang="en-US" altLang="zh-TW" sz="3500" b="1" dirty="0" smtClean="0">
                <a:solidFill>
                  <a:srgbClr val="0000FF"/>
                </a:solidFill>
                <a:latin typeface="微軟正黑體" panose="020B0604030504040204" pitchFamily="34" charset="-120"/>
                <a:ea typeface="微軟正黑體" panose="020B0604030504040204" pitchFamily="34" charset="-120"/>
              </a:rPr>
              <a:t>  </a:t>
            </a:r>
            <a:r>
              <a:rPr lang="zh-TW" altLang="en-US" sz="3500" b="1" dirty="0" smtClean="0">
                <a:solidFill>
                  <a:srgbClr val="0000FF"/>
                </a:solidFill>
                <a:latin typeface="微軟正黑體" panose="020B0604030504040204" pitchFamily="34" charset="-120"/>
                <a:ea typeface="微軟正黑體" panose="020B0604030504040204" pitchFamily="34" charset="-120"/>
              </a:rPr>
              <a:t>          </a:t>
            </a:r>
            <a:r>
              <a:rPr lang="en-US" altLang="zh-TW" sz="3500" b="1" dirty="0" smtClean="0">
                <a:solidFill>
                  <a:srgbClr val="0000FF"/>
                </a:solidFill>
                <a:latin typeface="微軟正黑體" panose="020B0604030504040204" pitchFamily="34" charset="-120"/>
                <a:ea typeface="微軟正黑體" panose="020B0604030504040204" pitchFamily="34" charset="-120"/>
              </a:rPr>
              <a:t>—</a:t>
            </a:r>
            <a:r>
              <a:rPr lang="zh-TW" altLang="en-US" sz="3500" b="1" dirty="0" smtClean="0">
                <a:solidFill>
                  <a:srgbClr val="0000FF"/>
                </a:solidFill>
                <a:latin typeface="微軟正黑體" panose="020B0604030504040204" pitchFamily="34" charset="-120"/>
                <a:ea typeface="微軟正黑體" panose="020B0604030504040204" pitchFamily="34" charset="-120"/>
              </a:rPr>
              <a:t>自然</a:t>
            </a:r>
            <a:r>
              <a:rPr lang="zh-TW" altLang="en-US" sz="3500" b="1" dirty="0">
                <a:solidFill>
                  <a:srgbClr val="0000FF"/>
                </a:solidFill>
                <a:latin typeface="微軟正黑體" panose="020B0604030504040204" pitchFamily="34" charset="-120"/>
                <a:ea typeface="微軟正黑體" panose="020B0604030504040204" pitchFamily="34" charset="-120"/>
              </a:rPr>
              <a:t>觀察家的閱讀</a:t>
            </a:r>
            <a:r>
              <a:rPr lang="zh-TW" altLang="en-US" sz="3500" b="1" dirty="0" smtClean="0">
                <a:solidFill>
                  <a:srgbClr val="0000FF"/>
                </a:solidFill>
                <a:latin typeface="微軟正黑體" panose="020B0604030504040204" pitchFamily="34" charset="-120"/>
                <a:ea typeface="微軟正黑體" panose="020B0604030504040204" pitchFamily="34" charset="-120"/>
              </a:rPr>
              <a:t>探究</a:t>
            </a:r>
            <a:r>
              <a:rPr lang="en-US" altLang="zh-TW" sz="3500" b="1" dirty="0" smtClean="0">
                <a:solidFill>
                  <a:srgbClr val="0000FF"/>
                </a:solidFill>
                <a:latin typeface="微軟正黑體" panose="020B0604030504040204" pitchFamily="34" charset="-120"/>
                <a:ea typeface="微軟正黑體" panose="020B0604030504040204" pitchFamily="34" charset="-120"/>
              </a:rPr>
              <a:t>—Ⅱ</a:t>
            </a:r>
            <a:endParaRPr lang="zh-TW" altLang="en-US" sz="35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0204000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3"/>
          <p:cNvGraphicFramePr/>
          <p:nvPr>
            <p:extLst>
              <p:ext uri="{D42A27DB-BD31-4B8C-83A1-F6EECF244321}">
                <p14:modId xmlns:p14="http://schemas.microsoft.com/office/powerpoint/2010/main" val="584176999"/>
              </p:ext>
            </p:extLst>
          </p:nvPr>
        </p:nvGraphicFramePr>
        <p:xfrm>
          <a:off x="294470" y="2417736"/>
          <a:ext cx="8694549" cy="39789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矩形 3"/>
          <p:cNvSpPr/>
          <p:nvPr/>
        </p:nvSpPr>
        <p:spPr>
          <a:xfrm>
            <a:off x="1829114" y="1771409"/>
            <a:ext cx="5625258" cy="584775"/>
          </a:xfrm>
          <a:prstGeom prst="rect">
            <a:avLst/>
          </a:prstGeom>
        </p:spPr>
        <p:txBody>
          <a:bodyPr wrap="none">
            <a:spAutoFit/>
          </a:bodyPr>
          <a:lstStyle/>
          <a:p>
            <a:pPr algn="ctr"/>
            <a:r>
              <a:rPr lang="zh-TW" altLang="en-US" sz="3200" b="1" kern="100"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探究</a:t>
            </a:r>
            <a:r>
              <a:rPr lang="zh-TW" altLang="en-US" sz="3200" b="1" kern="100" dirty="0" smtClean="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歷程</a:t>
            </a:r>
            <a:r>
              <a:rPr lang="zh-TW" altLang="en-US" sz="2800" kern="100" dirty="0">
                <a:solidFill>
                  <a:prstClr val="black"/>
                </a:solidFill>
                <a:latin typeface="微軟正黑體" panose="020B0604030504040204" pitchFamily="34" charset="-120"/>
                <a:ea typeface="微軟正黑體" panose="020B0604030504040204" pitchFamily="34" charset="-120"/>
              </a:rPr>
              <a:t>（</a:t>
            </a:r>
            <a:r>
              <a:rPr lang="zh-TW" altLang="en-US" sz="2800" kern="100" dirty="0" smtClean="0">
                <a:solidFill>
                  <a:prstClr val="black"/>
                </a:solidFill>
                <a:latin typeface="微軟正黑體" panose="020B0604030504040204" pitchFamily="34" charset="-120"/>
                <a:ea typeface="微軟正黑體" panose="020B0604030504040204" pitchFamily="34" charset="-120"/>
              </a:rPr>
              <a:t>每專題皆規劃</a:t>
            </a:r>
            <a:r>
              <a:rPr lang="en-US" altLang="zh-TW" sz="2800" kern="100" dirty="0" smtClean="0">
                <a:solidFill>
                  <a:prstClr val="black"/>
                </a:solidFill>
                <a:latin typeface="微軟正黑體" panose="020B0604030504040204" pitchFamily="34" charset="-120"/>
                <a:ea typeface="微軟正黑體" panose="020B0604030504040204" pitchFamily="34" charset="-120"/>
              </a:rPr>
              <a:t>9</a:t>
            </a:r>
            <a:r>
              <a:rPr lang="zh-TW" altLang="en-US" sz="2800" kern="100" dirty="0" smtClean="0">
                <a:solidFill>
                  <a:prstClr val="black"/>
                </a:solidFill>
                <a:latin typeface="微軟正黑體" panose="020B0604030504040204" pitchFamily="34" charset="-120"/>
                <a:ea typeface="微軟正黑體" panose="020B0604030504040204" pitchFamily="34" charset="-120"/>
              </a:rPr>
              <a:t>節課</a:t>
            </a:r>
            <a:r>
              <a:rPr lang="zh-TW" altLang="en-US" sz="2800" kern="100" dirty="0">
                <a:solidFill>
                  <a:prstClr val="black"/>
                </a:solidFill>
                <a:latin typeface="微軟正黑體" panose="020B0604030504040204" pitchFamily="34" charset="-120"/>
                <a:ea typeface="微軟正黑體" panose="020B0604030504040204" pitchFamily="34" charset="-120"/>
              </a:rPr>
              <a:t>）</a:t>
            </a:r>
            <a:endParaRPr lang="zh-TW" altLang="en-US" sz="2800" b="1" kern="1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 name="標題 1"/>
          <p:cNvSpPr txBox="1">
            <a:spLocks/>
          </p:cNvSpPr>
          <p:nvPr/>
        </p:nvSpPr>
        <p:spPr>
          <a:xfrm>
            <a:off x="236490" y="94596"/>
            <a:ext cx="9550629" cy="1350078"/>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600"/>
              </a:spcBef>
              <a:spcAft>
                <a:spcPts val="600"/>
              </a:spcAft>
            </a:pPr>
            <a:r>
              <a:rPr lang="zh-TW" altLang="en-US" sz="3600" b="1" dirty="0" smtClean="0">
                <a:solidFill>
                  <a:srgbClr val="D70050"/>
                </a:solidFill>
                <a:latin typeface="微軟正黑體" panose="020B0604030504040204" pitchFamily="34" charset="-120"/>
                <a:ea typeface="微軟正黑體" panose="020B0604030504040204" pitchFamily="34" charset="-120"/>
              </a:rPr>
              <a:t>   </a:t>
            </a:r>
            <a:r>
              <a:rPr lang="zh-TW" altLang="en-US" sz="3600" b="1" dirty="0" smtClean="0">
                <a:solidFill>
                  <a:schemeClr val="accent2">
                    <a:lumMod val="75000"/>
                  </a:schemeClr>
                </a:solidFill>
                <a:latin typeface="微軟正黑體" panose="020B0604030504040204" pitchFamily="34" charset="-120"/>
                <a:ea typeface="微軟正黑體" panose="020B0604030504040204" pitchFamily="34" charset="-120"/>
              </a:rPr>
              <a:t>三、統</a:t>
            </a:r>
            <a:r>
              <a:rPr lang="zh-TW" altLang="en-US" sz="3600" b="1" dirty="0">
                <a:solidFill>
                  <a:schemeClr val="accent2">
                    <a:lumMod val="75000"/>
                  </a:schemeClr>
                </a:solidFill>
                <a:latin typeface="微軟正黑體" panose="020B0604030504040204" pitchFamily="34" charset="-120"/>
                <a:ea typeface="微軟正黑體" panose="020B0604030504040204" pitchFamily="34" charset="-120"/>
              </a:rPr>
              <a:t>整性主題</a:t>
            </a:r>
            <a:r>
              <a:rPr lang="en-US" altLang="zh-TW" sz="36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3600" b="1" dirty="0">
                <a:solidFill>
                  <a:schemeClr val="accent2">
                    <a:lumMod val="75000"/>
                  </a:schemeClr>
                </a:solidFill>
                <a:latin typeface="微軟正黑體" panose="020B0604030504040204" pitchFamily="34" charset="-120"/>
                <a:ea typeface="微軟正黑體" panose="020B0604030504040204" pitchFamily="34" charset="-120"/>
              </a:rPr>
              <a:t>專題</a:t>
            </a:r>
            <a:r>
              <a:rPr lang="en-US" altLang="zh-TW" sz="36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3600" b="1" dirty="0">
                <a:solidFill>
                  <a:schemeClr val="accent2">
                    <a:lumMod val="75000"/>
                  </a:schemeClr>
                </a:solidFill>
                <a:latin typeface="微軟正黑體" panose="020B0604030504040204" pitchFamily="34" charset="-120"/>
                <a:ea typeface="微軟正黑體" panose="020B0604030504040204" pitchFamily="34" charset="-120"/>
              </a:rPr>
              <a:t>議題探究</a:t>
            </a:r>
            <a:r>
              <a:rPr lang="zh-TW" altLang="en-US" sz="3600" b="1" dirty="0" smtClean="0">
                <a:solidFill>
                  <a:schemeClr val="accent2">
                    <a:lumMod val="75000"/>
                  </a:schemeClr>
                </a:solidFill>
                <a:latin typeface="微軟正黑體" panose="020B0604030504040204" pitchFamily="34" charset="-120"/>
                <a:ea typeface="微軟正黑體" panose="020B0604030504040204" pitchFamily="34" charset="-120"/>
              </a:rPr>
              <a:t>課程示例</a:t>
            </a:r>
            <a:endParaRPr lang="en-US" altLang="zh-TW" sz="3600" b="1" dirty="0" smtClean="0">
              <a:solidFill>
                <a:schemeClr val="accent2">
                  <a:lumMod val="75000"/>
                </a:schemeClr>
              </a:solidFill>
              <a:latin typeface="微軟正黑體" panose="020B0604030504040204" pitchFamily="34" charset="-120"/>
              <a:ea typeface="微軟正黑體" panose="020B0604030504040204" pitchFamily="34" charset="-120"/>
            </a:endParaRPr>
          </a:p>
          <a:p>
            <a:pPr>
              <a:spcBef>
                <a:spcPts val="600"/>
              </a:spcBef>
              <a:spcAft>
                <a:spcPts val="600"/>
              </a:spcAft>
            </a:pPr>
            <a:r>
              <a:rPr lang="en-US" altLang="zh-TW" sz="3000" b="1" dirty="0" smtClean="0">
                <a:solidFill>
                  <a:srgbClr val="0000FF"/>
                </a:solidFill>
                <a:latin typeface="微軟正黑體" panose="020B0604030504040204" pitchFamily="34" charset="-120"/>
                <a:ea typeface="微軟正黑體" panose="020B0604030504040204" pitchFamily="34" charset="-120"/>
              </a:rPr>
              <a:t>  </a:t>
            </a:r>
            <a:r>
              <a:rPr lang="zh-TW" altLang="en-US" sz="3000" b="1" dirty="0" smtClean="0">
                <a:solidFill>
                  <a:srgbClr val="0000FF"/>
                </a:solidFill>
                <a:latin typeface="微軟正黑體" panose="020B0604030504040204" pitchFamily="34" charset="-120"/>
                <a:ea typeface="微軟正黑體" panose="020B0604030504040204" pitchFamily="34" charset="-120"/>
              </a:rPr>
              <a:t>            </a:t>
            </a:r>
            <a:r>
              <a:rPr lang="en-US" altLang="zh-TW" sz="3000" b="1" dirty="0" smtClean="0">
                <a:solidFill>
                  <a:srgbClr val="0000FF"/>
                </a:solidFill>
                <a:latin typeface="微軟正黑體" panose="020B0604030504040204" pitchFamily="34" charset="-120"/>
                <a:ea typeface="微軟正黑體" panose="020B0604030504040204" pitchFamily="34" charset="-120"/>
              </a:rPr>
              <a:t>—</a:t>
            </a:r>
            <a:r>
              <a:rPr lang="zh-TW" altLang="en-US" sz="3000" b="1" dirty="0" smtClean="0">
                <a:solidFill>
                  <a:srgbClr val="0000FF"/>
                </a:solidFill>
                <a:latin typeface="微軟正黑體" panose="020B0604030504040204" pitchFamily="34" charset="-120"/>
                <a:ea typeface="微軟正黑體" panose="020B0604030504040204" pitchFamily="34" charset="-120"/>
              </a:rPr>
              <a:t>自然</a:t>
            </a:r>
            <a:r>
              <a:rPr lang="zh-TW" altLang="en-US" sz="3000" b="1" dirty="0">
                <a:solidFill>
                  <a:srgbClr val="0000FF"/>
                </a:solidFill>
                <a:latin typeface="微軟正黑體" panose="020B0604030504040204" pitchFamily="34" charset="-120"/>
                <a:ea typeface="微軟正黑體" panose="020B0604030504040204" pitchFamily="34" charset="-120"/>
              </a:rPr>
              <a:t>觀察家的閱讀</a:t>
            </a:r>
            <a:r>
              <a:rPr lang="zh-TW" altLang="en-US" sz="3000" b="1" dirty="0" smtClean="0">
                <a:solidFill>
                  <a:srgbClr val="0000FF"/>
                </a:solidFill>
                <a:latin typeface="微軟正黑體" panose="020B0604030504040204" pitchFamily="34" charset="-120"/>
                <a:ea typeface="微軟正黑體" panose="020B0604030504040204" pitchFamily="34" charset="-120"/>
              </a:rPr>
              <a:t>探究</a:t>
            </a:r>
            <a:r>
              <a:rPr lang="en-US" altLang="zh-TW" sz="3000" b="1" dirty="0" smtClean="0">
                <a:solidFill>
                  <a:srgbClr val="0000FF"/>
                </a:solidFill>
                <a:latin typeface="微軟正黑體" panose="020B0604030504040204" pitchFamily="34" charset="-120"/>
                <a:ea typeface="微軟正黑體" panose="020B0604030504040204" pitchFamily="34" charset="-120"/>
              </a:rPr>
              <a:t>—Ⅲ</a:t>
            </a:r>
            <a:endParaRPr lang="zh-TW" altLang="en-US" sz="3000" b="1" dirty="0">
              <a:solidFill>
                <a:srgbClr val="0000FF"/>
              </a:solidFill>
              <a:latin typeface="微軟正黑體" panose="020B0604030504040204" pitchFamily="34" charset="-120"/>
              <a:ea typeface="微軟正黑體" panose="020B0604030504040204" pitchFamily="34" charset="-120"/>
            </a:endParaRPr>
          </a:p>
        </p:txBody>
      </p:sp>
      <p:sp>
        <p:nvSpPr>
          <p:cNvPr id="6" name="矩形 5"/>
          <p:cNvSpPr/>
          <p:nvPr/>
        </p:nvSpPr>
        <p:spPr>
          <a:xfrm>
            <a:off x="767196" y="4104300"/>
            <a:ext cx="1851789" cy="492443"/>
          </a:xfrm>
          <a:prstGeom prst="rect">
            <a:avLst/>
          </a:prstGeom>
        </p:spPr>
        <p:txBody>
          <a:bodyPr wrap="none">
            <a:spAutoFit/>
          </a:bodyPr>
          <a:lstStyle/>
          <a:p>
            <a:r>
              <a:rPr lang="zh-TW" altLang="en-US" sz="2600" b="1" dirty="0">
                <a:solidFill>
                  <a:prstClr val="black"/>
                </a:solidFill>
                <a:latin typeface="微軟正黑體" panose="020B0604030504040204" pitchFamily="34" charset="-120"/>
                <a:ea typeface="微軟正黑體" panose="020B0604030504040204" pitchFamily="34" charset="-120"/>
              </a:rPr>
              <a:t>觀察與定題</a:t>
            </a:r>
          </a:p>
        </p:txBody>
      </p:sp>
      <p:sp>
        <p:nvSpPr>
          <p:cNvPr id="7" name="矩形 6"/>
          <p:cNvSpPr/>
          <p:nvPr/>
        </p:nvSpPr>
        <p:spPr>
          <a:xfrm>
            <a:off x="2789953" y="4104300"/>
            <a:ext cx="1851789" cy="492443"/>
          </a:xfrm>
          <a:prstGeom prst="rect">
            <a:avLst/>
          </a:prstGeom>
        </p:spPr>
        <p:txBody>
          <a:bodyPr wrap="none">
            <a:spAutoFit/>
          </a:bodyPr>
          <a:lstStyle/>
          <a:p>
            <a:r>
              <a:rPr lang="zh-TW" altLang="en-US" sz="2600" b="1" dirty="0" smtClean="0">
                <a:solidFill>
                  <a:prstClr val="black"/>
                </a:solidFill>
                <a:latin typeface="微軟正黑體" panose="020B0604030504040204" pitchFamily="34" charset="-120"/>
                <a:ea typeface="微軟正黑體" panose="020B0604030504040204" pitchFamily="34" charset="-120"/>
              </a:rPr>
              <a:t>計劃與執行</a:t>
            </a:r>
            <a:endParaRPr lang="zh-TW" altLang="en-US" sz="2600" b="1" dirty="0">
              <a:solidFill>
                <a:prstClr val="black"/>
              </a:solidFill>
              <a:latin typeface="微軟正黑體" panose="020B0604030504040204" pitchFamily="34" charset="-120"/>
              <a:ea typeface="微軟正黑體" panose="020B0604030504040204" pitchFamily="34" charset="-120"/>
            </a:endParaRPr>
          </a:p>
        </p:txBody>
      </p:sp>
      <p:sp>
        <p:nvSpPr>
          <p:cNvPr id="8" name="矩形 7"/>
          <p:cNvSpPr/>
          <p:nvPr/>
        </p:nvSpPr>
        <p:spPr>
          <a:xfrm>
            <a:off x="4724868" y="4104300"/>
            <a:ext cx="1851789" cy="492443"/>
          </a:xfrm>
          <a:prstGeom prst="rect">
            <a:avLst/>
          </a:prstGeom>
        </p:spPr>
        <p:txBody>
          <a:bodyPr wrap="none">
            <a:spAutoFit/>
          </a:bodyPr>
          <a:lstStyle/>
          <a:p>
            <a:r>
              <a:rPr lang="zh-TW" altLang="en-US" sz="2600" b="1" dirty="0">
                <a:solidFill>
                  <a:prstClr val="black"/>
                </a:solidFill>
                <a:latin typeface="微軟正黑體" panose="020B0604030504040204" pitchFamily="34" charset="-120"/>
                <a:ea typeface="微軟正黑體" panose="020B0604030504040204" pitchFamily="34" charset="-120"/>
              </a:rPr>
              <a:t>分析</a:t>
            </a:r>
            <a:r>
              <a:rPr lang="zh-TW" altLang="en-US" sz="2600" b="1" dirty="0" smtClean="0">
                <a:solidFill>
                  <a:prstClr val="black"/>
                </a:solidFill>
                <a:latin typeface="微軟正黑體" panose="020B0604030504040204" pitchFamily="34" charset="-120"/>
                <a:ea typeface="微軟正黑體" panose="020B0604030504040204" pitchFamily="34" charset="-120"/>
              </a:rPr>
              <a:t>與發現</a:t>
            </a:r>
            <a:endParaRPr lang="zh-TW" altLang="en-US" sz="2600" b="1" dirty="0">
              <a:solidFill>
                <a:prstClr val="black"/>
              </a:solidFill>
              <a:latin typeface="微軟正黑體" panose="020B0604030504040204" pitchFamily="34" charset="-120"/>
              <a:ea typeface="微軟正黑體" panose="020B0604030504040204" pitchFamily="34" charset="-120"/>
            </a:endParaRPr>
          </a:p>
        </p:txBody>
      </p:sp>
      <p:sp>
        <p:nvSpPr>
          <p:cNvPr id="9" name="矩形 8"/>
          <p:cNvSpPr/>
          <p:nvPr/>
        </p:nvSpPr>
        <p:spPr>
          <a:xfrm>
            <a:off x="6829939" y="4104300"/>
            <a:ext cx="1851789" cy="492443"/>
          </a:xfrm>
          <a:prstGeom prst="rect">
            <a:avLst/>
          </a:prstGeom>
        </p:spPr>
        <p:txBody>
          <a:bodyPr wrap="none">
            <a:spAutoFit/>
          </a:bodyPr>
          <a:lstStyle/>
          <a:p>
            <a:r>
              <a:rPr lang="zh-TW" altLang="en-US" sz="2600" b="1" dirty="0" smtClean="0">
                <a:solidFill>
                  <a:prstClr val="black"/>
                </a:solidFill>
                <a:latin typeface="微軟正黑體" panose="020B0604030504040204" pitchFamily="34" charset="-120"/>
                <a:ea typeface="微軟正黑體" panose="020B0604030504040204" pitchFamily="34" charset="-120"/>
              </a:rPr>
              <a:t>討論與傳達</a:t>
            </a:r>
            <a:endParaRPr lang="zh-TW" altLang="en-US" sz="26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739473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1644519457"/>
              </p:ext>
            </p:extLst>
          </p:nvPr>
        </p:nvGraphicFramePr>
        <p:xfrm>
          <a:off x="798630" y="1671854"/>
          <a:ext cx="8266547" cy="3816163"/>
        </p:xfrm>
        <a:graphic>
          <a:graphicData uri="http://schemas.openxmlformats.org/drawingml/2006/table">
            <a:tbl>
              <a:tblPr firstRow="1" firstCol="1" bandRow="1">
                <a:tableStyleId>{2D5ABB26-0587-4C30-8999-92F81FD0307C}</a:tableStyleId>
              </a:tblPr>
              <a:tblGrid>
                <a:gridCol w="1487370">
                  <a:extLst>
                    <a:ext uri="{9D8B030D-6E8A-4147-A177-3AD203B41FA5}">
                      <a16:colId xmlns="" xmlns:a16="http://schemas.microsoft.com/office/drawing/2014/main" val="20000"/>
                    </a:ext>
                  </a:extLst>
                </a:gridCol>
                <a:gridCol w="2948152">
                  <a:extLst>
                    <a:ext uri="{9D8B030D-6E8A-4147-A177-3AD203B41FA5}">
                      <a16:colId xmlns="" xmlns:a16="http://schemas.microsoft.com/office/drawing/2014/main" val="20001"/>
                    </a:ext>
                  </a:extLst>
                </a:gridCol>
                <a:gridCol w="3831025">
                  <a:extLst>
                    <a:ext uri="{9D8B030D-6E8A-4147-A177-3AD203B41FA5}">
                      <a16:colId xmlns="" xmlns:a16="http://schemas.microsoft.com/office/drawing/2014/main" val="20002"/>
                    </a:ext>
                  </a:extLst>
                </a:gridCol>
              </a:tblGrid>
              <a:tr h="804877">
                <a:tc>
                  <a:txBody>
                    <a:bodyPr/>
                    <a:lstStyle/>
                    <a:p>
                      <a:pPr algn="ctr">
                        <a:lnSpc>
                          <a:spcPct val="100000"/>
                        </a:lnSpc>
                        <a:spcAft>
                          <a:spcPts val="0"/>
                        </a:spcAft>
                      </a:pPr>
                      <a:r>
                        <a:rPr lang="zh-TW" sz="2400" b="1" kern="100" dirty="0" smtClean="0">
                          <a:solidFill>
                            <a:srgbClr val="D70050"/>
                          </a:solidFill>
                          <a:effectLst/>
                          <a:latin typeface="Microsoft JhengHei" charset="-120"/>
                          <a:ea typeface="Microsoft JhengHei" charset="-120"/>
                          <a:cs typeface="Microsoft JhengHei" charset="-120"/>
                        </a:rPr>
                        <a:t>探究歷程</a:t>
                      </a:r>
                      <a:endParaRPr lang="zh-TW" sz="2400" b="1" kern="100" dirty="0">
                        <a:solidFill>
                          <a:srgbClr val="D70050"/>
                        </a:solidFill>
                        <a:effectLst/>
                        <a:latin typeface="Microsoft JhengHei" charset="-120"/>
                        <a:ea typeface="Microsoft JhengHei" charset="-120"/>
                        <a:cs typeface="Microsoft JhengHei" charset="-120"/>
                      </a:endParaRPr>
                    </a:p>
                  </a:txBody>
                  <a:tcPr marL="68580" marR="68580" marT="0" marB="0" anchor="ctr">
                    <a:lnL w="28575" cap="flat" cmpd="sng" algn="ctr">
                      <a:solidFill>
                        <a:srgbClr val="FF6600"/>
                      </a:solidFill>
                      <a:prstDash val="solid"/>
                      <a:round/>
                      <a:headEnd type="none" w="med" len="med"/>
                      <a:tailEnd type="none" w="med" len="med"/>
                    </a:lnL>
                    <a:lnR w="19050" cap="flat" cmpd="sng" algn="ctr">
                      <a:solidFill>
                        <a:srgbClr val="FF6600"/>
                      </a:solidFill>
                      <a:prstDash val="dash"/>
                      <a:round/>
                      <a:headEnd type="none" w="med" len="med"/>
                      <a:tailEnd type="none" w="med" len="med"/>
                    </a:lnR>
                    <a:lnT w="28575" cap="flat" cmpd="sng" algn="ctr">
                      <a:solidFill>
                        <a:srgbClr val="FF6600"/>
                      </a:solidFill>
                      <a:prstDash val="solid"/>
                      <a:round/>
                      <a:headEnd type="none" w="med" len="med"/>
                      <a:tailEnd type="none" w="med" len="med"/>
                    </a:lnT>
                    <a:lnB w="19050" cap="flat" cmpd="sng" algn="ctr">
                      <a:solidFill>
                        <a:srgbClr val="FF6600"/>
                      </a:solidFill>
                      <a:prstDash val="dash"/>
                      <a:round/>
                      <a:headEnd type="none" w="med" len="med"/>
                      <a:tailEnd type="none" w="med" len="med"/>
                    </a:lnB>
                    <a:solidFill>
                      <a:schemeClr val="accent6">
                        <a:lumMod val="20000"/>
                        <a:lumOff val="80000"/>
                      </a:schemeClr>
                    </a:solidFill>
                  </a:tcPr>
                </a:tc>
                <a:tc>
                  <a:txBody>
                    <a:bodyPr/>
                    <a:lstStyle/>
                    <a:p>
                      <a:pPr algn="ctr">
                        <a:lnSpc>
                          <a:spcPct val="100000"/>
                        </a:lnSpc>
                        <a:spcAft>
                          <a:spcPts val="0"/>
                        </a:spcAft>
                      </a:pPr>
                      <a:r>
                        <a:rPr lang="zh-TW" altLang="en-US" sz="2400" b="1" kern="100" dirty="0" smtClean="0">
                          <a:solidFill>
                            <a:srgbClr val="D70050"/>
                          </a:solidFill>
                          <a:effectLst/>
                          <a:latin typeface="Microsoft JhengHei" charset="-120"/>
                          <a:ea typeface="Microsoft JhengHei" charset="-120"/>
                          <a:cs typeface="Microsoft JhengHei" charset="-120"/>
                        </a:rPr>
                        <a:t>探究表現</a:t>
                      </a:r>
                      <a:endParaRPr lang="zh-TW" sz="2400" b="1" kern="100" dirty="0">
                        <a:solidFill>
                          <a:srgbClr val="D70050"/>
                        </a:solidFill>
                        <a:effectLst/>
                        <a:latin typeface="Microsoft JhengHei" charset="-120"/>
                        <a:ea typeface="Microsoft JhengHei" charset="-120"/>
                        <a:cs typeface="Microsoft JhengHei" charset="-120"/>
                      </a:endParaRPr>
                    </a:p>
                  </a:txBody>
                  <a:tcPr marL="68580" marR="68580" marT="0" marB="0" anchor="ctr">
                    <a:lnL w="19050" cap="flat" cmpd="sng" algn="ctr">
                      <a:solidFill>
                        <a:srgbClr val="FF6600"/>
                      </a:solidFill>
                      <a:prstDash val="dash"/>
                      <a:round/>
                      <a:headEnd type="none" w="med" len="med"/>
                      <a:tailEnd type="none" w="med" len="med"/>
                    </a:lnL>
                    <a:lnR w="19050" cap="flat" cmpd="sng" algn="ctr">
                      <a:solidFill>
                        <a:srgbClr val="FF6600"/>
                      </a:solidFill>
                      <a:prstDash val="dash"/>
                      <a:round/>
                      <a:headEnd type="none" w="med" len="med"/>
                      <a:tailEnd type="none" w="med" len="med"/>
                    </a:lnR>
                    <a:lnT w="28575" cap="flat" cmpd="sng" algn="ctr">
                      <a:solidFill>
                        <a:srgbClr val="FF6600"/>
                      </a:solidFill>
                      <a:prstDash val="solid"/>
                      <a:round/>
                      <a:headEnd type="none" w="med" len="med"/>
                      <a:tailEnd type="none" w="med" len="med"/>
                    </a:lnT>
                    <a:lnB w="19050" cap="flat" cmpd="sng" algn="ctr">
                      <a:solidFill>
                        <a:srgbClr val="FF6600"/>
                      </a:solidFill>
                      <a:prstDash val="dash"/>
                      <a:round/>
                      <a:headEnd type="none" w="med" len="med"/>
                      <a:tailEnd type="none" w="med" len="med"/>
                    </a:lnB>
                    <a:solidFill>
                      <a:schemeClr val="accent6">
                        <a:lumMod val="20000"/>
                        <a:lumOff val="80000"/>
                      </a:schemeClr>
                    </a:solidFill>
                  </a:tcPr>
                </a:tc>
                <a:tc>
                  <a:txBody>
                    <a:bodyPr/>
                    <a:lstStyle/>
                    <a:p>
                      <a:pPr algn="ctr">
                        <a:lnSpc>
                          <a:spcPct val="100000"/>
                        </a:lnSpc>
                        <a:spcAft>
                          <a:spcPts val="0"/>
                        </a:spcAft>
                      </a:pPr>
                      <a:r>
                        <a:rPr lang="zh-TW" sz="2400" b="1" kern="100" dirty="0" smtClean="0">
                          <a:solidFill>
                            <a:srgbClr val="D70050"/>
                          </a:solidFill>
                          <a:effectLst/>
                          <a:latin typeface="Microsoft JhengHei" charset="-120"/>
                          <a:ea typeface="Microsoft JhengHei" charset="-120"/>
                          <a:cs typeface="Microsoft JhengHei" charset="-120"/>
                        </a:rPr>
                        <a:t>教學方法</a:t>
                      </a:r>
                      <a:r>
                        <a:rPr lang="en-US" sz="2400" b="1" kern="100" dirty="0" smtClean="0">
                          <a:solidFill>
                            <a:srgbClr val="D70050"/>
                          </a:solidFill>
                          <a:effectLst/>
                          <a:latin typeface="Microsoft JhengHei" charset="-120"/>
                          <a:ea typeface="Microsoft JhengHei" charset="-120"/>
                          <a:cs typeface="Microsoft JhengHei" charset="-120"/>
                        </a:rPr>
                        <a:t>/</a:t>
                      </a:r>
                      <a:r>
                        <a:rPr lang="zh-TW" sz="2400" b="1" kern="100" dirty="0" smtClean="0">
                          <a:solidFill>
                            <a:srgbClr val="D70050"/>
                          </a:solidFill>
                          <a:effectLst/>
                          <a:latin typeface="Microsoft JhengHei" charset="-120"/>
                          <a:ea typeface="Microsoft JhengHei" charset="-120"/>
                          <a:cs typeface="Microsoft JhengHei" charset="-120"/>
                        </a:rPr>
                        <a:t>學習策略舉隅</a:t>
                      </a:r>
                      <a:endParaRPr lang="zh-TW" sz="2400" b="1" kern="100" dirty="0">
                        <a:solidFill>
                          <a:srgbClr val="D70050"/>
                        </a:solidFill>
                        <a:effectLst/>
                        <a:latin typeface="Microsoft JhengHei" charset="-120"/>
                        <a:ea typeface="Microsoft JhengHei" charset="-120"/>
                        <a:cs typeface="Microsoft JhengHei" charset="-120"/>
                      </a:endParaRPr>
                    </a:p>
                  </a:txBody>
                  <a:tcPr marL="68580" marR="68580" marT="0" marB="0" anchor="ctr">
                    <a:lnL w="19050" cap="flat" cmpd="sng" algn="ctr">
                      <a:solidFill>
                        <a:srgbClr val="FF6600"/>
                      </a:solidFill>
                      <a:prstDash val="dash"/>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19050" cap="flat" cmpd="sng" algn="ctr">
                      <a:solidFill>
                        <a:srgbClr val="FF6600"/>
                      </a:solidFill>
                      <a:prstDash val="dash"/>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0000"/>
                  </a:ext>
                </a:extLst>
              </a:tr>
              <a:tr h="3011286">
                <a:tc>
                  <a:txBody>
                    <a:bodyPr/>
                    <a:lstStyle/>
                    <a:p>
                      <a:pPr algn="ctr">
                        <a:lnSpc>
                          <a:spcPct val="100000"/>
                        </a:lnSpc>
                        <a:spcAft>
                          <a:spcPts val="0"/>
                        </a:spcAft>
                      </a:pPr>
                      <a:r>
                        <a:rPr lang="zh-TW" altLang="en-US" sz="2400" b="1" i="0" kern="1200" dirty="0" smtClean="0">
                          <a:latin typeface="Microsoft JhengHei" charset="-120"/>
                          <a:ea typeface="Microsoft JhengHei" charset="-120"/>
                          <a:cs typeface="Microsoft JhengHei" charset="-120"/>
                        </a:rPr>
                        <a:t>觀察</a:t>
                      </a:r>
                      <a:endParaRPr lang="en-US" altLang="zh-TW" sz="2400" b="1" i="0" kern="1200" dirty="0" smtClean="0">
                        <a:latin typeface="Microsoft JhengHei" charset="-120"/>
                        <a:ea typeface="Microsoft JhengHei" charset="-120"/>
                        <a:cs typeface="Microsoft JhengHei" charset="-120"/>
                      </a:endParaRPr>
                    </a:p>
                    <a:p>
                      <a:pPr algn="ctr">
                        <a:lnSpc>
                          <a:spcPct val="100000"/>
                        </a:lnSpc>
                        <a:spcAft>
                          <a:spcPts val="0"/>
                        </a:spcAft>
                      </a:pPr>
                      <a:r>
                        <a:rPr lang="zh-TW" altLang="en-US" sz="2400" b="1" i="0" kern="1200" dirty="0" smtClean="0">
                          <a:latin typeface="Microsoft JhengHei" charset="-120"/>
                          <a:ea typeface="Microsoft JhengHei" charset="-120"/>
                          <a:cs typeface="Microsoft JhengHei" charset="-120"/>
                        </a:rPr>
                        <a:t>與</a:t>
                      </a:r>
                      <a:endParaRPr lang="en-US" altLang="zh-TW" sz="2400" b="1" i="0" kern="1200" dirty="0" smtClean="0">
                        <a:latin typeface="Microsoft JhengHei" charset="-120"/>
                        <a:ea typeface="Microsoft JhengHei" charset="-120"/>
                        <a:cs typeface="Microsoft JhengHei" charset="-120"/>
                      </a:endParaRPr>
                    </a:p>
                    <a:p>
                      <a:pPr algn="ctr">
                        <a:lnSpc>
                          <a:spcPct val="100000"/>
                        </a:lnSpc>
                        <a:spcAft>
                          <a:spcPts val="0"/>
                        </a:spcAft>
                      </a:pPr>
                      <a:r>
                        <a:rPr lang="zh-TW" altLang="en-US" sz="2400" b="1" i="0" kern="1200" dirty="0" smtClean="0">
                          <a:latin typeface="Microsoft JhengHei" charset="-120"/>
                          <a:ea typeface="Microsoft JhengHei" charset="-120"/>
                          <a:cs typeface="Microsoft JhengHei" charset="-120"/>
                        </a:rPr>
                        <a:t>定題</a:t>
                      </a:r>
                      <a:endParaRPr lang="en-US" altLang="zh-TW" sz="2400" b="1" i="0" kern="1200" dirty="0" smtClean="0">
                        <a:latin typeface="Microsoft JhengHei" charset="-120"/>
                        <a:ea typeface="Microsoft JhengHei" charset="-120"/>
                        <a:cs typeface="Microsoft JhengHei" charset="-120"/>
                      </a:endParaRPr>
                    </a:p>
                    <a:p>
                      <a:pPr algn="ctr">
                        <a:lnSpc>
                          <a:spcPct val="100000"/>
                        </a:lnSpc>
                        <a:spcAft>
                          <a:spcPts val="0"/>
                        </a:spcAft>
                      </a:pPr>
                      <a:r>
                        <a:rPr lang="zh-TW" altLang="en-US" sz="2400" b="0" kern="1200" dirty="0" smtClean="0">
                          <a:latin typeface="Microsoft JhengHei" charset="-120"/>
                          <a:ea typeface="Microsoft JhengHei" charset="-120"/>
                          <a:cs typeface="Microsoft JhengHei" charset="-120"/>
                        </a:rPr>
                        <a:t>（</a:t>
                      </a:r>
                      <a:r>
                        <a:rPr lang="en-US" sz="2400" b="0" kern="1200" dirty="0" smtClean="0">
                          <a:latin typeface="Microsoft JhengHei" charset="-120"/>
                          <a:ea typeface="Microsoft JhengHei" charset="-120"/>
                          <a:cs typeface="Microsoft JhengHei" charset="-120"/>
                        </a:rPr>
                        <a:t>2</a:t>
                      </a:r>
                      <a:r>
                        <a:rPr lang="zh-TW" sz="2400" b="0" kern="1200" dirty="0" smtClean="0">
                          <a:latin typeface="Microsoft JhengHei" charset="-120"/>
                          <a:ea typeface="Microsoft JhengHei" charset="-120"/>
                          <a:cs typeface="Microsoft JhengHei" charset="-120"/>
                        </a:rPr>
                        <a:t>節</a:t>
                      </a:r>
                      <a:r>
                        <a:rPr lang="zh-TW" altLang="en-US" sz="2400" b="0" kern="1200" dirty="0">
                          <a:latin typeface="Microsoft JhengHei" charset="-120"/>
                          <a:ea typeface="Microsoft JhengHei" charset="-120"/>
                          <a:cs typeface="Microsoft JhengHei" charset="-120"/>
                        </a:rPr>
                        <a:t>）</a:t>
                      </a:r>
                      <a:endParaRPr lang="zh-TW" sz="2400" b="0" kern="1200" dirty="0">
                        <a:solidFill>
                          <a:srgbClr val="002060"/>
                        </a:solidFill>
                        <a:latin typeface="Microsoft JhengHei" charset="-120"/>
                        <a:ea typeface="Microsoft JhengHei" charset="-120"/>
                        <a:cs typeface="Microsoft JhengHei" charset="-120"/>
                      </a:endParaRPr>
                    </a:p>
                  </a:txBody>
                  <a:tcPr marL="68580" marR="68580" marT="0" marB="0" anchor="ctr">
                    <a:lnL w="28575" cap="flat" cmpd="sng" algn="ctr">
                      <a:solidFill>
                        <a:srgbClr val="FF6600"/>
                      </a:solidFill>
                      <a:prstDash val="solid"/>
                      <a:round/>
                      <a:headEnd type="none" w="med" len="med"/>
                      <a:tailEnd type="none" w="med" len="med"/>
                    </a:lnL>
                    <a:lnR w="19050" cap="flat" cmpd="sng" algn="ctr">
                      <a:solidFill>
                        <a:srgbClr val="FF6600"/>
                      </a:solidFill>
                      <a:prstDash val="dash"/>
                      <a:round/>
                      <a:headEnd type="none" w="med" len="med"/>
                      <a:tailEnd type="none" w="med" len="med"/>
                    </a:lnR>
                    <a:lnT w="19050" cap="flat" cmpd="sng" algn="ctr">
                      <a:solidFill>
                        <a:srgbClr val="FF6600"/>
                      </a:solidFill>
                      <a:prstDash val="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TW" altLang="en-US" sz="2400" b="1" kern="1200" dirty="0" smtClean="0">
                          <a:solidFill>
                            <a:srgbClr val="002060"/>
                          </a:solidFill>
                          <a:latin typeface="Microsoft JhengHei" charset="-120"/>
                          <a:ea typeface="Microsoft JhengHei" charset="-120"/>
                          <a:cs typeface="Microsoft JhengHei" charset="-120"/>
                        </a:rPr>
                        <a:t>自然觀察文本閱讀</a:t>
                      </a:r>
                      <a:endParaRPr lang="en-US" altLang="zh-TW" sz="2400" b="1" kern="1200" dirty="0" smtClean="0">
                        <a:solidFill>
                          <a:srgbClr val="002060"/>
                        </a:solidFill>
                        <a:latin typeface="Microsoft JhengHei" charset="-120"/>
                        <a:ea typeface="Microsoft JhengHei" charset="-120"/>
                        <a:cs typeface="Microsoft JhengHei" charset="-120"/>
                      </a:endParaRPr>
                    </a:p>
                    <a:p>
                      <a:pPr algn="just">
                        <a:lnSpc>
                          <a:spcPct val="100000"/>
                        </a:lnSpc>
                        <a:spcAft>
                          <a:spcPts val="0"/>
                        </a:spcAft>
                      </a:pPr>
                      <a:r>
                        <a:rPr lang="zh-TW" altLang="en-US" sz="2400" b="1" kern="1200" dirty="0" smtClean="0">
                          <a:solidFill>
                            <a:srgbClr val="002060"/>
                          </a:solidFill>
                          <a:latin typeface="Microsoft JhengHei" charset="-120"/>
                          <a:ea typeface="Microsoft JhengHei" charset="-120"/>
                          <a:cs typeface="Microsoft JhengHei" charset="-120"/>
                        </a:rPr>
                        <a:t>（結合國語課文）</a:t>
                      </a:r>
                      <a:endParaRPr lang="en-US" altLang="zh-TW" sz="2300" b="1" kern="1200" dirty="0" smtClean="0">
                        <a:solidFill>
                          <a:srgbClr val="002060"/>
                        </a:solidFill>
                        <a:latin typeface="Microsoft JhengHei" charset="-120"/>
                        <a:ea typeface="Microsoft JhengHei" charset="-120"/>
                        <a:cs typeface="Microsoft JhengHei" charset="-120"/>
                      </a:endParaRPr>
                    </a:p>
                    <a:p>
                      <a:pPr marL="284400" lvl="0" indent="-180000" algn="l">
                        <a:lnSpc>
                          <a:spcPct val="100000"/>
                        </a:lnSpc>
                        <a:spcAft>
                          <a:spcPts val="1200"/>
                        </a:spcAft>
                        <a:buFont typeface="Arial" pitchFamily="34" charset="0"/>
                        <a:buChar char="•"/>
                      </a:pPr>
                      <a:r>
                        <a:rPr lang="zh-TW" altLang="en-US" sz="2200" kern="1200" dirty="0" smtClean="0">
                          <a:latin typeface="Microsoft JhengHei" charset="-120"/>
                          <a:ea typeface="Microsoft JhengHei" charset="-120"/>
                          <a:cs typeface="Microsoft JhengHei" charset="-120"/>
                        </a:rPr>
                        <a:t>瀕臨絕種的動物、蝴蝶生態、鳥類觀察</a:t>
                      </a:r>
                      <a:endParaRPr lang="en-US" altLang="zh-TW" sz="2200" kern="1200" dirty="0" smtClean="0">
                        <a:latin typeface="Microsoft JhengHei" charset="-120"/>
                        <a:ea typeface="Microsoft JhengHei" charset="-120"/>
                        <a:cs typeface="Microsoft JhengHei" charset="-120"/>
                      </a:endParaRPr>
                    </a:p>
                    <a:p>
                      <a:pPr marL="285750" lvl="0" indent="-180000" algn="just">
                        <a:lnSpc>
                          <a:spcPct val="100000"/>
                        </a:lnSpc>
                        <a:spcAft>
                          <a:spcPts val="1200"/>
                        </a:spcAft>
                        <a:buFont typeface="Arial" pitchFamily="34" charset="0"/>
                        <a:buChar char="•"/>
                      </a:pPr>
                      <a:r>
                        <a:rPr lang="zh-TW" altLang="en-US" sz="2200" kern="1200" dirty="0" smtClean="0">
                          <a:latin typeface="Microsoft JhengHei" charset="-120"/>
                          <a:ea typeface="Microsoft JhengHei" charset="-120"/>
                          <a:cs typeface="Microsoft JhengHei" charset="-120"/>
                        </a:rPr>
                        <a:t>校園或公園的樹、水生植物、行道樹</a:t>
                      </a:r>
                      <a:endParaRPr lang="en-US" altLang="zh-TW" sz="2200" kern="1200" dirty="0" smtClean="0">
                        <a:latin typeface="Microsoft JhengHei" charset="-120"/>
                        <a:ea typeface="Microsoft JhengHei" charset="-120"/>
                        <a:cs typeface="Microsoft JhengHei" charset="-12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en-US" sz="2400" b="1" kern="1200" dirty="0" smtClean="0">
                          <a:solidFill>
                            <a:srgbClr val="002060"/>
                          </a:solidFill>
                          <a:latin typeface="Microsoft JhengHei" charset="-120"/>
                          <a:ea typeface="Microsoft JhengHei" charset="-120"/>
                          <a:cs typeface="Microsoft JhengHei" charset="-120"/>
                        </a:rPr>
                        <a:t>選定探究專題</a:t>
                      </a:r>
                      <a:endParaRPr lang="en-US" altLang="zh-TW" sz="2400" b="1" kern="1200" dirty="0" smtClean="0">
                        <a:solidFill>
                          <a:srgbClr val="002060"/>
                        </a:solidFill>
                        <a:latin typeface="Microsoft JhengHei" charset="-120"/>
                        <a:ea typeface="Microsoft JhengHei" charset="-120"/>
                        <a:cs typeface="Microsoft JhengHei" charset="-120"/>
                      </a:endParaRPr>
                    </a:p>
                  </a:txBody>
                  <a:tcPr marL="68580" marR="68580" marT="0" marB="0" anchor="ctr">
                    <a:lnL w="19050" cap="flat" cmpd="sng" algn="ctr">
                      <a:solidFill>
                        <a:srgbClr val="FF6600"/>
                      </a:solidFill>
                      <a:prstDash val="dash"/>
                      <a:round/>
                      <a:headEnd type="none" w="med" len="med"/>
                      <a:tailEnd type="none" w="med" len="med"/>
                    </a:lnL>
                    <a:lnR w="19050" cap="flat" cmpd="sng" algn="ctr">
                      <a:solidFill>
                        <a:srgbClr val="FF6600"/>
                      </a:solidFill>
                      <a:prstDash val="dash"/>
                      <a:round/>
                      <a:headEnd type="none" w="med" len="med"/>
                      <a:tailEnd type="none" w="med" len="med"/>
                    </a:lnR>
                    <a:lnT w="19050" cap="flat" cmpd="sng" algn="ctr">
                      <a:solidFill>
                        <a:srgbClr val="FF6600"/>
                      </a:solidFill>
                      <a:prstDash val="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tc>
                  <a:txBody>
                    <a:bodyPr/>
                    <a:lstStyle/>
                    <a:p>
                      <a:pPr algn="just">
                        <a:lnSpc>
                          <a:spcPct val="100000"/>
                        </a:lnSpc>
                        <a:spcAft>
                          <a:spcPts val="600"/>
                        </a:spcAft>
                      </a:pPr>
                      <a:r>
                        <a:rPr lang="en-US" altLang="zh-TW" sz="2400" b="1" kern="1200" dirty="0" smtClean="0">
                          <a:solidFill>
                            <a:srgbClr val="002060"/>
                          </a:solidFill>
                          <a:latin typeface="Microsoft JhengHei" charset="-120"/>
                          <a:ea typeface="Microsoft JhengHei" charset="-120"/>
                          <a:cs typeface="Microsoft JhengHei" charset="-120"/>
                        </a:rPr>
                        <a:t>KWL</a:t>
                      </a:r>
                      <a:r>
                        <a:rPr lang="zh-TW" altLang="en-US" sz="2400" b="1" kern="1200" dirty="0" smtClean="0">
                          <a:solidFill>
                            <a:srgbClr val="002060"/>
                          </a:solidFill>
                          <a:latin typeface="Microsoft JhengHei" charset="-120"/>
                          <a:ea typeface="Microsoft JhengHei" charset="-120"/>
                          <a:cs typeface="Microsoft JhengHei" charset="-120"/>
                        </a:rPr>
                        <a:t>、</a:t>
                      </a:r>
                      <a:r>
                        <a:rPr lang="en-US" altLang="zh-TW" sz="2400" b="1" kern="1200" dirty="0" smtClean="0">
                          <a:solidFill>
                            <a:srgbClr val="002060"/>
                          </a:solidFill>
                          <a:latin typeface="Microsoft JhengHei" charset="-120"/>
                          <a:ea typeface="Microsoft JhengHei" charset="-120"/>
                          <a:cs typeface="Microsoft JhengHei" charset="-120"/>
                        </a:rPr>
                        <a:t>5W1H</a:t>
                      </a:r>
                      <a:r>
                        <a:rPr lang="zh-TW" altLang="en-US" sz="2400" b="1" kern="1200" dirty="0" smtClean="0">
                          <a:solidFill>
                            <a:srgbClr val="002060"/>
                          </a:solidFill>
                          <a:latin typeface="Microsoft JhengHei" charset="-120"/>
                          <a:ea typeface="Microsoft JhengHei" charset="-120"/>
                          <a:cs typeface="Microsoft JhengHei" charset="-120"/>
                        </a:rPr>
                        <a:t>、閱讀理解教學、小組討論</a:t>
                      </a:r>
                      <a:endParaRPr lang="en-US" altLang="zh-TW" sz="2400" b="1" kern="1200" dirty="0" smtClean="0">
                        <a:solidFill>
                          <a:srgbClr val="002060"/>
                        </a:solidFill>
                        <a:latin typeface="Microsoft JhengHei" charset="-120"/>
                        <a:ea typeface="Microsoft JhengHei" charset="-120"/>
                        <a:cs typeface="Microsoft JhengHei" charset="-120"/>
                      </a:endParaRPr>
                    </a:p>
                    <a:p>
                      <a:pPr algn="just">
                        <a:lnSpc>
                          <a:spcPct val="100000"/>
                        </a:lnSpc>
                        <a:spcAft>
                          <a:spcPts val="0"/>
                        </a:spcAft>
                      </a:pPr>
                      <a:r>
                        <a:rPr lang="zh-TW" altLang="en-US" sz="2200" b="1" kern="1200" dirty="0" smtClean="0">
                          <a:solidFill>
                            <a:srgbClr val="FF6600"/>
                          </a:solidFill>
                          <a:latin typeface="Microsoft JhengHei" charset="-120"/>
                          <a:ea typeface="Microsoft JhengHei" charset="-120"/>
                          <a:cs typeface="Microsoft JhengHei" charset="-120"/>
                        </a:rPr>
                        <a:t>參考之國語課文</a:t>
                      </a:r>
                      <a:r>
                        <a:rPr lang="zh-TW" altLang="en-US" sz="2200" kern="1200" dirty="0" smtClean="0">
                          <a:solidFill>
                            <a:srgbClr val="002060"/>
                          </a:solidFill>
                          <a:latin typeface="Microsoft JhengHei" charset="-120"/>
                          <a:ea typeface="Microsoft JhengHei" charset="-120"/>
                          <a:cs typeface="Microsoft JhengHei" charset="-120"/>
                        </a:rPr>
                        <a:t>：</a:t>
                      </a:r>
                      <a:endParaRPr lang="en-US" altLang="zh-TW" sz="2200" kern="1200" dirty="0" smtClean="0">
                        <a:solidFill>
                          <a:srgbClr val="002060"/>
                        </a:solidFill>
                        <a:latin typeface="Microsoft JhengHei" charset="-120"/>
                        <a:ea typeface="Microsoft JhengHei" charset="-120"/>
                        <a:cs typeface="Microsoft JhengHei" charset="-120"/>
                      </a:endParaRPr>
                    </a:p>
                    <a:p>
                      <a:pPr marL="285750" indent="-180000" algn="just">
                        <a:lnSpc>
                          <a:spcPct val="100000"/>
                        </a:lnSpc>
                        <a:spcBef>
                          <a:spcPts val="600"/>
                        </a:spcBef>
                        <a:spcAft>
                          <a:spcPts val="1200"/>
                        </a:spcAft>
                        <a:buFont typeface="Arial" pitchFamily="34" charset="0"/>
                        <a:buChar char="•"/>
                      </a:pPr>
                      <a:r>
                        <a:rPr lang="zh-TW" altLang="en-US" sz="2200" kern="1200" dirty="0" smtClean="0">
                          <a:latin typeface="Microsoft JhengHei" charset="-120"/>
                          <a:ea typeface="Microsoft JhengHei" charset="-120"/>
                          <a:cs typeface="Microsoft JhengHei" charset="-120"/>
                        </a:rPr>
                        <a:t>尋找石虎的女孩、珍珠光彩的蝴蝶夢、溪谷間的野鳥</a:t>
                      </a:r>
                      <a:endParaRPr lang="en-US" altLang="zh-TW" sz="2200" kern="1200" dirty="0" smtClean="0">
                        <a:latin typeface="Microsoft JhengHei" charset="-120"/>
                        <a:ea typeface="Microsoft JhengHei" charset="-120"/>
                        <a:cs typeface="Microsoft JhengHei" charset="-120"/>
                      </a:endParaRPr>
                    </a:p>
                    <a:p>
                      <a:pPr marL="285750" indent="-180000" algn="just">
                        <a:lnSpc>
                          <a:spcPct val="100000"/>
                        </a:lnSpc>
                        <a:spcAft>
                          <a:spcPts val="0"/>
                        </a:spcAft>
                        <a:buFont typeface="Arial" pitchFamily="34" charset="0"/>
                        <a:buChar char="•"/>
                      </a:pPr>
                      <a:r>
                        <a:rPr lang="zh-TW" altLang="en-US" sz="2200" kern="1200" dirty="0" smtClean="0">
                          <a:latin typeface="Microsoft JhengHei" charset="-120"/>
                          <a:ea typeface="Microsoft JhengHei" charset="-120"/>
                          <a:cs typeface="Microsoft JhengHei" charset="-120"/>
                        </a:rPr>
                        <a:t>樹的語言、一池子的綠、窗口邊的臺灣欒樹</a:t>
                      </a:r>
                      <a:endParaRPr lang="zh-TW" altLang="en-US" sz="2200" b="1" kern="1200" dirty="0" smtClean="0">
                        <a:solidFill>
                          <a:srgbClr val="002060"/>
                        </a:solidFill>
                        <a:latin typeface="Microsoft JhengHei" charset="-120"/>
                        <a:ea typeface="Microsoft JhengHei" charset="-120"/>
                        <a:cs typeface="Microsoft JhengHei" charset="-120"/>
                      </a:endParaRPr>
                    </a:p>
                  </a:txBody>
                  <a:tcPr marL="68580" marR="68580" marT="0" marB="0" anchor="ctr">
                    <a:lnL w="19050" cap="flat" cmpd="sng" algn="ctr">
                      <a:solidFill>
                        <a:srgbClr val="FF6600"/>
                      </a:solidFill>
                      <a:prstDash val="dash"/>
                      <a:round/>
                      <a:headEnd type="none" w="med" len="med"/>
                      <a:tailEnd type="none" w="med" len="med"/>
                    </a:lnL>
                    <a:lnR w="28575" cap="flat" cmpd="sng" algn="ctr">
                      <a:solidFill>
                        <a:srgbClr val="FF6600"/>
                      </a:solidFill>
                      <a:prstDash val="solid"/>
                      <a:round/>
                      <a:headEnd type="none" w="med" len="med"/>
                      <a:tailEnd type="none" w="med" len="med"/>
                    </a:lnR>
                    <a:lnT w="19050" cap="flat" cmpd="sng" algn="ctr">
                      <a:solidFill>
                        <a:srgbClr val="FF6600"/>
                      </a:solidFill>
                      <a:prstDash val="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
        <p:nvSpPr>
          <p:cNvPr id="4" name="標題 1"/>
          <p:cNvSpPr txBox="1">
            <a:spLocks/>
          </p:cNvSpPr>
          <p:nvPr/>
        </p:nvSpPr>
        <p:spPr>
          <a:xfrm>
            <a:off x="562141" y="126285"/>
            <a:ext cx="8280920" cy="96120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100000"/>
              </a:lnSpc>
              <a:spcBef>
                <a:spcPts val="0"/>
              </a:spcBef>
            </a:pPr>
            <a:r>
              <a:rPr lang="zh-TW" altLang="en-US" sz="3900" b="1" dirty="0" smtClean="0">
                <a:solidFill>
                  <a:schemeClr val="accent2">
                    <a:lumMod val="75000"/>
                  </a:schemeClr>
                </a:solidFill>
                <a:latin typeface="微軟正黑體" panose="020B0604030504040204" pitchFamily="34" charset="-120"/>
                <a:ea typeface="微軟正黑體" panose="020B0604030504040204" pitchFamily="34" charset="-120"/>
              </a:rPr>
              <a:t>三、統</a:t>
            </a:r>
            <a:r>
              <a:rPr lang="zh-TW" altLang="en-US" sz="3900" b="1" dirty="0">
                <a:solidFill>
                  <a:schemeClr val="accent2">
                    <a:lumMod val="75000"/>
                  </a:schemeClr>
                </a:solidFill>
                <a:latin typeface="微軟正黑體" panose="020B0604030504040204" pitchFamily="34" charset="-120"/>
                <a:ea typeface="微軟正黑體" panose="020B0604030504040204" pitchFamily="34" charset="-120"/>
              </a:rPr>
              <a:t>整性主題</a:t>
            </a:r>
            <a:r>
              <a:rPr lang="en-US" altLang="zh-TW" sz="39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3900" b="1" dirty="0">
                <a:solidFill>
                  <a:schemeClr val="accent2">
                    <a:lumMod val="75000"/>
                  </a:schemeClr>
                </a:solidFill>
                <a:latin typeface="微軟正黑體" panose="020B0604030504040204" pitchFamily="34" charset="-120"/>
                <a:ea typeface="微軟正黑體" panose="020B0604030504040204" pitchFamily="34" charset="-120"/>
              </a:rPr>
              <a:t>專題</a:t>
            </a:r>
            <a:r>
              <a:rPr lang="en-US" altLang="zh-TW" sz="39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3900" b="1" dirty="0">
                <a:solidFill>
                  <a:schemeClr val="accent2">
                    <a:lumMod val="75000"/>
                  </a:schemeClr>
                </a:solidFill>
                <a:latin typeface="微軟正黑體" panose="020B0604030504040204" pitchFamily="34" charset="-120"/>
                <a:ea typeface="微軟正黑體" panose="020B0604030504040204" pitchFamily="34" charset="-120"/>
              </a:rPr>
              <a:t>議題探究</a:t>
            </a:r>
            <a:r>
              <a:rPr lang="zh-TW" altLang="en-US" sz="3900" b="1" dirty="0" smtClean="0">
                <a:solidFill>
                  <a:schemeClr val="accent2">
                    <a:lumMod val="75000"/>
                  </a:schemeClr>
                </a:solidFill>
                <a:latin typeface="微軟正黑體" panose="020B0604030504040204" pitchFamily="34" charset="-120"/>
                <a:ea typeface="微軟正黑體" panose="020B0604030504040204" pitchFamily="34" charset="-120"/>
              </a:rPr>
              <a:t>課程示例</a:t>
            </a:r>
            <a:endParaRPr lang="en-US" altLang="zh-TW" sz="3900" b="1" dirty="0" smtClean="0">
              <a:solidFill>
                <a:schemeClr val="accent2">
                  <a:lumMod val="75000"/>
                </a:schemeClr>
              </a:solidFill>
              <a:latin typeface="微軟正黑體" panose="020B0604030504040204" pitchFamily="34" charset="-120"/>
              <a:ea typeface="微軟正黑體" panose="020B0604030504040204" pitchFamily="34" charset="-120"/>
            </a:endParaRPr>
          </a:p>
          <a:p>
            <a:pPr>
              <a:lnSpc>
                <a:spcPct val="100000"/>
              </a:lnSpc>
              <a:spcBef>
                <a:spcPts val="0"/>
              </a:spcBef>
            </a:pPr>
            <a:r>
              <a:rPr lang="en-US" altLang="zh-TW" sz="3200" b="1" dirty="0" smtClean="0">
                <a:solidFill>
                  <a:srgbClr val="0000FF"/>
                </a:solidFill>
                <a:latin typeface="微軟正黑體" panose="020B0604030504040204" pitchFamily="34" charset="-120"/>
                <a:ea typeface="微軟正黑體" panose="020B0604030504040204" pitchFamily="34" charset="-120"/>
              </a:rPr>
              <a:t>  </a:t>
            </a:r>
            <a:r>
              <a:rPr lang="zh-TW" altLang="en-US" sz="3200" b="1" dirty="0" smtClean="0">
                <a:solidFill>
                  <a:srgbClr val="0000FF"/>
                </a:solidFill>
                <a:latin typeface="微軟正黑體" panose="020B0604030504040204" pitchFamily="34" charset="-120"/>
                <a:ea typeface="微軟正黑體" panose="020B0604030504040204" pitchFamily="34" charset="-120"/>
              </a:rPr>
              <a:t>           </a:t>
            </a:r>
            <a:r>
              <a:rPr lang="en-US" altLang="zh-TW" sz="3200" b="1" dirty="0" smtClean="0">
                <a:solidFill>
                  <a:srgbClr val="0000FF"/>
                </a:solidFill>
                <a:latin typeface="微軟正黑體" panose="020B0604030504040204" pitchFamily="34" charset="-120"/>
                <a:ea typeface="微軟正黑體" panose="020B0604030504040204" pitchFamily="34" charset="-120"/>
              </a:rPr>
              <a:t>—</a:t>
            </a:r>
            <a:r>
              <a:rPr lang="zh-TW" altLang="en-US" sz="3200" b="1" dirty="0" smtClean="0">
                <a:solidFill>
                  <a:srgbClr val="0000FF"/>
                </a:solidFill>
                <a:latin typeface="微軟正黑體" panose="020B0604030504040204" pitchFamily="34" charset="-120"/>
                <a:ea typeface="微軟正黑體" panose="020B0604030504040204" pitchFamily="34" charset="-120"/>
              </a:rPr>
              <a:t>自然</a:t>
            </a:r>
            <a:r>
              <a:rPr lang="zh-TW" altLang="en-US" sz="3200" b="1" dirty="0">
                <a:solidFill>
                  <a:srgbClr val="0000FF"/>
                </a:solidFill>
                <a:latin typeface="微軟正黑體" panose="020B0604030504040204" pitchFamily="34" charset="-120"/>
                <a:ea typeface="微軟正黑體" panose="020B0604030504040204" pitchFamily="34" charset="-120"/>
              </a:rPr>
              <a:t>觀察家的閱讀</a:t>
            </a:r>
            <a:r>
              <a:rPr lang="zh-TW" altLang="en-US" sz="3200" b="1" dirty="0" smtClean="0">
                <a:solidFill>
                  <a:srgbClr val="0000FF"/>
                </a:solidFill>
                <a:latin typeface="微軟正黑體" panose="020B0604030504040204" pitchFamily="34" charset="-120"/>
                <a:ea typeface="微軟正黑體" panose="020B0604030504040204" pitchFamily="34" charset="-120"/>
              </a:rPr>
              <a:t>探究</a:t>
            </a:r>
            <a:r>
              <a:rPr lang="en-US" altLang="zh-TW" sz="3200" b="1" dirty="0" smtClean="0">
                <a:solidFill>
                  <a:srgbClr val="0000FF"/>
                </a:solidFill>
                <a:latin typeface="微軟正黑體" panose="020B0604030504040204" pitchFamily="34" charset="-120"/>
                <a:ea typeface="微軟正黑體" panose="020B0604030504040204" pitchFamily="34" charset="-120"/>
              </a:rPr>
              <a:t>—Ⅳ</a:t>
            </a:r>
            <a:endParaRPr lang="zh-TW" altLang="en-US" sz="32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7327505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3878118920"/>
              </p:ext>
            </p:extLst>
          </p:nvPr>
        </p:nvGraphicFramePr>
        <p:xfrm>
          <a:off x="424947" y="1068502"/>
          <a:ext cx="8561398" cy="5511800"/>
        </p:xfrm>
        <a:graphic>
          <a:graphicData uri="http://schemas.openxmlformats.org/drawingml/2006/table">
            <a:tbl>
              <a:tblPr firstRow="1" firstCol="1" bandRow="1">
                <a:tableStyleId>{2D5ABB26-0587-4C30-8999-92F81FD0307C}</a:tableStyleId>
              </a:tblPr>
              <a:tblGrid>
                <a:gridCol w="1465856">
                  <a:extLst>
                    <a:ext uri="{9D8B030D-6E8A-4147-A177-3AD203B41FA5}">
                      <a16:colId xmlns="" xmlns:a16="http://schemas.microsoft.com/office/drawing/2014/main" val="20000"/>
                    </a:ext>
                  </a:extLst>
                </a:gridCol>
                <a:gridCol w="4525762">
                  <a:extLst>
                    <a:ext uri="{9D8B030D-6E8A-4147-A177-3AD203B41FA5}">
                      <a16:colId xmlns="" xmlns:a16="http://schemas.microsoft.com/office/drawing/2014/main" val="20001"/>
                    </a:ext>
                  </a:extLst>
                </a:gridCol>
                <a:gridCol w="2569780">
                  <a:extLst>
                    <a:ext uri="{9D8B030D-6E8A-4147-A177-3AD203B41FA5}">
                      <a16:colId xmlns="" xmlns:a16="http://schemas.microsoft.com/office/drawing/2014/main" val="20002"/>
                    </a:ext>
                  </a:extLst>
                </a:gridCol>
              </a:tblGrid>
              <a:tr h="711347">
                <a:tc>
                  <a:txBody>
                    <a:bodyPr/>
                    <a:lstStyle/>
                    <a:p>
                      <a:pPr algn="ctr">
                        <a:lnSpc>
                          <a:spcPct val="100000"/>
                        </a:lnSpc>
                        <a:spcAft>
                          <a:spcPts val="0"/>
                        </a:spcAft>
                      </a:pPr>
                      <a:r>
                        <a:rPr lang="zh-TW" sz="2400" b="1" kern="100" dirty="0" smtClean="0">
                          <a:solidFill>
                            <a:srgbClr val="D70050"/>
                          </a:solidFill>
                          <a:effectLst/>
                          <a:latin typeface="Microsoft JhengHei" charset="-120"/>
                          <a:ea typeface="Microsoft JhengHei" charset="-120"/>
                          <a:cs typeface="Microsoft JhengHei" charset="-120"/>
                        </a:rPr>
                        <a:t>探究歷程</a:t>
                      </a:r>
                      <a:endParaRPr lang="zh-TW" sz="2400" b="1" kern="100" dirty="0">
                        <a:solidFill>
                          <a:srgbClr val="D70050"/>
                        </a:solidFill>
                        <a:effectLst/>
                        <a:latin typeface="Microsoft JhengHei" charset="-120"/>
                        <a:ea typeface="Microsoft JhengHei" charset="-120"/>
                        <a:cs typeface="Microsoft JhengHei" charset="-120"/>
                      </a:endParaRPr>
                    </a:p>
                  </a:txBody>
                  <a:tcPr marL="68580" marR="68580" marT="0" marB="0" anchor="ctr">
                    <a:lnL w="28575" cap="flat" cmpd="sng" algn="ctr">
                      <a:solidFill>
                        <a:srgbClr val="FF6600"/>
                      </a:solidFill>
                      <a:prstDash val="solid"/>
                      <a:round/>
                      <a:headEnd type="none" w="med" len="med"/>
                      <a:tailEnd type="none" w="med" len="med"/>
                    </a:lnL>
                    <a:lnR w="19050" cap="flat" cmpd="sng" algn="ctr">
                      <a:solidFill>
                        <a:srgbClr val="FF6600"/>
                      </a:solidFill>
                      <a:prstDash val="dash"/>
                      <a:round/>
                      <a:headEnd type="none" w="med" len="med"/>
                      <a:tailEnd type="none" w="med" len="med"/>
                    </a:lnR>
                    <a:lnT w="28575" cap="flat" cmpd="sng" algn="ctr">
                      <a:solidFill>
                        <a:srgbClr val="FF6600"/>
                      </a:solidFill>
                      <a:prstDash val="solid"/>
                      <a:round/>
                      <a:headEnd type="none" w="med" len="med"/>
                      <a:tailEnd type="none" w="med" len="med"/>
                    </a:lnT>
                    <a:lnB w="19050" cap="flat" cmpd="sng" algn="ctr">
                      <a:solidFill>
                        <a:srgbClr val="FF6600"/>
                      </a:solidFill>
                      <a:prstDash val="dash"/>
                      <a:round/>
                      <a:headEnd type="none" w="med" len="med"/>
                      <a:tailEnd type="none" w="med" len="med"/>
                    </a:lnB>
                    <a:solidFill>
                      <a:schemeClr val="accent6">
                        <a:lumMod val="20000"/>
                        <a:lumOff val="80000"/>
                      </a:schemeClr>
                    </a:solidFill>
                  </a:tcPr>
                </a:tc>
                <a:tc>
                  <a:txBody>
                    <a:bodyPr/>
                    <a:lstStyle/>
                    <a:p>
                      <a:pPr algn="ctr">
                        <a:lnSpc>
                          <a:spcPct val="100000"/>
                        </a:lnSpc>
                        <a:spcAft>
                          <a:spcPts val="0"/>
                        </a:spcAft>
                      </a:pPr>
                      <a:r>
                        <a:rPr lang="zh-TW" altLang="en-US" sz="2400" b="1" kern="100" dirty="0" smtClean="0">
                          <a:solidFill>
                            <a:srgbClr val="D70050"/>
                          </a:solidFill>
                          <a:effectLst/>
                          <a:latin typeface="Microsoft JhengHei" charset="-120"/>
                          <a:ea typeface="Microsoft JhengHei" charset="-120"/>
                          <a:cs typeface="Microsoft JhengHei" charset="-120"/>
                        </a:rPr>
                        <a:t>探究表現</a:t>
                      </a:r>
                      <a:endParaRPr lang="zh-TW" sz="2400" b="1" kern="100" dirty="0">
                        <a:solidFill>
                          <a:srgbClr val="D70050"/>
                        </a:solidFill>
                        <a:effectLst/>
                        <a:latin typeface="Microsoft JhengHei" charset="-120"/>
                        <a:ea typeface="Microsoft JhengHei" charset="-120"/>
                        <a:cs typeface="Microsoft JhengHei" charset="-120"/>
                      </a:endParaRPr>
                    </a:p>
                  </a:txBody>
                  <a:tcPr marL="68580" marR="68580" marT="0" marB="0" anchor="ctr">
                    <a:lnL w="19050" cap="flat" cmpd="sng" algn="ctr">
                      <a:solidFill>
                        <a:srgbClr val="FF6600"/>
                      </a:solidFill>
                      <a:prstDash val="dash"/>
                      <a:round/>
                      <a:headEnd type="none" w="med" len="med"/>
                      <a:tailEnd type="none" w="med" len="med"/>
                    </a:lnL>
                    <a:lnR w="19050" cap="flat" cmpd="sng" algn="ctr">
                      <a:solidFill>
                        <a:srgbClr val="FF6600"/>
                      </a:solidFill>
                      <a:prstDash val="dash"/>
                      <a:round/>
                      <a:headEnd type="none" w="med" len="med"/>
                      <a:tailEnd type="none" w="med" len="med"/>
                    </a:lnR>
                    <a:lnT w="28575" cap="flat" cmpd="sng" algn="ctr">
                      <a:solidFill>
                        <a:srgbClr val="FF6600"/>
                      </a:solidFill>
                      <a:prstDash val="solid"/>
                      <a:round/>
                      <a:headEnd type="none" w="med" len="med"/>
                      <a:tailEnd type="none" w="med" len="med"/>
                    </a:lnT>
                    <a:lnB w="19050" cap="flat" cmpd="sng" algn="ctr">
                      <a:solidFill>
                        <a:srgbClr val="FF6600"/>
                      </a:solidFill>
                      <a:prstDash val="dash"/>
                      <a:round/>
                      <a:headEnd type="none" w="med" len="med"/>
                      <a:tailEnd type="none" w="med" len="med"/>
                    </a:lnB>
                    <a:solidFill>
                      <a:schemeClr val="accent6">
                        <a:lumMod val="20000"/>
                        <a:lumOff val="80000"/>
                      </a:schemeClr>
                    </a:solidFill>
                  </a:tcPr>
                </a:tc>
                <a:tc>
                  <a:txBody>
                    <a:bodyPr/>
                    <a:lstStyle/>
                    <a:p>
                      <a:pPr algn="ctr">
                        <a:lnSpc>
                          <a:spcPct val="100000"/>
                        </a:lnSpc>
                        <a:spcAft>
                          <a:spcPts val="0"/>
                        </a:spcAft>
                      </a:pPr>
                      <a:r>
                        <a:rPr lang="zh-TW" sz="2400" b="1" kern="100" dirty="0" smtClean="0">
                          <a:solidFill>
                            <a:srgbClr val="D70050"/>
                          </a:solidFill>
                          <a:effectLst/>
                          <a:latin typeface="Microsoft JhengHei" charset="-120"/>
                          <a:ea typeface="Microsoft JhengHei" charset="-120"/>
                          <a:cs typeface="Microsoft JhengHei" charset="-120"/>
                        </a:rPr>
                        <a:t>教學方法</a:t>
                      </a:r>
                      <a:r>
                        <a:rPr lang="en-US" sz="2400" b="1" kern="100" dirty="0" smtClean="0">
                          <a:solidFill>
                            <a:srgbClr val="D70050"/>
                          </a:solidFill>
                          <a:effectLst/>
                          <a:latin typeface="Microsoft JhengHei" charset="-120"/>
                          <a:ea typeface="Microsoft JhengHei" charset="-120"/>
                          <a:cs typeface="Microsoft JhengHei" charset="-120"/>
                        </a:rPr>
                        <a:t>/</a:t>
                      </a:r>
                    </a:p>
                    <a:p>
                      <a:pPr algn="ctr">
                        <a:lnSpc>
                          <a:spcPct val="100000"/>
                        </a:lnSpc>
                        <a:spcAft>
                          <a:spcPts val="0"/>
                        </a:spcAft>
                      </a:pPr>
                      <a:r>
                        <a:rPr lang="zh-TW" sz="2400" b="1" kern="100" dirty="0" smtClean="0">
                          <a:solidFill>
                            <a:srgbClr val="D70050"/>
                          </a:solidFill>
                          <a:effectLst/>
                          <a:latin typeface="Microsoft JhengHei" charset="-120"/>
                          <a:ea typeface="Microsoft JhengHei" charset="-120"/>
                          <a:cs typeface="Microsoft JhengHei" charset="-120"/>
                        </a:rPr>
                        <a:t>學習策略舉隅</a:t>
                      </a:r>
                      <a:endParaRPr lang="zh-TW" sz="2400" b="1" kern="100" dirty="0">
                        <a:solidFill>
                          <a:srgbClr val="D70050"/>
                        </a:solidFill>
                        <a:effectLst/>
                        <a:latin typeface="Microsoft JhengHei" charset="-120"/>
                        <a:ea typeface="Microsoft JhengHei" charset="-120"/>
                        <a:cs typeface="Microsoft JhengHei" charset="-120"/>
                      </a:endParaRPr>
                    </a:p>
                  </a:txBody>
                  <a:tcPr marL="68580" marR="68580" marT="0" marB="0" anchor="ctr">
                    <a:lnL w="19050" cap="flat" cmpd="sng" algn="ctr">
                      <a:solidFill>
                        <a:srgbClr val="FF6600"/>
                      </a:solidFill>
                      <a:prstDash val="dash"/>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19050" cap="flat" cmpd="sng" algn="ctr">
                      <a:solidFill>
                        <a:srgbClr val="FF6600"/>
                      </a:solidFill>
                      <a:prstDash val="dash"/>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0000"/>
                  </a:ext>
                </a:extLst>
              </a:tr>
              <a:tr h="43668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i="0" kern="1200" dirty="0" smtClean="0">
                          <a:solidFill>
                            <a:schemeClr val="tx1"/>
                          </a:solidFill>
                          <a:latin typeface="Microsoft JhengHei" charset="-120"/>
                          <a:ea typeface="Microsoft JhengHei" charset="-120"/>
                          <a:cs typeface="Microsoft JhengHei" charset="-120"/>
                        </a:rPr>
                        <a:t>計畫</a:t>
                      </a:r>
                      <a:endParaRPr lang="en-US" altLang="zh-TW" sz="2400" b="1" i="0" kern="1200" dirty="0" smtClean="0">
                        <a:solidFill>
                          <a:schemeClr val="tx1"/>
                        </a:solidFill>
                        <a:latin typeface="Microsoft JhengHei" charset="-120"/>
                        <a:ea typeface="Microsoft JhengHei" charset="-120"/>
                        <a:cs typeface="Microsoft JhengHei"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i="0" kern="1200" dirty="0" smtClean="0">
                          <a:solidFill>
                            <a:schemeClr val="tx1"/>
                          </a:solidFill>
                          <a:latin typeface="Microsoft JhengHei" charset="-120"/>
                          <a:ea typeface="Microsoft JhengHei" charset="-120"/>
                          <a:cs typeface="Microsoft JhengHei" charset="-120"/>
                        </a:rPr>
                        <a:t>與</a:t>
                      </a:r>
                      <a:endParaRPr lang="en-US" altLang="zh-TW" sz="2400" b="1" i="0" kern="1200" dirty="0" smtClean="0">
                        <a:solidFill>
                          <a:schemeClr val="tx1"/>
                        </a:solidFill>
                        <a:latin typeface="Microsoft JhengHei" charset="-120"/>
                        <a:ea typeface="Microsoft JhengHei" charset="-120"/>
                        <a:cs typeface="Microsoft JhengHei"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i="0" kern="1200" dirty="0" smtClean="0">
                          <a:solidFill>
                            <a:schemeClr val="tx1"/>
                          </a:solidFill>
                          <a:latin typeface="Microsoft JhengHei" charset="-120"/>
                          <a:ea typeface="Microsoft JhengHei" charset="-120"/>
                          <a:cs typeface="Microsoft JhengHei" charset="-120"/>
                        </a:rPr>
                        <a:t>執行</a:t>
                      </a:r>
                      <a:endParaRPr lang="en-US" altLang="zh-TW" sz="2400" b="1" i="0" kern="1200" dirty="0" smtClean="0">
                        <a:solidFill>
                          <a:schemeClr val="tx1"/>
                        </a:solidFill>
                        <a:latin typeface="Microsoft JhengHei" charset="-120"/>
                        <a:ea typeface="Microsoft JhengHei" charset="-120"/>
                        <a:cs typeface="Microsoft JhengHei"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0" kern="1200" dirty="0" smtClean="0">
                          <a:solidFill>
                            <a:schemeClr val="tx1"/>
                          </a:solidFill>
                          <a:latin typeface="Microsoft JhengHei" charset="-120"/>
                          <a:ea typeface="Microsoft JhengHei" charset="-120"/>
                          <a:cs typeface="Microsoft JhengHei" charset="-120"/>
                        </a:rPr>
                        <a:t>（</a:t>
                      </a:r>
                      <a:r>
                        <a:rPr lang="en-US" altLang="zh-TW" sz="2400" b="0" kern="1200" dirty="0" smtClean="0">
                          <a:solidFill>
                            <a:schemeClr val="tx1"/>
                          </a:solidFill>
                          <a:latin typeface="Microsoft JhengHei" charset="-120"/>
                          <a:ea typeface="Microsoft JhengHei" charset="-120"/>
                          <a:cs typeface="Microsoft JhengHei" charset="-120"/>
                        </a:rPr>
                        <a:t>3</a:t>
                      </a:r>
                      <a:r>
                        <a:rPr lang="zh-TW" altLang="zh-TW" sz="2400" b="0" kern="1200" dirty="0" smtClean="0">
                          <a:solidFill>
                            <a:schemeClr val="tx1"/>
                          </a:solidFill>
                          <a:latin typeface="Microsoft JhengHei" charset="-120"/>
                          <a:ea typeface="Microsoft JhengHei" charset="-120"/>
                          <a:cs typeface="Microsoft JhengHei" charset="-120"/>
                        </a:rPr>
                        <a:t>節</a:t>
                      </a:r>
                      <a:r>
                        <a:rPr lang="zh-TW" altLang="en-US" sz="2400" b="0" kern="1200" dirty="0" smtClean="0">
                          <a:solidFill>
                            <a:schemeClr val="tx1"/>
                          </a:solidFill>
                          <a:latin typeface="Microsoft JhengHei" charset="-120"/>
                          <a:ea typeface="Microsoft JhengHei" charset="-120"/>
                          <a:cs typeface="Microsoft JhengHei" charset="-120"/>
                        </a:rPr>
                        <a:t>）</a:t>
                      </a:r>
                      <a:endParaRPr lang="zh-TW" altLang="zh-TW" sz="2400" b="0" kern="1200" dirty="0" smtClean="0">
                        <a:solidFill>
                          <a:schemeClr val="tx1"/>
                        </a:solidFill>
                        <a:latin typeface="Microsoft JhengHei" charset="-120"/>
                        <a:ea typeface="Microsoft JhengHei" charset="-120"/>
                        <a:cs typeface="Microsoft JhengHei" charset="-120"/>
                      </a:endParaRPr>
                    </a:p>
                    <a:p>
                      <a:pPr algn="ctr">
                        <a:lnSpc>
                          <a:spcPct val="100000"/>
                        </a:lnSpc>
                        <a:spcAft>
                          <a:spcPts val="0"/>
                        </a:spcAft>
                      </a:pPr>
                      <a:endParaRPr lang="zh-TW" sz="2300" b="0" kern="1200" dirty="0">
                        <a:solidFill>
                          <a:srgbClr val="002060"/>
                        </a:solidFill>
                        <a:latin typeface="Microsoft JhengHei" charset="-120"/>
                        <a:ea typeface="Microsoft JhengHei" charset="-120"/>
                        <a:cs typeface="Microsoft JhengHei" charset="-120"/>
                      </a:endParaRPr>
                    </a:p>
                  </a:txBody>
                  <a:tcPr marL="68580" marR="68580" marT="0" marB="0" anchor="ctr">
                    <a:lnL w="28575" cap="flat" cmpd="sng" algn="ctr">
                      <a:solidFill>
                        <a:srgbClr val="FF6600"/>
                      </a:solidFill>
                      <a:prstDash val="solid"/>
                      <a:round/>
                      <a:headEnd type="none" w="med" len="med"/>
                      <a:tailEnd type="none" w="med" len="med"/>
                    </a:lnL>
                    <a:lnR w="19050" cap="flat" cmpd="sng" algn="ctr">
                      <a:solidFill>
                        <a:srgbClr val="FF6600"/>
                      </a:solidFill>
                      <a:prstDash val="dash"/>
                      <a:round/>
                      <a:headEnd type="none" w="med" len="med"/>
                      <a:tailEnd type="none" w="med" len="med"/>
                    </a:lnR>
                    <a:lnT w="19050" cap="flat" cmpd="sng" algn="ctr">
                      <a:solidFill>
                        <a:srgbClr val="FF6600"/>
                      </a:solidFill>
                      <a:prstDash val="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en-US" sz="2400" b="1" kern="1200" dirty="0" smtClean="0">
                          <a:solidFill>
                            <a:srgbClr val="002060"/>
                          </a:solidFill>
                          <a:latin typeface="Microsoft JhengHei" charset="-120"/>
                          <a:ea typeface="Microsoft JhengHei" charset="-120"/>
                          <a:cs typeface="Microsoft JhengHei" charset="-120"/>
                        </a:rPr>
                        <a:t>探究目的</a:t>
                      </a:r>
                      <a:endParaRPr lang="en-US" altLang="zh-TW" sz="2400" b="1" kern="1200" dirty="0" smtClean="0">
                        <a:solidFill>
                          <a:srgbClr val="002060"/>
                        </a:solidFill>
                        <a:latin typeface="Microsoft JhengHei" charset="-120"/>
                        <a:ea typeface="Microsoft JhengHei" charset="-120"/>
                        <a:cs typeface="Microsoft JhengHei" charset="-12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zh-TW" altLang="en-US" sz="2200" kern="1200" dirty="0" smtClean="0">
                          <a:latin typeface="Microsoft JhengHei" charset="-120"/>
                          <a:ea typeface="Microsoft JhengHei" charset="-120"/>
                          <a:cs typeface="Microsoft JhengHei" charset="-120"/>
                        </a:rPr>
                        <a:t>區分文本中的事實和觀點，驗證文本陳述的事實，或對探究專題有進一步的了解。</a:t>
                      </a:r>
                      <a:endParaRPr lang="en-US" altLang="zh-TW" sz="2200" kern="1200" dirty="0" smtClean="0">
                        <a:latin typeface="Microsoft JhengHei" charset="-120"/>
                        <a:ea typeface="Microsoft JhengHei" charset="-120"/>
                        <a:cs typeface="Microsoft JhengHei" charset="-120"/>
                      </a:endParaRPr>
                    </a:p>
                    <a:p>
                      <a:pPr marL="0" marR="0" lvl="0" indent="0" algn="just" defTabSz="914400" rtl="0" eaLnBrk="1" fontAlgn="auto" latinLnBrk="0" hangingPunct="1">
                        <a:lnSpc>
                          <a:spcPct val="100000"/>
                        </a:lnSpc>
                        <a:spcBef>
                          <a:spcPts val="1000"/>
                        </a:spcBef>
                        <a:spcAft>
                          <a:spcPts val="0"/>
                        </a:spcAft>
                        <a:buClrTx/>
                        <a:buSzTx/>
                        <a:buFontTx/>
                        <a:buNone/>
                        <a:tabLst/>
                        <a:defRPr/>
                      </a:pPr>
                      <a:r>
                        <a:rPr lang="zh-TW" altLang="en-US" sz="2400" b="1" kern="1200" dirty="0" smtClean="0">
                          <a:solidFill>
                            <a:srgbClr val="002060"/>
                          </a:solidFill>
                          <a:latin typeface="Microsoft JhengHei" charset="-120"/>
                          <a:ea typeface="Microsoft JhengHei" charset="-120"/>
                          <a:cs typeface="Microsoft JhengHei" charset="-120"/>
                        </a:rPr>
                        <a:t>選定探究方法</a:t>
                      </a:r>
                      <a:endParaRPr lang="en-US" altLang="zh-TW" sz="2400" b="1" kern="1200" dirty="0" smtClean="0">
                        <a:solidFill>
                          <a:srgbClr val="002060"/>
                        </a:solidFill>
                        <a:latin typeface="Microsoft JhengHei" charset="-120"/>
                        <a:ea typeface="Microsoft JhengHei" charset="-120"/>
                        <a:cs typeface="Microsoft JhengHei" charset="-12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zh-TW" altLang="en-US" sz="2200" kern="1200" dirty="0" smtClean="0">
                          <a:latin typeface="Microsoft JhengHei" charset="-120"/>
                          <a:ea typeface="Microsoft JhengHei" charset="-120"/>
                          <a:cs typeface="Microsoft JhengHei" charset="-120"/>
                        </a:rPr>
                        <a:t>資料蒐查</a:t>
                      </a:r>
                      <a:endParaRPr lang="en-US" altLang="zh-TW" sz="2200" kern="1200" dirty="0" smtClean="0">
                        <a:latin typeface="Microsoft JhengHei" charset="-120"/>
                        <a:ea typeface="Microsoft JhengHei" charset="-120"/>
                        <a:cs typeface="Microsoft JhengHei" charset="-120"/>
                      </a:endParaRPr>
                    </a:p>
                    <a:p>
                      <a:pPr marL="285750" marR="0" lvl="0" indent="-285750" algn="l" defTabSz="914400" rtl="0" eaLnBrk="1" fontAlgn="auto" latinLnBrk="0" hangingPunct="1">
                        <a:lnSpc>
                          <a:spcPct val="100000"/>
                        </a:lnSpc>
                        <a:spcBef>
                          <a:spcPts val="300"/>
                        </a:spcBef>
                        <a:spcAft>
                          <a:spcPts val="0"/>
                        </a:spcAft>
                        <a:buClrTx/>
                        <a:buSzTx/>
                        <a:buFont typeface="Arial" pitchFamily="34" charset="0"/>
                        <a:buChar char="•"/>
                        <a:tabLst/>
                        <a:defRPr/>
                      </a:pPr>
                      <a:r>
                        <a:rPr lang="zh-TW" altLang="en-US" sz="2200" kern="1200" dirty="0" smtClean="0">
                          <a:latin typeface="Microsoft JhengHei" charset="-120"/>
                          <a:ea typeface="Microsoft JhengHei" charset="-120"/>
                          <a:cs typeface="Microsoft JhengHei" charset="-120"/>
                        </a:rPr>
                        <a:t>觀察或實驗</a:t>
                      </a:r>
                      <a:endParaRPr lang="en-US" altLang="zh-TW" sz="2200" kern="1200" dirty="0" smtClean="0">
                        <a:latin typeface="Microsoft JhengHei" charset="-120"/>
                        <a:ea typeface="Microsoft JhengHei" charset="-120"/>
                        <a:cs typeface="Microsoft JhengHei" charset="-120"/>
                      </a:endParaRPr>
                    </a:p>
                    <a:p>
                      <a:pPr marL="0" marR="0" lvl="0" indent="0" algn="just" defTabSz="914400" rtl="0" eaLnBrk="1" fontAlgn="auto" latinLnBrk="0" hangingPunct="1">
                        <a:lnSpc>
                          <a:spcPct val="100000"/>
                        </a:lnSpc>
                        <a:spcBef>
                          <a:spcPts val="1000"/>
                        </a:spcBef>
                        <a:spcAft>
                          <a:spcPts val="0"/>
                        </a:spcAft>
                        <a:buClrTx/>
                        <a:buSzTx/>
                        <a:buFontTx/>
                        <a:buNone/>
                        <a:tabLst/>
                        <a:defRPr/>
                      </a:pPr>
                      <a:r>
                        <a:rPr lang="zh-TW" altLang="en-US" sz="2400" b="1" kern="1200" dirty="0" smtClean="0">
                          <a:solidFill>
                            <a:srgbClr val="002060"/>
                          </a:solidFill>
                          <a:latin typeface="Microsoft JhengHei" charset="-120"/>
                          <a:ea typeface="Microsoft JhengHei" charset="-120"/>
                          <a:cs typeface="Microsoft JhengHei" charset="-120"/>
                        </a:rPr>
                        <a:t>執行探究活動</a:t>
                      </a:r>
                      <a:endParaRPr lang="en-US" altLang="zh-TW" sz="2400" b="1" kern="1200" dirty="0" smtClean="0">
                        <a:solidFill>
                          <a:srgbClr val="002060"/>
                        </a:solidFill>
                        <a:latin typeface="Microsoft JhengHei" charset="-120"/>
                        <a:ea typeface="Microsoft JhengHei" charset="-120"/>
                        <a:cs typeface="Microsoft JhengHei" charset="-120"/>
                      </a:endParaRP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zh-TW" altLang="en-US" sz="2200" kern="1200" dirty="0" smtClean="0">
                          <a:latin typeface="Microsoft JhengHei" charset="-120"/>
                          <a:ea typeface="Microsoft JhengHei" charset="-120"/>
                          <a:cs typeface="Microsoft JhengHei" charset="-120"/>
                        </a:rPr>
                        <a:t>資料蒐查</a:t>
                      </a:r>
                      <a:r>
                        <a:rPr lang="en-US" altLang="zh-TW" sz="2200" kern="1200" dirty="0" smtClean="0">
                          <a:latin typeface="Microsoft JhengHei" charset="-120"/>
                          <a:ea typeface="Microsoft JhengHei" charset="-120"/>
                          <a:cs typeface="Microsoft JhengHei" charset="-120"/>
                        </a:rPr>
                        <a:t>:</a:t>
                      </a:r>
                      <a:r>
                        <a:rPr lang="zh-TW" altLang="en-US" sz="2200" kern="1200" dirty="0" smtClean="0">
                          <a:latin typeface="Microsoft JhengHei" charset="-120"/>
                          <a:ea typeface="Microsoft JhengHei" charset="-120"/>
                          <a:cs typeface="Microsoft JhengHei" charset="-120"/>
                        </a:rPr>
                        <a:t>提出探究問題、蒐集多元資料、記錄資料的重點和來源。</a:t>
                      </a:r>
                      <a:endParaRPr lang="en-US" altLang="zh-TW" sz="2200" kern="1200" dirty="0" smtClean="0">
                        <a:latin typeface="Microsoft JhengHei" charset="-120"/>
                        <a:ea typeface="Microsoft JhengHei" charset="-120"/>
                        <a:cs typeface="Microsoft JhengHei" charset="-120"/>
                      </a:endParaRPr>
                    </a:p>
                    <a:p>
                      <a:pPr marL="285750" marR="0" indent="-285750" algn="l" defTabSz="914400" rtl="0" eaLnBrk="1" fontAlgn="auto" latinLnBrk="0" hangingPunct="1">
                        <a:lnSpc>
                          <a:spcPct val="100000"/>
                        </a:lnSpc>
                        <a:spcBef>
                          <a:spcPts val="300"/>
                        </a:spcBef>
                        <a:spcAft>
                          <a:spcPts val="0"/>
                        </a:spcAft>
                        <a:buClrTx/>
                        <a:buSzTx/>
                        <a:buFont typeface="Arial" pitchFamily="34" charset="0"/>
                        <a:buChar char="•"/>
                        <a:tabLst/>
                        <a:defRPr/>
                      </a:pPr>
                      <a:r>
                        <a:rPr lang="zh-TW" altLang="en-US" sz="2200" kern="1200" dirty="0" smtClean="0">
                          <a:latin typeface="Microsoft JhengHei" charset="-120"/>
                          <a:ea typeface="Microsoft JhengHei" charset="-120"/>
                          <a:cs typeface="Microsoft JhengHei" charset="-120"/>
                        </a:rPr>
                        <a:t>觀察或實驗</a:t>
                      </a:r>
                      <a:r>
                        <a:rPr lang="en-US" altLang="zh-TW" sz="2200" kern="1200" dirty="0" smtClean="0">
                          <a:latin typeface="Microsoft JhengHei" charset="-120"/>
                          <a:ea typeface="Microsoft JhengHei" charset="-120"/>
                          <a:cs typeface="Microsoft JhengHei" charset="-120"/>
                        </a:rPr>
                        <a:t>:</a:t>
                      </a:r>
                      <a:r>
                        <a:rPr lang="zh-TW" altLang="en-US" sz="2200" kern="1200" dirty="0" smtClean="0">
                          <a:latin typeface="Microsoft JhengHei" charset="-120"/>
                          <a:ea typeface="Microsoft JhengHei" charset="-120"/>
                          <a:cs typeface="Microsoft JhengHei" charset="-120"/>
                        </a:rPr>
                        <a:t>提出實驗問題、形成假設、規劃實驗、進行實驗、實驗記錄。</a:t>
                      </a:r>
                      <a:endParaRPr lang="en-US" altLang="zh-TW" sz="2200" b="1" kern="1200" dirty="0" smtClean="0">
                        <a:solidFill>
                          <a:srgbClr val="002060"/>
                        </a:solidFill>
                        <a:latin typeface="Microsoft JhengHei" charset="-120"/>
                        <a:ea typeface="Microsoft JhengHei" charset="-120"/>
                        <a:cs typeface="Microsoft JhengHei" charset="-120"/>
                      </a:endParaRPr>
                    </a:p>
                  </a:txBody>
                  <a:tcPr marL="68580" marR="68580" marT="0" marB="0" anchor="ctr">
                    <a:lnL w="19050" cap="flat" cmpd="sng" algn="ctr">
                      <a:solidFill>
                        <a:srgbClr val="FF6600"/>
                      </a:solidFill>
                      <a:prstDash val="dash"/>
                      <a:round/>
                      <a:headEnd type="none" w="med" len="med"/>
                      <a:tailEnd type="none" w="med" len="med"/>
                    </a:lnL>
                    <a:lnR w="19050" cap="flat" cmpd="sng" algn="ctr">
                      <a:solidFill>
                        <a:srgbClr val="FF6600"/>
                      </a:solidFill>
                      <a:prstDash val="dash"/>
                      <a:round/>
                      <a:headEnd type="none" w="med" len="med"/>
                      <a:tailEnd type="none" w="med" len="med"/>
                    </a:lnR>
                    <a:lnT w="19050" cap="flat" cmpd="sng" algn="ctr">
                      <a:solidFill>
                        <a:srgbClr val="FF6600"/>
                      </a:solidFill>
                      <a:prstDash val="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tc>
                  <a:txBody>
                    <a:bodyPr/>
                    <a:lstStyle/>
                    <a:p>
                      <a:pPr marL="342900" indent="-342900" algn="just">
                        <a:lnSpc>
                          <a:spcPts val="2800"/>
                        </a:lnSpc>
                        <a:spcAft>
                          <a:spcPts val="1200"/>
                        </a:spcAft>
                        <a:buFont typeface="Arial" pitchFamily="34" charset="0"/>
                        <a:buChar char="•"/>
                      </a:pPr>
                      <a:r>
                        <a:rPr lang="zh-TW" altLang="en-US" sz="2200" kern="1200" dirty="0" smtClean="0">
                          <a:solidFill>
                            <a:srgbClr val="002060"/>
                          </a:solidFill>
                          <a:latin typeface="Microsoft JhengHei" charset="-120"/>
                          <a:ea typeface="Microsoft JhengHei" charset="-120"/>
                          <a:cs typeface="Microsoft JhengHei" charset="-120"/>
                        </a:rPr>
                        <a:t>小組討論</a:t>
                      </a:r>
                      <a:endParaRPr lang="en-US" altLang="zh-TW" sz="2200" kern="1200" dirty="0" smtClean="0">
                        <a:solidFill>
                          <a:srgbClr val="002060"/>
                        </a:solidFill>
                        <a:latin typeface="Microsoft JhengHei" charset="-120"/>
                        <a:ea typeface="Microsoft JhengHei" charset="-120"/>
                        <a:cs typeface="Microsoft JhengHei" charset="-120"/>
                      </a:endParaRPr>
                    </a:p>
                    <a:p>
                      <a:pPr marL="342900" indent="-342900" algn="just">
                        <a:lnSpc>
                          <a:spcPts val="2800"/>
                        </a:lnSpc>
                        <a:spcAft>
                          <a:spcPts val="1200"/>
                        </a:spcAft>
                        <a:buFont typeface="Arial" pitchFamily="34" charset="0"/>
                        <a:buChar char="•"/>
                      </a:pPr>
                      <a:r>
                        <a:rPr lang="zh-TW" altLang="en-US" sz="2200" kern="1200" dirty="0" smtClean="0">
                          <a:solidFill>
                            <a:srgbClr val="002060"/>
                          </a:solidFill>
                          <a:latin typeface="Microsoft JhengHei" charset="-120"/>
                          <a:ea typeface="Microsoft JhengHei" charset="-120"/>
                          <a:cs typeface="Microsoft JhengHei" charset="-120"/>
                        </a:rPr>
                        <a:t>運用網路或書籍進行資料蒐集</a:t>
                      </a:r>
                      <a:endParaRPr lang="en-US" altLang="zh-TW" sz="2200" kern="1200" dirty="0" smtClean="0">
                        <a:solidFill>
                          <a:srgbClr val="002060"/>
                        </a:solidFill>
                        <a:latin typeface="Microsoft JhengHei" charset="-120"/>
                        <a:ea typeface="Microsoft JhengHei" charset="-120"/>
                        <a:cs typeface="Microsoft JhengHei" charset="-120"/>
                      </a:endParaRPr>
                    </a:p>
                    <a:p>
                      <a:pPr marL="342900" indent="-342900" algn="just">
                        <a:lnSpc>
                          <a:spcPts val="2800"/>
                        </a:lnSpc>
                        <a:spcAft>
                          <a:spcPts val="1200"/>
                        </a:spcAft>
                        <a:buFont typeface="Arial" pitchFamily="34" charset="0"/>
                        <a:buChar char="•"/>
                      </a:pPr>
                      <a:r>
                        <a:rPr lang="zh-TW" altLang="en-US" sz="2200" kern="1200" dirty="0" smtClean="0">
                          <a:solidFill>
                            <a:srgbClr val="002060"/>
                          </a:solidFill>
                          <a:latin typeface="Microsoft JhengHei" charset="-120"/>
                          <a:ea typeface="Microsoft JhengHei" charset="-120"/>
                          <a:cs typeface="Microsoft JhengHei" charset="-120"/>
                        </a:rPr>
                        <a:t>進行自然觀察和記錄</a:t>
                      </a:r>
                      <a:endParaRPr lang="en-US" altLang="zh-TW" sz="2200" kern="1200" dirty="0" smtClean="0">
                        <a:solidFill>
                          <a:srgbClr val="002060"/>
                        </a:solidFill>
                        <a:latin typeface="Microsoft JhengHei" charset="-120"/>
                        <a:ea typeface="Microsoft JhengHei" charset="-120"/>
                        <a:cs typeface="Microsoft JhengHei" charset="-120"/>
                      </a:endParaRPr>
                    </a:p>
                    <a:p>
                      <a:pPr marL="342900" indent="-342900" algn="just">
                        <a:lnSpc>
                          <a:spcPts val="2800"/>
                        </a:lnSpc>
                        <a:spcAft>
                          <a:spcPts val="1200"/>
                        </a:spcAft>
                        <a:buFont typeface="Arial" pitchFamily="34" charset="0"/>
                        <a:buChar char="•"/>
                      </a:pPr>
                      <a:r>
                        <a:rPr lang="zh-TW" altLang="en-US" sz="2200" kern="1200" dirty="0" smtClean="0">
                          <a:solidFill>
                            <a:srgbClr val="002060"/>
                          </a:solidFill>
                          <a:latin typeface="Microsoft JhengHei" charset="-120"/>
                          <a:ea typeface="Microsoft JhengHei" charset="-120"/>
                          <a:cs typeface="Microsoft JhengHei" charset="-120"/>
                        </a:rPr>
                        <a:t>實驗操作</a:t>
                      </a:r>
                      <a:endParaRPr lang="zh-TW" altLang="zh-TW" sz="2200" b="1" kern="1200" dirty="0" smtClean="0">
                        <a:solidFill>
                          <a:srgbClr val="002060"/>
                        </a:solidFill>
                        <a:latin typeface="Microsoft JhengHei" charset="-120"/>
                        <a:ea typeface="Microsoft JhengHei" charset="-120"/>
                        <a:cs typeface="Microsoft JhengHei" charset="-120"/>
                      </a:endParaRPr>
                    </a:p>
                  </a:txBody>
                  <a:tcPr marL="68580" marR="68580" marT="0" marB="0" anchor="ctr">
                    <a:lnL w="19050" cap="flat" cmpd="sng" algn="ctr">
                      <a:solidFill>
                        <a:srgbClr val="FF6600"/>
                      </a:solidFill>
                      <a:prstDash val="dash"/>
                      <a:round/>
                      <a:headEnd type="none" w="med" len="med"/>
                      <a:tailEnd type="none" w="med" len="med"/>
                    </a:lnL>
                    <a:lnR w="28575" cap="flat" cmpd="sng" algn="ctr">
                      <a:solidFill>
                        <a:srgbClr val="FF6600"/>
                      </a:solidFill>
                      <a:prstDash val="solid"/>
                      <a:round/>
                      <a:headEnd type="none" w="med" len="med"/>
                      <a:tailEnd type="none" w="med" len="med"/>
                    </a:lnR>
                    <a:lnT w="19050" cap="flat" cmpd="sng" algn="ctr">
                      <a:solidFill>
                        <a:srgbClr val="FF6600"/>
                      </a:solidFill>
                      <a:prstDash val="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bl>
          </a:graphicData>
        </a:graphic>
      </p:graphicFrame>
      <p:sp>
        <p:nvSpPr>
          <p:cNvPr id="4" name="標題 1"/>
          <p:cNvSpPr txBox="1">
            <a:spLocks/>
          </p:cNvSpPr>
          <p:nvPr/>
        </p:nvSpPr>
        <p:spPr>
          <a:xfrm>
            <a:off x="179512" y="127144"/>
            <a:ext cx="9478837" cy="96120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100000"/>
              </a:lnSpc>
              <a:spcBef>
                <a:spcPts val="0"/>
              </a:spcBef>
            </a:pPr>
            <a:r>
              <a:rPr lang="zh-TW" altLang="en-US" sz="3900" b="1" dirty="0" smtClean="0">
                <a:solidFill>
                  <a:srgbClr val="D70050"/>
                </a:solidFill>
                <a:latin typeface="微軟正黑體" panose="020B0604030504040204" pitchFamily="34" charset="-120"/>
                <a:ea typeface="微軟正黑體" panose="020B0604030504040204" pitchFamily="34" charset="-120"/>
              </a:rPr>
              <a:t>   </a:t>
            </a:r>
            <a:r>
              <a:rPr lang="zh-TW" altLang="en-US" sz="3900" b="1" dirty="0" smtClean="0">
                <a:solidFill>
                  <a:schemeClr val="accent2">
                    <a:lumMod val="75000"/>
                  </a:schemeClr>
                </a:solidFill>
                <a:latin typeface="微軟正黑體" panose="020B0604030504040204" pitchFamily="34" charset="-120"/>
                <a:ea typeface="微軟正黑體" panose="020B0604030504040204" pitchFamily="34" charset="-120"/>
              </a:rPr>
              <a:t>三、統</a:t>
            </a:r>
            <a:r>
              <a:rPr lang="zh-TW" altLang="en-US" sz="3900" b="1" dirty="0">
                <a:solidFill>
                  <a:schemeClr val="accent2">
                    <a:lumMod val="75000"/>
                  </a:schemeClr>
                </a:solidFill>
                <a:latin typeface="微軟正黑體" panose="020B0604030504040204" pitchFamily="34" charset="-120"/>
                <a:ea typeface="微軟正黑體" panose="020B0604030504040204" pitchFamily="34" charset="-120"/>
              </a:rPr>
              <a:t>整性主題</a:t>
            </a:r>
            <a:r>
              <a:rPr lang="en-US" altLang="zh-TW" sz="39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3900" b="1" dirty="0">
                <a:solidFill>
                  <a:schemeClr val="accent2">
                    <a:lumMod val="75000"/>
                  </a:schemeClr>
                </a:solidFill>
                <a:latin typeface="微軟正黑體" panose="020B0604030504040204" pitchFamily="34" charset="-120"/>
                <a:ea typeface="微軟正黑體" panose="020B0604030504040204" pitchFamily="34" charset="-120"/>
              </a:rPr>
              <a:t>專題</a:t>
            </a:r>
            <a:r>
              <a:rPr lang="en-US" altLang="zh-TW" sz="39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3900" b="1" dirty="0">
                <a:solidFill>
                  <a:schemeClr val="accent2">
                    <a:lumMod val="75000"/>
                  </a:schemeClr>
                </a:solidFill>
                <a:latin typeface="微軟正黑體" panose="020B0604030504040204" pitchFamily="34" charset="-120"/>
                <a:ea typeface="微軟正黑體" panose="020B0604030504040204" pitchFamily="34" charset="-120"/>
              </a:rPr>
              <a:t>議題探究</a:t>
            </a:r>
            <a:r>
              <a:rPr lang="zh-TW" altLang="en-US" sz="3900" b="1" dirty="0" smtClean="0">
                <a:solidFill>
                  <a:schemeClr val="accent2">
                    <a:lumMod val="75000"/>
                  </a:schemeClr>
                </a:solidFill>
                <a:latin typeface="微軟正黑體" panose="020B0604030504040204" pitchFamily="34" charset="-120"/>
                <a:ea typeface="微軟正黑體" panose="020B0604030504040204" pitchFamily="34" charset="-120"/>
              </a:rPr>
              <a:t>課程示例</a:t>
            </a:r>
            <a:endParaRPr lang="en-US" altLang="zh-TW" sz="3900" b="1" dirty="0" smtClean="0">
              <a:solidFill>
                <a:schemeClr val="accent2">
                  <a:lumMod val="75000"/>
                </a:schemeClr>
              </a:solidFill>
              <a:latin typeface="微軟正黑體" panose="020B0604030504040204" pitchFamily="34" charset="-120"/>
              <a:ea typeface="微軟正黑體" panose="020B0604030504040204" pitchFamily="34" charset="-120"/>
            </a:endParaRPr>
          </a:p>
          <a:p>
            <a:pPr>
              <a:lnSpc>
                <a:spcPct val="100000"/>
              </a:lnSpc>
              <a:spcBef>
                <a:spcPts val="0"/>
              </a:spcBef>
            </a:pPr>
            <a:r>
              <a:rPr lang="en-US" altLang="zh-TW" sz="3200" b="1" dirty="0" smtClean="0">
                <a:solidFill>
                  <a:srgbClr val="0000FF"/>
                </a:solidFill>
                <a:latin typeface="微軟正黑體" panose="020B0604030504040204" pitchFamily="34" charset="-120"/>
                <a:ea typeface="微軟正黑體" panose="020B0604030504040204" pitchFamily="34" charset="-120"/>
              </a:rPr>
              <a:t>  </a:t>
            </a:r>
            <a:r>
              <a:rPr lang="zh-TW" altLang="en-US" sz="3200" b="1" dirty="0" smtClean="0">
                <a:solidFill>
                  <a:srgbClr val="0000FF"/>
                </a:solidFill>
                <a:latin typeface="微軟正黑體" panose="020B0604030504040204" pitchFamily="34" charset="-120"/>
                <a:ea typeface="微軟正黑體" panose="020B0604030504040204" pitchFamily="34" charset="-120"/>
              </a:rPr>
              <a:t>            </a:t>
            </a:r>
            <a:r>
              <a:rPr lang="en-US" altLang="zh-TW" sz="3200" b="1" dirty="0" smtClean="0">
                <a:solidFill>
                  <a:srgbClr val="0000FF"/>
                </a:solidFill>
                <a:latin typeface="微軟正黑體" panose="020B0604030504040204" pitchFamily="34" charset="-120"/>
                <a:ea typeface="微軟正黑體" panose="020B0604030504040204" pitchFamily="34" charset="-120"/>
              </a:rPr>
              <a:t>—</a:t>
            </a:r>
            <a:r>
              <a:rPr lang="zh-TW" altLang="en-US" sz="3200" b="1" dirty="0" smtClean="0">
                <a:solidFill>
                  <a:srgbClr val="0000FF"/>
                </a:solidFill>
                <a:latin typeface="微軟正黑體" panose="020B0604030504040204" pitchFamily="34" charset="-120"/>
                <a:ea typeface="微軟正黑體" panose="020B0604030504040204" pitchFamily="34" charset="-120"/>
              </a:rPr>
              <a:t>自然</a:t>
            </a:r>
            <a:r>
              <a:rPr lang="zh-TW" altLang="en-US" sz="3200" b="1" dirty="0">
                <a:solidFill>
                  <a:srgbClr val="0000FF"/>
                </a:solidFill>
                <a:latin typeface="微軟正黑體" panose="020B0604030504040204" pitchFamily="34" charset="-120"/>
                <a:ea typeface="微軟正黑體" panose="020B0604030504040204" pitchFamily="34" charset="-120"/>
              </a:rPr>
              <a:t>觀察家的閱讀</a:t>
            </a:r>
            <a:r>
              <a:rPr lang="zh-TW" altLang="en-US" sz="3200" b="1" dirty="0" smtClean="0">
                <a:solidFill>
                  <a:srgbClr val="0000FF"/>
                </a:solidFill>
                <a:latin typeface="微軟正黑體" panose="020B0604030504040204" pitchFamily="34" charset="-120"/>
                <a:ea typeface="微軟正黑體" panose="020B0604030504040204" pitchFamily="34" charset="-120"/>
              </a:rPr>
              <a:t>探究</a:t>
            </a:r>
            <a:r>
              <a:rPr lang="en-US" altLang="zh-TW" sz="3200" b="1" dirty="0" smtClean="0">
                <a:solidFill>
                  <a:srgbClr val="0000FF"/>
                </a:solidFill>
                <a:latin typeface="微軟正黑體" panose="020B0604030504040204" pitchFamily="34" charset="-120"/>
                <a:ea typeface="微軟正黑體" panose="020B0604030504040204" pitchFamily="34" charset="-120"/>
              </a:rPr>
              <a:t>—Ⅴ</a:t>
            </a:r>
            <a:endParaRPr lang="zh-TW" altLang="en-US" sz="32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6398407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237433986"/>
              </p:ext>
            </p:extLst>
          </p:nvPr>
        </p:nvGraphicFramePr>
        <p:xfrm>
          <a:off x="242576" y="1252994"/>
          <a:ext cx="8791064" cy="5384289"/>
        </p:xfrm>
        <a:graphic>
          <a:graphicData uri="http://schemas.openxmlformats.org/drawingml/2006/table">
            <a:tbl>
              <a:tblPr firstRow="1" firstCol="1" bandRow="1">
                <a:tableStyleId>{2D5ABB26-0587-4C30-8999-92F81FD0307C}</a:tableStyleId>
              </a:tblPr>
              <a:tblGrid>
                <a:gridCol w="1457325">
                  <a:extLst>
                    <a:ext uri="{9D8B030D-6E8A-4147-A177-3AD203B41FA5}">
                      <a16:colId xmlns="" xmlns:a16="http://schemas.microsoft.com/office/drawing/2014/main" val="20000"/>
                    </a:ext>
                  </a:extLst>
                </a:gridCol>
                <a:gridCol w="3424235">
                  <a:extLst>
                    <a:ext uri="{9D8B030D-6E8A-4147-A177-3AD203B41FA5}">
                      <a16:colId xmlns="" xmlns:a16="http://schemas.microsoft.com/office/drawing/2014/main" val="20001"/>
                    </a:ext>
                  </a:extLst>
                </a:gridCol>
                <a:gridCol w="3909504">
                  <a:extLst>
                    <a:ext uri="{9D8B030D-6E8A-4147-A177-3AD203B41FA5}">
                      <a16:colId xmlns="" xmlns:a16="http://schemas.microsoft.com/office/drawing/2014/main" val="20002"/>
                    </a:ext>
                  </a:extLst>
                </a:gridCol>
              </a:tblGrid>
              <a:tr h="792088">
                <a:tc>
                  <a:txBody>
                    <a:bodyPr/>
                    <a:lstStyle/>
                    <a:p>
                      <a:pPr algn="ctr">
                        <a:lnSpc>
                          <a:spcPct val="100000"/>
                        </a:lnSpc>
                        <a:spcAft>
                          <a:spcPts val="0"/>
                        </a:spcAft>
                      </a:pPr>
                      <a:r>
                        <a:rPr lang="zh-TW" sz="2400" b="1" kern="100" dirty="0" smtClean="0">
                          <a:solidFill>
                            <a:srgbClr val="D70050"/>
                          </a:solidFill>
                          <a:effectLst/>
                          <a:latin typeface="Microsoft JhengHei" charset="-120"/>
                          <a:ea typeface="Microsoft JhengHei" charset="-120"/>
                          <a:cs typeface="Microsoft JhengHei" charset="-120"/>
                        </a:rPr>
                        <a:t>探究歷程</a:t>
                      </a:r>
                      <a:endParaRPr lang="zh-TW" sz="2400" b="1" kern="100" dirty="0">
                        <a:solidFill>
                          <a:srgbClr val="D70050"/>
                        </a:solidFill>
                        <a:effectLst/>
                        <a:latin typeface="Microsoft JhengHei" charset="-120"/>
                        <a:ea typeface="Microsoft JhengHei" charset="-120"/>
                        <a:cs typeface="Microsoft JhengHei" charset="-120"/>
                      </a:endParaRPr>
                    </a:p>
                  </a:txBody>
                  <a:tcPr marL="68580" marR="68580" marT="0" marB="0" anchor="ctr">
                    <a:lnL w="28575" cap="flat" cmpd="sng" algn="ctr">
                      <a:solidFill>
                        <a:srgbClr val="FF6600"/>
                      </a:solidFill>
                      <a:prstDash val="solid"/>
                      <a:round/>
                      <a:headEnd type="none" w="med" len="med"/>
                      <a:tailEnd type="none" w="med" len="med"/>
                    </a:lnL>
                    <a:lnR w="38100" cap="flat" cmpd="sng" algn="ctr">
                      <a:solidFill>
                        <a:srgbClr val="DE103C"/>
                      </a:solidFill>
                      <a:prstDash val="sysDash"/>
                      <a:round/>
                      <a:headEnd type="none" w="med" len="med"/>
                      <a:tailEnd type="none" w="med" len="med"/>
                    </a:lnR>
                    <a:lnT w="28575" cap="flat" cmpd="sng" algn="ctr">
                      <a:solidFill>
                        <a:srgbClr val="FF6600"/>
                      </a:solidFill>
                      <a:prstDash val="solid"/>
                      <a:round/>
                      <a:headEnd type="none" w="med" len="med"/>
                      <a:tailEnd type="none" w="med" len="med"/>
                    </a:lnT>
                    <a:lnB w="38100" cap="flat" cmpd="sng" algn="ctr">
                      <a:solidFill>
                        <a:srgbClr val="DE103C"/>
                      </a:solidFill>
                      <a:prstDash val="sysDash"/>
                      <a:round/>
                      <a:headEnd type="none" w="med" len="med"/>
                      <a:tailEnd type="none" w="med" len="med"/>
                    </a:lnB>
                    <a:solidFill>
                      <a:schemeClr val="accent6">
                        <a:lumMod val="20000"/>
                        <a:lumOff val="80000"/>
                      </a:schemeClr>
                    </a:solidFill>
                  </a:tcPr>
                </a:tc>
                <a:tc>
                  <a:txBody>
                    <a:bodyPr/>
                    <a:lstStyle/>
                    <a:p>
                      <a:pPr algn="ctr">
                        <a:lnSpc>
                          <a:spcPct val="100000"/>
                        </a:lnSpc>
                        <a:spcAft>
                          <a:spcPts val="0"/>
                        </a:spcAft>
                      </a:pPr>
                      <a:r>
                        <a:rPr lang="zh-TW" altLang="en-US" sz="2400" b="1" kern="100" dirty="0" smtClean="0">
                          <a:solidFill>
                            <a:srgbClr val="D70050"/>
                          </a:solidFill>
                          <a:effectLst/>
                          <a:latin typeface="Microsoft JhengHei" charset="-120"/>
                          <a:ea typeface="Microsoft JhengHei" charset="-120"/>
                          <a:cs typeface="Microsoft JhengHei" charset="-120"/>
                        </a:rPr>
                        <a:t>探究表現</a:t>
                      </a:r>
                      <a:endParaRPr lang="zh-TW" sz="2400" b="1" kern="100" dirty="0">
                        <a:solidFill>
                          <a:srgbClr val="D70050"/>
                        </a:solidFill>
                        <a:effectLst/>
                        <a:latin typeface="Microsoft JhengHei" charset="-120"/>
                        <a:ea typeface="Microsoft JhengHei" charset="-120"/>
                        <a:cs typeface="Microsoft JhengHei" charset="-120"/>
                      </a:endParaRPr>
                    </a:p>
                  </a:txBody>
                  <a:tcPr marL="68580" marR="68580" marT="0" marB="0" anchor="ctr">
                    <a:lnL w="38100" cap="flat" cmpd="sng" algn="ctr">
                      <a:solidFill>
                        <a:srgbClr val="DE103C"/>
                      </a:solidFill>
                      <a:prstDash val="sysDash"/>
                      <a:round/>
                      <a:headEnd type="none" w="med" len="med"/>
                      <a:tailEnd type="none" w="med" len="med"/>
                    </a:lnL>
                    <a:lnR w="38100" cap="flat" cmpd="sng" algn="ctr">
                      <a:solidFill>
                        <a:srgbClr val="DE103C"/>
                      </a:solidFill>
                      <a:prstDash val="sysDash"/>
                      <a:round/>
                      <a:headEnd type="none" w="med" len="med"/>
                      <a:tailEnd type="none" w="med" len="med"/>
                    </a:lnR>
                    <a:lnT w="28575" cap="flat" cmpd="sng" algn="ctr">
                      <a:solidFill>
                        <a:srgbClr val="FF6600"/>
                      </a:solidFill>
                      <a:prstDash val="solid"/>
                      <a:round/>
                      <a:headEnd type="none" w="med" len="med"/>
                      <a:tailEnd type="none" w="med" len="med"/>
                    </a:lnT>
                    <a:lnB w="38100" cap="flat" cmpd="sng" algn="ctr">
                      <a:solidFill>
                        <a:srgbClr val="DE103C"/>
                      </a:solidFill>
                      <a:prstDash val="sysDash"/>
                      <a:round/>
                      <a:headEnd type="none" w="med" len="med"/>
                      <a:tailEnd type="none" w="med" len="med"/>
                    </a:lnB>
                    <a:solidFill>
                      <a:schemeClr val="accent6">
                        <a:lumMod val="20000"/>
                        <a:lumOff val="80000"/>
                      </a:schemeClr>
                    </a:solidFill>
                  </a:tcPr>
                </a:tc>
                <a:tc>
                  <a:txBody>
                    <a:bodyPr/>
                    <a:lstStyle/>
                    <a:p>
                      <a:pPr algn="ctr">
                        <a:lnSpc>
                          <a:spcPct val="100000"/>
                        </a:lnSpc>
                        <a:spcAft>
                          <a:spcPts val="0"/>
                        </a:spcAft>
                      </a:pPr>
                      <a:r>
                        <a:rPr lang="zh-TW" sz="2400" b="1" kern="100" dirty="0" smtClean="0">
                          <a:solidFill>
                            <a:srgbClr val="D70050"/>
                          </a:solidFill>
                          <a:effectLst/>
                          <a:latin typeface="Microsoft JhengHei" charset="-120"/>
                          <a:ea typeface="Microsoft JhengHei" charset="-120"/>
                          <a:cs typeface="Microsoft JhengHei" charset="-120"/>
                        </a:rPr>
                        <a:t>教學方法</a:t>
                      </a:r>
                      <a:r>
                        <a:rPr lang="en-US" sz="2400" b="1" kern="100" dirty="0" smtClean="0">
                          <a:solidFill>
                            <a:srgbClr val="D70050"/>
                          </a:solidFill>
                          <a:effectLst/>
                          <a:latin typeface="Microsoft JhengHei" charset="-120"/>
                          <a:ea typeface="Microsoft JhengHei" charset="-120"/>
                          <a:cs typeface="Microsoft JhengHei" charset="-120"/>
                        </a:rPr>
                        <a:t>/</a:t>
                      </a:r>
                      <a:r>
                        <a:rPr lang="zh-TW" sz="2400" b="1" kern="100" dirty="0" smtClean="0">
                          <a:solidFill>
                            <a:srgbClr val="D70050"/>
                          </a:solidFill>
                          <a:effectLst/>
                          <a:latin typeface="Microsoft JhengHei" charset="-120"/>
                          <a:ea typeface="Microsoft JhengHei" charset="-120"/>
                          <a:cs typeface="Microsoft JhengHei" charset="-120"/>
                        </a:rPr>
                        <a:t>學習策略舉隅</a:t>
                      </a:r>
                      <a:endParaRPr lang="zh-TW" sz="2400" b="1" kern="100" dirty="0">
                        <a:solidFill>
                          <a:srgbClr val="D70050"/>
                        </a:solidFill>
                        <a:effectLst/>
                        <a:latin typeface="Microsoft JhengHei" charset="-120"/>
                        <a:ea typeface="Microsoft JhengHei" charset="-120"/>
                        <a:cs typeface="Microsoft JhengHei" charset="-120"/>
                      </a:endParaRPr>
                    </a:p>
                  </a:txBody>
                  <a:tcPr marL="68580" marR="68580" marT="0" marB="0" anchor="ctr">
                    <a:lnL w="38100" cap="flat" cmpd="sng" algn="ctr">
                      <a:solidFill>
                        <a:srgbClr val="DE103C"/>
                      </a:solidFill>
                      <a:prstDash val="sysDash"/>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38100" cap="flat" cmpd="sng" algn="ctr">
                      <a:solidFill>
                        <a:srgbClr val="DE103C"/>
                      </a:solidFill>
                      <a:prstDash val="sysDash"/>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0000"/>
                  </a:ext>
                </a:extLst>
              </a:tr>
              <a:tr h="2328579">
                <a:tc>
                  <a:txBody>
                    <a:bodyPr/>
                    <a:lstStyle/>
                    <a:p>
                      <a:pPr algn="ctr">
                        <a:lnSpc>
                          <a:spcPct val="100000"/>
                        </a:lnSpc>
                        <a:spcAft>
                          <a:spcPts val="0"/>
                        </a:spcAft>
                      </a:pPr>
                      <a:r>
                        <a:rPr lang="zh-TW" sz="2400" b="1" kern="1200" dirty="0" smtClean="0">
                          <a:solidFill>
                            <a:schemeClr val="tx1"/>
                          </a:solidFill>
                          <a:latin typeface="Microsoft JhengHei" charset="-120"/>
                          <a:ea typeface="Microsoft JhengHei" charset="-120"/>
                          <a:cs typeface="Microsoft JhengHei" charset="-120"/>
                        </a:rPr>
                        <a:t>分析</a:t>
                      </a:r>
                      <a:endParaRPr lang="en-US" altLang="zh-TW" sz="2400" b="1" kern="1200" dirty="0" smtClean="0">
                        <a:solidFill>
                          <a:schemeClr val="tx1"/>
                        </a:solidFill>
                        <a:latin typeface="Microsoft JhengHei" charset="-120"/>
                        <a:ea typeface="Microsoft JhengHei" charset="-120"/>
                        <a:cs typeface="Microsoft JhengHei" charset="-120"/>
                      </a:endParaRPr>
                    </a:p>
                    <a:p>
                      <a:pPr algn="ctr">
                        <a:lnSpc>
                          <a:spcPct val="100000"/>
                        </a:lnSpc>
                        <a:spcAft>
                          <a:spcPts val="0"/>
                        </a:spcAft>
                      </a:pPr>
                      <a:r>
                        <a:rPr lang="zh-TW" altLang="en-US" sz="2400" b="1" kern="1200" dirty="0" smtClean="0">
                          <a:solidFill>
                            <a:schemeClr val="tx1"/>
                          </a:solidFill>
                          <a:latin typeface="Microsoft JhengHei" charset="-120"/>
                          <a:ea typeface="Microsoft JhengHei" charset="-120"/>
                          <a:cs typeface="Microsoft JhengHei" charset="-120"/>
                        </a:rPr>
                        <a:t>與</a:t>
                      </a:r>
                      <a:endParaRPr lang="en-US" altLang="zh-TW" sz="2400" b="1" kern="1200" dirty="0" smtClean="0">
                        <a:solidFill>
                          <a:schemeClr val="tx1"/>
                        </a:solidFill>
                        <a:latin typeface="Microsoft JhengHei" charset="-120"/>
                        <a:ea typeface="Microsoft JhengHei" charset="-120"/>
                        <a:cs typeface="Microsoft JhengHei" charset="-120"/>
                      </a:endParaRPr>
                    </a:p>
                    <a:p>
                      <a:pPr algn="ctr">
                        <a:lnSpc>
                          <a:spcPct val="100000"/>
                        </a:lnSpc>
                        <a:spcAft>
                          <a:spcPts val="0"/>
                        </a:spcAft>
                      </a:pPr>
                      <a:r>
                        <a:rPr lang="zh-TW" altLang="en-US" sz="2400" b="1" kern="1200" dirty="0" smtClean="0">
                          <a:solidFill>
                            <a:schemeClr val="tx1"/>
                          </a:solidFill>
                          <a:latin typeface="Microsoft JhengHei" charset="-120"/>
                          <a:ea typeface="Microsoft JhengHei" charset="-120"/>
                          <a:cs typeface="Microsoft JhengHei" charset="-120"/>
                        </a:rPr>
                        <a:t>發現</a:t>
                      </a:r>
                      <a:endParaRPr lang="en-US" altLang="zh-TW" sz="2400" b="1" kern="1200" dirty="0" smtClean="0">
                        <a:solidFill>
                          <a:schemeClr val="tx1"/>
                        </a:solidFill>
                        <a:latin typeface="Microsoft JhengHei" charset="-120"/>
                        <a:ea typeface="Microsoft JhengHei" charset="-120"/>
                        <a:cs typeface="Microsoft JhengHei" charset="-120"/>
                      </a:endParaRPr>
                    </a:p>
                    <a:p>
                      <a:pPr algn="ctr">
                        <a:lnSpc>
                          <a:spcPct val="100000"/>
                        </a:lnSpc>
                        <a:spcAft>
                          <a:spcPts val="0"/>
                        </a:spcAft>
                      </a:pPr>
                      <a:r>
                        <a:rPr lang="zh-TW" altLang="en-US" sz="2400" b="0" kern="1200" dirty="0" smtClean="0">
                          <a:solidFill>
                            <a:schemeClr val="tx1"/>
                          </a:solidFill>
                          <a:latin typeface="Microsoft JhengHei" charset="-120"/>
                          <a:ea typeface="Microsoft JhengHei" charset="-120"/>
                          <a:cs typeface="Microsoft JhengHei" charset="-120"/>
                        </a:rPr>
                        <a:t>（</a:t>
                      </a:r>
                      <a:r>
                        <a:rPr lang="en-US" sz="2400" b="0" kern="1200" dirty="0" smtClean="0">
                          <a:solidFill>
                            <a:schemeClr val="tx1"/>
                          </a:solidFill>
                          <a:latin typeface="Microsoft JhengHei" charset="-120"/>
                          <a:ea typeface="Microsoft JhengHei" charset="-120"/>
                          <a:cs typeface="Microsoft JhengHei" charset="-120"/>
                        </a:rPr>
                        <a:t>2</a:t>
                      </a:r>
                      <a:r>
                        <a:rPr lang="zh-TW" sz="2400" b="0" kern="1200" dirty="0" smtClean="0">
                          <a:solidFill>
                            <a:schemeClr val="tx1"/>
                          </a:solidFill>
                          <a:latin typeface="Microsoft JhengHei" charset="-120"/>
                          <a:ea typeface="Microsoft JhengHei" charset="-120"/>
                          <a:cs typeface="Microsoft JhengHei" charset="-120"/>
                        </a:rPr>
                        <a:t>節</a:t>
                      </a:r>
                      <a:r>
                        <a:rPr lang="zh-TW" altLang="en-US" sz="2400" b="0" kern="1200" dirty="0">
                          <a:solidFill>
                            <a:schemeClr val="tx1"/>
                          </a:solidFill>
                          <a:latin typeface="Microsoft JhengHei" charset="-120"/>
                          <a:ea typeface="Microsoft JhengHei" charset="-120"/>
                          <a:cs typeface="Microsoft JhengHei" charset="-120"/>
                        </a:rPr>
                        <a:t>）</a:t>
                      </a:r>
                      <a:endParaRPr lang="zh-TW" sz="2400" b="0" kern="1200" dirty="0">
                        <a:solidFill>
                          <a:schemeClr val="tx1"/>
                        </a:solidFill>
                        <a:latin typeface="Microsoft JhengHei" charset="-120"/>
                        <a:ea typeface="Microsoft JhengHei" charset="-120"/>
                        <a:cs typeface="Microsoft JhengHei" charset="-120"/>
                      </a:endParaRPr>
                    </a:p>
                  </a:txBody>
                  <a:tcPr marL="68580" marR="68580" marT="0" marB="0" anchor="ctr">
                    <a:lnL w="28575" cap="flat" cmpd="sng" algn="ctr">
                      <a:solidFill>
                        <a:srgbClr val="FF6600"/>
                      </a:solidFill>
                      <a:prstDash val="solid"/>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38100" cap="flat" cmpd="sng" algn="ctr">
                      <a:solidFill>
                        <a:srgbClr val="DE103C"/>
                      </a:solidFill>
                      <a:prstDash val="sysDash"/>
                      <a:round/>
                      <a:headEnd type="none" w="med" len="med"/>
                      <a:tailEnd type="none" w="med" len="med"/>
                    </a:lnB>
                    <a:solidFill>
                      <a:schemeClr val="bg1"/>
                    </a:solidFill>
                  </a:tcPr>
                </a:tc>
                <a:tc>
                  <a:txBody>
                    <a:bodyPr/>
                    <a:lstStyle/>
                    <a:p>
                      <a:pPr algn="just">
                        <a:lnSpc>
                          <a:spcPct val="120000"/>
                        </a:lnSpc>
                        <a:spcAft>
                          <a:spcPts val="0"/>
                        </a:spcAft>
                      </a:pPr>
                      <a:r>
                        <a:rPr lang="zh-TW" altLang="en-US" sz="2400" u="none" kern="1200" dirty="0" smtClean="0">
                          <a:solidFill>
                            <a:srgbClr val="002060"/>
                          </a:solidFill>
                          <a:latin typeface="Microsoft JhengHei" charset="-120"/>
                          <a:ea typeface="Microsoft JhengHei" charset="-120"/>
                          <a:cs typeface="Microsoft JhengHei" charset="-120"/>
                        </a:rPr>
                        <a:t>分析整理所獲得的資料</a:t>
                      </a:r>
                      <a:endParaRPr lang="en-US" altLang="zh-TW" sz="2400" u="none" kern="1200" dirty="0" smtClean="0">
                        <a:solidFill>
                          <a:srgbClr val="002060"/>
                        </a:solidFill>
                        <a:latin typeface="Microsoft JhengHei" charset="-120"/>
                        <a:ea typeface="Microsoft JhengHei" charset="-120"/>
                        <a:cs typeface="Microsoft JhengHei" charset="-120"/>
                      </a:endParaRPr>
                    </a:p>
                    <a:p>
                      <a:pPr algn="just">
                        <a:lnSpc>
                          <a:spcPct val="120000"/>
                        </a:lnSpc>
                        <a:spcAft>
                          <a:spcPts val="0"/>
                        </a:spcAft>
                      </a:pPr>
                      <a:r>
                        <a:rPr lang="zh-TW" altLang="en-US" sz="2400" kern="1200" dirty="0" smtClean="0">
                          <a:solidFill>
                            <a:srgbClr val="002060"/>
                          </a:solidFill>
                          <a:latin typeface="Microsoft JhengHei" charset="-120"/>
                          <a:ea typeface="Microsoft JhengHei" charset="-120"/>
                          <a:cs typeface="Microsoft JhengHei" charset="-120"/>
                        </a:rPr>
                        <a:t>歸納探究發現</a:t>
                      </a:r>
                      <a:endParaRPr lang="en-US" altLang="zh-TW" sz="2400" kern="1200" dirty="0" smtClean="0">
                        <a:solidFill>
                          <a:srgbClr val="002060"/>
                        </a:solidFill>
                        <a:latin typeface="Microsoft JhengHei" charset="-120"/>
                        <a:ea typeface="Microsoft JhengHei" charset="-120"/>
                        <a:cs typeface="Microsoft JhengHei" charset="-120"/>
                      </a:endParaRPr>
                    </a:p>
                    <a:p>
                      <a:pPr algn="just">
                        <a:lnSpc>
                          <a:spcPct val="120000"/>
                        </a:lnSpc>
                        <a:spcAft>
                          <a:spcPts val="0"/>
                        </a:spcAft>
                      </a:pPr>
                      <a:r>
                        <a:rPr lang="zh-TW" altLang="en-US" sz="2400" kern="1200" dirty="0" smtClean="0">
                          <a:solidFill>
                            <a:srgbClr val="002060"/>
                          </a:solidFill>
                          <a:latin typeface="Microsoft JhengHei" charset="-120"/>
                          <a:ea typeface="Microsoft JhengHei" charset="-120"/>
                          <a:cs typeface="Microsoft JhengHei" charset="-120"/>
                        </a:rPr>
                        <a:t>提出結論</a:t>
                      </a:r>
                      <a:endParaRPr lang="zh-TW" sz="2400" b="1" kern="1200" dirty="0">
                        <a:solidFill>
                          <a:srgbClr val="002060"/>
                        </a:solidFill>
                        <a:latin typeface="Microsoft JhengHei" charset="-120"/>
                        <a:ea typeface="Microsoft JhengHei" charset="-120"/>
                        <a:cs typeface="Microsoft JhengHei" charset="-120"/>
                      </a:endParaRPr>
                    </a:p>
                  </a:txBody>
                  <a:tcPr marL="68580" marR="68580" marT="0" marB="0" anchor="ctr">
                    <a:lnL w="38100" cap="flat" cmpd="sng" algn="ctr">
                      <a:solidFill>
                        <a:srgbClr val="DE103C"/>
                      </a:solidFill>
                      <a:prstDash val="sysDash"/>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38100" cap="flat" cmpd="sng" algn="ctr">
                      <a:solidFill>
                        <a:srgbClr val="DE103C"/>
                      </a:solidFill>
                      <a:prstDash val="sysDash"/>
                      <a:round/>
                      <a:headEnd type="none" w="med" len="med"/>
                      <a:tailEnd type="none" w="med" len="med"/>
                    </a:lnB>
                    <a:solidFill>
                      <a:schemeClr val="bg1"/>
                    </a:solidFill>
                  </a:tcPr>
                </a:tc>
                <a:tc>
                  <a:txBody>
                    <a:bodyPr/>
                    <a:lstStyle/>
                    <a:p>
                      <a:pPr marL="0" marR="0" indent="0" algn="l" defTabSz="914400" rtl="0" eaLnBrk="1" fontAlgn="auto" latinLnBrk="0" hangingPunct="1">
                        <a:lnSpc>
                          <a:spcPts val="2800"/>
                        </a:lnSpc>
                        <a:spcBef>
                          <a:spcPts val="0"/>
                        </a:spcBef>
                        <a:spcAft>
                          <a:spcPts val="0"/>
                        </a:spcAft>
                        <a:buClrTx/>
                        <a:buSzTx/>
                        <a:buFontTx/>
                        <a:buNone/>
                        <a:tabLst/>
                        <a:defRPr/>
                      </a:pPr>
                      <a:r>
                        <a:rPr lang="zh-TW" altLang="en-US" sz="2400" kern="1200" dirty="0" smtClean="0">
                          <a:solidFill>
                            <a:srgbClr val="002060"/>
                          </a:solidFill>
                          <a:latin typeface="Microsoft JhengHei" charset="-120"/>
                          <a:ea typeface="Microsoft JhengHei" charset="-120"/>
                          <a:cs typeface="Microsoft JhengHei" charset="-120"/>
                        </a:rPr>
                        <a:t>小組討論</a:t>
                      </a:r>
                      <a:endParaRPr lang="en-US" altLang="zh-TW" sz="2400" kern="1200" dirty="0" smtClean="0">
                        <a:solidFill>
                          <a:srgbClr val="002060"/>
                        </a:solidFill>
                        <a:latin typeface="Microsoft JhengHei" charset="-120"/>
                        <a:ea typeface="Microsoft JhengHei" charset="-120"/>
                        <a:cs typeface="Microsoft JhengHei" charset="-120"/>
                      </a:endParaRPr>
                    </a:p>
                    <a:p>
                      <a:pPr marL="0" marR="0" indent="0" algn="l" defTabSz="914400" rtl="0" eaLnBrk="1" fontAlgn="auto" latinLnBrk="0" hangingPunct="1">
                        <a:lnSpc>
                          <a:spcPts val="2800"/>
                        </a:lnSpc>
                        <a:spcBef>
                          <a:spcPts val="0"/>
                        </a:spcBef>
                        <a:spcAft>
                          <a:spcPts val="0"/>
                        </a:spcAft>
                        <a:buClrTx/>
                        <a:buSzTx/>
                        <a:buFontTx/>
                        <a:buNone/>
                        <a:tabLst/>
                        <a:defRPr/>
                      </a:pPr>
                      <a:r>
                        <a:rPr lang="zh-TW" altLang="en-US" sz="2400" kern="1200" dirty="0" smtClean="0">
                          <a:solidFill>
                            <a:srgbClr val="002060"/>
                          </a:solidFill>
                          <a:latin typeface="Microsoft JhengHei" charset="-120"/>
                          <a:ea typeface="Microsoft JhengHei" charset="-120"/>
                          <a:cs typeface="Microsoft JhengHei" charset="-120"/>
                        </a:rPr>
                        <a:t>以組織圖</a:t>
                      </a:r>
                      <a:r>
                        <a:rPr lang="zh-TW" altLang="en-US" sz="2200" kern="1200" dirty="0" smtClean="0">
                          <a:solidFill>
                            <a:schemeClr val="tx1"/>
                          </a:solidFill>
                          <a:latin typeface="Microsoft JhengHei" charset="-120"/>
                          <a:ea typeface="Microsoft JhengHei" charset="-120"/>
                          <a:cs typeface="Microsoft JhengHei" charset="-120"/>
                        </a:rPr>
                        <a:t>（</a:t>
                      </a:r>
                      <a:r>
                        <a:rPr lang="zh-TW" altLang="en-US" sz="2200" kern="1200" dirty="0" smtClean="0">
                          <a:latin typeface="Microsoft JhengHei" charset="-120"/>
                          <a:ea typeface="Microsoft JhengHei" charset="-120"/>
                          <a:cs typeface="Microsoft JhengHei" charset="-120"/>
                        </a:rPr>
                        <a:t>如：維恩圖、</a:t>
                      </a:r>
                      <a:r>
                        <a:rPr lang="en-US" altLang="zh-TW" sz="2200" kern="1200" dirty="0" smtClean="0">
                          <a:latin typeface="Microsoft JhengHei" charset="-120"/>
                          <a:ea typeface="Microsoft JhengHei" charset="-120"/>
                          <a:cs typeface="Microsoft JhengHei" charset="-120"/>
                        </a:rPr>
                        <a:t>T</a:t>
                      </a:r>
                      <a:r>
                        <a:rPr lang="zh-TW" altLang="en-US" sz="2200" kern="1200" dirty="0" smtClean="0">
                          <a:latin typeface="Microsoft JhengHei" charset="-120"/>
                          <a:ea typeface="Microsoft JhengHei" charset="-120"/>
                          <a:cs typeface="Microsoft JhengHei" charset="-120"/>
                        </a:rPr>
                        <a:t>圖、序列圖、階層圖、魚骨圖、九宮格等</a:t>
                      </a:r>
                      <a:r>
                        <a:rPr lang="en-US" altLang="zh-TW" sz="2200" kern="1200" dirty="0" smtClean="0">
                          <a:latin typeface="Microsoft JhengHei" charset="-120"/>
                          <a:ea typeface="Microsoft JhengHei" charset="-120"/>
                          <a:cs typeface="Microsoft JhengHei" charset="-120"/>
                        </a:rPr>
                        <a:t>)</a:t>
                      </a:r>
                      <a:r>
                        <a:rPr lang="zh-TW" altLang="en-US" sz="2400" kern="1200" dirty="0" smtClean="0">
                          <a:solidFill>
                            <a:srgbClr val="002060"/>
                          </a:solidFill>
                          <a:latin typeface="Microsoft JhengHei" charset="-120"/>
                          <a:ea typeface="Microsoft JhengHei" charset="-120"/>
                          <a:cs typeface="Microsoft JhengHei" charset="-120"/>
                        </a:rPr>
                        <a:t>整理資料或數據</a:t>
                      </a:r>
                      <a:r>
                        <a:rPr lang="zh-TW" altLang="en-US" sz="2400" kern="1200" dirty="0" smtClean="0">
                          <a:latin typeface="Microsoft JhengHei" charset="-120"/>
                          <a:ea typeface="Microsoft JhengHei" charset="-120"/>
                          <a:cs typeface="Microsoft JhengHei" charset="-120"/>
                        </a:rPr>
                        <a:t>。</a:t>
                      </a:r>
                      <a:endParaRPr lang="en-US" altLang="zh-TW" sz="2400" b="1" kern="1200" dirty="0" smtClean="0">
                        <a:solidFill>
                          <a:srgbClr val="002060"/>
                        </a:solidFill>
                        <a:latin typeface="Microsoft JhengHei" charset="-120"/>
                        <a:ea typeface="Microsoft JhengHei" charset="-120"/>
                        <a:cs typeface="Microsoft JhengHei" charset="-120"/>
                      </a:endParaRPr>
                    </a:p>
                  </a:txBody>
                  <a:tcPr marL="68580" marR="68580" marT="0" marB="0" anchor="ctr">
                    <a:lnL w="38100" cap="flat" cmpd="sng" algn="ctr">
                      <a:solidFill>
                        <a:srgbClr val="DE103C"/>
                      </a:solidFill>
                      <a:prstDash val="sysDash"/>
                      <a:round/>
                      <a:headEnd type="none" w="med" len="med"/>
                      <a:tailEnd type="none" w="med" len="med"/>
                    </a:lnL>
                    <a:lnR w="28575" cap="flat" cmpd="sng" algn="ctr">
                      <a:solidFill>
                        <a:srgbClr val="FF6600"/>
                      </a:solidFill>
                      <a:prstDash val="solid"/>
                      <a:round/>
                      <a:headEnd type="none" w="med" len="med"/>
                      <a:tailEnd type="none" w="med" len="med"/>
                    </a:lnR>
                    <a:lnT w="38100" cap="flat" cmpd="sng" algn="ctr">
                      <a:solidFill>
                        <a:srgbClr val="DE103C"/>
                      </a:solidFill>
                      <a:prstDash val="sysDash"/>
                      <a:round/>
                      <a:headEnd type="none" w="med" len="med"/>
                      <a:tailEnd type="none" w="med" len="med"/>
                    </a:lnT>
                    <a:lnB w="38100" cap="flat" cmpd="sng" algn="ctr">
                      <a:solidFill>
                        <a:srgbClr val="DE103C"/>
                      </a:solidFill>
                      <a:prstDash val="sysDash"/>
                      <a:round/>
                      <a:headEnd type="none" w="med" len="med"/>
                      <a:tailEnd type="none" w="med" len="med"/>
                    </a:lnB>
                    <a:solidFill>
                      <a:schemeClr val="bg1"/>
                    </a:solidFill>
                  </a:tcPr>
                </a:tc>
                <a:extLst>
                  <a:ext uri="{0D108BD9-81ED-4DB2-BD59-A6C34878D82A}">
                    <a16:rowId xmlns="" xmlns:a16="http://schemas.microsoft.com/office/drawing/2014/main" val="10004"/>
                  </a:ext>
                </a:extLst>
              </a:tr>
              <a:tr h="2263622">
                <a:tc>
                  <a:txBody>
                    <a:bodyPr/>
                    <a:lstStyle/>
                    <a:p>
                      <a:pPr algn="ctr">
                        <a:lnSpc>
                          <a:spcPct val="100000"/>
                        </a:lnSpc>
                        <a:spcAft>
                          <a:spcPts val="0"/>
                        </a:spcAft>
                      </a:pPr>
                      <a:r>
                        <a:rPr lang="zh-TW" altLang="en-US" sz="2400" b="1" kern="1200" dirty="0" smtClean="0">
                          <a:solidFill>
                            <a:schemeClr val="tx1"/>
                          </a:solidFill>
                          <a:latin typeface="Microsoft JhengHei" charset="-120"/>
                          <a:ea typeface="Microsoft JhengHei" charset="-120"/>
                          <a:cs typeface="Microsoft JhengHei" charset="-120"/>
                        </a:rPr>
                        <a:t>討論</a:t>
                      </a:r>
                      <a:endParaRPr lang="en-US" altLang="zh-TW" sz="2400" b="1" kern="1200" dirty="0" smtClean="0">
                        <a:solidFill>
                          <a:schemeClr val="tx1"/>
                        </a:solidFill>
                        <a:latin typeface="Microsoft JhengHei" charset="-120"/>
                        <a:ea typeface="Microsoft JhengHei" charset="-120"/>
                        <a:cs typeface="Microsoft JhengHei" charset="-120"/>
                      </a:endParaRPr>
                    </a:p>
                    <a:p>
                      <a:pPr algn="ctr">
                        <a:lnSpc>
                          <a:spcPct val="100000"/>
                        </a:lnSpc>
                        <a:spcAft>
                          <a:spcPts val="0"/>
                        </a:spcAft>
                      </a:pPr>
                      <a:r>
                        <a:rPr lang="zh-TW" sz="2400" b="1" kern="1200" dirty="0" smtClean="0">
                          <a:solidFill>
                            <a:schemeClr val="tx1"/>
                          </a:solidFill>
                          <a:latin typeface="Microsoft JhengHei" charset="-120"/>
                          <a:ea typeface="Microsoft JhengHei" charset="-120"/>
                          <a:cs typeface="Microsoft JhengHei" charset="-120"/>
                        </a:rPr>
                        <a:t>與</a:t>
                      </a:r>
                      <a:endParaRPr lang="en-US" altLang="zh-TW" sz="2400" b="1" kern="1200" dirty="0" smtClean="0">
                        <a:solidFill>
                          <a:schemeClr val="tx1"/>
                        </a:solidFill>
                        <a:latin typeface="Microsoft JhengHei" charset="-120"/>
                        <a:ea typeface="Microsoft JhengHei" charset="-120"/>
                        <a:cs typeface="Microsoft JhengHei" charset="-120"/>
                      </a:endParaRPr>
                    </a:p>
                    <a:p>
                      <a:pPr algn="ctr">
                        <a:lnSpc>
                          <a:spcPct val="100000"/>
                        </a:lnSpc>
                        <a:spcAft>
                          <a:spcPts val="0"/>
                        </a:spcAft>
                      </a:pPr>
                      <a:r>
                        <a:rPr lang="zh-TW" altLang="en-US" sz="2400" b="1" kern="1200" dirty="0" smtClean="0">
                          <a:solidFill>
                            <a:schemeClr val="tx1"/>
                          </a:solidFill>
                          <a:latin typeface="Microsoft JhengHei" charset="-120"/>
                          <a:ea typeface="Microsoft JhengHei" charset="-120"/>
                          <a:cs typeface="Microsoft JhengHei" charset="-120"/>
                        </a:rPr>
                        <a:t>傳達</a:t>
                      </a:r>
                      <a:endParaRPr lang="en-US" altLang="zh-TW" sz="2400" b="1" kern="1200" dirty="0" smtClean="0">
                        <a:solidFill>
                          <a:schemeClr val="tx1"/>
                        </a:solidFill>
                        <a:latin typeface="Microsoft JhengHei" charset="-120"/>
                        <a:ea typeface="Microsoft JhengHei" charset="-120"/>
                        <a:cs typeface="Microsoft JhengHei" charset="-120"/>
                      </a:endParaRPr>
                    </a:p>
                    <a:p>
                      <a:pPr algn="ctr">
                        <a:lnSpc>
                          <a:spcPct val="100000"/>
                        </a:lnSpc>
                        <a:spcAft>
                          <a:spcPts val="0"/>
                        </a:spcAft>
                      </a:pPr>
                      <a:r>
                        <a:rPr lang="zh-TW" altLang="en-US" sz="2400" b="0" kern="1200" dirty="0" smtClean="0">
                          <a:solidFill>
                            <a:schemeClr val="tx1"/>
                          </a:solidFill>
                          <a:latin typeface="Microsoft JhengHei" charset="-120"/>
                          <a:ea typeface="Microsoft JhengHei" charset="-120"/>
                          <a:cs typeface="Microsoft JhengHei" charset="-120"/>
                        </a:rPr>
                        <a:t>（</a:t>
                      </a:r>
                      <a:r>
                        <a:rPr lang="en-US" sz="2400" b="0" kern="1200" dirty="0" smtClean="0">
                          <a:solidFill>
                            <a:schemeClr val="tx1"/>
                          </a:solidFill>
                          <a:latin typeface="Microsoft JhengHei" charset="-120"/>
                          <a:ea typeface="Microsoft JhengHei" charset="-120"/>
                          <a:cs typeface="Microsoft JhengHei" charset="-120"/>
                        </a:rPr>
                        <a:t>2</a:t>
                      </a:r>
                      <a:r>
                        <a:rPr lang="zh-TW" sz="2400" b="0" kern="1200" dirty="0" smtClean="0">
                          <a:solidFill>
                            <a:schemeClr val="tx1"/>
                          </a:solidFill>
                          <a:latin typeface="Microsoft JhengHei" charset="-120"/>
                          <a:ea typeface="Microsoft JhengHei" charset="-120"/>
                          <a:cs typeface="Microsoft JhengHei" charset="-120"/>
                        </a:rPr>
                        <a:t>節</a:t>
                      </a:r>
                      <a:r>
                        <a:rPr lang="zh-TW" altLang="en-US" sz="2400" b="0" kern="1200" dirty="0">
                          <a:solidFill>
                            <a:schemeClr val="tx1"/>
                          </a:solidFill>
                          <a:latin typeface="Microsoft JhengHei" charset="-120"/>
                          <a:ea typeface="Microsoft JhengHei" charset="-120"/>
                          <a:cs typeface="Microsoft JhengHei" charset="-120"/>
                        </a:rPr>
                        <a:t>）</a:t>
                      </a:r>
                      <a:endParaRPr lang="zh-TW" sz="2400" b="0" kern="1200" dirty="0">
                        <a:solidFill>
                          <a:schemeClr val="tx1"/>
                        </a:solidFill>
                        <a:latin typeface="Microsoft JhengHei" charset="-120"/>
                        <a:ea typeface="Microsoft JhengHei" charset="-120"/>
                        <a:cs typeface="Microsoft JhengHei" charset="-120"/>
                      </a:endParaRPr>
                    </a:p>
                  </a:txBody>
                  <a:tcPr marL="68580" marR="68580" marT="0" marB="0" anchor="ctr">
                    <a:lnL w="28575" cap="flat" cmpd="sng" algn="ctr">
                      <a:solidFill>
                        <a:srgbClr val="FF6600"/>
                      </a:solidFill>
                      <a:prstDash val="solid"/>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zh-TW" altLang="en-US" sz="2400" kern="1200" dirty="0" smtClean="0">
                          <a:solidFill>
                            <a:srgbClr val="002060"/>
                          </a:solidFill>
                          <a:latin typeface="Microsoft JhengHei" charset="-120"/>
                          <a:ea typeface="Microsoft JhengHei" charset="-120"/>
                          <a:cs typeface="Microsoft JhengHei" charset="-120"/>
                        </a:rPr>
                        <a:t>呈現探究結果</a:t>
                      </a:r>
                      <a:endParaRPr lang="en-US" altLang="zh-TW" sz="2400" kern="1200" dirty="0" smtClean="0">
                        <a:solidFill>
                          <a:srgbClr val="002060"/>
                        </a:solidFill>
                        <a:latin typeface="Microsoft JhengHei" charset="-120"/>
                        <a:ea typeface="Microsoft JhengHei" charset="-120"/>
                        <a:cs typeface="Microsoft JhengHei" charset="-12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lang="zh-TW" altLang="en-US" sz="2400" kern="1200" dirty="0" smtClean="0">
                          <a:solidFill>
                            <a:srgbClr val="002060"/>
                          </a:solidFill>
                          <a:latin typeface="Microsoft JhengHei" charset="-120"/>
                          <a:ea typeface="Microsoft JhengHei" charset="-120"/>
                          <a:cs typeface="Microsoft JhengHei" charset="-120"/>
                        </a:rPr>
                        <a:t>分享與回饋</a:t>
                      </a:r>
                      <a:endParaRPr lang="zh-TW" altLang="zh-TW" sz="2400" kern="1200" dirty="0" smtClean="0">
                        <a:solidFill>
                          <a:srgbClr val="002060"/>
                        </a:solidFill>
                        <a:latin typeface="Microsoft JhengHei" charset="-120"/>
                        <a:ea typeface="Microsoft JhengHei" charset="-120"/>
                        <a:cs typeface="Microsoft JhengHei" charset="-12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lang="zh-TW" altLang="en-US" sz="2400" kern="1200" dirty="0" smtClean="0">
                          <a:solidFill>
                            <a:srgbClr val="002060"/>
                          </a:solidFill>
                          <a:latin typeface="Microsoft JhengHei" charset="-120"/>
                          <a:ea typeface="Microsoft JhengHei" charset="-120"/>
                          <a:cs typeface="Microsoft JhengHei" charset="-120"/>
                        </a:rPr>
                        <a:t>反思探究歷程</a:t>
                      </a:r>
                      <a:endParaRPr lang="en-US" altLang="zh-TW" sz="2400" b="1" kern="1200" dirty="0" smtClean="0">
                        <a:solidFill>
                          <a:srgbClr val="002060"/>
                        </a:solidFill>
                        <a:latin typeface="Microsoft JhengHei" charset="-120"/>
                        <a:ea typeface="Microsoft JhengHei" charset="-120"/>
                        <a:cs typeface="Microsoft JhengHei" charset="-120"/>
                      </a:endParaRPr>
                    </a:p>
                  </a:txBody>
                  <a:tcPr marL="68580" marR="68580" marT="0" marB="0" anchor="ctr">
                    <a:lnL w="38100" cap="flat" cmpd="sng" algn="ctr">
                      <a:solidFill>
                        <a:srgbClr val="DE103C"/>
                      </a:solidFill>
                      <a:prstDash val="sysDash"/>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2600"/>
                        </a:lnSpc>
                        <a:spcBef>
                          <a:spcPts val="0"/>
                        </a:spcBef>
                        <a:spcAft>
                          <a:spcPts val="0"/>
                        </a:spcAft>
                        <a:buClrTx/>
                        <a:buSzTx/>
                        <a:buFontTx/>
                        <a:buNone/>
                        <a:tabLst/>
                        <a:defRPr/>
                      </a:pPr>
                      <a:r>
                        <a:rPr lang="zh-TW" altLang="zh-TW" sz="2400" kern="1200" dirty="0" smtClean="0">
                          <a:solidFill>
                            <a:srgbClr val="002060"/>
                          </a:solidFill>
                          <a:latin typeface="Microsoft JhengHei" charset="-120"/>
                          <a:ea typeface="Microsoft JhengHei" charset="-120"/>
                          <a:cs typeface="Microsoft JhengHei" charset="-120"/>
                        </a:rPr>
                        <a:t>發表</a:t>
                      </a:r>
                      <a:r>
                        <a:rPr lang="zh-TW" altLang="en-US" sz="2200" kern="1200" dirty="0" smtClean="0">
                          <a:solidFill>
                            <a:schemeClr val="tx1"/>
                          </a:solidFill>
                          <a:latin typeface="Microsoft JhengHei" charset="-120"/>
                          <a:ea typeface="Microsoft JhengHei" charset="-120"/>
                          <a:cs typeface="Microsoft JhengHei" charset="-120"/>
                        </a:rPr>
                        <a:t>（</a:t>
                      </a:r>
                      <a:r>
                        <a:rPr lang="zh-TW" altLang="zh-TW" sz="2200" kern="1200" dirty="0" smtClean="0">
                          <a:latin typeface="Microsoft JhengHei" charset="-120"/>
                          <a:ea typeface="Microsoft JhengHei" charset="-120"/>
                          <a:cs typeface="Microsoft JhengHei" charset="-120"/>
                        </a:rPr>
                        <a:t>口語、</a:t>
                      </a:r>
                      <a:r>
                        <a:rPr lang="zh-TW" altLang="en-US" sz="2200" kern="1200" dirty="0" smtClean="0">
                          <a:latin typeface="Microsoft JhengHei" charset="-120"/>
                          <a:ea typeface="Microsoft JhengHei" charset="-120"/>
                          <a:cs typeface="Microsoft JhengHei" charset="-120"/>
                        </a:rPr>
                        <a:t>文字、圖片、照片、影片、簡報、</a:t>
                      </a:r>
                      <a:r>
                        <a:rPr lang="zh-TW" altLang="zh-TW" sz="2200" kern="1200" dirty="0" smtClean="0">
                          <a:latin typeface="Microsoft JhengHei" charset="-120"/>
                          <a:ea typeface="Microsoft JhengHei" charset="-120"/>
                          <a:cs typeface="Microsoft JhengHei" charset="-120"/>
                        </a:rPr>
                        <a:t>海報</a:t>
                      </a:r>
                      <a:r>
                        <a:rPr lang="zh-TW" altLang="en-US" sz="2200" kern="1200" dirty="0" smtClean="0">
                          <a:latin typeface="Microsoft JhengHei" charset="-120"/>
                          <a:ea typeface="Microsoft JhengHei" charset="-120"/>
                          <a:cs typeface="Microsoft JhengHei" charset="-120"/>
                        </a:rPr>
                        <a:t>、表演）</a:t>
                      </a:r>
                      <a:endParaRPr lang="en-US" altLang="zh-TW" sz="2200" kern="1200" dirty="0" smtClean="0">
                        <a:latin typeface="Microsoft JhengHei" charset="-120"/>
                        <a:ea typeface="Microsoft JhengHei" charset="-120"/>
                        <a:cs typeface="Microsoft JhengHei" charset="-120"/>
                      </a:endParaRPr>
                    </a:p>
                    <a:p>
                      <a:pPr marL="0" marR="0" indent="0" algn="l" defTabSz="914400" rtl="0" eaLnBrk="1" fontAlgn="auto" latinLnBrk="0" hangingPunct="1">
                        <a:lnSpc>
                          <a:spcPts val="2600"/>
                        </a:lnSpc>
                        <a:spcBef>
                          <a:spcPts val="0"/>
                        </a:spcBef>
                        <a:spcAft>
                          <a:spcPts val="0"/>
                        </a:spcAft>
                        <a:buClrTx/>
                        <a:buSzTx/>
                        <a:buFontTx/>
                        <a:buNone/>
                        <a:tabLst/>
                        <a:defRPr/>
                      </a:pPr>
                      <a:r>
                        <a:rPr lang="zh-TW" altLang="en-US" sz="2400" kern="1200" dirty="0" smtClean="0">
                          <a:solidFill>
                            <a:srgbClr val="002060"/>
                          </a:solidFill>
                          <a:latin typeface="Microsoft JhengHei" charset="-120"/>
                          <a:ea typeface="Microsoft JhengHei" charset="-120"/>
                          <a:cs typeface="Microsoft JhengHei" charset="-120"/>
                        </a:rPr>
                        <a:t>提問討論</a:t>
                      </a:r>
                      <a:endParaRPr lang="en-US" altLang="zh-TW" sz="2400" kern="1200" dirty="0" smtClean="0">
                        <a:solidFill>
                          <a:srgbClr val="002060"/>
                        </a:solidFill>
                        <a:latin typeface="Microsoft JhengHei" charset="-120"/>
                        <a:ea typeface="Microsoft JhengHei" charset="-120"/>
                        <a:cs typeface="Microsoft JhengHei" charset="-120"/>
                      </a:endParaRPr>
                    </a:p>
                    <a:p>
                      <a:pPr marL="0" marR="0" indent="0" algn="l" defTabSz="914400" rtl="0" eaLnBrk="1" fontAlgn="auto" latinLnBrk="0" hangingPunct="1">
                        <a:lnSpc>
                          <a:spcPts val="2600"/>
                        </a:lnSpc>
                        <a:spcBef>
                          <a:spcPts val="0"/>
                        </a:spcBef>
                        <a:spcAft>
                          <a:spcPts val="0"/>
                        </a:spcAft>
                        <a:buClrTx/>
                        <a:buSzTx/>
                        <a:buFontTx/>
                        <a:buNone/>
                        <a:tabLst/>
                        <a:defRPr/>
                      </a:pPr>
                      <a:r>
                        <a:rPr lang="zh-TW" altLang="en-US" sz="2400" kern="1200" dirty="0" smtClean="0">
                          <a:solidFill>
                            <a:srgbClr val="002060"/>
                          </a:solidFill>
                          <a:latin typeface="Microsoft JhengHei" charset="-120"/>
                          <a:ea typeface="Microsoft JhengHei" charset="-120"/>
                          <a:cs typeface="Microsoft JhengHei" charset="-120"/>
                        </a:rPr>
                        <a:t>各種</a:t>
                      </a:r>
                      <a:r>
                        <a:rPr lang="zh-TW" sz="2400" kern="1200" dirty="0" smtClean="0">
                          <a:solidFill>
                            <a:srgbClr val="002060"/>
                          </a:solidFill>
                          <a:latin typeface="Microsoft JhengHei" charset="-120"/>
                          <a:ea typeface="Microsoft JhengHei" charset="-120"/>
                          <a:cs typeface="Microsoft JhengHei" charset="-120"/>
                        </a:rPr>
                        <a:t>反</a:t>
                      </a:r>
                      <a:r>
                        <a:rPr lang="zh-TW" sz="2400" kern="1200" dirty="0">
                          <a:solidFill>
                            <a:srgbClr val="002060"/>
                          </a:solidFill>
                          <a:latin typeface="Microsoft JhengHei" charset="-120"/>
                          <a:ea typeface="Microsoft JhengHei" charset="-120"/>
                          <a:cs typeface="Microsoft JhengHei" charset="-120"/>
                        </a:rPr>
                        <a:t>思</a:t>
                      </a:r>
                      <a:r>
                        <a:rPr lang="zh-TW" sz="2400" kern="1200" dirty="0" smtClean="0">
                          <a:solidFill>
                            <a:srgbClr val="002060"/>
                          </a:solidFill>
                          <a:latin typeface="Microsoft JhengHei" charset="-120"/>
                          <a:ea typeface="Microsoft JhengHei" charset="-120"/>
                          <a:cs typeface="Microsoft JhengHei" charset="-120"/>
                        </a:rPr>
                        <a:t>法</a:t>
                      </a:r>
                      <a:endParaRPr lang="zh-TW" sz="2400" b="1" kern="1200" dirty="0">
                        <a:solidFill>
                          <a:srgbClr val="002060"/>
                        </a:solidFill>
                        <a:latin typeface="Microsoft JhengHei" charset="-120"/>
                        <a:ea typeface="Microsoft JhengHei" charset="-120"/>
                        <a:cs typeface="Microsoft JhengHei" charset="-120"/>
                      </a:endParaRPr>
                    </a:p>
                  </a:txBody>
                  <a:tcPr marL="68580" marR="68580" marT="0" marB="0" anchor="ctr">
                    <a:lnL w="38100" cap="flat" cmpd="sng" algn="ctr">
                      <a:solidFill>
                        <a:srgbClr val="DE103C"/>
                      </a:solidFill>
                      <a:prstDash val="sysDash"/>
                      <a:round/>
                      <a:headEnd type="none" w="med" len="med"/>
                      <a:tailEnd type="none" w="med" len="med"/>
                    </a:lnL>
                    <a:lnR w="28575" cap="flat" cmpd="sng" algn="ctr">
                      <a:solidFill>
                        <a:srgbClr val="FF6600"/>
                      </a:solidFill>
                      <a:prstDash val="solid"/>
                      <a:round/>
                      <a:headEnd type="none" w="med" len="med"/>
                      <a:tailEnd type="none" w="med" len="med"/>
                    </a:lnR>
                    <a:lnT w="38100" cap="flat" cmpd="sng" algn="ctr">
                      <a:solidFill>
                        <a:srgbClr val="DE103C"/>
                      </a:solidFill>
                      <a:prstDash val="sys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bl>
          </a:graphicData>
        </a:graphic>
      </p:graphicFrame>
      <p:sp>
        <p:nvSpPr>
          <p:cNvPr id="5" name="標題 1"/>
          <p:cNvSpPr txBox="1">
            <a:spLocks/>
          </p:cNvSpPr>
          <p:nvPr/>
        </p:nvSpPr>
        <p:spPr>
          <a:xfrm>
            <a:off x="323529" y="127144"/>
            <a:ext cx="8640960" cy="961201"/>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100000"/>
              </a:lnSpc>
              <a:spcBef>
                <a:spcPts val="0"/>
              </a:spcBef>
            </a:pPr>
            <a:r>
              <a:rPr lang="zh-TW" altLang="en-US" b="1" dirty="0" smtClean="0">
                <a:solidFill>
                  <a:schemeClr val="accent2">
                    <a:lumMod val="75000"/>
                  </a:schemeClr>
                </a:solidFill>
                <a:latin typeface="微軟正黑體" panose="020B0604030504040204" pitchFamily="34" charset="-120"/>
                <a:ea typeface="微軟正黑體" panose="020B0604030504040204" pitchFamily="34" charset="-120"/>
              </a:rPr>
              <a:t>三、統</a:t>
            </a: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整性主題</a:t>
            </a:r>
            <a:r>
              <a:rPr lang="en-US" altLang="zh-TW"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專題</a:t>
            </a:r>
            <a:r>
              <a:rPr lang="en-US" altLang="zh-TW"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議題探究</a:t>
            </a:r>
            <a:r>
              <a:rPr lang="zh-TW" altLang="en-US" b="1" dirty="0" smtClean="0">
                <a:solidFill>
                  <a:schemeClr val="accent2">
                    <a:lumMod val="75000"/>
                  </a:schemeClr>
                </a:solidFill>
                <a:latin typeface="微軟正黑體" panose="020B0604030504040204" pitchFamily="34" charset="-120"/>
                <a:ea typeface="微軟正黑體" panose="020B0604030504040204" pitchFamily="34" charset="-120"/>
              </a:rPr>
              <a:t>課程示例</a:t>
            </a:r>
            <a:endParaRPr lang="en-US" altLang="zh-TW" b="1" dirty="0" smtClean="0">
              <a:solidFill>
                <a:schemeClr val="accent2">
                  <a:lumMod val="75000"/>
                </a:schemeClr>
              </a:solidFill>
              <a:latin typeface="微軟正黑體" panose="020B0604030504040204" pitchFamily="34" charset="-120"/>
              <a:ea typeface="微軟正黑體" panose="020B0604030504040204" pitchFamily="34" charset="-120"/>
            </a:endParaRPr>
          </a:p>
          <a:p>
            <a:pPr>
              <a:lnSpc>
                <a:spcPct val="100000"/>
              </a:lnSpc>
              <a:spcBef>
                <a:spcPts val="0"/>
              </a:spcBef>
            </a:pPr>
            <a:r>
              <a:rPr lang="en-US" altLang="zh-TW" sz="3200" b="1" dirty="0" smtClean="0">
                <a:solidFill>
                  <a:srgbClr val="0000FF"/>
                </a:solidFill>
                <a:latin typeface="微軟正黑體" panose="020B0604030504040204" pitchFamily="34" charset="-120"/>
                <a:ea typeface="微軟正黑體" panose="020B0604030504040204" pitchFamily="34" charset="-120"/>
              </a:rPr>
              <a:t>  </a:t>
            </a:r>
            <a:r>
              <a:rPr lang="zh-TW" altLang="en-US" sz="3200" b="1" dirty="0" smtClean="0">
                <a:solidFill>
                  <a:srgbClr val="0000FF"/>
                </a:solidFill>
                <a:latin typeface="微軟正黑體" panose="020B0604030504040204" pitchFamily="34" charset="-120"/>
                <a:ea typeface="微軟正黑體" panose="020B0604030504040204" pitchFamily="34" charset="-120"/>
              </a:rPr>
              <a:t>           </a:t>
            </a:r>
            <a:r>
              <a:rPr lang="en-US" altLang="zh-TW" sz="3900" b="1" dirty="0" smtClean="0">
                <a:solidFill>
                  <a:srgbClr val="0000FF"/>
                </a:solidFill>
                <a:latin typeface="微軟正黑體" panose="020B0604030504040204" pitchFamily="34" charset="-120"/>
                <a:ea typeface="微軟正黑體" panose="020B0604030504040204" pitchFamily="34" charset="-120"/>
              </a:rPr>
              <a:t>—</a:t>
            </a:r>
            <a:r>
              <a:rPr lang="zh-TW" altLang="en-US" sz="3900" b="1" dirty="0" smtClean="0">
                <a:solidFill>
                  <a:srgbClr val="0000FF"/>
                </a:solidFill>
                <a:latin typeface="微軟正黑體" panose="020B0604030504040204" pitchFamily="34" charset="-120"/>
                <a:ea typeface="微軟正黑體" panose="020B0604030504040204" pitchFamily="34" charset="-120"/>
              </a:rPr>
              <a:t>自然</a:t>
            </a:r>
            <a:r>
              <a:rPr lang="zh-TW" altLang="en-US" sz="3900" b="1" dirty="0">
                <a:solidFill>
                  <a:srgbClr val="0000FF"/>
                </a:solidFill>
                <a:latin typeface="微軟正黑體" panose="020B0604030504040204" pitchFamily="34" charset="-120"/>
                <a:ea typeface="微軟正黑體" panose="020B0604030504040204" pitchFamily="34" charset="-120"/>
              </a:rPr>
              <a:t>觀察家的閱讀</a:t>
            </a:r>
            <a:r>
              <a:rPr lang="zh-TW" altLang="en-US" sz="3900" b="1" dirty="0" smtClean="0">
                <a:solidFill>
                  <a:srgbClr val="0000FF"/>
                </a:solidFill>
                <a:latin typeface="微軟正黑體" panose="020B0604030504040204" pitchFamily="34" charset="-120"/>
                <a:ea typeface="微軟正黑體" panose="020B0604030504040204" pitchFamily="34" charset="-120"/>
              </a:rPr>
              <a:t>探究</a:t>
            </a:r>
            <a:r>
              <a:rPr lang="en-US" altLang="zh-TW" sz="3900" b="1" dirty="0" smtClean="0">
                <a:solidFill>
                  <a:srgbClr val="0000FF"/>
                </a:solidFill>
                <a:latin typeface="微軟正黑體" panose="020B0604030504040204" pitchFamily="34" charset="-120"/>
                <a:ea typeface="微軟正黑體" panose="020B0604030504040204" pitchFamily="34" charset="-120"/>
              </a:rPr>
              <a:t>—Ⅵ</a:t>
            </a:r>
            <a:endParaRPr lang="zh-TW" altLang="en-US" sz="39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3192096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579627393"/>
              </p:ext>
            </p:extLst>
          </p:nvPr>
        </p:nvGraphicFramePr>
        <p:xfrm>
          <a:off x="156527" y="1325000"/>
          <a:ext cx="8924409" cy="5328049"/>
        </p:xfrm>
        <a:graphic>
          <a:graphicData uri="http://schemas.openxmlformats.org/drawingml/2006/table">
            <a:tbl>
              <a:tblPr firstRow="1" bandRow="1">
                <a:tableStyleId>{2D5ABB26-0587-4C30-8999-92F81FD0307C}</a:tableStyleId>
              </a:tblPr>
              <a:tblGrid>
                <a:gridCol w="1884093">
                  <a:extLst>
                    <a:ext uri="{9D8B030D-6E8A-4147-A177-3AD203B41FA5}">
                      <a16:colId xmlns="" xmlns:a16="http://schemas.microsoft.com/office/drawing/2014/main" val="20000"/>
                    </a:ext>
                  </a:extLst>
                </a:gridCol>
                <a:gridCol w="1637722">
                  <a:extLst>
                    <a:ext uri="{9D8B030D-6E8A-4147-A177-3AD203B41FA5}">
                      <a16:colId xmlns="" xmlns:a16="http://schemas.microsoft.com/office/drawing/2014/main" val="20002"/>
                    </a:ext>
                  </a:extLst>
                </a:gridCol>
                <a:gridCol w="5402594">
                  <a:extLst>
                    <a:ext uri="{9D8B030D-6E8A-4147-A177-3AD203B41FA5}">
                      <a16:colId xmlns="" xmlns:a16="http://schemas.microsoft.com/office/drawing/2014/main" val="20001"/>
                    </a:ext>
                  </a:extLst>
                </a:gridCol>
              </a:tblGrid>
              <a:tr h="5201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u="none" strike="noStrike" cap="none" dirty="0" smtClean="0">
                          <a:solidFill>
                            <a:srgbClr val="D70050"/>
                          </a:solidFill>
                          <a:latin typeface="Microsoft JhengHei" charset="-120"/>
                          <a:ea typeface="Microsoft JhengHei" charset="-120"/>
                          <a:cs typeface="Microsoft JhengHei" charset="-120"/>
                          <a:sym typeface="Arial"/>
                        </a:rPr>
                        <a:t>實施方式</a:t>
                      </a:r>
                      <a:endParaRPr lang="zh-TW" altLang="en-US" sz="2400" b="1" dirty="0">
                        <a:solidFill>
                          <a:srgbClr val="D70050"/>
                        </a:solidFill>
                        <a:latin typeface="Microsoft JhengHei" charset="-120"/>
                        <a:ea typeface="Microsoft JhengHei" charset="-120"/>
                        <a:cs typeface="Microsoft JhengHei" charset="-120"/>
                      </a:endParaRPr>
                    </a:p>
                  </a:txBody>
                  <a:tcPr>
                    <a:lnL w="28575" cap="flat" cmpd="sng" algn="ctr">
                      <a:solidFill>
                        <a:srgbClr val="FF6600"/>
                      </a:solidFill>
                      <a:prstDash val="solid"/>
                      <a:round/>
                      <a:headEnd type="none" w="med" len="med"/>
                      <a:tailEnd type="none" w="med" len="med"/>
                    </a:lnL>
                    <a:lnR w="38100" cap="flat" cmpd="sng" algn="ctr">
                      <a:solidFill>
                        <a:srgbClr val="DE103C"/>
                      </a:solidFill>
                      <a:prstDash val="sysDash"/>
                      <a:round/>
                      <a:headEnd type="none" w="med" len="med"/>
                      <a:tailEnd type="none" w="med" len="med"/>
                    </a:lnR>
                    <a:lnT w="28575" cap="flat" cmpd="sng" algn="ctr">
                      <a:solidFill>
                        <a:srgbClr val="FF6600"/>
                      </a:solidFill>
                      <a:prstDash val="solid"/>
                      <a:round/>
                      <a:headEnd type="none" w="med" len="med"/>
                      <a:tailEnd type="none" w="med" len="med"/>
                    </a:lnT>
                    <a:lnB w="38100" cap="flat" cmpd="sng" algn="ctr">
                      <a:solidFill>
                        <a:srgbClr val="DE103C"/>
                      </a:solidFill>
                      <a:prstDash val="sysDash"/>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D70050"/>
                          </a:solidFill>
                          <a:latin typeface="Microsoft JhengHei" charset="-120"/>
                          <a:ea typeface="Microsoft JhengHei" charset="-120"/>
                          <a:cs typeface="Microsoft JhengHei" charset="-120"/>
                        </a:rPr>
                        <a:t>節數安排</a:t>
                      </a:r>
                      <a:endParaRPr lang="zh-TW" altLang="en-US" sz="2400" b="1" dirty="0">
                        <a:solidFill>
                          <a:srgbClr val="D70050"/>
                        </a:solidFill>
                        <a:latin typeface="Microsoft JhengHei" charset="-120"/>
                        <a:ea typeface="Microsoft JhengHei" charset="-120"/>
                        <a:cs typeface="Microsoft JhengHei" charset="-120"/>
                      </a:endParaRPr>
                    </a:p>
                  </a:txBody>
                  <a:tcPr>
                    <a:lnL w="38100" cap="flat" cmpd="sng" algn="ctr">
                      <a:solidFill>
                        <a:srgbClr val="DE103C"/>
                      </a:solidFill>
                      <a:prstDash val="sysDash"/>
                      <a:round/>
                      <a:headEnd type="none" w="med" len="med"/>
                      <a:tailEnd type="none" w="med" len="med"/>
                    </a:lnL>
                    <a:lnR w="38100" cap="flat" cmpd="sng" algn="ctr">
                      <a:solidFill>
                        <a:srgbClr val="DE103C"/>
                      </a:solidFill>
                      <a:prstDash val="sysDash"/>
                      <a:round/>
                      <a:headEnd type="none" w="med" len="med"/>
                      <a:tailEnd type="none" w="med" len="med"/>
                    </a:lnR>
                    <a:lnT w="28575" cap="flat" cmpd="sng" algn="ctr">
                      <a:solidFill>
                        <a:srgbClr val="FF6600"/>
                      </a:solidFill>
                      <a:prstDash val="solid"/>
                      <a:round/>
                      <a:headEnd type="none" w="med" len="med"/>
                      <a:tailEnd type="none" w="med" len="med"/>
                    </a:lnT>
                    <a:lnB w="38100" cap="flat" cmpd="sng" algn="ctr">
                      <a:solidFill>
                        <a:srgbClr val="DE103C"/>
                      </a:solidFill>
                      <a:prstDash val="sysDash"/>
                      <a:round/>
                      <a:headEnd type="none" w="med" len="med"/>
                      <a:tailEnd type="none" w="med" len="med"/>
                    </a:lnB>
                    <a:solidFill>
                      <a:schemeClr val="accent6">
                        <a:lumMod val="20000"/>
                        <a:lumOff val="80000"/>
                      </a:schemeClr>
                    </a:solidFill>
                  </a:tcPr>
                </a:tc>
                <a:tc>
                  <a:txBody>
                    <a:bodyPr/>
                    <a:lstStyle/>
                    <a:p>
                      <a:pPr algn="ctr"/>
                      <a:r>
                        <a:rPr lang="zh-TW" altLang="en-US" sz="2400" b="1" dirty="0" smtClean="0">
                          <a:solidFill>
                            <a:srgbClr val="D70050"/>
                          </a:solidFill>
                          <a:latin typeface="Microsoft JhengHei" charset="-120"/>
                          <a:ea typeface="Microsoft JhengHei" charset="-120"/>
                          <a:cs typeface="Microsoft JhengHei" charset="-120"/>
                        </a:rPr>
                        <a:t>實施說明</a:t>
                      </a:r>
                      <a:endParaRPr lang="zh-TW" altLang="en-US" sz="2400" b="1" dirty="0">
                        <a:solidFill>
                          <a:srgbClr val="D70050"/>
                        </a:solidFill>
                        <a:latin typeface="Microsoft JhengHei" charset="-120"/>
                        <a:ea typeface="Microsoft JhengHei" charset="-120"/>
                        <a:cs typeface="Microsoft JhengHei" charset="-120"/>
                      </a:endParaRPr>
                    </a:p>
                  </a:txBody>
                  <a:tcPr>
                    <a:lnL w="38100" cap="flat" cmpd="sng" algn="ctr">
                      <a:solidFill>
                        <a:srgbClr val="DE103C"/>
                      </a:solidFill>
                      <a:prstDash val="sysDash"/>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38100" cap="flat" cmpd="sng" algn="ctr">
                      <a:solidFill>
                        <a:srgbClr val="DE103C"/>
                      </a:solidFill>
                      <a:prstDash val="sysDash"/>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0000"/>
                  </a:ext>
                </a:extLst>
              </a:tr>
              <a:tr h="1289885">
                <a:tc>
                  <a:txBody>
                    <a:bodyPr/>
                    <a:lstStyle/>
                    <a:p>
                      <a:pPr algn="ctr"/>
                      <a:r>
                        <a:rPr lang="en-US" altLang="zh-TW" sz="2400" b="1" dirty="0" smtClean="0">
                          <a:latin typeface="Microsoft JhengHei" charset="-120"/>
                          <a:ea typeface="Microsoft JhengHei" charset="-120"/>
                          <a:cs typeface="Microsoft JhengHei" charset="-120"/>
                        </a:rPr>
                        <a:t>1. </a:t>
                      </a:r>
                      <a:r>
                        <a:rPr lang="zh-TW" altLang="en-US" sz="2400" b="1" dirty="0" smtClean="0">
                          <a:latin typeface="Microsoft JhengHei" charset="-120"/>
                          <a:ea typeface="Microsoft JhengHei" charset="-120"/>
                          <a:cs typeface="Microsoft JhengHei" charset="-120"/>
                        </a:rPr>
                        <a:t>班級教學</a:t>
                      </a:r>
                      <a:endParaRPr lang="zh-TW" altLang="en-US" sz="2400" b="1" dirty="0">
                        <a:solidFill>
                          <a:schemeClr val="tx2">
                            <a:lumMod val="75000"/>
                          </a:schemeClr>
                        </a:solidFill>
                        <a:latin typeface="Microsoft JhengHei" charset="-120"/>
                        <a:ea typeface="Microsoft JhengHei" charset="-120"/>
                        <a:cs typeface="Microsoft JhengHei" charset="-120"/>
                      </a:endParaRPr>
                    </a:p>
                  </a:txBody>
                  <a:tcPr anchor="ctr">
                    <a:lnL w="28575" cap="flat" cmpd="sng" algn="ctr">
                      <a:solidFill>
                        <a:srgbClr val="FF6600"/>
                      </a:solidFill>
                      <a:prstDash val="solid"/>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38100" cap="flat" cmpd="sng" algn="ctr">
                      <a:solidFill>
                        <a:srgbClr val="DE103C"/>
                      </a:solidFill>
                      <a:prstDash val="sysDash"/>
                      <a:round/>
                      <a:headEnd type="none" w="med" len="med"/>
                      <a:tailEnd type="none" w="med" len="med"/>
                    </a:lnB>
                    <a:solidFill>
                      <a:schemeClr val="bg1"/>
                    </a:solidFill>
                  </a:tcPr>
                </a:tc>
                <a:tc>
                  <a:txBody>
                    <a:bodyPr/>
                    <a:lstStyle/>
                    <a:p>
                      <a:pPr algn="ctr"/>
                      <a:r>
                        <a:rPr lang="zh-TW" altLang="en-US" sz="2400" dirty="0" smtClean="0">
                          <a:latin typeface="Microsoft JhengHei" charset="-120"/>
                          <a:ea typeface="Microsoft JhengHei" charset="-120"/>
                          <a:cs typeface="Microsoft JhengHei" charset="-120"/>
                        </a:rPr>
                        <a:t>每週一節</a:t>
                      </a:r>
                      <a:endParaRPr lang="zh-TW" altLang="en-US" sz="2400" b="1" dirty="0">
                        <a:solidFill>
                          <a:schemeClr val="tx2">
                            <a:lumMod val="75000"/>
                          </a:schemeClr>
                        </a:solidFill>
                        <a:latin typeface="Microsoft JhengHei" charset="-120"/>
                        <a:ea typeface="Microsoft JhengHei" charset="-120"/>
                        <a:cs typeface="Microsoft JhengHei" charset="-120"/>
                      </a:endParaRPr>
                    </a:p>
                  </a:txBody>
                  <a:tcPr anchor="ctr">
                    <a:lnL w="38100" cap="flat" cmpd="sng" algn="ctr">
                      <a:solidFill>
                        <a:srgbClr val="DE103C"/>
                      </a:solidFill>
                      <a:prstDash val="sysDash"/>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38100" cap="flat" cmpd="sng" algn="ctr">
                      <a:solidFill>
                        <a:srgbClr val="DE103C"/>
                      </a:solidFill>
                      <a:prstDash val="sysDash"/>
                      <a:round/>
                      <a:headEnd type="none" w="med" len="med"/>
                      <a:tailEnd type="none" w="med" len="med"/>
                    </a:lnB>
                    <a:solidFill>
                      <a:schemeClr val="bg1"/>
                    </a:solidFill>
                  </a:tcPr>
                </a:tc>
                <a:tc>
                  <a:txBody>
                    <a:bodyPr/>
                    <a:lstStyle/>
                    <a:p>
                      <a:r>
                        <a:rPr lang="zh-TW" altLang="en-US" sz="2400" dirty="0" smtClean="0">
                          <a:solidFill>
                            <a:srgbClr val="002060"/>
                          </a:solidFill>
                          <a:latin typeface="Microsoft JhengHei" charset="-120"/>
                          <a:ea typeface="Microsoft JhengHei" charset="-120"/>
                          <a:cs typeface="Microsoft JhengHei" charset="-120"/>
                        </a:rPr>
                        <a:t>一學期以</a:t>
                      </a:r>
                      <a:r>
                        <a:rPr lang="en-US" altLang="zh-TW" sz="2400" dirty="0" smtClean="0">
                          <a:solidFill>
                            <a:srgbClr val="002060"/>
                          </a:solidFill>
                          <a:latin typeface="Microsoft JhengHei" charset="-120"/>
                          <a:ea typeface="Microsoft JhengHei" charset="-120"/>
                          <a:cs typeface="Microsoft JhengHei" charset="-120"/>
                        </a:rPr>
                        <a:t>18</a:t>
                      </a:r>
                      <a:r>
                        <a:rPr lang="zh-TW" altLang="en-US" sz="2400" dirty="0" smtClean="0">
                          <a:solidFill>
                            <a:srgbClr val="002060"/>
                          </a:solidFill>
                          <a:latin typeface="Microsoft JhengHei" charset="-120"/>
                          <a:ea typeface="Microsoft JhengHei" charset="-120"/>
                          <a:cs typeface="Microsoft JhengHei" charset="-120"/>
                        </a:rPr>
                        <a:t>週計，一個專題規劃</a:t>
                      </a:r>
                      <a:r>
                        <a:rPr lang="en-US" altLang="zh-TW" sz="2400" dirty="0" smtClean="0">
                          <a:solidFill>
                            <a:srgbClr val="002060"/>
                          </a:solidFill>
                          <a:latin typeface="Microsoft JhengHei" charset="-120"/>
                          <a:ea typeface="Microsoft JhengHei" charset="-120"/>
                          <a:cs typeface="Microsoft JhengHei" charset="-120"/>
                        </a:rPr>
                        <a:t>9</a:t>
                      </a:r>
                      <a:r>
                        <a:rPr lang="zh-TW" altLang="en-US" sz="2400" dirty="0" smtClean="0">
                          <a:solidFill>
                            <a:srgbClr val="002060"/>
                          </a:solidFill>
                          <a:latin typeface="Microsoft JhengHei" charset="-120"/>
                          <a:ea typeface="Microsoft JhengHei" charset="-120"/>
                          <a:cs typeface="Microsoft JhengHei" charset="-120"/>
                        </a:rPr>
                        <a:t>節課，一學期可安排</a:t>
                      </a:r>
                      <a:r>
                        <a:rPr lang="en-US" altLang="zh-TW" sz="2400" dirty="0" smtClean="0">
                          <a:solidFill>
                            <a:srgbClr val="002060"/>
                          </a:solidFill>
                          <a:latin typeface="Microsoft JhengHei" charset="-120"/>
                          <a:ea typeface="Microsoft JhengHei" charset="-120"/>
                          <a:cs typeface="Microsoft JhengHei" charset="-120"/>
                        </a:rPr>
                        <a:t>2</a:t>
                      </a:r>
                      <a:r>
                        <a:rPr lang="zh-TW" altLang="en-US" sz="2400" dirty="0" smtClean="0">
                          <a:solidFill>
                            <a:srgbClr val="002060"/>
                          </a:solidFill>
                          <a:latin typeface="Microsoft JhengHei" charset="-120"/>
                          <a:ea typeface="Microsoft JhengHei" charset="-120"/>
                          <a:cs typeface="Microsoft JhengHei" charset="-120"/>
                        </a:rPr>
                        <a:t>個專題的閱讀探究。</a:t>
                      </a:r>
                      <a:endParaRPr lang="en-US" altLang="zh-TW" sz="2400" b="1" dirty="0" smtClean="0">
                        <a:solidFill>
                          <a:srgbClr val="002060"/>
                        </a:solidFill>
                        <a:latin typeface="Microsoft JhengHei" charset="-120"/>
                        <a:ea typeface="Microsoft JhengHei" charset="-120"/>
                        <a:cs typeface="Microsoft JhengHei" charset="-120"/>
                      </a:endParaRPr>
                    </a:p>
                  </a:txBody>
                  <a:tcPr>
                    <a:lnL w="38100" cap="flat" cmpd="sng" algn="ctr">
                      <a:solidFill>
                        <a:srgbClr val="DE103C"/>
                      </a:solidFill>
                      <a:prstDash val="sysDash"/>
                      <a:round/>
                      <a:headEnd type="none" w="med" len="med"/>
                      <a:tailEnd type="none" w="med" len="med"/>
                    </a:lnL>
                    <a:lnR w="28575" cap="flat" cmpd="sng" algn="ctr">
                      <a:solidFill>
                        <a:srgbClr val="FF6600"/>
                      </a:solidFill>
                      <a:prstDash val="solid"/>
                      <a:round/>
                      <a:headEnd type="none" w="med" len="med"/>
                      <a:tailEnd type="none" w="med" len="med"/>
                    </a:lnR>
                    <a:lnT w="38100" cap="flat" cmpd="sng" algn="ctr">
                      <a:solidFill>
                        <a:srgbClr val="DE103C"/>
                      </a:solidFill>
                      <a:prstDash val="sysDash"/>
                      <a:round/>
                      <a:headEnd type="none" w="med" len="med"/>
                      <a:tailEnd type="none" w="med" len="med"/>
                    </a:lnT>
                    <a:lnB w="38100" cap="flat" cmpd="sng" algn="ctr">
                      <a:solidFill>
                        <a:srgbClr val="DE103C"/>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2249029">
                <a:tc>
                  <a:txBody>
                    <a:bodyPr/>
                    <a:lstStyle/>
                    <a:p>
                      <a:pPr algn="ctr"/>
                      <a:r>
                        <a:rPr lang="en-US" altLang="zh-TW" sz="2400" b="1" dirty="0" smtClean="0">
                          <a:latin typeface="Microsoft JhengHei" charset="-120"/>
                          <a:ea typeface="Microsoft JhengHei" charset="-120"/>
                          <a:cs typeface="Microsoft JhengHei" charset="-120"/>
                        </a:rPr>
                        <a:t>2. </a:t>
                      </a:r>
                      <a:r>
                        <a:rPr lang="zh-TW" altLang="en-US" sz="2400" b="1" dirty="0" smtClean="0">
                          <a:latin typeface="Microsoft JhengHei" charset="-120"/>
                          <a:ea typeface="Microsoft JhengHei" charset="-120"/>
                          <a:cs typeface="Microsoft JhengHei" charset="-120"/>
                        </a:rPr>
                        <a:t>班群教學</a:t>
                      </a:r>
                      <a:endParaRPr lang="en-US" altLang="zh-TW" sz="2400" b="1" dirty="0" smtClean="0">
                        <a:solidFill>
                          <a:schemeClr val="tx2">
                            <a:lumMod val="75000"/>
                          </a:schemeClr>
                        </a:solidFill>
                        <a:latin typeface="Microsoft JhengHei" charset="-120"/>
                        <a:ea typeface="Microsoft JhengHei" charset="-120"/>
                        <a:cs typeface="Microsoft JhengHei" charset="-120"/>
                      </a:endParaRPr>
                    </a:p>
                  </a:txBody>
                  <a:tcPr anchor="ctr">
                    <a:lnL w="28575" cap="flat" cmpd="sng" algn="ctr">
                      <a:solidFill>
                        <a:srgbClr val="FF6600"/>
                      </a:solidFill>
                      <a:prstDash val="solid"/>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38100" cap="flat" cmpd="sng" algn="ctr">
                      <a:solidFill>
                        <a:srgbClr val="DE103C"/>
                      </a:solidFill>
                      <a:prstDash val="sysDash"/>
                      <a:round/>
                      <a:headEnd type="none" w="med" len="med"/>
                      <a:tailEnd type="none" w="med" len="med"/>
                    </a:lnB>
                    <a:solidFill>
                      <a:schemeClr val="bg1"/>
                    </a:solidFill>
                  </a:tcPr>
                </a:tc>
                <a:tc>
                  <a:txBody>
                    <a:bodyPr/>
                    <a:lstStyle/>
                    <a:p>
                      <a:pPr algn="ctr"/>
                      <a:r>
                        <a:rPr lang="zh-TW" altLang="en-US" sz="2400" dirty="0" smtClean="0">
                          <a:latin typeface="Microsoft JhengHei" charset="-120"/>
                          <a:ea typeface="Microsoft JhengHei" charset="-120"/>
                          <a:cs typeface="Microsoft JhengHei" charset="-120"/>
                        </a:rPr>
                        <a:t>每週一節</a:t>
                      </a:r>
                      <a:endParaRPr lang="en-US" altLang="zh-TW" sz="2400" b="1" dirty="0" smtClean="0">
                        <a:solidFill>
                          <a:schemeClr val="tx2">
                            <a:lumMod val="75000"/>
                          </a:schemeClr>
                        </a:solidFill>
                        <a:latin typeface="Microsoft JhengHei" charset="-120"/>
                        <a:ea typeface="Microsoft JhengHei" charset="-120"/>
                        <a:cs typeface="Microsoft JhengHei" charset="-120"/>
                      </a:endParaRPr>
                    </a:p>
                  </a:txBody>
                  <a:tcPr anchor="ctr">
                    <a:lnL w="38100" cap="flat" cmpd="sng" algn="ctr">
                      <a:solidFill>
                        <a:srgbClr val="DE103C"/>
                      </a:solidFill>
                      <a:prstDash val="sysDash"/>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38100" cap="flat" cmpd="sng" algn="ctr">
                      <a:solidFill>
                        <a:srgbClr val="DE103C"/>
                      </a:solidFill>
                      <a:prstDash val="sysDash"/>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rgbClr val="002060"/>
                          </a:solidFill>
                          <a:latin typeface="Microsoft JhengHei" charset="-120"/>
                          <a:ea typeface="Microsoft JhengHei" charset="-120"/>
                          <a:cs typeface="Microsoft JhengHei" charset="-120"/>
                        </a:rPr>
                        <a:t>以班群方式進行教師共同授課，不同專題規劃不同的探究方法</a:t>
                      </a:r>
                      <a:endParaRPr lang="en-US" altLang="zh-TW" sz="2400" dirty="0" smtClean="0">
                        <a:solidFill>
                          <a:srgbClr val="002060"/>
                        </a:solidFill>
                        <a:latin typeface="Microsoft JhengHei" charset="-120"/>
                        <a:ea typeface="Microsoft JhengHei" charset="-120"/>
                        <a:cs typeface="Microsoft JhengHei" charset="-120"/>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lang="zh-TW" altLang="en-US" sz="2300" dirty="0" smtClean="0">
                          <a:solidFill>
                            <a:srgbClr val="002060"/>
                          </a:solidFill>
                          <a:latin typeface="Microsoft JhengHei" charset="-120"/>
                          <a:ea typeface="Microsoft JhengHei" charset="-120"/>
                          <a:cs typeface="Microsoft JhengHei" charset="-120"/>
                        </a:rPr>
                        <a:t>（資料蒐查、觀察或實驗）</a:t>
                      </a:r>
                      <a:r>
                        <a:rPr lang="zh-TW" altLang="en-US" sz="2400" dirty="0" smtClean="0">
                          <a:solidFill>
                            <a:srgbClr val="002060"/>
                          </a:solidFill>
                          <a:latin typeface="Microsoft JhengHei" charset="-120"/>
                          <a:ea typeface="Microsoft JhengHei" charset="-120"/>
                          <a:cs typeface="Microsoft JhengHei" charset="-120"/>
                        </a:rPr>
                        <a:t>。</a:t>
                      </a:r>
                      <a:endParaRPr lang="en-US" altLang="zh-TW" sz="2400" dirty="0" smtClean="0">
                        <a:solidFill>
                          <a:srgbClr val="002060"/>
                        </a:solidFill>
                        <a:latin typeface="Microsoft JhengHei" charset="-120"/>
                        <a:ea typeface="Microsoft JhengHei" charset="-120"/>
                        <a:cs typeface="Microsoft JhengHei"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rgbClr val="002060"/>
                          </a:solidFill>
                          <a:latin typeface="Microsoft JhengHei" charset="-120"/>
                          <a:ea typeface="Microsoft JhengHei" charset="-120"/>
                          <a:cs typeface="Microsoft JhengHei" charset="-120"/>
                        </a:rPr>
                        <a:t>班群一</a:t>
                      </a:r>
                      <a:r>
                        <a:rPr lang="zh-TW" altLang="en-US" sz="2400" baseline="0" dirty="0" smtClean="0">
                          <a:solidFill>
                            <a:srgbClr val="002060"/>
                          </a:solidFill>
                          <a:latin typeface="Microsoft JhengHei" charset="-120"/>
                          <a:ea typeface="Microsoft JhengHei" charset="-120"/>
                          <a:cs typeface="Microsoft JhengHei" charset="-120"/>
                        </a:rPr>
                        <a:t>   </a:t>
                      </a:r>
                      <a:r>
                        <a:rPr lang="zh-TW" altLang="en-US" sz="2400" dirty="0" smtClean="0">
                          <a:solidFill>
                            <a:srgbClr val="002060"/>
                          </a:solidFill>
                          <a:latin typeface="Microsoft JhengHei" charset="-120"/>
                          <a:ea typeface="Microsoft JhengHei" charset="-120"/>
                          <a:cs typeface="Microsoft JhengHei" charset="-120"/>
                        </a:rPr>
                        <a:t>動物專題→植物專題</a:t>
                      </a:r>
                      <a:endParaRPr lang="en-US" altLang="zh-TW" sz="2400" dirty="0" smtClean="0">
                        <a:solidFill>
                          <a:srgbClr val="002060"/>
                        </a:solidFill>
                        <a:latin typeface="Microsoft JhengHei" charset="-120"/>
                        <a:ea typeface="Microsoft JhengHei" charset="-120"/>
                        <a:cs typeface="Microsoft JhengHei"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rgbClr val="002060"/>
                          </a:solidFill>
                          <a:latin typeface="Microsoft JhengHei" charset="-120"/>
                          <a:ea typeface="Microsoft JhengHei" charset="-120"/>
                          <a:cs typeface="Microsoft JhengHei" charset="-120"/>
                        </a:rPr>
                        <a:t>班群二</a:t>
                      </a:r>
                      <a:r>
                        <a:rPr lang="zh-TW" altLang="en-US" sz="2400" baseline="0" dirty="0" smtClean="0">
                          <a:solidFill>
                            <a:srgbClr val="002060"/>
                          </a:solidFill>
                          <a:latin typeface="Microsoft JhengHei" charset="-120"/>
                          <a:ea typeface="Microsoft JhengHei" charset="-120"/>
                          <a:cs typeface="Microsoft JhengHei" charset="-120"/>
                        </a:rPr>
                        <a:t>   </a:t>
                      </a:r>
                      <a:r>
                        <a:rPr lang="zh-TW" altLang="en-US" sz="2400" dirty="0" smtClean="0">
                          <a:solidFill>
                            <a:srgbClr val="002060"/>
                          </a:solidFill>
                          <a:latin typeface="Microsoft JhengHei" charset="-120"/>
                          <a:ea typeface="Microsoft JhengHei" charset="-120"/>
                          <a:cs typeface="Microsoft JhengHei" charset="-120"/>
                        </a:rPr>
                        <a:t>植物專題→動物專題  </a:t>
                      </a:r>
                      <a:endParaRPr lang="en-US" altLang="zh-TW" sz="2400" b="1" dirty="0" smtClean="0">
                        <a:solidFill>
                          <a:srgbClr val="002060"/>
                        </a:solidFill>
                        <a:latin typeface="Microsoft JhengHei" charset="-120"/>
                        <a:ea typeface="Microsoft JhengHei" charset="-120"/>
                        <a:cs typeface="Microsoft JhengHei" charset="-120"/>
                      </a:endParaRPr>
                    </a:p>
                  </a:txBody>
                  <a:tcPr>
                    <a:lnL w="38100" cap="flat" cmpd="sng" algn="ctr">
                      <a:solidFill>
                        <a:srgbClr val="DE103C"/>
                      </a:solidFill>
                      <a:prstDash val="sysDash"/>
                      <a:round/>
                      <a:headEnd type="none" w="med" len="med"/>
                      <a:tailEnd type="none" w="med" len="med"/>
                    </a:lnL>
                    <a:lnR w="28575" cap="flat" cmpd="sng" algn="ctr">
                      <a:solidFill>
                        <a:srgbClr val="FF6600"/>
                      </a:solidFill>
                      <a:prstDash val="solid"/>
                      <a:round/>
                      <a:headEnd type="none" w="med" len="med"/>
                      <a:tailEnd type="none" w="med" len="med"/>
                    </a:lnR>
                    <a:lnT w="38100" cap="flat" cmpd="sng" algn="ctr">
                      <a:solidFill>
                        <a:srgbClr val="DE103C"/>
                      </a:solidFill>
                      <a:prstDash val="sysDash"/>
                      <a:round/>
                      <a:headEnd type="none" w="med" len="med"/>
                      <a:tailEnd type="none" w="med" len="med"/>
                    </a:lnT>
                    <a:lnB w="38100" cap="flat" cmpd="sng" algn="ctr">
                      <a:solidFill>
                        <a:srgbClr val="DE103C"/>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3449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latin typeface="Microsoft JhengHei" charset="-120"/>
                          <a:ea typeface="Microsoft JhengHei" charset="-120"/>
                          <a:cs typeface="Microsoft JhengHei" charset="-120"/>
                        </a:rPr>
                        <a:t>3. </a:t>
                      </a:r>
                      <a:r>
                        <a:rPr lang="zh-TW" altLang="en-US" sz="2400" b="1" kern="1200" dirty="0" smtClean="0">
                          <a:latin typeface="Microsoft JhengHei" charset="-120"/>
                          <a:ea typeface="Microsoft JhengHei" charset="-120"/>
                          <a:cs typeface="Microsoft JhengHei" charset="-120"/>
                        </a:rPr>
                        <a:t>學生社團</a:t>
                      </a:r>
                      <a:endParaRPr lang="zh-TW" altLang="en-US" sz="2400" b="1" kern="1200" dirty="0" smtClean="0">
                        <a:solidFill>
                          <a:schemeClr val="tx2">
                            <a:lumMod val="75000"/>
                          </a:schemeClr>
                        </a:solidFill>
                        <a:latin typeface="Microsoft JhengHei" charset="-120"/>
                        <a:ea typeface="Microsoft JhengHei" charset="-120"/>
                        <a:cs typeface="Microsoft JhengHei" charset="-120"/>
                      </a:endParaRPr>
                    </a:p>
                  </a:txBody>
                  <a:tcPr anchor="ctr">
                    <a:lnL w="28575" cap="flat" cmpd="sng" algn="ctr">
                      <a:solidFill>
                        <a:srgbClr val="FF6600"/>
                      </a:solidFill>
                      <a:prstDash val="solid"/>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kern="1200" dirty="0" smtClean="0">
                          <a:latin typeface="Microsoft JhengHei" charset="-120"/>
                          <a:ea typeface="Microsoft JhengHei" charset="-120"/>
                          <a:cs typeface="Microsoft JhengHei" charset="-120"/>
                        </a:rPr>
                        <a:t>每週一節</a:t>
                      </a:r>
                      <a:endParaRPr lang="zh-TW" altLang="en-US" sz="2400" b="1" kern="1200" dirty="0" smtClean="0">
                        <a:solidFill>
                          <a:schemeClr val="tx2">
                            <a:lumMod val="75000"/>
                          </a:schemeClr>
                        </a:solidFill>
                        <a:latin typeface="Microsoft JhengHei" charset="-120"/>
                        <a:ea typeface="Microsoft JhengHei" charset="-120"/>
                        <a:cs typeface="Microsoft JhengHei" charset="-120"/>
                      </a:endParaRPr>
                    </a:p>
                  </a:txBody>
                  <a:tcPr anchor="ctr">
                    <a:lnL w="38100" cap="flat" cmpd="sng" algn="ctr">
                      <a:solidFill>
                        <a:srgbClr val="DE103C"/>
                      </a:solidFill>
                      <a:prstDash val="sysDash"/>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38100" cap="flat" cmpd="sng" algn="ctr">
                      <a:solidFill>
                        <a:srgbClr val="DE103C"/>
                      </a:solidFill>
                      <a:prstDash val="sysDash"/>
                      <a:round/>
                      <a:headEnd type="none" w="med" len="med"/>
                      <a:tailEnd type="none" w="med" len="med"/>
                    </a:lnB>
                    <a:solidFill>
                      <a:schemeClr val="bg1"/>
                    </a:solidFill>
                  </a:tcPr>
                </a:tc>
                <a:tc rowSpan="2">
                  <a:txBody>
                    <a:bodyPr/>
                    <a:lstStyle/>
                    <a:p>
                      <a:r>
                        <a:rPr lang="zh-TW" altLang="en-US" sz="2400" dirty="0" smtClean="0">
                          <a:solidFill>
                            <a:srgbClr val="002060"/>
                          </a:solidFill>
                          <a:latin typeface="Microsoft JhengHei" charset="-120"/>
                          <a:ea typeface="Microsoft JhengHei" charset="-120"/>
                          <a:cs typeface="Microsoft JhengHei" charset="-120"/>
                        </a:rPr>
                        <a:t>成立學生社團，利用社團活動時間，</a:t>
                      </a:r>
                      <a:r>
                        <a:rPr lang="zh-TW" altLang="en-US" sz="2400" kern="1200" dirty="0" smtClean="0">
                          <a:solidFill>
                            <a:srgbClr val="002060"/>
                          </a:solidFill>
                          <a:latin typeface="Microsoft JhengHei" charset="-120"/>
                          <a:ea typeface="Microsoft JhengHei" charset="-120"/>
                          <a:cs typeface="Microsoft JhengHei" charset="-120"/>
                        </a:rPr>
                        <a:t>進行自然觀察家的閱讀探究</a:t>
                      </a:r>
                      <a:r>
                        <a:rPr lang="zh-TW" altLang="en-US" sz="2400" dirty="0" smtClean="0">
                          <a:solidFill>
                            <a:srgbClr val="002060"/>
                          </a:solidFill>
                          <a:latin typeface="Microsoft JhengHei" charset="-120"/>
                          <a:ea typeface="Microsoft JhengHei" charset="-120"/>
                          <a:cs typeface="Microsoft JhengHei" charset="-120"/>
                        </a:rPr>
                        <a:t>。</a:t>
                      </a:r>
                      <a:endParaRPr lang="zh-TW" altLang="en-US" sz="2400" b="1" dirty="0">
                        <a:solidFill>
                          <a:srgbClr val="002060"/>
                        </a:solidFill>
                        <a:latin typeface="Microsoft JhengHei" charset="-120"/>
                        <a:ea typeface="Microsoft JhengHei" charset="-120"/>
                        <a:cs typeface="Microsoft JhengHei" charset="-120"/>
                      </a:endParaRPr>
                    </a:p>
                  </a:txBody>
                  <a:tcPr anchor="ctr">
                    <a:lnL w="38100" cap="flat" cmpd="sng" algn="ctr">
                      <a:solidFill>
                        <a:srgbClr val="DE103C"/>
                      </a:solidFill>
                      <a:prstDash val="sysDash"/>
                      <a:round/>
                      <a:headEnd type="none" w="med" len="med"/>
                      <a:tailEnd type="none" w="med" len="med"/>
                    </a:lnL>
                    <a:lnR w="28575" cap="flat" cmpd="sng" algn="ctr">
                      <a:solidFill>
                        <a:srgbClr val="FF6600"/>
                      </a:solidFill>
                      <a:prstDash val="solid"/>
                      <a:round/>
                      <a:headEnd type="none" w="med" len="med"/>
                      <a:tailEnd type="none" w="med" len="med"/>
                    </a:lnR>
                    <a:lnT w="38100" cap="flat" cmpd="sng" algn="ctr">
                      <a:solidFill>
                        <a:srgbClr val="DE103C"/>
                      </a:solidFill>
                      <a:prstDash val="sys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634494">
                <a:tc vMerge="1">
                  <a:txBody>
                    <a:bodyPr/>
                    <a:lstStyle/>
                    <a:p>
                      <a:endParaRPr lang="zh-TW"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kern="1200" dirty="0" smtClean="0">
                          <a:latin typeface="Microsoft JhengHei" charset="-120"/>
                          <a:ea typeface="Microsoft JhengHei" charset="-120"/>
                          <a:cs typeface="Microsoft JhengHei" charset="-120"/>
                        </a:rPr>
                        <a:t>隔週二節</a:t>
                      </a:r>
                      <a:endParaRPr lang="zh-TW" altLang="en-US" sz="2400" b="1" kern="1200" dirty="0" smtClean="0">
                        <a:solidFill>
                          <a:schemeClr val="tx2">
                            <a:lumMod val="75000"/>
                          </a:schemeClr>
                        </a:solidFill>
                        <a:latin typeface="Microsoft JhengHei" charset="-120"/>
                        <a:ea typeface="Microsoft JhengHei" charset="-120"/>
                        <a:cs typeface="Microsoft JhengHei" charset="-120"/>
                      </a:endParaRPr>
                    </a:p>
                  </a:txBody>
                  <a:tcPr anchor="ctr">
                    <a:lnL w="38100" cap="flat" cmpd="sng" algn="ctr">
                      <a:solidFill>
                        <a:srgbClr val="DE103C"/>
                      </a:solidFill>
                      <a:prstDash val="sysDash"/>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tc vMerge="1">
                  <a:txBody>
                    <a:bodyPr/>
                    <a:lstStyle/>
                    <a:p>
                      <a:endParaRPr lang="zh-TW" altLang="en-US"/>
                    </a:p>
                  </a:txBody>
                  <a:tcPr/>
                </a:tc>
                <a:extLst>
                  <a:ext uri="{0D108BD9-81ED-4DB2-BD59-A6C34878D82A}">
                    <a16:rowId xmlns="" xmlns:a16="http://schemas.microsoft.com/office/drawing/2014/main" val="10004"/>
                  </a:ext>
                </a:extLst>
              </a:tr>
            </a:tbl>
          </a:graphicData>
        </a:graphic>
      </p:graphicFrame>
      <p:sp>
        <p:nvSpPr>
          <p:cNvPr id="4" name="標題 1"/>
          <p:cNvSpPr txBox="1">
            <a:spLocks/>
          </p:cNvSpPr>
          <p:nvPr/>
        </p:nvSpPr>
        <p:spPr>
          <a:xfrm>
            <a:off x="61931" y="163543"/>
            <a:ext cx="9082069" cy="96120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100000"/>
              </a:lnSpc>
              <a:spcBef>
                <a:spcPts val="0"/>
              </a:spcBef>
            </a:pPr>
            <a:r>
              <a:rPr lang="zh-TW" altLang="en-US" sz="3900" b="1" dirty="0" smtClean="0">
                <a:solidFill>
                  <a:srgbClr val="D70050"/>
                </a:solidFill>
                <a:latin typeface="微軟正黑體" panose="020B0604030504040204" pitchFamily="34" charset="-120"/>
                <a:ea typeface="微軟正黑體" panose="020B0604030504040204" pitchFamily="34" charset="-120"/>
              </a:rPr>
              <a:t>   </a:t>
            </a:r>
            <a:r>
              <a:rPr lang="zh-TW" altLang="en-US" sz="3900" b="1" dirty="0" smtClean="0">
                <a:solidFill>
                  <a:schemeClr val="accent2">
                    <a:lumMod val="75000"/>
                  </a:schemeClr>
                </a:solidFill>
                <a:latin typeface="微軟正黑體" panose="020B0604030504040204" pitchFamily="34" charset="-120"/>
                <a:ea typeface="微軟正黑體" panose="020B0604030504040204" pitchFamily="34" charset="-120"/>
              </a:rPr>
              <a:t>三、統</a:t>
            </a:r>
            <a:r>
              <a:rPr lang="zh-TW" altLang="en-US" sz="3900" b="1" dirty="0">
                <a:solidFill>
                  <a:schemeClr val="accent2">
                    <a:lumMod val="75000"/>
                  </a:schemeClr>
                </a:solidFill>
                <a:latin typeface="微軟正黑體" panose="020B0604030504040204" pitchFamily="34" charset="-120"/>
                <a:ea typeface="微軟正黑體" panose="020B0604030504040204" pitchFamily="34" charset="-120"/>
              </a:rPr>
              <a:t>整性主題</a:t>
            </a:r>
            <a:r>
              <a:rPr lang="en-US" altLang="zh-TW" sz="39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3900" b="1" dirty="0">
                <a:solidFill>
                  <a:schemeClr val="accent2">
                    <a:lumMod val="75000"/>
                  </a:schemeClr>
                </a:solidFill>
                <a:latin typeface="微軟正黑體" panose="020B0604030504040204" pitchFamily="34" charset="-120"/>
                <a:ea typeface="微軟正黑體" panose="020B0604030504040204" pitchFamily="34" charset="-120"/>
              </a:rPr>
              <a:t>專題</a:t>
            </a:r>
            <a:r>
              <a:rPr lang="en-US" altLang="zh-TW" sz="39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3900" b="1" dirty="0">
                <a:solidFill>
                  <a:schemeClr val="accent2">
                    <a:lumMod val="75000"/>
                  </a:schemeClr>
                </a:solidFill>
                <a:latin typeface="微軟正黑體" panose="020B0604030504040204" pitchFamily="34" charset="-120"/>
                <a:ea typeface="微軟正黑體" panose="020B0604030504040204" pitchFamily="34" charset="-120"/>
              </a:rPr>
              <a:t>議題探究</a:t>
            </a:r>
            <a:r>
              <a:rPr lang="zh-TW" altLang="en-US" sz="3900" b="1" dirty="0" smtClean="0">
                <a:solidFill>
                  <a:schemeClr val="accent2">
                    <a:lumMod val="75000"/>
                  </a:schemeClr>
                </a:solidFill>
                <a:latin typeface="微軟正黑體" panose="020B0604030504040204" pitchFamily="34" charset="-120"/>
                <a:ea typeface="微軟正黑體" panose="020B0604030504040204" pitchFamily="34" charset="-120"/>
              </a:rPr>
              <a:t>課程示例</a:t>
            </a:r>
            <a:endParaRPr lang="en-US" altLang="zh-TW" sz="3900" b="1" dirty="0" smtClean="0">
              <a:solidFill>
                <a:schemeClr val="accent2">
                  <a:lumMod val="75000"/>
                </a:schemeClr>
              </a:solidFill>
              <a:latin typeface="微軟正黑體" panose="020B0604030504040204" pitchFamily="34" charset="-120"/>
              <a:ea typeface="微軟正黑體" panose="020B0604030504040204" pitchFamily="34" charset="-120"/>
            </a:endParaRPr>
          </a:p>
          <a:p>
            <a:pPr>
              <a:lnSpc>
                <a:spcPct val="100000"/>
              </a:lnSpc>
              <a:spcBef>
                <a:spcPts val="0"/>
              </a:spcBef>
            </a:pPr>
            <a:r>
              <a:rPr lang="en-US" altLang="zh-TW" sz="3200" b="1" dirty="0" smtClean="0">
                <a:solidFill>
                  <a:srgbClr val="0000FF"/>
                </a:solidFill>
                <a:latin typeface="微軟正黑體" panose="020B0604030504040204" pitchFamily="34" charset="-120"/>
                <a:ea typeface="微軟正黑體" panose="020B0604030504040204" pitchFamily="34" charset="-120"/>
              </a:rPr>
              <a:t>  </a:t>
            </a:r>
            <a:r>
              <a:rPr lang="zh-TW" altLang="en-US" sz="3200" b="1" dirty="0" smtClean="0">
                <a:solidFill>
                  <a:srgbClr val="0000FF"/>
                </a:solidFill>
                <a:latin typeface="微軟正黑體" panose="020B0604030504040204" pitchFamily="34" charset="-120"/>
                <a:ea typeface="微軟正黑體" panose="020B0604030504040204" pitchFamily="34" charset="-120"/>
              </a:rPr>
              <a:t>            </a:t>
            </a:r>
            <a:r>
              <a:rPr lang="en-US" altLang="zh-TW" sz="3200" b="1" dirty="0" smtClean="0">
                <a:solidFill>
                  <a:srgbClr val="0000FF"/>
                </a:solidFill>
                <a:latin typeface="微軟正黑體" panose="020B0604030504040204" pitchFamily="34" charset="-120"/>
                <a:ea typeface="微軟正黑體" panose="020B0604030504040204" pitchFamily="34" charset="-120"/>
              </a:rPr>
              <a:t>—</a:t>
            </a:r>
            <a:r>
              <a:rPr lang="zh-TW" altLang="en-US" sz="3200" b="1" dirty="0" smtClean="0">
                <a:solidFill>
                  <a:srgbClr val="0000FF"/>
                </a:solidFill>
                <a:latin typeface="微軟正黑體" panose="020B0604030504040204" pitchFamily="34" charset="-120"/>
                <a:ea typeface="微軟正黑體" panose="020B0604030504040204" pitchFamily="34" charset="-120"/>
              </a:rPr>
              <a:t>自然</a:t>
            </a:r>
            <a:r>
              <a:rPr lang="zh-TW" altLang="en-US" sz="3200" b="1" dirty="0">
                <a:solidFill>
                  <a:srgbClr val="0000FF"/>
                </a:solidFill>
                <a:latin typeface="微軟正黑體" panose="020B0604030504040204" pitchFamily="34" charset="-120"/>
                <a:ea typeface="微軟正黑體" panose="020B0604030504040204" pitchFamily="34" charset="-120"/>
              </a:rPr>
              <a:t>觀察家的閱讀</a:t>
            </a:r>
            <a:r>
              <a:rPr lang="zh-TW" altLang="en-US" sz="3200" b="1" dirty="0" smtClean="0">
                <a:solidFill>
                  <a:srgbClr val="0000FF"/>
                </a:solidFill>
                <a:latin typeface="微軟正黑體" panose="020B0604030504040204" pitchFamily="34" charset="-120"/>
                <a:ea typeface="微軟正黑體" panose="020B0604030504040204" pitchFamily="34" charset="-120"/>
              </a:rPr>
              <a:t>探究</a:t>
            </a:r>
            <a:r>
              <a:rPr lang="en-US" altLang="zh-TW" sz="3200" b="1" dirty="0" smtClean="0">
                <a:solidFill>
                  <a:srgbClr val="0000FF"/>
                </a:solidFill>
                <a:latin typeface="微軟正黑體" panose="020B0604030504040204" pitchFamily="34" charset="-120"/>
                <a:ea typeface="微軟正黑體" panose="020B0604030504040204" pitchFamily="34" charset="-120"/>
              </a:rPr>
              <a:t>—Ⅶ</a:t>
            </a:r>
            <a:endParaRPr lang="zh-TW" altLang="en-US" sz="32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78323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1625" y="365125"/>
            <a:ext cx="8213725" cy="1325563"/>
          </a:xfrm>
        </p:spPr>
        <p:txBody>
          <a:bodyPr>
            <a:normAutofit fontScale="90000"/>
          </a:bodyPr>
          <a:lstStyle/>
          <a:p>
            <a:pPr>
              <a:defRPr/>
            </a:pPr>
            <a:r>
              <a:rPr lang="en-US" altLang="zh-TW" sz="6000" dirty="0" smtClean="0">
                <a:solidFill>
                  <a:srgbClr val="C00000"/>
                </a:solidFill>
                <a:latin typeface="微軟正黑體" panose="020B0604030504040204" pitchFamily="34" charset="-120"/>
                <a:ea typeface="微軟正黑體" panose="020B0604030504040204" pitchFamily="34" charset="-120"/>
              </a:rPr>
              <a:t>T</a:t>
            </a:r>
            <a:r>
              <a:rPr lang="zh-TW" altLang="en-US" sz="6000" dirty="0">
                <a:solidFill>
                  <a:srgbClr val="C00000"/>
                </a:solidFill>
                <a:latin typeface="微軟正黑體" panose="020B0604030504040204" pitchFamily="34" charset="-120"/>
                <a:ea typeface="微軟正黑體" panose="020B0604030504040204" pitchFamily="34" charset="-120"/>
              </a:rPr>
              <a:t>型</a:t>
            </a:r>
            <a:r>
              <a:rPr lang="zh-TW" altLang="en-US" sz="6000" dirty="0" smtClean="0">
                <a:solidFill>
                  <a:srgbClr val="C00000"/>
                </a:solidFill>
                <a:latin typeface="微軟正黑體" panose="020B0604030504040204" pitchFamily="34" charset="-120"/>
                <a:ea typeface="微軟正黑體" panose="020B0604030504040204" pitchFamily="34" charset="-120"/>
              </a:rPr>
              <a:t>人才</a:t>
            </a:r>
            <a:r>
              <a:rPr lang="en-US" altLang="zh-TW" sz="6000" dirty="0" smtClean="0">
                <a:latin typeface="微軟正黑體" panose="020B0604030504040204" pitchFamily="34" charset="-120"/>
                <a:ea typeface="微軟正黑體" panose="020B0604030504040204" pitchFamily="34" charset="-120"/>
              </a:rPr>
              <a:t/>
            </a:r>
            <a:br>
              <a:rPr lang="en-US" altLang="zh-TW" sz="6000" dirty="0" smtClean="0">
                <a:latin typeface="微軟正黑體" panose="020B0604030504040204" pitchFamily="34" charset="-120"/>
                <a:ea typeface="微軟正黑體" panose="020B0604030504040204" pitchFamily="34" charset="-120"/>
              </a:rPr>
            </a:br>
            <a:r>
              <a:rPr lang="zh-TW" altLang="en-US" sz="2400" dirty="0" smtClean="0"/>
              <a:t>哈佛</a:t>
            </a:r>
            <a:r>
              <a:rPr lang="zh-TW" altLang="en-US" sz="2400" dirty="0"/>
              <a:t>商學院教授桃莉絲</a:t>
            </a:r>
            <a:r>
              <a:rPr lang="en-US" altLang="zh-TW" sz="2400" dirty="0"/>
              <a:t>‧</a:t>
            </a:r>
            <a:r>
              <a:rPr lang="zh-TW" altLang="en-US" sz="2400" dirty="0"/>
              <a:t>巴登（</a:t>
            </a:r>
            <a:r>
              <a:rPr lang="en-US" altLang="zh-TW" sz="2400" dirty="0"/>
              <a:t>Dorothy Barton</a:t>
            </a:r>
            <a:r>
              <a:rPr lang="zh-TW" altLang="en-US" sz="2400" dirty="0"/>
              <a:t>）</a:t>
            </a:r>
            <a:r>
              <a:rPr lang="en-US" altLang="zh-TW" sz="2400" dirty="0"/>
              <a:t>1995</a:t>
            </a:r>
            <a:r>
              <a:rPr lang="zh-TW" altLang="en-US" sz="2400" dirty="0"/>
              <a:t>年</a:t>
            </a:r>
            <a:r>
              <a:rPr lang="en-US" altLang="zh-TW" sz="2400" dirty="0"/>
              <a:t>《</a:t>
            </a:r>
            <a:r>
              <a:rPr lang="zh-TW" altLang="en-US" sz="2400" dirty="0"/>
              <a:t>知識之泉</a:t>
            </a:r>
            <a:r>
              <a:rPr lang="en-US" altLang="zh-TW" sz="2400" dirty="0"/>
              <a:t>》《Wellsprings of Knowledge</a:t>
            </a:r>
            <a:r>
              <a:rPr lang="en-US" altLang="zh-TW" sz="2400" dirty="0" smtClean="0"/>
              <a:t>》</a:t>
            </a:r>
            <a:endParaRPr lang="zh-TW" altLang="en-US" sz="2400" dirty="0"/>
          </a:p>
        </p:txBody>
      </p:sp>
      <p:pic>
        <p:nvPicPr>
          <p:cNvPr id="1843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08213" y="1789113"/>
            <a:ext cx="4727575" cy="4664075"/>
          </a:xfrm>
        </p:spPr>
      </p:pic>
      <p:sp>
        <p:nvSpPr>
          <p:cNvPr id="4" name="頁尾版面配置區 3"/>
          <p:cNvSpPr>
            <a:spLocks noGrp="1"/>
          </p:cNvSpPr>
          <p:nvPr>
            <p:ph type="ftr" sz="quarter" idx="11"/>
          </p:nvPr>
        </p:nvSpPr>
        <p:spPr/>
        <p:txBody>
          <a:bodyPr/>
          <a:lstStyle/>
          <a:p>
            <a:pPr>
              <a:defRPr/>
            </a:pPr>
            <a:r>
              <a:rPr lang="zh-TW" altLang="en-US" smtClean="0"/>
              <a:t>國教院李文富</a:t>
            </a:r>
            <a:endParaRPr lang="zh-TW" altLang="en-US"/>
          </a:p>
        </p:txBody>
      </p:sp>
    </p:spTree>
    <p:extLst>
      <p:ext uri="{BB962C8B-B14F-4D97-AF65-F5344CB8AC3E}">
        <p14:creationId xmlns:p14="http://schemas.microsoft.com/office/powerpoint/2010/main" val="22633364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l="30536" t="32261" r="28357" b="17621"/>
          <a:stretch/>
        </p:blipFill>
        <p:spPr>
          <a:xfrm>
            <a:off x="1964461" y="1681191"/>
            <a:ext cx="4914429" cy="4602299"/>
          </a:xfrm>
          <a:prstGeom prst="rect">
            <a:avLst/>
          </a:prstGeom>
        </p:spPr>
      </p:pic>
      <p:sp>
        <p:nvSpPr>
          <p:cNvPr id="5" name="標題 1"/>
          <p:cNvSpPr txBox="1">
            <a:spLocks/>
          </p:cNvSpPr>
          <p:nvPr/>
        </p:nvSpPr>
        <p:spPr>
          <a:xfrm>
            <a:off x="979446" y="171218"/>
            <a:ext cx="6884458" cy="809188"/>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10000"/>
              </a:lnSpc>
              <a:buClr>
                <a:srgbClr val="00359E"/>
              </a:buClr>
            </a:pPr>
            <a:r>
              <a:rPr lang="zh-TW" altLang="en-US" sz="3200" b="1" dirty="0" smtClean="0">
                <a:solidFill>
                  <a:schemeClr val="accent2">
                    <a:lumMod val="75000"/>
                  </a:schemeClr>
                </a:solidFill>
                <a:latin typeface="微軟正黑體" panose="020B0604030504040204" pitchFamily="34" charset="-120"/>
                <a:ea typeface="微軟正黑體" panose="020B0604030504040204" pitchFamily="34" charset="-120"/>
              </a:rPr>
              <a:t>素養導向統整性探究課程的檢核重點</a:t>
            </a:r>
            <a:endParaRPr lang="en-US" altLang="zh-TW" sz="3200" b="1" dirty="0" smtClean="0">
              <a:solidFill>
                <a:schemeClr val="accent2">
                  <a:lumMod val="75000"/>
                </a:schemeClr>
              </a:solidFill>
              <a:latin typeface="微軟正黑體" panose="020B0604030504040204" pitchFamily="34" charset="-120"/>
              <a:ea typeface="微軟正黑體" panose="020B0604030504040204" pitchFamily="34" charset="-120"/>
            </a:endParaRPr>
          </a:p>
          <a:p>
            <a:pPr algn="ctr">
              <a:lnSpc>
                <a:spcPct val="110000"/>
              </a:lnSpc>
              <a:buClr>
                <a:srgbClr val="00359E"/>
              </a:buClr>
            </a:pPr>
            <a:r>
              <a:rPr lang="en-US" altLang="zh-TW" sz="3200" b="1" dirty="0" smtClean="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3200" b="1" dirty="0" smtClean="0">
                <a:solidFill>
                  <a:schemeClr val="accent2">
                    <a:lumMod val="75000"/>
                  </a:schemeClr>
                </a:solidFill>
                <a:latin typeface="微軟正黑體" panose="020B0604030504040204" pitchFamily="34" charset="-120"/>
                <a:ea typeface="微軟正黑體" panose="020B0604030504040204" pitchFamily="34" charset="-120"/>
              </a:rPr>
              <a:t>食安專題</a:t>
            </a:r>
            <a:r>
              <a:rPr lang="zh-TW" altLang="en-US" sz="3200" b="1" dirty="0">
                <a:solidFill>
                  <a:schemeClr val="accent2">
                    <a:lumMod val="75000"/>
                  </a:schemeClr>
                </a:solidFill>
                <a:latin typeface="微軟正黑體" panose="020B0604030504040204" pitchFamily="34" charset="-120"/>
                <a:ea typeface="微軟正黑體" panose="020B0604030504040204" pitchFamily="34" charset="-120"/>
              </a:rPr>
              <a:t>示例的</a:t>
            </a:r>
            <a:r>
              <a:rPr lang="zh-TW" altLang="en-US" sz="3200" b="1" dirty="0" smtClean="0">
                <a:solidFill>
                  <a:schemeClr val="accent2">
                    <a:lumMod val="75000"/>
                  </a:schemeClr>
                </a:solidFill>
                <a:latin typeface="微軟正黑體" panose="020B0604030504040204" pitchFamily="34" charset="-120"/>
                <a:ea typeface="微軟正黑體" panose="020B0604030504040204" pitchFamily="34" charset="-120"/>
              </a:rPr>
              <a:t>分析</a:t>
            </a:r>
            <a:endParaRPr lang="zh-TW" altLang="en-US" sz="3200" b="1" dirty="0">
              <a:solidFill>
                <a:schemeClr val="accent2">
                  <a:lumMod val="75000"/>
                </a:schemeClr>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7095856" y="564410"/>
            <a:ext cx="1935602" cy="2222160"/>
            <a:chOff x="6740887" y="1021558"/>
            <a:chExt cx="1652523" cy="1948992"/>
          </a:xfrm>
        </p:grpSpPr>
        <p:sp>
          <p:nvSpPr>
            <p:cNvPr id="14" name="圓角矩形 13"/>
            <p:cNvSpPr/>
            <p:nvPr/>
          </p:nvSpPr>
          <p:spPr>
            <a:xfrm>
              <a:off x="6740887" y="1021558"/>
              <a:ext cx="1652523" cy="1420674"/>
            </a:xfrm>
            <a:prstGeom prst="roundRect">
              <a:avLst>
                <a:gd name="adj" fmla="val 6474"/>
              </a:avLst>
            </a:prstGeom>
            <a:solidFill>
              <a:schemeClr val="accent5">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prstClr val="black"/>
                </a:solidFill>
              </a:endParaRPr>
            </a:p>
          </p:txBody>
        </p:sp>
        <p:sp>
          <p:nvSpPr>
            <p:cNvPr id="4" name="矩形 3"/>
            <p:cNvSpPr/>
            <p:nvPr/>
          </p:nvSpPr>
          <p:spPr>
            <a:xfrm>
              <a:off x="6740887" y="1031558"/>
              <a:ext cx="1648182" cy="1938992"/>
            </a:xfrm>
            <a:prstGeom prst="rect">
              <a:avLst/>
            </a:prstGeom>
          </p:spPr>
          <p:txBody>
            <a:bodyPr wrap="square">
              <a:spAutoFit/>
            </a:bodyPr>
            <a:lstStyle/>
            <a:p>
              <a:r>
                <a:rPr lang="en-US" altLang="zh-TW" sz="2400" dirty="0" smtClean="0">
                  <a:solidFill>
                    <a:prstClr val="black"/>
                  </a:solidFill>
                  <a:latin typeface="微軟正黑體" panose="020B0604030504040204" pitchFamily="34" charset="-120"/>
                  <a:ea typeface="微軟正黑體" panose="020B0604030504040204" pitchFamily="34" charset="-120"/>
                </a:rPr>
                <a:t>2.</a:t>
              </a:r>
              <a:r>
                <a:rPr lang="zh-TW" altLang="en-US" sz="2400" dirty="0" smtClean="0">
                  <a:solidFill>
                    <a:prstClr val="black"/>
                  </a:solidFill>
                  <a:latin typeface="微軟正黑體" panose="020B0604030504040204" pitchFamily="34" charset="-120"/>
                  <a:ea typeface="微軟正黑體" panose="020B0604030504040204" pitchFamily="34" charset="-120"/>
                </a:rPr>
                <a:t>結合核心素養</a:t>
              </a:r>
              <a:r>
                <a:rPr lang="zh-TW" altLang="en-US" sz="2400" dirty="0">
                  <a:solidFill>
                    <a:prstClr val="black"/>
                  </a:solidFill>
                  <a:latin typeface="微軟正黑體" panose="020B0604030504040204" pitchFamily="34" charset="-120"/>
                  <a:ea typeface="微軟正黑體" panose="020B0604030504040204" pitchFamily="34" charset="-120"/>
                </a:rPr>
                <a:t>與</a:t>
              </a:r>
              <a:r>
                <a:rPr lang="zh-TW" altLang="en-US" sz="2400" dirty="0" smtClean="0">
                  <a:solidFill>
                    <a:prstClr val="black"/>
                  </a:solidFill>
                  <a:latin typeface="微軟正黑體" panose="020B0604030504040204" pitchFamily="34" charset="-120"/>
                  <a:ea typeface="微軟正黑體" panose="020B0604030504040204" pitchFamily="34" charset="-120"/>
                </a:rPr>
                <a:t>領域學習重點進行課程</a:t>
              </a:r>
              <a:r>
                <a:rPr lang="zh-TW" altLang="en-US" sz="2400" dirty="0">
                  <a:solidFill>
                    <a:prstClr val="black"/>
                  </a:solidFill>
                  <a:latin typeface="微軟正黑體" panose="020B0604030504040204" pitchFamily="34" charset="-120"/>
                  <a:ea typeface="微軟正黑體" panose="020B0604030504040204" pitchFamily="34" charset="-120"/>
                </a:rPr>
                <a:t>統整</a:t>
              </a:r>
            </a:p>
          </p:txBody>
        </p:sp>
      </p:grpSp>
      <p:grpSp>
        <p:nvGrpSpPr>
          <p:cNvPr id="39" name="群組 38"/>
          <p:cNvGrpSpPr/>
          <p:nvPr/>
        </p:nvGrpSpPr>
        <p:grpSpPr>
          <a:xfrm>
            <a:off x="7106612" y="2433711"/>
            <a:ext cx="1919761" cy="1864546"/>
            <a:chOff x="1073473" y="3129339"/>
            <a:chExt cx="1652523" cy="1569660"/>
          </a:xfrm>
        </p:grpSpPr>
        <p:sp>
          <p:nvSpPr>
            <p:cNvPr id="12" name="圓角矩形 11"/>
            <p:cNvSpPr/>
            <p:nvPr/>
          </p:nvSpPr>
          <p:spPr>
            <a:xfrm>
              <a:off x="1073473" y="3129339"/>
              <a:ext cx="1652523" cy="1002883"/>
            </a:xfrm>
            <a:prstGeom prst="roundRect">
              <a:avLst>
                <a:gd name="adj" fmla="val 6474"/>
              </a:avLst>
            </a:prstGeom>
            <a:solidFill>
              <a:srgbClr val="CCFFCC"/>
            </a:solidFill>
            <a:ln w="38100">
              <a:solidFill>
                <a:srgbClr val="84A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prstClr val="black"/>
                </a:solidFill>
              </a:endParaRPr>
            </a:p>
          </p:txBody>
        </p:sp>
        <p:sp>
          <p:nvSpPr>
            <p:cNvPr id="6" name="矩形 5"/>
            <p:cNvSpPr/>
            <p:nvPr/>
          </p:nvSpPr>
          <p:spPr>
            <a:xfrm>
              <a:off x="1277829" y="3129339"/>
              <a:ext cx="1360039" cy="1569660"/>
            </a:xfrm>
            <a:prstGeom prst="rect">
              <a:avLst/>
            </a:prstGeom>
          </p:spPr>
          <p:txBody>
            <a:bodyPr wrap="square">
              <a:spAutoFit/>
            </a:bodyPr>
            <a:lstStyle/>
            <a:p>
              <a:r>
                <a:rPr lang="en-US" altLang="zh-TW" sz="2400" dirty="0" smtClean="0">
                  <a:solidFill>
                    <a:prstClr val="black"/>
                  </a:solidFill>
                  <a:latin typeface="微軟正黑體" panose="020B0604030504040204" pitchFamily="34" charset="-120"/>
                  <a:ea typeface="微軟正黑體" panose="020B0604030504040204" pitchFamily="34" charset="-120"/>
                </a:rPr>
                <a:t>3.</a:t>
              </a:r>
              <a:r>
                <a:rPr lang="zh-TW" altLang="en-US" sz="2400" dirty="0" smtClean="0">
                  <a:solidFill>
                    <a:prstClr val="black"/>
                  </a:solidFill>
                  <a:latin typeface="微軟正黑體" panose="020B0604030504040204" pitchFamily="34" charset="-120"/>
                  <a:ea typeface="微軟正黑體" panose="020B0604030504040204" pitchFamily="34" charset="-120"/>
                </a:rPr>
                <a:t>結合</a:t>
              </a:r>
              <a:r>
                <a:rPr lang="zh-TW" altLang="en-US" sz="2400" dirty="0">
                  <a:solidFill>
                    <a:prstClr val="black"/>
                  </a:solidFill>
                  <a:latin typeface="微軟正黑體" panose="020B0604030504040204" pitchFamily="34" charset="-120"/>
                  <a:ea typeface="微軟正黑體" panose="020B0604030504040204" pitchFamily="34" charset="-120"/>
                </a:rPr>
                <a:t>在</a:t>
              </a:r>
              <a:r>
                <a:rPr lang="zh-TW" altLang="en-US" sz="2400" dirty="0" smtClean="0">
                  <a:solidFill>
                    <a:prstClr val="black"/>
                  </a:solidFill>
                  <a:latin typeface="微軟正黑體" panose="020B0604030504040204" pitchFamily="34" charset="-120"/>
                  <a:ea typeface="微軟正黑體" panose="020B0604030504040204" pitchFamily="34" charset="-120"/>
                </a:rPr>
                <a:t>地情境</a:t>
              </a:r>
              <a:r>
                <a:rPr lang="zh-TW" altLang="en-US" sz="2400" dirty="0">
                  <a:solidFill>
                    <a:prstClr val="black"/>
                  </a:solidFill>
                  <a:latin typeface="微軟正黑體" panose="020B0604030504040204" pitchFamily="34" charset="-120"/>
                  <a:ea typeface="微軟正黑體" panose="020B0604030504040204" pitchFamily="34" charset="-120"/>
                </a:rPr>
                <a:t>與</a:t>
              </a:r>
              <a:r>
                <a:rPr lang="zh-TW" altLang="en-US" sz="2400" dirty="0" smtClean="0">
                  <a:solidFill>
                    <a:prstClr val="black"/>
                  </a:solidFill>
                  <a:latin typeface="微軟正黑體" panose="020B0604030504040204" pitchFamily="34" charset="-120"/>
                  <a:ea typeface="微軟正黑體" panose="020B0604030504040204" pitchFamily="34" charset="-120"/>
                </a:rPr>
                <a:t>生活</a:t>
              </a:r>
              <a:r>
                <a:rPr lang="zh-TW" altLang="en-US" sz="2400" dirty="0">
                  <a:solidFill>
                    <a:prstClr val="black"/>
                  </a:solidFill>
                  <a:latin typeface="微軟正黑體" panose="020B0604030504040204" pitchFamily="34" charset="-120"/>
                  <a:ea typeface="微軟正黑體" panose="020B0604030504040204" pitchFamily="34" charset="-120"/>
                </a:rPr>
                <a:t>議題</a:t>
              </a:r>
            </a:p>
          </p:txBody>
        </p:sp>
      </p:grpSp>
      <p:grpSp>
        <p:nvGrpSpPr>
          <p:cNvPr id="42" name="群組 41"/>
          <p:cNvGrpSpPr/>
          <p:nvPr/>
        </p:nvGrpSpPr>
        <p:grpSpPr>
          <a:xfrm>
            <a:off x="7135523" y="3727938"/>
            <a:ext cx="2008477" cy="1887275"/>
            <a:chOff x="2974524" y="3129338"/>
            <a:chExt cx="5616760" cy="4772401"/>
          </a:xfrm>
        </p:grpSpPr>
        <p:grpSp>
          <p:nvGrpSpPr>
            <p:cNvPr id="40" name="群組 39"/>
            <p:cNvGrpSpPr/>
            <p:nvPr/>
          </p:nvGrpSpPr>
          <p:grpSpPr>
            <a:xfrm>
              <a:off x="2974524" y="3129338"/>
              <a:ext cx="5616760" cy="4772401"/>
              <a:chOff x="2974524" y="3129338"/>
              <a:chExt cx="5616760" cy="4772401"/>
            </a:xfrm>
          </p:grpSpPr>
          <p:sp>
            <p:nvSpPr>
              <p:cNvPr id="15" name="圓角矩形 14"/>
              <p:cNvSpPr/>
              <p:nvPr/>
            </p:nvSpPr>
            <p:spPr>
              <a:xfrm>
                <a:off x="2974524" y="3150855"/>
                <a:ext cx="5162693" cy="3038455"/>
              </a:xfrm>
              <a:prstGeom prst="roundRect">
                <a:avLst>
                  <a:gd name="adj" fmla="val 6474"/>
                </a:avLst>
              </a:prstGeom>
              <a:solidFill>
                <a:srgbClr val="CCFFCC"/>
              </a:solidFill>
              <a:ln w="38100">
                <a:solidFill>
                  <a:srgbClr val="84A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prstClr val="black"/>
                  </a:solidFill>
                </a:endParaRPr>
              </a:p>
            </p:txBody>
          </p:sp>
          <p:sp>
            <p:nvSpPr>
              <p:cNvPr id="7" name="矩形 6"/>
              <p:cNvSpPr/>
              <p:nvPr/>
            </p:nvSpPr>
            <p:spPr>
              <a:xfrm>
                <a:off x="3301618" y="3129338"/>
                <a:ext cx="5289666" cy="4772401"/>
              </a:xfrm>
              <a:prstGeom prst="rect">
                <a:avLst/>
              </a:prstGeom>
            </p:spPr>
            <p:txBody>
              <a:bodyPr wrap="square">
                <a:spAutoFit/>
              </a:bodyPr>
              <a:lstStyle/>
              <a:p>
                <a:r>
                  <a:rPr lang="en-US" altLang="zh-TW" sz="2400" dirty="0" smtClean="0">
                    <a:solidFill>
                      <a:prstClr val="black"/>
                    </a:solidFill>
                    <a:latin typeface="微軟正黑體" panose="020B0604030504040204" pitchFamily="34" charset="-120"/>
                    <a:ea typeface="微軟正黑體" panose="020B0604030504040204" pitchFamily="34" charset="-120"/>
                  </a:rPr>
                  <a:t>4.</a:t>
                </a:r>
                <a:r>
                  <a:rPr lang="zh-TW" altLang="en-US" sz="2400" dirty="0" smtClean="0">
                    <a:solidFill>
                      <a:prstClr val="black"/>
                    </a:solidFill>
                    <a:latin typeface="微軟正黑體" panose="020B0604030504040204" pitchFamily="34" charset="-120"/>
                    <a:ea typeface="微軟正黑體" panose="020B0604030504040204" pitchFamily="34" charset="-120"/>
                  </a:rPr>
                  <a:t>強化知能整合</a:t>
                </a:r>
                <a:r>
                  <a:rPr lang="zh-TW" altLang="en-US" sz="2400" dirty="0">
                    <a:solidFill>
                      <a:prstClr val="black"/>
                    </a:solidFill>
                    <a:latin typeface="微軟正黑體" panose="020B0604030504040204" pitchFamily="34" charset="-120"/>
                    <a:ea typeface="微軟正黑體" panose="020B0604030504040204" pitchFamily="34" charset="-120"/>
                  </a:rPr>
                  <a:t>與</a:t>
                </a:r>
                <a:r>
                  <a:rPr lang="zh-TW" altLang="en-US" sz="2400" dirty="0" smtClean="0">
                    <a:solidFill>
                      <a:prstClr val="black"/>
                    </a:solidFill>
                    <a:latin typeface="微軟正黑體" panose="020B0604030504040204" pitchFamily="34" charset="-120"/>
                    <a:ea typeface="微軟正黑體" panose="020B0604030504040204" pitchFamily="34" charset="-120"/>
                  </a:rPr>
                  <a:t>生活</a:t>
                </a:r>
                <a:r>
                  <a:rPr lang="zh-TW" altLang="en-US" sz="2400" dirty="0">
                    <a:solidFill>
                      <a:prstClr val="black"/>
                    </a:solidFill>
                    <a:latin typeface="微軟正黑體" panose="020B0604030504040204" pitchFamily="34" charset="-120"/>
                    <a:ea typeface="微軟正黑體" panose="020B0604030504040204" pitchFamily="34" charset="-120"/>
                  </a:rPr>
                  <a:t>運用</a:t>
                </a:r>
                <a:r>
                  <a:rPr lang="zh-TW" altLang="en-US" sz="2400" dirty="0" smtClean="0">
                    <a:solidFill>
                      <a:prstClr val="black"/>
                    </a:solidFill>
                    <a:latin typeface="微軟正黑體" panose="020B0604030504040204" pitchFamily="34" charset="-120"/>
                    <a:ea typeface="微軟正黑體" panose="020B0604030504040204" pitchFamily="34" charset="-120"/>
                  </a:rPr>
                  <a:t>能力</a:t>
                </a:r>
                <a:endParaRPr lang="zh-TW" altLang="en-US" sz="2400" dirty="0">
                  <a:solidFill>
                    <a:prstClr val="black"/>
                  </a:solidFill>
                  <a:latin typeface="微軟正黑體" panose="020B0604030504040204" pitchFamily="34" charset="-120"/>
                  <a:ea typeface="微軟正黑體" panose="020B0604030504040204" pitchFamily="34" charset="-120"/>
                </a:endParaRPr>
              </a:p>
            </p:txBody>
          </p:sp>
        </p:grpSp>
        <p:sp>
          <p:nvSpPr>
            <p:cNvPr id="8" name="矩形 7"/>
            <p:cNvSpPr/>
            <p:nvPr/>
          </p:nvSpPr>
          <p:spPr>
            <a:xfrm>
              <a:off x="3098388" y="5013084"/>
              <a:ext cx="1648183" cy="1216496"/>
            </a:xfrm>
            <a:prstGeom prst="rect">
              <a:avLst/>
            </a:prstGeom>
          </p:spPr>
          <p:txBody>
            <a:bodyPr wrap="square">
              <a:spAutoFit/>
            </a:bodyPr>
            <a:lstStyle/>
            <a:p>
              <a:endParaRPr lang="zh-TW" altLang="en-US" sz="2000" dirty="0">
                <a:solidFill>
                  <a:prstClr val="black"/>
                </a:solidFill>
                <a:latin typeface="微軟正黑體" panose="020B0604030504040204" pitchFamily="34" charset="-120"/>
                <a:ea typeface="微軟正黑體" panose="020B0604030504040204" pitchFamily="34" charset="-120"/>
              </a:endParaRPr>
            </a:p>
          </p:txBody>
        </p:sp>
      </p:grpSp>
      <p:grpSp>
        <p:nvGrpSpPr>
          <p:cNvPr id="43" name="群組 42"/>
          <p:cNvGrpSpPr/>
          <p:nvPr/>
        </p:nvGrpSpPr>
        <p:grpSpPr>
          <a:xfrm>
            <a:off x="217388" y="3813900"/>
            <a:ext cx="1492177" cy="2046573"/>
            <a:chOff x="4929733" y="4552228"/>
            <a:chExt cx="1726591" cy="2046573"/>
          </a:xfrm>
        </p:grpSpPr>
        <p:sp>
          <p:nvSpPr>
            <p:cNvPr id="13" name="圓角矩形 12"/>
            <p:cNvSpPr/>
            <p:nvPr/>
          </p:nvSpPr>
          <p:spPr>
            <a:xfrm>
              <a:off x="4938034" y="4552228"/>
              <a:ext cx="1652523" cy="2046573"/>
            </a:xfrm>
            <a:prstGeom prst="roundRect">
              <a:avLst>
                <a:gd name="adj" fmla="val 6474"/>
              </a:avLst>
            </a:prstGeom>
            <a:solidFill>
              <a:schemeClr val="accent6">
                <a:lumMod val="20000"/>
                <a:lumOff val="80000"/>
              </a:schemeClr>
            </a:solidFill>
            <a:ln w="38100">
              <a:solidFill>
                <a:srgbClr val="F65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prstClr val="black"/>
                </a:solidFill>
              </a:endParaRPr>
            </a:p>
          </p:txBody>
        </p:sp>
        <p:sp>
          <p:nvSpPr>
            <p:cNvPr id="9" name="矩形 8"/>
            <p:cNvSpPr/>
            <p:nvPr/>
          </p:nvSpPr>
          <p:spPr>
            <a:xfrm>
              <a:off x="4929733" y="4659809"/>
              <a:ext cx="1726591" cy="1938992"/>
            </a:xfrm>
            <a:prstGeom prst="rect">
              <a:avLst/>
            </a:prstGeom>
          </p:spPr>
          <p:txBody>
            <a:bodyPr wrap="square">
              <a:spAutoFit/>
            </a:bodyPr>
            <a:lstStyle/>
            <a:p>
              <a:r>
                <a:rPr lang="en-US" altLang="zh-TW" sz="2400" dirty="0" smtClean="0">
                  <a:solidFill>
                    <a:prstClr val="black"/>
                  </a:solidFill>
                  <a:latin typeface="微軟正黑體" panose="020B0604030504040204" pitchFamily="34" charset="-120"/>
                  <a:ea typeface="微軟正黑體" panose="020B0604030504040204" pitchFamily="34" charset="-120"/>
                </a:rPr>
                <a:t>6.</a:t>
              </a:r>
              <a:r>
                <a:rPr lang="zh-TW" altLang="en-US" sz="2400" dirty="0" smtClean="0">
                  <a:solidFill>
                    <a:prstClr val="black"/>
                  </a:solidFill>
                  <a:latin typeface="微軟正黑體" panose="020B0604030504040204" pitchFamily="34" charset="-120"/>
                  <a:ea typeface="微軟正黑體" panose="020B0604030504040204" pitchFamily="34" charset="-120"/>
                </a:rPr>
                <a:t>發展</a:t>
              </a:r>
              <a:r>
                <a:rPr lang="zh-TW" altLang="en-US" sz="2400" dirty="0">
                  <a:solidFill>
                    <a:prstClr val="black"/>
                  </a:solidFill>
                  <a:latin typeface="微軟正黑體" panose="020B0604030504040204" pitchFamily="34" charset="-120"/>
                  <a:ea typeface="微軟正黑體" panose="020B0604030504040204" pitchFamily="34" charset="-120"/>
                </a:rPr>
                <a:t>溝通</a:t>
              </a:r>
              <a:r>
                <a:rPr lang="zh-TW" altLang="en-US" sz="2400" dirty="0" smtClean="0">
                  <a:solidFill>
                    <a:prstClr val="black"/>
                  </a:solidFill>
                  <a:latin typeface="微軟正黑體" panose="020B0604030504040204" pitchFamily="34" charset="-120"/>
                  <a:ea typeface="微軟正黑體" panose="020B0604030504040204" pitchFamily="34" charset="-120"/>
                </a:rPr>
                <a:t>表達</a:t>
              </a:r>
              <a:r>
                <a:rPr lang="zh-TW" altLang="en-US" sz="2400" dirty="0">
                  <a:solidFill>
                    <a:prstClr val="black"/>
                  </a:solidFill>
                  <a:latin typeface="微軟正黑體" panose="020B0604030504040204" pitchFamily="34" charset="-120"/>
                  <a:ea typeface="微軟正黑體" panose="020B0604030504040204" pitchFamily="34" charset="-120"/>
                </a:rPr>
                <a:t>以及</a:t>
              </a:r>
              <a:r>
                <a:rPr lang="zh-TW" altLang="en-US" sz="2400" dirty="0" smtClean="0">
                  <a:solidFill>
                    <a:prstClr val="black"/>
                  </a:solidFill>
                  <a:latin typeface="微軟正黑體" panose="020B0604030504040204" pitchFamily="34" charset="-120"/>
                  <a:ea typeface="微軟正黑體" panose="020B0604030504040204" pitchFamily="34" charset="-120"/>
                </a:rPr>
                <a:t>參與社會</a:t>
              </a:r>
              <a:r>
                <a:rPr lang="zh-TW" altLang="en-US" sz="2400" dirty="0">
                  <a:solidFill>
                    <a:prstClr val="black"/>
                  </a:solidFill>
                  <a:latin typeface="微軟正黑體" panose="020B0604030504040204" pitchFamily="34" charset="-120"/>
                  <a:ea typeface="微軟正黑體" panose="020B0604030504040204" pitchFamily="34" charset="-120"/>
                </a:rPr>
                <a:t>的</a:t>
              </a:r>
              <a:r>
                <a:rPr lang="zh-TW" altLang="en-US" sz="2400" dirty="0" smtClean="0">
                  <a:solidFill>
                    <a:prstClr val="black"/>
                  </a:solidFill>
                  <a:latin typeface="微軟正黑體" panose="020B0604030504040204" pitchFamily="34" charset="-120"/>
                  <a:ea typeface="微軟正黑體" panose="020B0604030504040204" pitchFamily="34" charset="-120"/>
                </a:rPr>
                <a:t>公民行動</a:t>
              </a:r>
              <a:r>
                <a:rPr lang="zh-TW" altLang="en-US" sz="2400" dirty="0">
                  <a:solidFill>
                    <a:prstClr val="black"/>
                  </a:solidFill>
                  <a:latin typeface="微軟正黑體" panose="020B0604030504040204" pitchFamily="34" charset="-120"/>
                  <a:ea typeface="微軟正黑體" panose="020B0604030504040204" pitchFamily="34" charset="-120"/>
                </a:rPr>
                <a:t>能力</a:t>
              </a:r>
            </a:p>
          </p:txBody>
        </p:sp>
      </p:grpSp>
      <p:grpSp>
        <p:nvGrpSpPr>
          <p:cNvPr id="33" name="群組 32"/>
          <p:cNvGrpSpPr/>
          <p:nvPr/>
        </p:nvGrpSpPr>
        <p:grpSpPr>
          <a:xfrm>
            <a:off x="7140078" y="5184696"/>
            <a:ext cx="1886295" cy="1047291"/>
            <a:chOff x="4938034" y="4552226"/>
            <a:chExt cx="1886295" cy="2136811"/>
          </a:xfrm>
        </p:grpSpPr>
        <p:sp>
          <p:nvSpPr>
            <p:cNvPr id="44" name="圓角矩形 43"/>
            <p:cNvSpPr/>
            <p:nvPr/>
          </p:nvSpPr>
          <p:spPr>
            <a:xfrm>
              <a:off x="4938034" y="4552226"/>
              <a:ext cx="1886295" cy="2136811"/>
            </a:xfrm>
            <a:prstGeom prst="roundRect">
              <a:avLst>
                <a:gd name="adj" fmla="val 6474"/>
              </a:avLst>
            </a:prstGeom>
            <a:solidFill>
              <a:schemeClr val="accent6">
                <a:lumMod val="20000"/>
                <a:lumOff val="80000"/>
              </a:schemeClr>
            </a:solidFill>
            <a:ln w="38100">
              <a:solidFill>
                <a:srgbClr val="F65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prstClr val="black"/>
                </a:solidFill>
              </a:endParaRPr>
            </a:p>
          </p:txBody>
        </p:sp>
        <p:sp>
          <p:nvSpPr>
            <p:cNvPr id="35" name="矩形 34"/>
            <p:cNvSpPr/>
            <p:nvPr/>
          </p:nvSpPr>
          <p:spPr>
            <a:xfrm>
              <a:off x="5025990" y="4798181"/>
              <a:ext cx="1710381" cy="1695502"/>
            </a:xfrm>
            <a:prstGeom prst="rect">
              <a:avLst/>
            </a:prstGeom>
          </p:spPr>
          <p:txBody>
            <a:bodyPr wrap="square">
              <a:spAutoFit/>
            </a:bodyPr>
            <a:lstStyle/>
            <a:p>
              <a:r>
                <a:rPr lang="en-US" altLang="zh-TW" sz="2400" dirty="0">
                  <a:solidFill>
                    <a:prstClr val="black"/>
                  </a:solidFill>
                  <a:latin typeface="微軟正黑體" panose="020B0604030504040204" pitchFamily="34" charset="-120"/>
                  <a:ea typeface="微軟正黑體" panose="020B0604030504040204" pitchFamily="34" charset="-120"/>
                </a:rPr>
                <a:t>5.</a:t>
              </a:r>
              <a:r>
                <a:rPr lang="zh-TW" altLang="en-US" sz="2400" dirty="0">
                  <a:solidFill>
                    <a:prstClr val="black"/>
                  </a:solidFill>
                  <a:latin typeface="微軟正黑體" panose="020B0604030504040204" pitchFamily="34" charset="-120"/>
                  <a:ea typeface="微軟正黑體" panose="020B0604030504040204" pitchFamily="34" charset="-120"/>
                </a:rPr>
                <a:t>提供加深</a:t>
              </a:r>
            </a:p>
            <a:p>
              <a:r>
                <a:rPr lang="zh-TW" altLang="en-US" sz="2400" dirty="0">
                  <a:solidFill>
                    <a:prstClr val="black"/>
                  </a:solidFill>
                  <a:latin typeface="微軟正黑體" panose="020B0604030504040204" pitchFamily="34" charset="-120"/>
                  <a:ea typeface="微軟正黑體" panose="020B0604030504040204" pitchFamily="34" charset="-120"/>
                </a:rPr>
                <a:t>加廣的學習</a:t>
              </a:r>
            </a:p>
          </p:txBody>
        </p:sp>
      </p:grpSp>
      <p:grpSp>
        <p:nvGrpSpPr>
          <p:cNvPr id="10" name="群組 9"/>
          <p:cNvGrpSpPr/>
          <p:nvPr/>
        </p:nvGrpSpPr>
        <p:grpSpPr>
          <a:xfrm>
            <a:off x="311938" y="741947"/>
            <a:ext cx="2387854" cy="1593288"/>
            <a:chOff x="871406" y="1332705"/>
            <a:chExt cx="2387854" cy="1593288"/>
          </a:xfrm>
        </p:grpSpPr>
        <p:sp>
          <p:nvSpPr>
            <p:cNvPr id="11" name="圓角矩形 10"/>
            <p:cNvSpPr/>
            <p:nvPr/>
          </p:nvSpPr>
          <p:spPr>
            <a:xfrm>
              <a:off x="871406" y="1332705"/>
              <a:ext cx="1652523" cy="1593288"/>
            </a:xfrm>
            <a:prstGeom prst="roundRect">
              <a:avLst>
                <a:gd name="adj" fmla="val 6474"/>
              </a:avLst>
            </a:prstGeom>
            <a:solidFill>
              <a:schemeClr val="accent5">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prstClr val="white"/>
                </a:solidFill>
              </a:endParaRPr>
            </a:p>
          </p:txBody>
        </p:sp>
        <p:cxnSp>
          <p:nvCxnSpPr>
            <p:cNvPr id="17" name="直線接點 16"/>
            <p:cNvCxnSpPr/>
            <p:nvPr/>
          </p:nvCxnSpPr>
          <p:spPr>
            <a:xfrm>
              <a:off x="2539180" y="2579598"/>
              <a:ext cx="720080"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 name="矩形 2"/>
            <p:cNvSpPr/>
            <p:nvPr/>
          </p:nvSpPr>
          <p:spPr>
            <a:xfrm>
              <a:off x="974378" y="1356333"/>
              <a:ext cx="1541290" cy="1569660"/>
            </a:xfrm>
            <a:prstGeom prst="rect">
              <a:avLst/>
            </a:prstGeom>
          </p:spPr>
          <p:txBody>
            <a:bodyPr wrap="square">
              <a:spAutoFit/>
            </a:bodyPr>
            <a:lstStyle/>
            <a:p>
              <a:r>
                <a:rPr lang="en-US" altLang="zh-TW" sz="2400" dirty="0" smtClean="0">
                  <a:solidFill>
                    <a:prstClr val="black"/>
                  </a:solidFill>
                  <a:latin typeface="微軟正黑體" panose="020B0604030504040204" pitchFamily="34" charset="-120"/>
                  <a:ea typeface="微軟正黑體" panose="020B0604030504040204" pitchFamily="34" charset="-120"/>
                </a:rPr>
                <a:t>1.</a:t>
              </a:r>
              <a:r>
                <a:rPr lang="zh-TW" altLang="en-US" sz="2400" dirty="0" smtClean="0">
                  <a:solidFill>
                    <a:prstClr val="black"/>
                  </a:solidFill>
                  <a:latin typeface="微軟正黑體" panose="020B0604030504040204" pitchFamily="34" charset="-120"/>
                  <a:ea typeface="微軟正黑體" panose="020B0604030504040204" pitchFamily="34" charset="-120"/>
                </a:rPr>
                <a:t>培養議題探究與自主</a:t>
              </a:r>
              <a:r>
                <a:rPr lang="zh-TW" altLang="en-US" sz="2400" dirty="0">
                  <a:solidFill>
                    <a:prstClr val="black"/>
                  </a:solidFill>
                  <a:latin typeface="微軟正黑體" panose="020B0604030504040204" pitchFamily="34" charset="-120"/>
                  <a:ea typeface="微軟正黑體" panose="020B0604030504040204" pitchFamily="34" charset="-120"/>
                </a:rPr>
                <a:t>學習</a:t>
              </a:r>
              <a:r>
                <a:rPr lang="zh-TW" altLang="en-US" sz="2400" dirty="0" smtClean="0">
                  <a:solidFill>
                    <a:prstClr val="black"/>
                  </a:solidFill>
                  <a:latin typeface="微軟正黑體" panose="020B0604030504040204" pitchFamily="34" charset="-120"/>
                  <a:ea typeface="微軟正黑體" panose="020B0604030504040204" pitchFamily="34" charset="-120"/>
                </a:rPr>
                <a:t>的能力</a:t>
              </a:r>
              <a:endParaRPr lang="zh-TW" altLang="en-US" sz="2400" dirty="0">
                <a:solidFill>
                  <a:prstClr val="black"/>
                </a:solidFill>
                <a:latin typeface="微軟正黑體" panose="020B0604030504040204" pitchFamily="34" charset="-120"/>
                <a:ea typeface="微軟正黑體" panose="020B0604030504040204" pitchFamily="34" charset="-120"/>
              </a:endParaRPr>
            </a:p>
          </p:txBody>
        </p:sp>
      </p:grpSp>
      <p:cxnSp>
        <p:nvCxnSpPr>
          <p:cNvPr id="45" name="直線接點 44"/>
          <p:cNvCxnSpPr/>
          <p:nvPr/>
        </p:nvCxnSpPr>
        <p:spPr>
          <a:xfrm flipV="1">
            <a:off x="1691680" y="4869160"/>
            <a:ext cx="360040" cy="1350"/>
          </a:xfrm>
          <a:prstGeom prst="line">
            <a:avLst/>
          </a:prstGeom>
          <a:ln w="38100">
            <a:solidFill>
              <a:srgbClr val="FF377E"/>
            </a:solidFill>
          </a:ln>
        </p:spPr>
        <p:style>
          <a:lnRef idx="2">
            <a:schemeClr val="accent1"/>
          </a:lnRef>
          <a:fillRef idx="0">
            <a:schemeClr val="accent1"/>
          </a:fillRef>
          <a:effectRef idx="1">
            <a:schemeClr val="accent1"/>
          </a:effectRef>
          <a:fontRef idx="minor">
            <a:schemeClr val="tx1"/>
          </a:fontRef>
        </p:style>
      </p:cxnSp>
      <p:cxnSp>
        <p:nvCxnSpPr>
          <p:cNvPr id="46" name="直線接點 45"/>
          <p:cNvCxnSpPr/>
          <p:nvPr/>
        </p:nvCxnSpPr>
        <p:spPr>
          <a:xfrm flipV="1">
            <a:off x="6588224" y="1988840"/>
            <a:ext cx="432048" cy="3847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47" name="直線接點 46"/>
          <p:cNvCxnSpPr/>
          <p:nvPr/>
        </p:nvCxnSpPr>
        <p:spPr>
          <a:xfrm>
            <a:off x="6732240" y="3212976"/>
            <a:ext cx="432048" cy="0"/>
          </a:xfrm>
          <a:prstGeom prst="line">
            <a:avLst/>
          </a:prstGeom>
          <a:ln w="38100">
            <a:solidFill>
              <a:srgbClr val="5CAA7B"/>
            </a:solidFill>
          </a:ln>
        </p:spPr>
        <p:style>
          <a:lnRef idx="2">
            <a:schemeClr val="accent1"/>
          </a:lnRef>
          <a:fillRef idx="0">
            <a:schemeClr val="accent1"/>
          </a:fillRef>
          <a:effectRef idx="1">
            <a:schemeClr val="accent1"/>
          </a:effectRef>
          <a:fontRef idx="minor">
            <a:schemeClr val="tx1"/>
          </a:fontRef>
        </p:style>
      </p:cxnSp>
      <p:cxnSp>
        <p:nvCxnSpPr>
          <p:cNvPr id="48" name="直線接點 47"/>
          <p:cNvCxnSpPr/>
          <p:nvPr/>
        </p:nvCxnSpPr>
        <p:spPr>
          <a:xfrm>
            <a:off x="6660232" y="4725144"/>
            <a:ext cx="432048" cy="1"/>
          </a:xfrm>
          <a:prstGeom prst="line">
            <a:avLst/>
          </a:prstGeom>
          <a:ln w="38100">
            <a:solidFill>
              <a:srgbClr val="5CAA7B"/>
            </a:solidFill>
          </a:ln>
        </p:spPr>
        <p:style>
          <a:lnRef idx="2">
            <a:schemeClr val="accent1"/>
          </a:lnRef>
          <a:fillRef idx="0">
            <a:schemeClr val="accent1"/>
          </a:fillRef>
          <a:effectRef idx="1">
            <a:schemeClr val="accent1"/>
          </a:effectRef>
          <a:fontRef idx="minor">
            <a:schemeClr val="tx1"/>
          </a:fontRef>
        </p:style>
      </p:cxnSp>
      <p:cxnSp>
        <p:nvCxnSpPr>
          <p:cNvPr id="49" name="直線接點 48"/>
          <p:cNvCxnSpPr/>
          <p:nvPr/>
        </p:nvCxnSpPr>
        <p:spPr>
          <a:xfrm>
            <a:off x="6732240" y="5301208"/>
            <a:ext cx="374371" cy="20268"/>
          </a:xfrm>
          <a:prstGeom prst="line">
            <a:avLst/>
          </a:prstGeom>
          <a:ln w="38100">
            <a:solidFill>
              <a:srgbClr val="FF377E"/>
            </a:solidFill>
          </a:ln>
        </p:spPr>
        <p:style>
          <a:lnRef idx="2">
            <a:schemeClr val="accent1"/>
          </a:lnRef>
          <a:fillRef idx="0">
            <a:schemeClr val="accent1"/>
          </a:fillRef>
          <a:effectRef idx="1">
            <a:schemeClr val="accent1"/>
          </a:effectRef>
          <a:fontRef idx="minor">
            <a:schemeClr val="tx1"/>
          </a:fontRef>
        </p:style>
      </p:cxnSp>
      <p:sp>
        <p:nvSpPr>
          <p:cNvPr id="16" name="投影片編號版面配置區 15"/>
          <p:cNvSpPr>
            <a:spLocks noGrp="1"/>
          </p:cNvSpPr>
          <p:nvPr>
            <p:ph type="sldNum" sz="quarter" idx="12"/>
          </p:nvPr>
        </p:nvSpPr>
        <p:spPr/>
        <p:txBody>
          <a:bodyPr/>
          <a:lstStyle/>
          <a:p>
            <a:fld id="{7B83EF40-B5B1-4485-A470-E02D46259FD4}" type="slidenum">
              <a:rPr lang="zh-TW" altLang="en-US" smtClean="0">
                <a:solidFill>
                  <a:prstClr val="black"/>
                </a:solidFill>
              </a:rPr>
              <a:pPr/>
              <a:t>150</a:t>
            </a:fld>
            <a:endParaRPr lang="zh-TW" altLang="en-US">
              <a:solidFill>
                <a:prstClr val="black"/>
              </a:solidFill>
            </a:endParaRPr>
          </a:p>
        </p:txBody>
      </p:sp>
    </p:spTree>
    <p:extLst>
      <p:ext uri="{BB962C8B-B14F-4D97-AF65-F5344CB8AC3E}">
        <p14:creationId xmlns:p14="http://schemas.microsoft.com/office/powerpoint/2010/main" val="71928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4"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par>
                                <p:cTn id="16" presetID="22" presetClass="entr" presetSubtype="4"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down)">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down)">
                                      <p:cBhvr>
                                        <p:cTn id="23" dur="500"/>
                                        <p:tgtEl>
                                          <p:spTgt spid="42"/>
                                        </p:tgtEl>
                                      </p:cBhvr>
                                    </p:animEffect>
                                  </p:childTnLst>
                                </p:cTn>
                              </p:par>
                              <p:par>
                                <p:cTn id="24" presetID="22" presetClass="entr" presetSubtype="4"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wipe(down)">
                                      <p:cBhvr>
                                        <p:cTn id="26" dur="5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down)">
                                      <p:cBhvr>
                                        <p:cTn id="31" dur="500"/>
                                        <p:tgtEl>
                                          <p:spTgt spid="33"/>
                                        </p:tgtEl>
                                      </p:cBhvr>
                                    </p:animEffect>
                                  </p:childTnLst>
                                </p:cTn>
                              </p:par>
                              <p:par>
                                <p:cTn id="32" presetID="22" presetClass="entr" presetSubtype="4"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down)">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00"/>
                                        <p:tgtEl>
                                          <p:spTgt spid="43"/>
                                        </p:tgtEl>
                                      </p:cBhvr>
                                    </p:animEffect>
                                  </p:childTnLst>
                                </p:cTn>
                              </p:par>
                              <p:par>
                                <p:cTn id="40" presetID="22" presetClass="entr" presetSubtype="4"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down)">
                                      <p:cBhvr>
                                        <p:cTn id="4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摺角紙張 3"/>
          <p:cNvSpPr/>
          <p:nvPr/>
        </p:nvSpPr>
        <p:spPr>
          <a:xfrm>
            <a:off x="1683026" y="1364976"/>
            <a:ext cx="5618922" cy="4280452"/>
          </a:xfrm>
          <a:prstGeom prst="foldedCorner">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矩形 4"/>
          <p:cNvSpPr/>
          <p:nvPr/>
        </p:nvSpPr>
        <p:spPr>
          <a:xfrm>
            <a:off x="2102496" y="2271991"/>
            <a:ext cx="6174432" cy="2956515"/>
          </a:xfrm>
          <a:prstGeom prst="rect">
            <a:avLst/>
          </a:prstGeom>
        </p:spPr>
        <p:txBody>
          <a:bodyPr wrap="square">
            <a:spAutoFit/>
          </a:bodyPr>
          <a:lstStyle/>
          <a:p>
            <a:pPr eaLnBrk="0" fontAlgn="base" hangingPunct="0">
              <a:lnSpc>
                <a:spcPct val="150000"/>
              </a:lnSpc>
              <a:spcBef>
                <a:spcPct val="0"/>
              </a:spcBef>
              <a:spcAft>
                <a:spcPct val="0"/>
              </a:spcAft>
            </a:pPr>
            <a:r>
              <a:rPr kumimoji="1" lang="zh-TW" altLang="en-US" sz="3200" dirty="0" smtClean="0">
                <a:solidFill>
                  <a:prstClr val="black"/>
                </a:solidFill>
                <a:latin typeface="Microsoft JhengHei" charset="-120"/>
                <a:ea typeface="Microsoft JhengHei" charset="-120"/>
                <a:cs typeface="Microsoft JhengHei" charset="-120"/>
              </a:rPr>
              <a:t>一、總綱</a:t>
            </a:r>
            <a:r>
              <a:rPr kumimoji="1" lang="zh-TW" altLang="en-US" sz="3200" dirty="0">
                <a:solidFill>
                  <a:prstClr val="black"/>
                </a:solidFill>
                <a:latin typeface="Microsoft JhengHei" charset="-120"/>
                <a:ea typeface="Microsoft JhengHei" charset="-120"/>
                <a:cs typeface="Microsoft JhengHei" charset="-120"/>
              </a:rPr>
              <a:t>願景</a:t>
            </a:r>
          </a:p>
          <a:p>
            <a:pPr eaLnBrk="0" fontAlgn="base" hangingPunct="0">
              <a:lnSpc>
                <a:spcPct val="150000"/>
              </a:lnSpc>
              <a:spcBef>
                <a:spcPct val="0"/>
              </a:spcBef>
              <a:spcAft>
                <a:spcPct val="0"/>
              </a:spcAft>
            </a:pPr>
            <a:r>
              <a:rPr kumimoji="1" lang="zh-TW" altLang="en-US" sz="3200" dirty="0" smtClean="0">
                <a:solidFill>
                  <a:prstClr val="black"/>
                </a:solidFill>
                <a:latin typeface="Microsoft JhengHei" charset="-120"/>
                <a:ea typeface="Microsoft JhengHei" charset="-120"/>
                <a:cs typeface="Microsoft JhengHei" charset="-120"/>
              </a:rPr>
              <a:t>二、總綱</a:t>
            </a:r>
            <a:r>
              <a:rPr kumimoji="1" lang="zh-TW" altLang="en-US" sz="3200" dirty="0">
                <a:solidFill>
                  <a:prstClr val="black"/>
                </a:solidFill>
                <a:latin typeface="Microsoft JhengHei" charset="-120"/>
                <a:ea typeface="Microsoft JhengHei" charset="-120"/>
                <a:cs typeface="Microsoft JhengHei" charset="-120"/>
              </a:rPr>
              <a:t>的基本理念</a:t>
            </a:r>
          </a:p>
          <a:p>
            <a:pPr eaLnBrk="0" fontAlgn="base" hangingPunct="0">
              <a:lnSpc>
                <a:spcPct val="150000"/>
              </a:lnSpc>
              <a:spcBef>
                <a:spcPct val="0"/>
              </a:spcBef>
              <a:spcAft>
                <a:spcPct val="0"/>
              </a:spcAft>
            </a:pPr>
            <a:r>
              <a:rPr kumimoji="1" lang="zh-TW" altLang="en-US" sz="3200" dirty="0" smtClean="0">
                <a:solidFill>
                  <a:prstClr val="black"/>
                </a:solidFill>
                <a:latin typeface="Microsoft JhengHei" charset="-120"/>
                <a:ea typeface="Microsoft JhengHei" charset="-120"/>
                <a:cs typeface="Microsoft JhengHei" charset="-120"/>
              </a:rPr>
              <a:t>三、總綱</a:t>
            </a:r>
            <a:r>
              <a:rPr kumimoji="1" lang="zh-TW" altLang="en-US" sz="3200" dirty="0">
                <a:solidFill>
                  <a:prstClr val="black"/>
                </a:solidFill>
                <a:latin typeface="Microsoft JhengHei" charset="-120"/>
                <a:ea typeface="Microsoft JhengHei" charset="-120"/>
                <a:cs typeface="Microsoft JhengHei" charset="-120"/>
              </a:rPr>
              <a:t>的課程目標</a:t>
            </a:r>
          </a:p>
          <a:p>
            <a:pPr eaLnBrk="0" fontAlgn="base" hangingPunct="0">
              <a:lnSpc>
                <a:spcPct val="150000"/>
              </a:lnSpc>
              <a:spcBef>
                <a:spcPct val="0"/>
              </a:spcBef>
              <a:spcAft>
                <a:spcPct val="0"/>
              </a:spcAft>
            </a:pPr>
            <a:r>
              <a:rPr kumimoji="1" lang="zh-TW" altLang="en-US" sz="3200" dirty="0" smtClean="0">
                <a:solidFill>
                  <a:prstClr val="black"/>
                </a:solidFill>
                <a:latin typeface="Microsoft JhengHei" charset="-120"/>
                <a:ea typeface="Microsoft JhengHei" charset="-120"/>
                <a:cs typeface="Microsoft JhengHei" charset="-120"/>
              </a:rPr>
              <a:t>四、總綱</a:t>
            </a:r>
            <a:r>
              <a:rPr kumimoji="1" lang="zh-TW" altLang="en-US" sz="3200" dirty="0">
                <a:solidFill>
                  <a:prstClr val="black"/>
                </a:solidFill>
                <a:latin typeface="Microsoft JhengHei" charset="-120"/>
                <a:ea typeface="Microsoft JhengHei" charset="-120"/>
                <a:cs typeface="Microsoft JhengHei" charset="-120"/>
              </a:rPr>
              <a:t>的核心素養</a:t>
            </a:r>
          </a:p>
        </p:txBody>
      </p:sp>
      <p:cxnSp>
        <p:nvCxnSpPr>
          <p:cNvPr id="7" name="直線接點 6"/>
          <p:cNvCxnSpPr/>
          <p:nvPr/>
        </p:nvCxnSpPr>
        <p:spPr>
          <a:xfrm>
            <a:off x="1948070" y="2292628"/>
            <a:ext cx="5035826"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3054915" y="1571897"/>
            <a:ext cx="2646878" cy="584775"/>
          </a:xfrm>
          <a:prstGeom prst="rect">
            <a:avLst/>
          </a:prstGeom>
        </p:spPr>
        <p:txBody>
          <a:bodyPr wrap="none">
            <a:spAutoFit/>
          </a:bodyPr>
          <a:lstStyle/>
          <a:p>
            <a:r>
              <a:rPr lang="zh-TW" altLang="en-US" sz="3200" dirty="0">
                <a:solidFill>
                  <a:schemeClr val="accent2">
                    <a:lumMod val="75000"/>
                  </a:schemeClr>
                </a:solidFill>
                <a:latin typeface="Microsoft JhengHei" charset="-120"/>
                <a:ea typeface="Microsoft JhengHei" charset="-120"/>
                <a:cs typeface="Microsoft JhengHei" charset="-120"/>
              </a:rPr>
              <a:t>總綱重要內涵</a:t>
            </a:r>
            <a:endParaRPr lang="zh-TW" altLang="en-US" sz="3200" dirty="0"/>
          </a:p>
        </p:txBody>
      </p:sp>
    </p:spTree>
    <p:extLst>
      <p:ext uri="{BB962C8B-B14F-4D97-AF65-F5344CB8AC3E}">
        <p14:creationId xmlns:p14="http://schemas.microsoft.com/office/powerpoint/2010/main" val="6741175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手繪多邊形 27"/>
          <p:cNvSpPr/>
          <p:nvPr/>
        </p:nvSpPr>
        <p:spPr bwMode="auto">
          <a:xfrm>
            <a:off x="6635323" y="404664"/>
            <a:ext cx="2329165" cy="2177470"/>
          </a:xfrm>
          <a:custGeom>
            <a:avLst/>
            <a:gdLst>
              <a:gd name="connsiteX0" fmla="*/ 0 w 3592643"/>
              <a:gd name="connsiteY0" fmla="*/ 212082 h 2120821"/>
              <a:gd name="connsiteX1" fmla="*/ 62118 w 3592643"/>
              <a:gd name="connsiteY1" fmla="*/ 62117 h 2120821"/>
              <a:gd name="connsiteX2" fmla="*/ 212083 w 3592643"/>
              <a:gd name="connsiteY2" fmla="*/ 0 h 2120821"/>
              <a:gd name="connsiteX3" fmla="*/ 3380561 w 3592643"/>
              <a:gd name="connsiteY3" fmla="*/ 0 h 2120821"/>
              <a:gd name="connsiteX4" fmla="*/ 3530526 w 3592643"/>
              <a:gd name="connsiteY4" fmla="*/ 62118 h 2120821"/>
              <a:gd name="connsiteX5" fmla="*/ 3592643 w 3592643"/>
              <a:gd name="connsiteY5" fmla="*/ 212083 h 2120821"/>
              <a:gd name="connsiteX6" fmla="*/ 3592643 w 3592643"/>
              <a:gd name="connsiteY6" fmla="*/ 1908739 h 2120821"/>
              <a:gd name="connsiteX7" fmla="*/ 3530526 w 3592643"/>
              <a:gd name="connsiteY7" fmla="*/ 2058704 h 2120821"/>
              <a:gd name="connsiteX8" fmla="*/ 3380561 w 3592643"/>
              <a:gd name="connsiteY8" fmla="*/ 2120821 h 2120821"/>
              <a:gd name="connsiteX9" fmla="*/ 212082 w 3592643"/>
              <a:gd name="connsiteY9" fmla="*/ 2120821 h 2120821"/>
              <a:gd name="connsiteX10" fmla="*/ 62117 w 3592643"/>
              <a:gd name="connsiteY10" fmla="*/ 2058703 h 2120821"/>
              <a:gd name="connsiteX11" fmla="*/ 0 w 3592643"/>
              <a:gd name="connsiteY11" fmla="*/ 1908738 h 2120821"/>
              <a:gd name="connsiteX12" fmla="*/ 0 w 3592643"/>
              <a:gd name="connsiteY12" fmla="*/ 212082 h 2120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2643" h="2120821">
                <a:moveTo>
                  <a:pt x="0" y="212082"/>
                </a:moveTo>
                <a:cubicBezTo>
                  <a:pt x="0" y="155834"/>
                  <a:pt x="22344" y="101890"/>
                  <a:pt x="62118" y="62117"/>
                </a:cubicBezTo>
                <a:cubicBezTo>
                  <a:pt x="101891" y="22344"/>
                  <a:pt x="155835" y="0"/>
                  <a:pt x="212083" y="0"/>
                </a:cubicBezTo>
                <a:lnTo>
                  <a:pt x="3380561" y="0"/>
                </a:lnTo>
                <a:cubicBezTo>
                  <a:pt x="3436809" y="0"/>
                  <a:pt x="3490753" y="22344"/>
                  <a:pt x="3530526" y="62118"/>
                </a:cubicBezTo>
                <a:cubicBezTo>
                  <a:pt x="3570299" y="101891"/>
                  <a:pt x="3592643" y="155835"/>
                  <a:pt x="3592643" y="212083"/>
                </a:cubicBezTo>
                <a:lnTo>
                  <a:pt x="3592643" y="1908739"/>
                </a:lnTo>
                <a:cubicBezTo>
                  <a:pt x="3592643" y="1964987"/>
                  <a:pt x="3570299" y="2018931"/>
                  <a:pt x="3530526" y="2058704"/>
                </a:cubicBezTo>
                <a:cubicBezTo>
                  <a:pt x="3490753" y="2098477"/>
                  <a:pt x="3436809" y="2120821"/>
                  <a:pt x="3380561" y="2120821"/>
                </a:cubicBezTo>
                <a:lnTo>
                  <a:pt x="212082" y="2120821"/>
                </a:lnTo>
                <a:cubicBezTo>
                  <a:pt x="155834" y="2120821"/>
                  <a:pt x="101890" y="2098477"/>
                  <a:pt x="62117" y="2058703"/>
                </a:cubicBezTo>
                <a:cubicBezTo>
                  <a:pt x="22344" y="2018930"/>
                  <a:pt x="0" y="1964986"/>
                  <a:pt x="0" y="1908738"/>
                </a:cubicBezTo>
                <a:lnTo>
                  <a:pt x="0" y="212082"/>
                </a:lnTo>
                <a:close/>
              </a:path>
            </a:pathLst>
          </a:custGeom>
          <a:blipFill rotWithShape="0">
            <a:blip r:embed="rId3" cstate="email">
              <a:extLst>
                <a:ext uri="{28A0092B-C50C-407E-A947-70E740481C1C}">
                  <a14:useLocalDpi xmlns:a14="http://schemas.microsoft.com/office/drawing/2010/main"/>
                </a:ext>
              </a:extLst>
            </a:blip>
            <a:srcRect/>
            <a:stretch>
              <a:fillRect l="-36866" r="-36866" b="-6912"/>
            </a:stretch>
          </a:blipFill>
          <a:ln w="38100">
            <a:solidFill>
              <a:srgbClr val="FFFFCC"/>
            </a:solidFill>
          </a:ln>
          <a:effectLst>
            <a:outerShdw blurRad="50800" dist="76200" dir="2700000" algn="tl" rotWithShape="0">
              <a:prstClr val="black">
                <a:alpha val="40000"/>
              </a:prstClr>
            </a:outerShdw>
          </a:effectLst>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1026166" tIns="615476" rIns="217821" bIns="217820" spcCol="1270"/>
          <a:lstStyle/>
          <a:p>
            <a:pPr marL="214308" lvl="1" indent="-214308" defTabSz="1666833">
              <a:lnSpc>
                <a:spcPct val="90000"/>
              </a:lnSpc>
              <a:spcAft>
                <a:spcPct val="15000"/>
              </a:spcAft>
              <a:buFontTx/>
              <a:buChar char="••"/>
              <a:defRPr/>
            </a:pPr>
            <a:endParaRPr lang="zh-TW" altLang="en-US" sz="3750" dirty="0">
              <a:solidFill>
                <a:prstClr val="black">
                  <a:hueOff val="0"/>
                  <a:satOff val="0"/>
                  <a:lumOff val="0"/>
                  <a:alphaOff val="0"/>
                </a:prstClr>
              </a:solidFill>
            </a:endParaRPr>
          </a:p>
        </p:txBody>
      </p:sp>
      <p:sp>
        <p:nvSpPr>
          <p:cNvPr id="29" name="手繪多邊形 28"/>
          <p:cNvSpPr/>
          <p:nvPr/>
        </p:nvSpPr>
        <p:spPr bwMode="auto">
          <a:xfrm>
            <a:off x="403521" y="3919737"/>
            <a:ext cx="2280580" cy="2218377"/>
          </a:xfrm>
          <a:custGeom>
            <a:avLst/>
            <a:gdLst>
              <a:gd name="connsiteX0" fmla="*/ 0 w 3296556"/>
              <a:gd name="connsiteY0" fmla="*/ 219990 h 2199902"/>
              <a:gd name="connsiteX1" fmla="*/ 64434 w 3296556"/>
              <a:gd name="connsiteY1" fmla="*/ 64434 h 2199902"/>
              <a:gd name="connsiteX2" fmla="*/ 219991 w 3296556"/>
              <a:gd name="connsiteY2" fmla="*/ 1 h 2199902"/>
              <a:gd name="connsiteX3" fmla="*/ 3076566 w 3296556"/>
              <a:gd name="connsiteY3" fmla="*/ 0 h 2199902"/>
              <a:gd name="connsiteX4" fmla="*/ 3232122 w 3296556"/>
              <a:gd name="connsiteY4" fmla="*/ 64434 h 2199902"/>
              <a:gd name="connsiteX5" fmla="*/ 3296555 w 3296556"/>
              <a:gd name="connsiteY5" fmla="*/ 219991 h 2199902"/>
              <a:gd name="connsiteX6" fmla="*/ 3296556 w 3296556"/>
              <a:gd name="connsiteY6" fmla="*/ 1979912 h 2199902"/>
              <a:gd name="connsiteX7" fmla="*/ 3232122 w 3296556"/>
              <a:gd name="connsiteY7" fmla="*/ 2135468 h 2199902"/>
              <a:gd name="connsiteX8" fmla="*/ 3076565 w 3296556"/>
              <a:gd name="connsiteY8" fmla="*/ 2199902 h 2199902"/>
              <a:gd name="connsiteX9" fmla="*/ 219990 w 3296556"/>
              <a:gd name="connsiteY9" fmla="*/ 2199902 h 2199902"/>
              <a:gd name="connsiteX10" fmla="*/ 64434 w 3296556"/>
              <a:gd name="connsiteY10" fmla="*/ 2135468 h 2199902"/>
              <a:gd name="connsiteX11" fmla="*/ 1 w 3296556"/>
              <a:gd name="connsiteY11" fmla="*/ 1979911 h 2199902"/>
              <a:gd name="connsiteX12" fmla="*/ 0 w 3296556"/>
              <a:gd name="connsiteY12" fmla="*/ 219990 h 219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6556" h="2199902">
                <a:moveTo>
                  <a:pt x="0" y="219990"/>
                </a:moveTo>
                <a:cubicBezTo>
                  <a:pt x="0" y="161645"/>
                  <a:pt x="23178" y="105690"/>
                  <a:pt x="64434" y="64434"/>
                </a:cubicBezTo>
                <a:cubicBezTo>
                  <a:pt x="105690" y="23178"/>
                  <a:pt x="161646" y="1"/>
                  <a:pt x="219991" y="1"/>
                </a:cubicBezTo>
                <a:lnTo>
                  <a:pt x="3076566" y="0"/>
                </a:lnTo>
                <a:cubicBezTo>
                  <a:pt x="3134911" y="0"/>
                  <a:pt x="3190866" y="23178"/>
                  <a:pt x="3232122" y="64434"/>
                </a:cubicBezTo>
                <a:cubicBezTo>
                  <a:pt x="3273378" y="105690"/>
                  <a:pt x="3296555" y="161646"/>
                  <a:pt x="3296555" y="219991"/>
                </a:cubicBezTo>
                <a:cubicBezTo>
                  <a:pt x="3296555" y="806631"/>
                  <a:pt x="3296556" y="1393272"/>
                  <a:pt x="3296556" y="1979912"/>
                </a:cubicBezTo>
                <a:cubicBezTo>
                  <a:pt x="3296556" y="2038257"/>
                  <a:pt x="3273379" y="2094212"/>
                  <a:pt x="3232122" y="2135468"/>
                </a:cubicBezTo>
                <a:cubicBezTo>
                  <a:pt x="3190866" y="2176724"/>
                  <a:pt x="3134910" y="2199902"/>
                  <a:pt x="3076565" y="2199902"/>
                </a:cubicBezTo>
                <a:lnTo>
                  <a:pt x="219990" y="2199902"/>
                </a:lnTo>
                <a:cubicBezTo>
                  <a:pt x="161645" y="2199902"/>
                  <a:pt x="105690" y="2176724"/>
                  <a:pt x="64434" y="2135468"/>
                </a:cubicBezTo>
                <a:cubicBezTo>
                  <a:pt x="23178" y="2094212"/>
                  <a:pt x="0" y="2038256"/>
                  <a:pt x="1" y="1979911"/>
                </a:cubicBezTo>
                <a:cubicBezTo>
                  <a:pt x="1" y="1393271"/>
                  <a:pt x="0" y="806630"/>
                  <a:pt x="0" y="219990"/>
                </a:cubicBezTo>
                <a:close/>
              </a:path>
            </a:pathLst>
          </a:custGeom>
          <a:blipFill dpi="0" rotWithShape="0">
            <a:blip r:embed="rId4" cstate="email">
              <a:extLst>
                <a:ext uri="{28A0092B-C50C-407E-A947-70E740481C1C}">
                  <a14:useLocalDpi xmlns:a14="http://schemas.microsoft.com/office/drawing/2010/main"/>
                </a:ext>
              </a:extLst>
            </a:blip>
            <a:srcRect/>
            <a:stretch>
              <a:fillRect/>
            </a:stretch>
          </a:blipFill>
          <a:ln w="38100">
            <a:solidFill>
              <a:srgbClr val="FFFFCC"/>
            </a:solidFill>
          </a:ln>
          <a:effectLst>
            <a:outerShdw blurRad="50800" dist="76200" dir="2700000" algn="tl" rotWithShape="0">
              <a:prstClr val="black">
                <a:alpha val="40000"/>
              </a:prstClr>
            </a:outerShdw>
          </a:effectLst>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213409" tIns="625891" rIns="955134" bIns="213408" spcCol="1270"/>
          <a:lstStyle/>
          <a:p>
            <a:pPr marL="214308" lvl="1" indent="-214308" defTabSz="1600160">
              <a:lnSpc>
                <a:spcPct val="90000"/>
              </a:lnSpc>
              <a:spcAft>
                <a:spcPct val="15000"/>
              </a:spcAft>
              <a:buFontTx/>
              <a:buChar char="••"/>
              <a:defRPr/>
            </a:pPr>
            <a:endParaRPr lang="zh-TW" altLang="en-US" sz="3600" dirty="0">
              <a:solidFill>
                <a:prstClr val="black">
                  <a:hueOff val="0"/>
                  <a:satOff val="0"/>
                  <a:lumOff val="0"/>
                  <a:alphaOff val="0"/>
                </a:prstClr>
              </a:solidFill>
            </a:endParaRPr>
          </a:p>
        </p:txBody>
      </p:sp>
      <p:sp>
        <p:nvSpPr>
          <p:cNvPr id="30" name="手繪多邊形 29"/>
          <p:cNvSpPr/>
          <p:nvPr/>
        </p:nvSpPr>
        <p:spPr bwMode="auto">
          <a:xfrm>
            <a:off x="451115" y="409886"/>
            <a:ext cx="2248677" cy="2216718"/>
          </a:xfrm>
          <a:custGeom>
            <a:avLst/>
            <a:gdLst>
              <a:gd name="connsiteX0" fmla="*/ 0 w 3237371"/>
              <a:gd name="connsiteY0" fmla="*/ 217164 h 2171638"/>
              <a:gd name="connsiteX1" fmla="*/ 63606 w 3237371"/>
              <a:gd name="connsiteY1" fmla="*/ 63606 h 2171638"/>
              <a:gd name="connsiteX2" fmla="*/ 217164 w 3237371"/>
              <a:gd name="connsiteY2" fmla="*/ 0 h 2171638"/>
              <a:gd name="connsiteX3" fmla="*/ 3020207 w 3237371"/>
              <a:gd name="connsiteY3" fmla="*/ 0 h 2171638"/>
              <a:gd name="connsiteX4" fmla="*/ 3173765 w 3237371"/>
              <a:gd name="connsiteY4" fmla="*/ 63606 h 2171638"/>
              <a:gd name="connsiteX5" fmla="*/ 3237371 w 3237371"/>
              <a:gd name="connsiteY5" fmla="*/ 217164 h 2171638"/>
              <a:gd name="connsiteX6" fmla="*/ 3237371 w 3237371"/>
              <a:gd name="connsiteY6" fmla="*/ 1954474 h 2171638"/>
              <a:gd name="connsiteX7" fmla="*/ 3173765 w 3237371"/>
              <a:gd name="connsiteY7" fmla="*/ 2108032 h 2171638"/>
              <a:gd name="connsiteX8" fmla="*/ 3020207 w 3237371"/>
              <a:gd name="connsiteY8" fmla="*/ 2171638 h 2171638"/>
              <a:gd name="connsiteX9" fmla="*/ 217164 w 3237371"/>
              <a:gd name="connsiteY9" fmla="*/ 2171638 h 2171638"/>
              <a:gd name="connsiteX10" fmla="*/ 63606 w 3237371"/>
              <a:gd name="connsiteY10" fmla="*/ 2108032 h 2171638"/>
              <a:gd name="connsiteX11" fmla="*/ 0 w 3237371"/>
              <a:gd name="connsiteY11" fmla="*/ 1954474 h 2171638"/>
              <a:gd name="connsiteX12" fmla="*/ 0 w 3237371"/>
              <a:gd name="connsiteY12" fmla="*/ 217164 h 217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7371" h="2171638">
                <a:moveTo>
                  <a:pt x="0" y="217164"/>
                </a:moveTo>
                <a:cubicBezTo>
                  <a:pt x="0" y="159569"/>
                  <a:pt x="22880" y="104332"/>
                  <a:pt x="63606" y="63606"/>
                </a:cubicBezTo>
                <a:cubicBezTo>
                  <a:pt x="104332" y="22880"/>
                  <a:pt x="159569" y="0"/>
                  <a:pt x="217164" y="0"/>
                </a:cubicBezTo>
                <a:lnTo>
                  <a:pt x="3020207" y="0"/>
                </a:lnTo>
                <a:cubicBezTo>
                  <a:pt x="3077802" y="0"/>
                  <a:pt x="3133039" y="22880"/>
                  <a:pt x="3173765" y="63606"/>
                </a:cubicBezTo>
                <a:cubicBezTo>
                  <a:pt x="3214491" y="104332"/>
                  <a:pt x="3237371" y="159569"/>
                  <a:pt x="3237371" y="217164"/>
                </a:cubicBezTo>
                <a:lnTo>
                  <a:pt x="3237371" y="1954474"/>
                </a:lnTo>
                <a:cubicBezTo>
                  <a:pt x="3237371" y="2012069"/>
                  <a:pt x="3214491" y="2067306"/>
                  <a:pt x="3173765" y="2108032"/>
                </a:cubicBezTo>
                <a:cubicBezTo>
                  <a:pt x="3133039" y="2148758"/>
                  <a:pt x="3077802" y="2171638"/>
                  <a:pt x="3020207" y="2171638"/>
                </a:cubicBezTo>
                <a:lnTo>
                  <a:pt x="217164" y="2171638"/>
                </a:lnTo>
                <a:cubicBezTo>
                  <a:pt x="159569" y="2171638"/>
                  <a:pt x="104332" y="2148758"/>
                  <a:pt x="63606" y="2108032"/>
                </a:cubicBezTo>
                <a:cubicBezTo>
                  <a:pt x="22880" y="2067306"/>
                  <a:pt x="0" y="2012069"/>
                  <a:pt x="0" y="1954474"/>
                </a:cubicBezTo>
                <a:lnTo>
                  <a:pt x="0" y="217164"/>
                </a:lnTo>
                <a:close/>
              </a:path>
            </a:pathLst>
          </a:custGeom>
          <a:blipFill dpi="0" rotWithShape="0">
            <a:blip r:embed="rId5" cstate="email">
              <a:extLst>
                <a:ext uri="{28A0092B-C50C-407E-A947-70E740481C1C}">
                  <a14:useLocalDpi xmlns:a14="http://schemas.microsoft.com/office/drawing/2010/main"/>
                </a:ext>
              </a:extLst>
            </a:blip>
            <a:srcRect/>
            <a:stretch>
              <a:fillRect l="1" r="-90177"/>
            </a:stretch>
          </a:blipFill>
          <a:ln w="38100">
            <a:solidFill>
              <a:srgbClr val="FFFFCC"/>
            </a:solidFill>
          </a:ln>
          <a:effectLst>
            <a:outerShdw blurRad="50800" dist="76200" dir="2700000" algn="tl" rotWithShape="0">
              <a:prstClr val="black">
                <a:alpha val="40000"/>
              </a:prstClr>
            </a:outerShdw>
          </a:effectLst>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207228" tIns="207228" rIns="935636" bIns="614411" spcCol="1270"/>
          <a:lstStyle/>
          <a:p>
            <a:pPr marL="214308" lvl="1" indent="-214308" defTabSz="1566824">
              <a:lnSpc>
                <a:spcPct val="90000"/>
              </a:lnSpc>
              <a:spcAft>
                <a:spcPct val="15000"/>
              </a:spcAft>
              <a:buFontTx/>
              <a:buChar char="••"/>
              <a:defRPr/>
            </a:pPr>
            <a:endParaRPr lang="zh-TW" altLang="en-US" sz="3525" dirty="0">
              <a:solidFill>
                <a:prstClr val="black">
                  <a:hueOff val="0"/>
                  <a:satOff val="0"/>
                  <a:lumOff val="0"/>
                  <a:alphaOff val="0"/>
                </a:prstClr>
              </a:solidFill>
            </a:endParaRPr>
          </a:p>
        </p:txBody>
      </p:sp>
      <p:sp>
        <p:nvSpPr>
          <p:cNvPr id="20" name="手繪多邊形 19"/>
          <p:cNvSpPr/>
          <p:nvPr/>
        </p:nvSpPr>
        <p:spPr bwMode="auto">
          <a:xfrm>
            <a:off x="6658529" y="3961504"/>
            <a:ext cx="2329165" cy="2199743"/>
          </a:xfrm>
          <a:custGeom>
            <a:avLst/>
            <a:gdLst>
              <a:gd name="connsiteX0" fmla="*/ 0 w 3575808"/>
              <a:gd name="connsiteY0" fmla="*/ 218582 h 2185822"/>
              <a:gd name="connsiteX1" fmla="*/ 64021 w 3575808"/>
              <a:gd name="connsiteY1" fmla="*/ 64021 h 2185822"/>
              <a:gd name="connsiteX2" fmla="*/ 218582 w 3575808"/>
              <a:gd name="connsiteY2" fmla="*/ 0 h 2185822"/>
              <a:gd name="connsiteX3" fmla="*/ 3357226 w 3575808"/>
              <a:gd name="connsiteY3" fmla="*/ 0 h 2185822"/>
              <a:gd name="connsiteX4" fmla="*/ 3511787 w 3575808"/>
              <a:gd name="connsiteY4" fmla="*/ 64021 h 2185822"/>
              <a:gd name="connsiteX5" fmla="*/ 3575808 w 3575808"/>
              <a:gd name="connsiteY5" fmla="*/ 218582 h 2185822"/>
              <a:gd name="connsiteX6" fmla="*/ 3575808 w 3575808"/>
              <a:gd name="connsiteY6" fmla="*/ 1967240 h 2185822"/>
              <a:gd name="connsiteX7" fmla="*/ 3511787 w 3575808"/>
              <a:gd name="connsiteY7" fmla="*/ 2121801 h 2185822"/>
              <a:gd name="connsiteX8" fmla="*/ 3357226 w 3575808"/>
              <a:gd name="connsiteY8" fmla="*/ 2185822 h 2185822"/>
              <a:gd name="connsiteX9" fmla="*/ 218582 w 3575808"/>
              <a:gd name="connsiteY9" fmla="*/ 2185822 h 2185822"/>
              <a:gd name="connsiteX10" fmla="*/ 64021 w 3575808"/>
              <a:gd name="connsiteY10" fmla="*/ 2121801 h 2185822"/>
              <a:gd name="connsiteX11" fmla="*/ 0 w 3575808"/>
              <a:gd name="connsiteY11" fmla="*/ 1967240 h 2185822"/>
              <a:gd name="connsiteX12" fmla="*/ 0 w 3575808"/>
              <a:gd name="connsiteY12" fmla="*/ 218582 h 218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808" h="2185822">
                <a:moveTo>
                  <a:pt x="0" y="218582"/>
                </a:moveTo>
                <a:cubicBezTo>
                  <a:pt x="0" y="160610"/>
                  <a:pt x="23029" y="105013"/>
                  <a:pt x="64021" y="64021"/>
                </a:cubicBezTo>
                <a:cubicBezTo>
                  <a:pt x="105013" y="23029"/>
                  <a:pt x="160610" y="0"/>
                  <a:pt x="218582" y="0"/>
                </a:cubicBezTo>
                <a:lnTo>
                  <a:pt x="3357226" y="0"/>
                </a:lnTo>
                <a:cubicBezTo>
                  <a:pt x="3415198" y="0"/>
                  <a:pt x="3470795" y="23029"/>
                  <a:pt x="3511787" y="64021"/>
                </a:cubicBezTo>
                <a:cubicBezTo>
                  <a:pt x="3552779" y="105013"/>
                  <a:pt x="3575808" y="160610"/>
                  <a:pt x="3575808" y="218582"/>
                </a:cubicBezTo>
                <a:lnTo>
                  <a:pt x="3575808" y="1967240"/>
                </a:lnTo>
                <a:cubicBezTo>
                  <a:pt x="3575808" y="2025212"/>
                  <a:pt x="3552779" y="2080809"/>
                  <a:pt x="3511787" y="2121801"/>
                </a:cubicBezTo>
                <a:cubicBezTo>
                  <a:pt x="3470795" y="2162793"/>
                  <a:pt x="3415198" y="2185822"/>
                  <a:pt x="3357226" y="2185822"/>
                </a:cubicBezTo>
                <a:lnTo>
                  <a:pt x="218582" y="2185822"/>
                </a:lnTo>
                <a:cubicBezTo>
                  <a:pt x="160610" y="2185822"/>
                  <a:pt x="105013" y="2162793"/>
                  <a:pt x="64021" y="2121801"/>
                </a:cubicBezTo>
                <a:cubicBezTo>
                  <a:pt x="23029" y="2080809"/>
                  <a:pt x="0" y="2025212"/>
                  <a:pt x="0" y="1967240"/>
                </a:cubicBezTo>
                <a:lnTo>
                  <a:pt x="0" y="218582"/>
                </a:lnTo>
                <a:close/>
              </a:path>
            </a:pathLst>
          </a:custGeom>
          <a:blipFill dpi="0" rotWithShape="0">
            <a:blip r:embed="rId6" cstate="email">
              <a:extLst>
                <a:ext uri="{28A0092B-C50C-407E-A947-70E740481C1C}">
                  <a14:useLocalDpi xmlns:a14="http://schemas.microsoft.com/office/drawing/2010/main"/>
                </a:ext>
              </a:extLst>
            </a:blip>
            <a:srcRect/>
            <a:stretch>
              <a:fillRect l="-27261" r="-31973"/>
            </a:stretch>
          </a:blipFill>
          <a:ln w="38100">
            <a:solidFill>
              <a:srgbClr val="FFFFCC"/>
            </a:solidFill>
          </a:ln>
          <a:effectLst>
            <a:outerShdw blurRad="50800" dist="76200" dir="2700000" algn="tl" rotWithShape="0">
              <a:prstClr val="black">
                <a:alpha val="40000"/>
              </a:prstClr>
            </a:outerShdw>
          </a:effectLst>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1023448" tIns="218891" rIns="218891" bIns="628733" spcCol="1270"/>
          <a:lstStyle/>
          <a:p>
            <a:pPr marL="214308" lvl="1" indent="-214308" defTabSz="1666833">
              <a:lnSpc>
                <a:spcPct val="90000"/>
              </a:lnSpc>
              <a:spcAft>
                <a:spcPct val="15000"/>
              </a:spcAft>
              <a:buFontTx/>
              <a:buChar char="••"/>
              <a:defRPr/>
            </a:pPr>
            <a:endParaRPr lang="zh-TW" altLang="en-US" sz="3750" dirty="0">
              <a:solidFill>
                <a:prstClr val="black">
                  <a:hueOff val="0"/>
                  <a:satOff val="0"/>
                  <a:lumOff val="0"/>
                  <a:alphaOff val="0"/>
                </a:prstClr>
              </a:solidFill>
            </a:endParaRPr>
          </a:p>
        </p:txBody>
      </p:sp>
      <p:pic>
        <p:nvPicPr>
          <p:cNvPr id="2" name="圖片 1"/>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l="11453" t="13655" r="39956" b="19532"/>
          <a:stretch/>
        </p:blipFill>
        <p:spPr>
          <a:xfrm>
            <a:off x="1907703" y="404664"/>
            <a:ext cx="5512817" cy="5688632"/>
          </a:xfrm>
          <a:prstGeom prst="ellipse">
            <a:avLst/>
          </a:prstGeom>
          <a:solidFill>
            <a:schemeClr val="bg1"/>
          </a:solidFill>
        </p:spPr>
      </p:pic>
      <p:sp>
        <p:nvSpPr>
          <p:cNvPr id="18435" name="投影片編號版面配置區 3"/>
          <p:cNvSpPr txBox="1">
            <a:spLocks noGrp="1"/>
          </p:cNvSpPr>
          <p:nvPr/>
        </p:nvSpPr>
        <p:spPr bwMode="auto">
          <a:xfrm>
            <a:off x="6068008" y="10681706"/>
            <a:ext cx="2133600" cy="273844"/>
          </a:xfrm>
          <a:prstGeom prst="rect">
            <a:avLst/>
          </a:prstGeom>
          <a:noFill/>
          <a:ln w="9525">
            <a:noFill/>
            <a:miter lim="800000"/>
            <a:headEnd/>
            <a:tailEnd/>
          </a:ln>
        </p:spPr>
        <p:txBody>
          <a:bodyPr anchor="ctr"/>
          <a:lstStyle/>
          <a:p>
            <a:pPr algn="r"/>
            <a:fld id="{7FA976EB-054E-4792-A4F8-CABAE7FFD468}" type="slidenum">
              <a:rPr lang="zh-TW" altLang="en-US" sz="900">
                <a:solidFill>
                  <a:srgbClr val="898989"/>
                </a:solidFill>
              </a:rPr>
              <a:pPr algn="r"/>
              <a:t>17</a:t>
            </a:fld>
            <a:endParaRPr lang="zh-TW" altLang="en-US" sz="900">
              <a:solidFill>
                <a:srgbClr val="898989"/>
              </a:solidFill>
            </a:endParaRPr>
          </a:p>
        </p:txBody>
      </p:sp>
      <p:sp>
        <p:nvSpPr>
          <p:cNvPr id="11" name="文字方塊 10"/>
          <p:cNvSpPr txBox="1"/>
          <p:nvPr/>
        </p:nvSpPr>
        <p:spPr>
          <a:xfrm>
            <a:off x="3122990" y="1787717"/>
            <a:ext cx="1107996" cy="646331"/>
          </a:xfrm>
          <a:prstGeom prst="rect">
            <a:avLst/>
          </a:prstGeom>
          <a:noFill/>
        </p:spPr>
        <p:txBody>
          <a:bodyPr wrap="none" rtlCol="0">
            <a:spAutoFit/>
          </a:bodyPr>
          <a:lstStyle/>
          <a:p>
            <a:r>
              <a:rPr kumimoji="1" lang="zh-TW" altLang="en-US" sz="3600" b="1" dirty="0" smtClean="0">
                <a:solidFill>
                  <a:srgbClr val="F7005A"/>
                </a:solidFill>
                <a:latin typeface="Microsoft JhengHei" charset="-120"/>
                <a:ea typeface="Microsoft JhengHei" charset="-120"/>
                <a:cs typeface="Microsoft JhengHei" charset="-120"/>
              </a:rPr>
              <a:t>規範</a:t>
            </a:r>
            <a:endParaRPr kumimoji="1" lang="zh-TW" altLang="en-US" sz="3600" b="1" dirty="0">
              <a:solidFill>
                <a:srgbClr val="F7005A"/>
              </a:solidFill>
              <a:latin typeface="Microsoft JhengHei" charset="-120"/>
              <a:ea typeface="Microsoft JhengHei" charset="-120"/>
              <a:cs typeface="Microsoft JhengHei" charset="-120"/>
            </a:endParaRPr>
          </a:p>
        </p:txBody>
      </p:sp>
      <p:sp>
        <p:nvSpPr>
          <p:cNvPr id="32" name="文字方塊 31"/>
          <p:cNvSpPr txBox="1"/>
          <p:nvPr/>
        </p:nvSpPr>
        <p:spPr>
          <a:xfrm>
            <a:off x="5154512" y="1787717"/>
            <a:ext cx="1107996" cy="646331"/>
          </a:xfrm>
          <a:prstGeom prst="rect">
            <a:avLst/>
          </a:prstGeom>
          <a:noFill/>
        </p:spPr>
        <p:txBody>
          <a:bodyPr wrap="none" rtlCol="0">
            <a:spAutoFit/>
          </a:bodyPr>
          <a:lstStyle/>
          <a:p>
            <a:r>
              <a:rPr kumimoji="1" lang="zh-TW" altLang="en-US" sz="3600" b="1" dirty="0" smtClean="0">
                <a:solidFill>
                  <a:srgbClr val="F7005A"/>
                </a:solidFill>
                <a:latin typeface="Microsoft JhengHei" charset="-120"/>
                <a:ea typeface="Microsoft JhengHei" charset="-120"/>
                <a:cs typeface="Microsoft JhengHei" charset="-120"/>
              </a:rPr>
              <a:t>引導</a:t>
            </a:r>
            <a:endParaRPr kumimoji="1" lang="zh-TW" altLang="en-US" sz="3600" b="1" dirty="0">
              <a:solidFill>
                <a:srgbClr val="F7005A"/>
              </a:solidFill>
              <a:latin typeface="Microsoft JhengHei" charset="-120"/>
              <a:ea typeface="Microsoft JhengHei" charset="-120"/>
              <a:cs typeface="Microsoft JhengHei" charset="-120"/>
            </a:endParaRPr>
          </a:p>
        </p:txBody>
      </p:sp>
      <p:sp>
        <p:nvSpPr>
          <p:cNvPr id="12" name="矩形 11"/>
          <p:cNvSpPr/>
          <p:nvPr/>
        </p:nvSpPr>
        <p:spPr>
          <a:xfrm>
            <a:off x="2123728" y="2924944"/>
            <a:ext cx="5109091" cy="584775"/>
          </a:xfrm>
          <a:prstGeom prst="rect">
            <a:avLst/>
          </a:prstGeom>
        </p:spPr>
        <p:txBody>
          <a:bodyPr wrap="none" anchor="ctr">
            <a:spAutoFit/>
          </a:bodyPr>
          <a:lstStyle/>
          <a:p>
            <a:pPr algn="ctr"/>
            <a:r>
              <a:rPr lang="zh-TW" altLang="en-US" sz="3200" b="1" dirty="0">
                <a:solidFill>
                  <a:prstClr val="black"/>
                </a:solidFill>
                <a:latin typeface="Microsoft JhengHei" charset="-120"/>
                <a:ea typeface="Microsoft JhengHei" charset="-120"/>
                <a:cs typeface="Microsoft JhengHei" charset="-120"/>
              </a:rPr>
              <a:t>學校課程教學的發展與實施</a:t>
            </a:r>
          </a:p>
        </p:txBody>
      </p:sp>
      <p:sp>
        <p:nvSpPr>
          <p:cNvPr id="13" name="矩形 12"/>
          <p:cNvSpPr/>
          <p:nvPr/>
        </p:nvSpPr>
        <p:spPr>
          <a:xfrm>
            <a:off x="2389834" y="3938371"/>
            <a:ext cx="4572000" cy="954107"/>
          </a:xfrm>
          <a:prstGeom prst="rect">
            <a:avLst/>
          </a:prstGeom>
        </p:spPr>
        <p:txBody>
          <a:bodyPr anchor="ctr">
            <a:spAutoFit/>
          </a:bodyPr>
          <a:lstStyle/>
          <a:p>
            <a:pPr algn="ctr">
              <a:defRPr/>
            </a:pPr>
            <a:r>
              <a:rPr lang="zh-TW" altLang="en-US" sz="2800" b="1" dirty="0">
                <a:solidFill>
                  <a:srgbClr val="F7005A"/>
                </a:solidFill>
                <a:latin typeface="微軟正黑體" pitchFamily="34" charset="-120"/>
                <a:ea typeface="微軟正黑體" pitchFamily="34" charset="-120"/>
              </a:rPr>
              <a:t>重要的是：要能引領</a:t>
            </a:r>
            <a:r>
              <a:rPr lang="en-US" altLang="zh-TW" sz="2800" b="1" dirty="0">
                <a:solidFill>
                  <a:srgbClr val="F7005A"/>
                </a:solidFill>
                <a:latin typeface="微軟正黑體" pitchFamily="34" charset="-120"/>
                <a:ea typeface="微軟正黑體" pitchFamily="34" charset="-120"/>
              </a:rPr>
              <a:t/>
            </a:r>
            <a:br>
              <a:rPr lang="en-US" altLang="zh-TW" sz="2800" b="1" dirty="0">
                <a:solidFill>
                  <a:srgbClr val="F7005A"/>
                </a:solidFill>
                <a:latin typeface="微軟正黑體" pitchFamily="34" charset="-120"/>
                <a:ea typeface="微軟正黑體" pitchFamily="34" charset="-120"/>
              </a:rPr>
            </a:br>
            <a:r>
              <a:rPr lang="zh-TW" altLang="en-US" sz="2800" b="1" dirty="0">
                <a:solidFill>
                  <a:srgbClr val="F7005A"/>
                </a:solidFill>
                <a:latin typeface="微軟正黑體" pitchFamily="34" charset="-120"/>
                <a:ea typeface="微軟正黑體" pitchFamily="34" charset="-120"/>
              </a:rPr>
              <a:t>每一個孩子的學習</a:t>
            </a:r>
            <a:endParaRPr lang="zh-TW" altLang="en-US" sz="2800" dirty="0">
              <a:solidFill>
                <a:srgbClr val="F7005A"/>
              </a:solidFill>
              <a:latin typeface="微軟正黑體" pitchFamily="34" charset="-120"/>
              <a:ea typeface="微軟正黑體" pitchFamily="34" charset="-120"/>
            </a:endParaRPr>
          </a:p>
        </p:txBody>
      </p:sp>
      <p:sp>
        <p:nvSpPr>
          <p:cNvPr id="14" name="橢圓 13"/>
          <p:cNvSpPr/>
          <p:nvPr/>
        </p:nvSpPr>
        <p:spPr>
          <a:xfrm>
            <a:off x="4062067" y="548680"/>
            <a:ext cx="1189323" cy="118932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rgbClr val="0000FF"/>
              </a:solidFill>
            </a:endParaRPr>
          </a:p>
        </p:txBody>
      </p:sp>
      <p:sp>
        <p:nvSpPr>
          <p:cNvPr id="33" name="文字方塊 32"/>
          <p:cNvSpPr txBox="1"/>
          <p:nvPr/>
        </p:nvSpPr>
        <p:spPr>
          <a:xfrm>
            <a:off x="4108388" y="836712"/>
            <a:ext cx="1107996" cy="646331"/>
          </a:xfrm>
          <a:prstGeom prst="rect">
            <a:avLst/>
          </a:prstGeom>
          <a:noFill/>
        </p:spPr>
        <p:txBody>
          <a:bodyPr wrap="none" rtlCol="0">
            <a:spAutoFit/>
          </a:bodyPr>
          <a:lstStyle/>
          <a:p>
            <a:r>
              <a:rPr kumimoji="1" lang="zh-TW" altLang="en-US" sz="3600" b="1" dirty="0" smtClean="0">
                <a:solidFill>
                  <a:prstClr val="white"/>
                </a:solidFill>
                <a:latin typeface="Microsoft JhengHei" charset="-120"/>
                <a:ea typeface="Microsoft JhengHei" charset="-120"/>
                <a:cs typeface="Microsoft JhengHei" charset="-120"/>
              </a:rPr>
              <a:t>總綱</a:t>
            </a:r>
            <a:endParaRPr kumimoji="1" lang="zh-TW" altLang="en-US" sz="3600" b="1" dirty="0">
              <a:solidFill>
                <a:prstClr val="white"/>
              </a:solidFill>
              <a:latin typeface="Microsoft JhengHei" charset="-120"/>
              <a:ea typeface="Microsoft JhengHei" charset="-120"/>
              <a:cs typeface="Microsoft JhengHei" charset="-120"/>
            </a:endParaRPr>
          </a:p>
        </p:txBody>
      </p:sp>
      <p:sp>
        <p:nvSpPr>
          <p:cNvPr id="21" name="文字方塊 8"/>
          <p:cNvSpPr txBox="1">
            <a:spLocks noChangeArrowheads="1"/>
          </p:cNvSpPr>
          <p:nvPr/>
        </p:nvSpPr>
        <p:spPr bwMode="auto">
          <a:xfrm>
            <a:off x="3122990" y="6074611"/>
            <a:ext cx="3139518" cy="276999"/>
          </a:xfrm>
          <a:prstGeom prst="rect">
            <a:avLst/>
          </a:prstGeom>
          <a:noFill/>
          <a:ln w="9525">
            <a:noFill/>
            <a:miter lim="800000"/>
            <a:headEnd/>
            <a:tailEnd/>
          </a:ln>
        </p:spPr>
        <p:txBody>
          <a:bodyPr wrap="square" anchor="ctr">
            <a:spAutoFit/>
          </a:bodyPr>
          <a:lstStyle/>
          <a:p>
            <a:pPr algn="ctr"/>
            <a:r>
              <a:rPr lang="zh-TW" altLang="en-US" sz="1200" dirty="0">
                <a:solidFill>
                  <a:prstClr val="black"/>
                </a:solidFill>
                <a:latin typeface="Microsoft JhengHei" charset="-120"/>
                <a:ea typeface="Microsoft JhengHei" charset="-120"/>
                <a:cs typeface="Microsoft JhengHei" charset="-120"/>
              </a:rPr>
              <a:t>圖片來源：維基百科</a:t>
            </a:r>
            <a:r>
              <a:rPr lang="zh-TW" altLang="en-US" sz="1200" dirty="0" smtClean="0">
                <a:solidFill>
                  <a:prstClr val="black"/>
                </a:solidFill>
                <a:latin typeface="Microsoft JhengHei" charset="-120"/>
                <a:ea typeface="Microsoft JhengHei" charset="-120"/>
                <a:cs typeface="Microsoft JhengHei" charset="-120"/>
              </a:rPr>
              <a:t>、介</a:t>
            </a:r>
            <a:r>
              <a:rPr lang="zh-TW" altLang="en-US" sz="1200" dirty="0">
                <a:solidFill>
                  <a:prstClr val="black"/>
                </a:solidFill>
                <a:latin typeface="Microsoft JhengHei" charset="-120"/>
                <a:ea typeface="Microsoft JhengHei" charset="-120"/>
                <a:cs typeface="Microsoft JhengHei" charset="-120"/>
              </a:rPr>
              <a:t>壽國中</a:t>
            </a:r>
            <a:r>
              <a:rPr lang="en-US" altLang="zh-TW" sz="1200" dirty="0">
                <a:solidFill>
                  <a:prstClr val="black"/>
                </a:solidFill>
                <a:latin typeface="Microsoft JhengHei" charset="-120"/>
                <a:ea typeface="Microsoft JhengHei" charset="-120"/>
                <a:cs typeface="Microsoft JhengHei" charset="-120"/>
              </a:rPr>
              <a:t> </a:t>
            </a:r>
            <a:r>
              <a:rPr lang="zh-TW" altLang="en-US" sz="1200" dirty="0" smtClean="0">
                <a:solidFill>
                  <a:prstClr val="black"/>
                </a:solidFill>
                <a:latin typeface="Microsoft JhengHei" charset="-120"/>
                <a:ea typeface="Microsoft JhengHei" charset="-120"/>
                <a:cs typeface="Microsoft JhengHei" charset="-120"/>
              </a:rPr>
              <a:t>、</a:t>
            </a:r>
            <a:r>
              <a:rPr lang="zh-TW" altLang="en-US" sz="1200" dirty="0">
                <a:solidFill>
                  <a:prstClr val="black"/>
                </a:solidFill>
                <a:latin typeface="Microsoft JhengHei" charset="-120"/>
                <a:ea typeface="Microsoft JhengHei" charset="-120"/>
                <a:cs typeface="Microsoft JhengHei" charset="-120"/>
              </a:rPr>
              <a:t>華南國小</a:t>
            </a:r>
          </a:p>
        </p:txBody>
      </p:sp>
    </p:spTree>
    <p:extLst>
      <p:ext uri="{BB962C8B-B14F-4D97-AF65-F5344CB8AC3E}">
        <p14:creationId xmlns:p14="http://schemas.microsoft.com/office/powerpoint/2010/main" val="14795169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p:cNvPicPr>
            <a:picLocks/>
          </p:cNvPicPr>
          <p:nvPr/>
        </p:nvPicPr>
        <p:blipFill rotWithShape="1">
          <a:blip r:embed="rId3" cstate="print">
            <a:extLst>
              <a:ext uri="{28A0092B-C50C-407E-A947-70E740481C1C}">
                <a14:useLocalDpi xmlns:a14="http://schemas.microsoft.com/office/drawing/2010/main" val="0"/>
              </a:ext>
            </a:extLst>
          </a:blip>
          <a:srcRect l="17376" t="8484" r="11664" b="87166"/>
          <a:stretch/>
        </p:blipFill>
        <p:spPr>
          <a:xfrm>
            <a:off x="842843" y="4566126"/>
            <a:ext cx="8280000" cy="292387"/>
          </a:xfrm>
          <a:prstGeom prst="rect">
            <a:avLst/>
          </a:prstGeom>
        </p:spPr>
      </p:pic>
      <p:pic>
        <p:nvPicPr>
          <p:cNvPr id="23" name="圖片 22"/>
          <p:cNvPicPr>
            <a:picLocks/>
          </p:cNvPicPr>
          <p:nvPr/>
        </p:nvPicPr>
        <p:blipFill rotWithShape="1">
          <a:blip r:embed="rId4" cstate="print">
            <a:extLst>
              <a:ext uri="{28A0092B-C50C-407E-A947-70E740481C1C}">
                <a14:useLocalDpi xmlns:a14="http://schemas.microsoft.com/office/drawing/2010/main" val="0"/>
              </a:ext>
            </a:extLst>
          </a:blip>
          <a:srcRect l="17504" t="45745" r="59885" b="38020"/>
          <a:stretch/>
        </p:blipFill>
        <p:spPr>
          <a:xfrm>
            <a:off x="732184" y="4832005"/>
            <a:ext cx="2160000" cy="1260000"/>
          </a:xfrm>
          <a:prstGeom prst="rect">
            <a:avLst/>
          </a:prstGeom>
          <a:noFill/>
          <a:ln>
            <a:noFill/>
          </a:ln>
        </p:spPr>
      </p:pic>
      <p:pic>
        <p:nvPicPr>
          <p:cNvPr id="25" name="圖片 24"/>
          <p:cNvPicPr>
            <a:picLocks/>
          </p:cNvPicPr>
          <p:nvPr/>
        </p:nvPicPr>
        <p:blipFill rotWithShape="1">
          <a:blip r:embed="rId4" cstate="print">
            <a:extLst>
              <a:ext uri="{28A0092B-C50C-407E-A947-70E740481C1C}">
                <a14:useLocalDpi xmlns:a14="http://schemas.microsoft.com/office/drawing/2010/main" val="0"/>
              </a:ext>
            </a:extLst>
          </a:blip>
          <a:srcRect l="17504" t="45745" r="59885" b="38020"/>
          <a:stretch/>
        </p:blipFill>
        <p:spPr>
          <a:xfrm>
            <a:off x="2828293" y="4844150"/>
            <a:ext cx="2160000" cy="1260000"/>
          </a:xfrm>
          <a:prstGeom prst="rect">
            <a:avLst/>
          </a:prstGeom>
          <a:noFill/>
          <a:ln>
            <a:noFill/>
          </a:ln>
        </p:spPr>
      </p:pic>
      <p:pic>
        <p:nvPicPr>
          <p:cNvPr id="26" name="圖片 25"/>
          <p:cNvPicPr>
            <a:picLocks/>
          </p:cNvPicPr>
          <p:nvPr/>
        </p:nvPicPr>
        <p:blipFill rotWithShape="1">
          <a:blip r:embed="rId4" cstate="print">
            <a:extLst>
              <a:ext uri="{28A0092B-C50C-407E-A947-70E740481C1C}">
                <a14:useLocalDpi xmlns:a14="http://schemas.microsoft.com/office/drawing/2010/main" val="0"/>
              </a:ext>
            </a:extLst>
          </a:blip>
          <a:srcRect l="17504" t="45745" r="59885" b="38020"/>
          <a:stretch/>
        </p:blipFill>
        <p:spPr>
          <a:xfrm>
            <a:off x="4921255" y="4845353"/>
            <a:ext cx="2160000" cy="1260000"/>
          </a:xfrm>
          <a:prstGeom prst="rect">
            <a:avLst/>
          </a:prstGeom>
          <a:noFill/>
          <a:ln>
            <a:noFill/>
          </a:ln>
        </p:spPr>
      </p:pic>
      <p:pic>
        <p:nvPicPr>
          <p:cNvPr id="27" name="圖片 26"/>
          <p:cNvPicPr>
            <a:picLocks/>
          </p:cNvPicPr>
          <p:nvPr/>
        </p:nvPicPr>
        <p:blipFill rotWithShape="1">
          <a:blip r:embed="rId4" cstate="print">
            <a:extLst>
              <a:ext uri="{28A0092B-C50C-407E-A947-70E740481C1C}">
                <a14:useLocalDpi xmlns:a14="http://schemas.microsoft.com/office/drawing/2010/main" val="0"/>
              </a:ext>
            </a:extLst>
          </a:blip>
          <a:srcRect l="17504" t="45745" r="59885" b="38020"/>
          <a:stretch/>
        </p:blipFill>
        <p:spPr>
          <a:xfrm>
            <a:off x="7003716" y="4857498"/>
            <a:ext cx="2160000" cy="1260000"/>
          </a:xfrm>
          <a:prstGeom prst="rect">
            <a:avLst/>
          </a:prstGeom>
          <a:noFill/>
          <a:ln>
            <a:noFill/>
          </a:ln>
        </p:spPr>
      </p:pic>
      <p:pic>
        <p:nvPicPr>
          <p:cNvPr id="20" name="圖片 19"/>
          <p:cNvPicPr>
            <a:picLocks/>
          </p:cNvPicPr>
          <p:nvPr/>
        </p:nvPicPr>
        <p:blipFill rotWithShape="1">
          <a:blip r:embed="rId4" cstate="print">
            <a:extLst>
              <a:ext uri="{28A0092B-C50C-407E-A947-70E740481C1C}">
                <a14:useLocalDpi xmlns:a14="http://schemas.microsoft.com/office/drawing/2010/main" val="0"/>
              </a:ext>
            </a:extLst>
          </a:blip>
          <a:srcRect l="17504" t="45745" r="59885" b="38020"/>
          <a:stretch/>
        </p:blipFill>
        <p:spPr>
          <a:xfrm>
            <a:off x="3497635" y="3634844"/>
            <a:ext cx="2880000" cy="900000"/>
          </a:xfrm>
          <a:prstGeom prst="rect">
            <a:avLst/>
          </a:prstGeom>
          <a:noFill/>
          <a:ln>
            <a:noFill/>
          </a:ln>
        </p:spPr>
      </p:pic>
      <p:pic>
        <p:nvPicPr>
          <p:cNvPr id="21" name="圖片 20"/>
          <p:cNvPicPr>
            <a:picLocks/>
          </p:cNvPicPr>
          <p:nvPr/>
        </p:nvPicPr>
        <p:blipFill rotWithShape="1">
          <a:blip r:embed="rId4" cstate="print">
            <a:extLst>
              <a:ext uri="{28A0092B-C50C-407E-A947-70E740481C1C}">
                <a14:useLocalDpi xmlns:a14="http://schemas.microsoft.com/office/drawing/2010/main" val="0"/>
              </a:ext>
            </a:extLst>
          </a:blip>
          <a:srcRect l="17504" t="45745" r="59885" b="38020"/>
          <a:stretch/>
        </p:blipFill>
        <p:spPr>
          <a:xfrm>
            <a:off x="6265109" y="3634844"/>
            <a:ext cx="2880000" cy="900000"/>
          </a:xfrm>
          <a:prstGeom prst="rect">
            <a:avLst/>
          </a:prstGeom>
          <a:noFill/>
          <a:ln>
            <a:noFill/>
          </a:ln>
        </p:spPr>
      </p:pic>
      <p:pic>
        <p:nvPicPr>
          <p:cNvPr id="19" name="圖片 18"/>
          <p:cNvPicPr>
            <a:picLocks/>
          </p:cNvPicPr>
          <p:nvPr/>
        </p:nvPicPr>
        <p:blipFill rotWithShape="1">
          <a:blip r:embed="rId4" cstate="print">
            <a:extLst>
              <a:ext uri="{28A0092B-C50C-407E-A947-70E740481C1C}">
                <a14:useLocalDpi xmlns:a14="http://schemas.microsoft.com/office/drawing/2010/main" val="0"/>
              </a:ext>
            </a:extLst>
          </a:blip>
          <a:srcRect l="17504" t="45745" r="59885" b="38020"/>
          <a:stretch/>
        </p:blipFill>
        <p:spPr>
          <a:xfrm>
            <a:off x="732184" y="3638830"/>
            <a:ext cx="2880000" cy="900000"/>
          </a:xfrm>
          <a:prstGeom prst="rect">
            <a:avLst/>
          </a:prstGeom>
          <a:noFill/>
          <a:ln>
            <a:noFill/>
          </a:ln>
        </p:spPr>
      </p:pic>
      <p:pic>
        <p:nvPicPr>
          <p:cNvPr id="18" name="圖片 17"/>
          <p:cNvPicPr>
            <a:picLocks/>
          </p:cNvPicPr>
          <p:nvPr/>
        </p:nvPicPr>
        <p:blipFill rotWithShape="1">
          <a:blip r:embed="rId3" cstate="print">
            <a:extLst>
              <a:ext uri="{28A0092B-C50C-407E-A947-70E740481C1C}">
                <a14:useLocalDpi xmlns:a14="http://schemas.microsoft.com/office/drawing/2010/main" val="0"/>
              </a:ext>
            </a:extLst>
          </a:blip>
          <a:srcRect l="17376" t="8484" r="11664" b="87166"/>
          <a:stretch/>
        </p:blipFill>
        <p:spPr>
          <a:xfrm>
            <a:off x="846156" y="3235907"/>
            <a:ext cx="8280000" cy="292387"/>
          </a:xfrm>
          <a:prstGeom prst="rect">
            <a:avLst/>
          </a:prstGeom>
        </p:spPr>
      </p:pic>
      <p:sp>
        <p:nvSpPr>
          <p:cNvPr id="17" name="文字方塊 16"/>
          <p:cNvSpPr txBox="1"/>
          <p:nvPr/>
        </p:nvSpPr>
        <p:spPr>
          <a:xfrm>
            <a:off x="821668" y="1505982"/>
            <a:ext cx="8065050" cy="1938992"/>
          </a:xfrm>
          <a:prstGeom prst="rect">
            <a:avLst/>
          </a:prstGeom>
          <a:noFill/>
        </p:spPr>
        <p:txBody>
          <a:bodyPr wrap="square" rtlCol="0">
            <a:spAutoFit/>
          </a:bodyPr>
          <a:lstStyle/>
          <a:p>
            <a:r>
              <a:rPr kumimoji="1" lang="zh-TW" altLang="en-US" sz="2400" dirty="0" smtClean="0">
                <a:solidFill>
                  <a:prstClr val="black"/>
                </a:solidFill>
                <a:latin typeface="Microsoft JhengHei" charset="-120"/>
                <a:ea typeface="Microsoft JhengHei" charset="-120"/>
                <a:cs typeface="Microsoft JhengHei" charset="-120"/>
              </a:rPr>
              <a:t>以尊重學生生命主體為起點，透過適性教育，激發學生生命的喜悅與生活的自信，提升學生學習的渴望與創新的勇氣，善盡國民責任並展現共生智慧，成為具有社會適應力與應變力的終身學習者，期使個體與群體的生活和生命更為美好。</a:t>
            </a:r>
            <a:endParaRPr kumimoji="1" lang="zh-TW" altLang="en-US" sz="2400" dirty="0">
              <a:solidFill>
                <a:prstClr val="black"/>
              </a:solidFill>
              <a:latin typeface="Microsoft JhengHei" charset="-120"/>
              <a:ea typeface="Microsoft JhengHei" charset="-120"/>
              <a:cs typeface="Microsoft JhengHei" charset="-120"/>
            </a:endParaRPr>
          </a:p>
        </p:txBody>
      </p:sp>
      <p:sp>
        <p:nvSpPr>
          <p:cNvPr id="4" name="投影片編號版面配置區 3"/>
          <p:cNvSpPr>
            <a:spLocks noGrp="1"/>
          </p:cNvSpPr>
          <p:nvPr>
            <p:ph type="sldNum" sz="quarter" idx="12"/>
          </p:nvPr>
        </p:nvSpPr>
        <p:spPr/>
        <p:txBody>
          <a:bodyPr/>
          <a:lstStyle/>
          <a:p>
            <a:fld id="{0DC43126-EA51-42B3-B6D8-E17F47B59943}" type="slidenum">
              <a:rPr lang="zh-TW" altLang="en-US" smtClean="0"/>
              <a:pPr/>
              <a:t>18</a:t>
            </a:fld>
            <a:endParaRPr lang="zh-TW" altLang="en-US"/>
          </a:p>
        </p:txBody>
      </p:sp>
      <p:pic>
        <p:nvPicPr>
          <p:cNvPr id="2" name="圖片 1"/>
          <p:cNvPicPr>
            <a:picLocks/>
          </p:cNvPicPr>
          <p:nvPr/>
        </p:nvPicPr>
        <p:blipFill rotWithShape="1">
          <a:blip r:embed="rId3" cstate="print">
            <a:extLst>
              <a:ext uri="{28A0092B-C50C-407E-A947-70E740481C1C}">
                <a14:useLocalDpi xmlns:a14="http://schemas.microsoft.com/office/drawing/2010/main" val="0"/>
              </a:ext>
            </a:extLst>
          </a:blip>
          <a:srcRect l="17376" t="8484" r="11664" b="87166"/>
          <a:stretch/>
        </p:blipFill>
        <p:spPr>
          <a:xfrm>
            <a:off x="811283" y="671089"/>
            <a:ext cx="8280000" cy="292387"/>
          </a:xfrm>
          <a:prstGeom prst="rect">
            <a:avLst/>
          </a:prstGeom>
        </p:spPr>
      </p:pic>
      <p:sp>
        <p:nvSpPr>
          <p:cNvPr id="3" name="文字方塊 2"/>
          <p:cNvSpPr txBox="1"/>
          <p:nvPr/>
        </p:nvSpPr>
        <p:spPr>
          <a:xfrm>
            <a:off x="4469849" y="606596"/>
            <a:ext cx="902811" cy="523220"/>
          </a:xfrm>
          <a:prstGeom prst="rect">
            <a:avLst/>
          </a:prstGeom>
          <a:noFill/>
        </p:spPr>
        <p:txBody>
          <a:bodyPr wrap="none" rtlCol="0">
            <a:spAutoFit/>
          </a:bodyPr>
          <a:lstStyle/>
          <a:p>
            <a:pPr algn="ctr"/>
            <a:r>
              <a:rPr kumimoji="1" lang="zh-TW" altLang="en-US" sz="2800" b="1" dirty="0" smtClean="0">
                <a:solidFill>
                  <a:prstClr val="black"/>
                </a:solidFill>
                <a:latin typeface="Microsoft JhengHei" charset="-120"/>
                <a:ea typeface="Microsoft JhengHei" charset="-120"/>
                <a:cs typeface="Microsoft JhengHei" charset="-120"/>
              </a:rPr>
              <a:t>願景</a:t>
            </a:r>
            <a:endParaRPr kumimoji="1" lang="zh-TW" altLang="en-US" sz="2800" b="1" dirty="0">
              <a:solidFill>
                <a:prstClr val="black"/>
              </a:solidFill>
              <a:latin typeface="Microsoft JhengHei" charset="-120"/>
              <a:ea typeface="Microsoft JhengHei" charset="-120"/>
              <a:cs typeface="Microsoft JhengHei" charset="-120"/>
            </a:endParaRPr>
          </a:p>
        </p:txBody>
      </p:sp>
      <p:sp>
        <p:nvSpPr>
          <p:cNvPr id="7" name="文字方塊 6"/>
          <p:cNvSpPr txBox="1"/>
          <p:nvPr/>
        </p:nvSpPr>
        <p:spPr>
          <a:xfrm>
            <a:off x="4494087" y="3146972"/>
            <a:ext cx="902811" cy="523220"/>
          </a:xfrm>
          <a:prstGeom prst="rect">
            <a:avLst/>
          </a:prstGeom>
          <a:noFill/>
        </p:spPr>
        <p:txBody>
          <a:bodyPr wrap="none" rtlCol="0">
            <a:spAutoFit/>
          </a:bodyPr>
          <a:lstStyle/>
          <a:p>
            <a:pPr algn="ctr"/>
            <a:r>
              <a:rPr kumimoji="1" lang="zh-TW" altLang="en-US" sz="2800" b="1" dirty="0" smtClean="0">
                <a:solidFill>
                  <a:prstClr val="black"/>
                </a:solidFill>
                <a:latin typeface="Microsoft JhengHei" charset="-120"/>
                <a:ea typeface="Microsoft JhengHei" charset="-120"/>
                <a:cs typeface="Microsoft JhengHei" charset="-120"/>
              </a:rPr>
              <a:t>理念</a:t>
            </a:r>
            <a:endParaRPr kumimoji="1" lang="zh-TW" altLang="en-US" sz="2800" b="1" dirty="0">
              <a:solidFill>
                <a:prstClr val="black"/>
              </a:solidFill>
              <a:latin typeface="Microsoft JhengHei" charset="-120"/>
              <a:ea typeface="Microsoft JhengHei" charset="-120"/>
              <a:cs typeface="Microsoft JhengHei" charset="-120"/>
            </a:endParaRPr>
          </a:p>
        </p:txBody>
      </p:sp>
      <p:sp>
        <p:nvSpPr>
          <p:cNvPr id="8" name="文字方塊 7"/>
          <p:cNvSpPr txBox="1"/>
          <p:nvPr/>
        </p:nvSpPr>
        <p:spPr>
          <a:xfrm>
            <a:off x="4494087" y="4504699"/>
            <a:ext cx="902811" cy="523220"/>
          </a:xfrm>
          <a:prstGeom prst="rect">
            <a:avLst/>
          </a:prstGeom>
          <a:noFill/>
        </p:spPr>
        <p:txBody>
          <a:bodyPr wrap="none" rtlCol="0">
            <a:spAutoFit/>
          </a:bodyPr>
          <a:lstStyle/>
          <a:p>
            <a:pPr algn="ctr"/>
            <a:r>
              <a:rPr kumimoji="1" lang="zh-TW" altLang="en-US" sz="2800" b="1" dirty="0" smtClean="0">
                <a:solidFill>
                  <a:prstClr val="black"/>
                </a:solidFill>
                <a:latin typeface="Microsoft JhengHei" charset="-120"/>
                <a:ea typeface="Microsoft JhengHei" charset="-120"/>
                <a:cs typeface="Microsoft JhengHei" charset="-120"/>
              </a:rPr>
              <a:t>目標</a:t>
            </a:r>
            <a:endParaRPr kumimoji="1" lang="zh-TW" altLang="en-US" sz="2800" b="1" dirty="0">
              <a:solidFill>
                <a:prstClr val="black"/>
              </a:solidFill>
              <a:latin typeface="Microsoft JhengHei" charset="-120"/>
              <a:ea typeface="Microsoft JhengHei" charset="-120"/>
              <a:cs typeface="Microsoft JhengHei" charset="-120"/>
            </a:endParaRPr>
          </a:p>
        </p:txBody>
      </p:sp>
      <p:sp>
        <p:nvSpPr>
          <p:cNvPr id="9" name="文字方塊 8"/>
          <p:cNvSpPr txBox="1"/>
          <p:nvPr/>
        </p:nvSpPr>
        <p:spPr>
          <a:xfrm>
            <a:off x="1679027" y="3771772"/>
            <a:ext cx="1056701" cy="615553"/>
          </a:xfrm>
          <a:prstGeom prst="rect">
            <a:avLst/>
          </a:prstGeom>
          <a:noFill/>
        </p:spPr>
        <p:txBody>
          <a:bodyPr wrap="none" rtlCol="0" anchor="ctr">
            <a:spAutoFit/>
          </a:bodyPr>
          <a:lstStyle/>
          <a:p>
            <a:pPr algn="ctr"/>
            <a:r>
              <a:rPr kumimoji="1" lang="zh-TW" altLang="en-US" sz="3400" b="1" dirty="0" smtClean="0">
                <a:solidFill>
                  <a:srgbClr val="0000FF"/>
                </a:solidFill>
                <a:latin typeface="Microsoft JhengHei" charset="-120"/>
                <a:ea typeface="Microsoft JhengHei" charset="-120"/>
                <a:cs typeface="Microsoft JhengHei" charset="-120"/>
              </a:rPr>
              <a:t>自發</a:t>
            </a:r>
            <a:endParaRPr kumimoji="1" lang="zh-TW" altLang="en-US" sz="3400" b="1" dirty="0">
              <a:solidFill>
                <a:srgbClr val="0000FF"/>
              </a:solidFill>
              <a:latin typeface="Microsoft JhengHei" charset="-120"/>
              <a:ea typeface="Microsoft JhengHei" charset="-120"/>
              <a:cs typeface="Microsoft JhengHei" charset="-120"/>
            </a:endParaRPr>
          </a:p>
        </p:txBody>
      </p:sp>
      <p:sp>
        <p:nvSpPr>
          <p:cNvPr id="10" name="文字方塊 9"/>
          <p:cNvSpPr txBox="1"/>
          <p:nvPr/>
        </p:nvSpPr>
        <p:spPr>
          <a:xfrm>
            <a:off x="4406553" y="3797564"/>
            <a:ext cx="1056701" cy="615553"/>
          </a:xfrm>
          <a:prstGeom prst="rect">
            <a:avLst/>
          </a:prstGeom>
          <a:noFill/>
        </p:spPr>
        <p:txBody>
          <a:bodyPr wrap="none" rtlCol="0" anchor="ctr">
            <a:spAutoFit/>
          </a:bodyPr>
          <a:lstStyle/>
          <a:p>
            <a:pPr algn="ctr"/>
            <a:r>
              <a:rPr kumimoji="1" lang="zh-TW" altLang="en-US" sz="3400" b="1" dirty="0" smtClean="0">
                <a:solidFill>
                  <a:srgbClr val="E46C0A"/>
                </a:solidFill>
                <a:latin typeface="Microsoft JhengHei" charset="-120"/>
                <a:ea typeface="Microsoft JhengHei" charset="-120"/>
                <a:cs typeface="Microsoft JhengHei" charset="-120"/>
              </a:rPr>
              <a:t>互動</a:t>
            </a:r>
            <a:endParaRPr kumimoji="1" lang="zh-TW" altLang="en-US" sz="3400" b="1" dirty="0">
              <a:solidFill>
                <a:srgbClr val="E46C0A"/>
              </a:solidFill>
              <a:latin typeface="Microsoft JhengHei" charset="-120"/>
              <a:ea typeface="Microsoft JhengHei" charset="-120"/>
              <a:cs typeface="Microsoft JhengHei" charset="-120"/>
            </a:endParaRPr>
          </a:p>
        </p:txBody>
      </p:sp>
      <p:sp>
        <p:nvSpPr>
          <p:cNvPr id="11" name="文字方塊 10"/>
          <p:cNvSpPr txBox="1"/>
          <p:nvPr/>
        </p:nvSpPr>
        <p:spPr>
          <a:xfrm>
            <a:off x="7243541" y="3797564"/>
            <a:ext cx="1056701" cy="615553"/>
          </a:xfrm>
          <a:prstGeom prst="rect">
            <a:avLst/>
          </a:prstGeom>
          <a:noFill/>
        </p:spPr>
        <p:txBody>
          <a:bodyPr wrap="none" rtlCol="0" anchor="ctr">
            <a:spAutoFit/>
          </a:bodyPr>
          <a:lstStyle/>
          <a:p>
            <a:pPr algn="ctr"/>
            <a:r>
              <a:rPr kumimoji="1" lang="zh-TW" altLang="en-US" sz="3400" b="1" dirty="0" smtClean="0">
                <a:solidFill>
                  <a:srgbClr val="FF0000"/>
                </a:solidFill>
                <a:latin typeface="Microsoft JhengHei" charset="-120"/>
                <a:ea typeface="Microsoft JhengHei" charset="-120"/>
                <a:cs typeface="Microsoft JhengHei" charset="-120"/>
              </a:rPr>
              <a:t>共好</a:t>
            </a:r>
            <a:endParaRPr kumimoji="1" lang="zh-TW" altLang="en-US" sz="3400" b="1" dirty="0">
              <a:solidFill>
                <a:srgbClr val="FF0000"/>
              </a:solidFill>
              <a:latin typeface="Microsoft JhengHei" charset="-120"/>
              <a:ea typeface="Microsoft JhengHei" charset="-120"/>
              <a:cs typeface="Microsoft JhengHei" charset="-120"/>
            </a:endParaRPr>
          </a:p>
        </p:txBody>
      </p:sp>
      <p:sp>
        <p:nvSpPr>
          <p:cNvPr id="12" name="文字方塊 11"/>
          <p:cNvSpPr txBox="1"/>
          <p:nvPr/>
        </p:nvSpPr>
        <p:spPr>
          <a:xfrm>
            <a:off x="989732" y="4997096"/>
            <a:ext cx="1620957" cy="954107"/>
          </a:xfrm>
          <a:prstGeom prst="rect">
            <a:avLst/>
          </a:prstGeom>
          <a:noFill/>
        </p:spPr>
        <p:txBody>
          <a:bodyPr wrap="none" rtlCol="0">
            <a:spAutoFit/>
          </a:bodyPr>
          <a:lstStyle/>
          <a:p>
            <a:pPr algn="ctr"/>
            <a:r>
              <a:rPr kumimoji="1" lang="zh-TW" altLang="en-US" sz="2800" b="1" dirty="0" smtClean="0">
                <a:solidFill>
                  <a:srgbClr val="FA007D"/>
                </a:solidFill>
                <a:latin typeface="Microsoft JhengHei" charset="-120"/>
                <a:ea typeface="Microsoft JhengHei" charset="-120"/>
                <a:cs typeface="Microsoft JhengHei" charset="-120"/>
              </a:rPr>
              <a:t>啟發</a:t>
            </a:r>
            <a:endParaRPr kumimoji="1" lang="en-US" altLang="zh-TW" sz="2800" b="1" dirty="0" smtClean="0">
              <a:solidFill>
                <a:srgbClr val="FA007D"/>
              </a:solidFill>
              <a:latin typeface="Microsoft JhengHei" charset="-120"/>
              <a:ea typeface="Microsoft JhengHei" charset="-120"/>
              <a:cs typeface="Microsoft JhengHei" charset="-120"/>
            </a:endParaRPr>
          </a:p>
          <a:p>
            <a:pPr algn="ctr"/>
            <a:r>
              <a:rPr kumimoji="1" lang="zh-TW" altLang="en-US" sz="2800" b="1" dirty="0" smtClean="0">
                <a:solidFill>
                  <a:srgbClr val="FA007D"/>
                </a:solidFill>
                <a:latin typeface="Microsoft JhengHei" charset="-120"/>
                <a:ea typeface="Microsoft JhengHei" charset="-120"/>
                <a:cs typeface="Microsoft JhengHei" charset="-120"/>
              </a:rPr>
              <a:t>生命潛能</a:t>
            </a:r>
            <a:endParaRPr kumimoji="1" lang="zh-TW" altLang="en-US" sz="2800" b="1" dirty="0">
              <a:solidFill>
                <a:srgbClr val="FA007D"/>
              </a:solidFill>
              <a:latin typeface="Microsoft JhengHei" charset="-120"/>
              <a:ea typeface="Microsoft JhengHei" charset="-120"/>
              <a:cs typeface="Microsoft JhengHei" charset="-120"/>
            </a:endParaRPr>
          </a:p>
        </p:txBody>
      </p:sp>
      <p:sp>
        <p:nvSpPr>
          <p:cNvPr id="13" name="文字方塊 12"/>
          <p:cNvSpPr txBox="1"/>
          <p:nvPr/>
        </p:nvSpPr>
        <p:spPr>
          <a:xfrm>
            <a:off x="3079940" y="5018996"/>
            <a:ext cx="1620957" cy="954107"/>
          </a:xfrm>
          <a:prstGeom prst="rect">
            <a:avLst/>
          </a:prstGeom>
          <a:noFill/>
        </p:spPr>
        <p:txBody>
          <a:bodyPr wrap="none" rtlCol="0">
            <a:spAutoFit/>
          </a:bodyPr>
          <a:lstStyle/>
          <a:p>
            <a:pPr algn="ctr"/>
            <a:r>
              <a:rPr kumimoji="1" lang="zh-TW" altLang="en-US" sz="2800" b="1" dirty="0" smtClean="0">
                <a:solidFill>
                  <a:srgbClr val="004B96"/>
                </a:solidFill>
                <a:latin typeface="Microsoft JhengHei" charset="-120"/>
                <a:ea typeface="Microsoft JhengHei" charset="-120"/>
                <a:cs typeface="Microsoft JhengHei" charset="-120"/>
              </a:rPr>
              <a:t>陶養</a:t>
            </a:r>
            <a:endParaRPr kumimoji="1" lang="en-US" altLang="zh-TW" sz="2800" b="1" dirty="0" smtClean="0">
              <a:solidFill>
                <a:srgbClr val="004B96"/>
              </a:solidFill>
              <a:latin typeface="Microsoft JhengHei" charset="-120"/>
              <a:ea typeface="Microsoft JhengHei" charset="-120"/>
              <a:cs typeface="Microsoft JhengHei" charset="-120"/>
            </a:endParaRPr>
          </a:p>
          <a:p>
            <a:pPr algn="ctr"/>
            <a:r>
              <a:rPr kumimoji="1" lang="zh-TW" altLang="en-US" sz="2800" b="1" dirty="0" smtClean="0">
                <a:solidFill>
                  <a:srgbClr val="004B96"/>
                </a:solidFill>
                <a:latin typeface="Microsoft JhengHei" charset="-120"/>
                <a:ea typeface="Microsoft JhengHei" charset="-120"/>
                <a:cs typeface="Microsoft JhengHei" charset="-120"/>
              </a:rPr>
              <a:t>生活知能</a:t>
            </a:r>
            <a:endParaRPr kumimoji="1" lang="zh-TW" altLang="en-US" sz="2800" b="1" dirty="0">
              <a:solidFill>
                <a:srgbClr val="004B96"/>
              </a:solidFill>
              <a:latin typeface="Microsoft JhengHei" charset="-120"/>
              <a:ea typeface="Microsoft JhengHei" charset="-120"/>
              <a:cs typeface="Microsoft JhengHei" charset="-120"/>
            </a:endParaRPr>
          </a:p>
        </p:txBody>
      </p:sp>
      <p:sp>
        <p:nvSpPr>
          <p:cNvPr id="14" name="文字方塊 13"/>
          <p:cNvSpPr txBox="1"/>
          <p:nvPr/>
        </p:nvSpPr>
        <p:spPr>
          <a:xfrm>
            <a:off x="5166919" y="4996237"/>
            <a:ext cx="1620957" cy="954107"/>
          </a:xfrm>
          <a:prstGeom prst="rect">
            <a:avLst/>
          </a:prstGeom>
          <a:noFill/>
        </p:spPr>
        <p:txBody>
          <a:bodyPr wrap="none" rtlCol="0">
            <a:spAutoFit/>
          </a:bodyPr>
          <a:lstStyle/>
          <a:p>
            <a:pPr algn="ctr"/>
            <a:r>
              <a:rPr kumimoji="1" lang="zh-TW" altLang="en-US" sz="2800" b="1" dirty="0" smtClean="0">
                <a:solidFill>
                  <a:srgbClr val="008E40"/>
                </a:solidFill>
                <a:latin typeface="Microsoft JhengHei" charset="-120"/>
                <a:ea typeface="Microsoft JhengHei" charset="-120"/>
                <a:cs typeface="Microsoft JhengHei" charset="-120"/>
              </a:rPr>
              <a:t>促進</a:t>
            </a:r>
            <a:endParaRPr kumimoji="1" lang="en-US" altLang="zh-TW" sz="2800" b="1" dirty="0" smtClean="0">
              <a:solidFill>
                <a:srgbClr val="008E40"/>
              </a:solidFill>
              <a:latin typeface="Microsoft JhengHei" charset="-120"/>
              <a:ea typeface="Microsoft JhengHei" charset="-120"/>
              <a:cs typeface="Microsoft JhengHei" charset="-120"/>
            </a:endParaRPr>
          </a:p>
          <a:p>
            <a:pPr algn="ctr"/>
            <a:r>
              <a:rPr kumimoji="1" lang="zh-TW" altLang="en-US" sz="2800" b="1" dirty="0" smtClean="0">
                <a:solidFill>
                  <a:srgbClr val="008E40"/>
                </a:solidFill>
                <a:latin typeface="Microsoft JhengHei" charset="-120"/>
                <a:ea typeface="Microsoft JhengHei" charset="-120"/>
                <a:cs typeface="Microsoft JhengHei" charset="-120"/>
              </a:rPr>
              <a:t>生涯發展</a:t>
            </a:r>
            <a:endParaRPr kumimoji="1" lang="zh-TW" altLang="en-US" sz="2800" b="1" dirty="0">
              <a:solidFill>
                <a:srgbClr val="008E40"/>
              </a:solidFill>
              <a:latin typeface="Microsoft JhengHei" charset="-120"/>
              <a:ea typeface="Microsoft JhengHei" charset="-120"/>
              <a:cs typeface="Microsoft JhengHei" charset="-120"/>
            </a:endParaRPr>
          </a:p>
        </p:txBody>
      </p:sp>
      <p:sp>
        <p:nvSpPr>
          <p:cNvPr id="15" name="文字方塊 14"/>
          <p:cNvSpPr txBox="1"/>
          <p:nvPr/>
        </p:nvSpPr>
        <p:spPr>
          <a:xfrm>
            <a:off x="7286885" y="5032644"/>
            <a:ext cx="1620957" cy="954107"/>
          </a:xfrm>
          <a:prstGeom prst="rect">
            <a:avLst/>
          </a:prstGeom>
          <a:noFill/>
        </p:spPr>
        <p:txBody>
          <a:bodyPr wrap="none" rtlCol="0">
            <a:spAutoFit/>
          </a:bodyPr>
          <a:lstStyle/>
          <a:p>
            <a:pPr algn="ctr"/>
            <a:r>
              <a:rPr kumimoji="1" lang="zh-TW" altLang="en-US" sz="2800" b="1" dirty="0" smtClean="0">
                <a:solidFill>
                  <a:srgbClr val="A77A21"/>
                </a:solidFill>
                <a:latin typeface="Microsoft JhengHei" charset="-120"/>
                <a:ea typeface="Microsoft JhengHei" charset="-120"/>
                <a:cs typeface="Microsoft JhengHei" charset="-120"/>
              </a:rPr>
              <a:t>涵育</a:t>
            </a:r>
            <a:endParaRPr kumimoji="1" lang="en-US" altLang="zh-TW" sz="2800" b="1" dirty="0" smtClean="0">
              <a:solidFill>
                <a:srgbClr val="A77A21"/>
              </a:solidFill>
              <a:latin typeface="Microsoft JhengHei" charset="-120"/>
              <a:ea typeface="Microsoft JhengHei" charset="-120"/>
              <a:cs typeface="Microsoft JhengHei" charset="-120"/>
            </a:endParaRPr>
          </a:p>
          <a:p>
            <a:pPr algn="ctr"/>
            <a:r>
              <a:rPr kumimoji="1" lang="zh-TW" altLang="en-US" sz="2800" b="1" dirty="0" smtClean="0">
                <a:solidFill>
                  <a:srgbClr val="A77A21"/>
                </a:solidFill>
                <a:latin typeface="Microsoft JhengHei" charset="-120"/>
                <a:ea typeface="Microsoft JhengHei" charset="-120"/>
                <a:cs typeface="Microsoft JhengHei" charset="-120"/>
              </a:rPr>
              <a:t>公民責任</a:t>
            </a:r>
            <a:endParaRPr kumimoji="1" lang="zh-TW" altLang="en-US" sz="2800" b="1" dirty="0">
              <a:solidFill>
                <a:srgbClr val="A77A21"/>
              </a:solidFill>
              <a:latin typeface="Microsoft JhengHei" charset="-120"/>
              <a:ea typeface="Microsoft JhengHei" charset="-120"/>
              <a:cs typeface="Microsoft JhengHei" charset="-120"/>
            </a:endParaRPr>
          </a:p>
        </p:txBody>
      </p:sp>
      <p:sp>
        <p:nvSpPr>
          <p:cNvPr id="16" name="文字方塊 15"/>
          <p:cNvSpPr txBox="1"/>
          <p:nvPr/>
        </p:nvSpPr>
        <p:spPr>
          <a:xfrm>
            <a:off x="1319923" y="1056088"/>
            <a:ext cx="6870955" cy="523220"/>
          </a:xfrm>
          <a:prstGeom prst="rect">
            <a:avLst/>
          </a:prstGeom>
          <a:noFill/>
        </p:spPr>
        <p:txBody>
          <a:bodyPr wrap="square" rtlCol="0" anchor="ctr">
            <a:spAutoFit/>
          </a:bodyPr>
          <a:lstStyle/>
          <a:p>
            <a:pPr algn="ctr"/>
            <a:r>
              <a:rPr kumimoji="1" lang="zh-TW" altLang="en-US" sz="2800" b="1" dirty="0" smtClean="0">
                <a:solidFill>
                  <a:srgbClr val="F7005A"/>
                </a:solidFill>
                <a:latin typeface="Microsoft JhengHei" charset="-120"/>
                <a:ea typeface="Microsoft JhengHei" charset="-120"/>
                <a:cs typeface="Microsoft JhengHei" charset="-120"/>
              </a:rPr>
              <a:t>「成就每一個孩子 </a:t>
            </a:r>
            <a:r>
              <a:rPr kumimoji="1" lang="mr-IN" altLang="zh-TW" sz="2800" b="1" dirty="0" smtClean="0">
                <a:solidFill>
                  <a:srgbClr val="F7005A"/>
                </a:solidFill>
                <a:latin typeface="Microsoft JhengHei" charset="-120"/>
                <a:ea typeface="Microsoft JhengHei" charset="-120"/>
                <a:cs typeface="Microsoft JhengHei" charset="-120"/>
              </a:rPr>
              <a:t>–</a:t>
            </a:r>
            <a:r>
              <a:rPr kumimoji="1" lang="en-US" altLang="zh-TW" sz="2800" b="1" dirty="0" smtClean="0">
                <a:solidFill>
                  <a:srgbClr val="F7005A"/>
                </a:solidFill>
                <a:latin typeface="Microsoft JhengHei" charset="-120"/>
                <a:ea typeface="Microsoft JhengHei" charset="-120"/>
                <a:cs typeface="Microsoft JhengHei" charset="-120"/>
              </a:rPr>
              <a:t> </a:t>
            </a:r>
            <a:r>
              <a:rPr kumimoji="1" lang="zh-TW" altLang="en-US" sz="2800" b="1" dirty="0" smtClean="0">
                <a:solidFill>
                  <a:srgbClr val="F7005A"/>
                </a:solidFill>
                <a:latin typeface="Microsoft JhengHei" charset="-120"/>
                <a:ea typeface="Microsoft JhengHei" charset="-120"/>
                <a:cs typeface="Microsoft JhengHei" charset="-120"/>
              </a:rPr>
              <a:t>適性揚才、終身學習」</a:t>
            </a:r>
            <a:endParaRPr kumimoji="1" lang="zh-TW" altLang="en-US" sz="2800" b="1" dirty="0">
              <a:solidFill>
                <a:srgbClr val="F7005A"/>
              </a:solidFill>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52060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rotWithShape="1">
          <a:blip r:embed="rId3" cstate="email">
            <a:extLst>
              <a:ext uri="{28A0092B-C50C-407E-A947-70E740481C1C}">
                <a14:useLocalDpi xmlns:a14="http://schemas.microsoft.com/office/drawing/2010/main"/>
              </a:ext>
            </a:extLst>
          </a:blip>
          <a:stretch/>
        </p:blipFill>
        <p:spPr>
          <a:xfrm>
            <a:off x="971600" y="2060848"/>
            <a:ext cx="3027077" cy="2751210"/>
          </a:xfrm>
          <a:prstGeom prst="rect">
            <a:avLst/>
          </a:prstGeom>
          <a:noFill/>
          <a:ln w="76200">
            <a:solidFill>
              <a:srgbClr val="FFB7B7"/>
            </a:solidFill>
          </a:ln>
          <a:effectLst>
            <a:outerShdw blurRad="50800" dist="76200" dir="2700000" algn="tl" rotWithShape="0">
              <a:prstClr val="black">
                <a:alpha val="40000"/>
              </a:prstClr>
            </a:outerShdw>
            <a:reflection blurRad="6350" stA="52000" endA="300" endPos="35000" dist="76200" dir="5400000" sy="-100000" algn="bl" rotWithShape="0"/>
          </a:effectLst>
        </p:spPr>
      </p:pic>
      <p:sp>
        <p:nvSpPr>
          <p:cNvPr id="31747" name="投影片編號版面配置區 10"/>
          <p:cNvSpPr>
            <a:spLocks noGrp="1"/>
          </p:cNvSpPr>
          <p:nvPr>
            <p:ph type="sldNum" sz="quarter" idx="10"/>
          </p:nvPr>
        </p:nvSpPr>
        <p:spPr bwMode="auto">
          <a:noFill/>
          <a:ln>
            <a:miter lim="800000"/>
            <a:headEnd/>
            <a:tailEnd/>
          </a:ln>
        </p:spPr>
        <p:txBody>
          <a:bodyPr/>
          <a:lstStyle/>
          <a:p>
            <a:fld id="{D3216E71-221C-4142-8487-D106FC77B1D8}" type="slidenum">
              <a:rPr lang="en-US" altLang="zh-TW">
                <a:latin typeface="Times New Roman" pitchFamily="18" charset="0"/>
                <a:ea typeface="標楷體" pitchFamily="65" charset="-120"/>
                <a:cs typeface="Times New Roman" pitchFamily="18" charset="0"/>
              </a:rPr>
              <a:pPr/>
              <a:t>19</a:t>
            </a:fld>
            <a:endParaRPr lang="en-US" altLang="zh-TW">
              <a:latin typeface="Times New Roman" pitchFamily="18" charset="0"/>
              <a:ea typeface="標楷體" pitchFamily="65" charset="-120"/>
              <a:cs typeface="Times New Roman" pitchFamily="18" charset="0"/>
            </a:endParaRPr>
          </a:p>
        </p:txBody>
      </p:sp>
      <p:sp>
        <p:nvSpPr>
          <p:cNvPr id="253955" name="Shape 552"/>
          <p:cNvSpPr>
            <a:spLocks noChangeArrowheads="1"/>
          </p:cNvSpPr>
          <p:nvPr/>
        </p:nvSpPr>
        <p:spPr bwMode="auto">
          <a:xfrm>
            <a:off x="4197628" y="1782994"/>
            <a:ext cx="4878524" cy="3983565"/>
          </a:xfrm>
          <a:prstGeom prst="rect">
            <a:avLst/>
          </a:prstGeom>
          <a:noFill/>
          <a:ln w="19050">
            <a:noFill/>
            <a:prstDash val="sysDot"/>
            <a:headEnd/>
            <a:tailEnd/>
          </a:ln>
          <a:effectLst/>
        </p:spPr>
        <p:style>
          <a:lnRef idx="3">
            <a:schemeClr val="lt1"/>
          </a:lnRef>
          <a:fillRef idx="1">
            <a:schemeClr val="accent6"/>
          </a:fillRef>
          <a:effectRef idx="1">
            <a:schemeClr val="accent6"/>
          </a:effectRef>
          <a:fontRef idx="minor">
            <a:schemeClr val="lt1"/>
          </a:fontRef>
        </p:style>
        <p:txBody>
          <a:bodyPr lIns="68569" tIns="34275" rIns="68569" bIns="34275"/>
          <a:lstStyle/>
          <a:p>
            <a:pPr>
              <a:lnSpc>
                <a:spcPct val="150000"/>
              </a:lnSpc>
              <a:buClr>
                <a:srgbClr val="000000"/>
              </a:buClr>
              <a:buSzPct val="25000"/>
              <a:buFont typeface="Arial" charset="0"/>
              <a:buNone/>
              <a:defRPr/>
            </a:pPr>
            <a:r>
              <a:rPr lang="en-US" sz="2800" dirty="0" err="1">
                <a:solidFill>
                  <a:prstClr val="black"/>
                </a:solidFill>
                <a:latin typeface="Microsoft JhengHei" charset="-120"/>
                <a:ea typeface="Microsoft JhengHei" charset="-120"/>
                <a:cs typeface="Microsoft JhengHei" charset="-120"/>
                <a:sym typeface="Arial" charset="0"/>
              </a:rPr>
              <a:t>秉持</a:t>
            </a:r>
            <a:r>
              <a:rPr lang="en-US" sz="2800" b="1" dirty="0" err="1">
                <a:solidFill>
                  <a:srgbClr val="D70050"/>
                </a:solidFill>
                <a:latin typeface="Microsoft JhengHei" charset="-120"/>
                <a:ea typeface="Microsoft JhengHei" charset="-120"/>
                <a:cs typeface="Microsoft JhengHei" charset="-120"/>
                <a:sym typeface="Arial" charset="0"/>
              </a:rPr>
              <a:t>自發</a:t>
            </a:r>
            <a:r>
              <a:rPr lang="en-US" sz="2800" dirty="0" err="1">
                <a:solidFill>
                  <a:srgbClr val="D70050"/>
                </a:solidFill>
                <a:latin typeface="Microsoft JhengHei" charset="-120"/>
                <a:ea typeface="Microsoft JhengHei" charset="-120"/>
                <a:cs typeface="Microsoft JhengHei" charset="-120"/>
                <a:sym typeface="Arial" charset="0"/>
              </a:rPr>
              <a:t>、</a:t>
            </a:r>
            <a:r>
              <a:rPr lang="en-US" sz="2800" b="1" dirty="0" err="1">
                <a:solidFill>
                  <a:srgbClr val="D70050"/>
                </a:solidFill>
                <a:latin typeface="Microsoft JhengHei" charset="-120"/>
                <a:ea typeface="Microsoft JhengHei" charset="-120"/>
                <a:cs typeface="Microsoft JhengHei" charset="-120"/>
                <a:sym typeface="Arial" charset="0"/>
              </a:rPr>
              <a:t>互動</a:t>
            </a:r>
            <a:r>
              <a:rPr lang="en-US" sz="2800" dirty="0" err="1">
                <a:solidFill>
                  <a:srgbClr val="D70050"/>
                </a:solidFill>
                <a:latin typeface="Microsoft JhengHei" charset="-120"/>
                <a:ea typeface="Microsoft JhengHei" charset="-120"/>
                <a:cs typeface="Microsoft JhengHei" charset="-120"/>
                <a:sym typeface="Arial" charset="0"/>
              </a:rPr>
              <a:t>、</a:t>
            </a:r>
            <a:r>
              <a:rPr lang="en-US" sz="2800" b="1" dirty="0" err="1" smtClean="0">
                <a:solidFill>
                  <a:srgbClr val="D70050"/>
                </a:solidFill>
                <a:latin typeface="Microsoft JhengHei" charset="-120"/>
                <a:ea typeface="Microsoft JhengHei" charset="-120"/>
                <a:cs typeface="Microsoft JhengHei" charset="-120"/>
                <a:sym typeface="Arial" charset="0"/>
              </a:rPr>
              <a:t>共好</a:t>
            </a:r>
            <a:r>
              <a:rPr lang="en-US" sz="2800" dirty="0" err="1" smtClean="0">
                <a:solidFill>
                  <a:srgbClr val="000000"/>
                </a:solidFill>
                <a:latin typeface="Microsoft JhengHei" charset="-120"/>
                <a:ea typeface="Microsoft JhengHei" charset="-120"/>
                <a:cs typeface="Microsoft JhengHei" charset="-120"/>
                <a:sym typeface="Arial" charset="0"/>
              </a:rPr>
              <a:t>的理念</a:t>
            </a:r>
            <a:r>
              <a:rPr lang="zh-TW" altLang="en-US" sz="2800" dirty="0" smtClean="0">
                <a:solidFill>
                  <a:srgbClr val="000000"/>
                </a:solidFill>
                <a:latin typeface="Microsoft JhengHei" charset="-120"/>
                <a:ea typeface="Microsoft JhengHei" charset="-120"/>
                <a:cs typeface="Microsoft JhengHei" charset="-120"/>
                <a:sym typeface="Arial" charset="0"/>
              </a:rPr>
              <a:t>，</a:t>
            </a:r>
            <a:endParaRPr lang="en-US" sz="2800" dirty="0" smtClean="0">
              <a:solidFill>
                <a:srgbClr val="000000"/>
              </a:solidFill>
              <a:latin typeface="Microsoft JhengHei" charset="-120"/>
              <a:ea typeface="Microsoft JhengHei" charset="-120"/>
              <a:cs typeface="Microsoft JhengHei" charset="-120"/>
              <a:sym typeface="Arial" charset="0"/>
            </a:endParaRPr>
          </a:p>
          <a:p>
            <a:pPr>
              <a:lnSpc>
                <a:spcPct val="150000"/>
              </a:lnSpc>
              <a:buClr>
                <a:srgbClr val="000000"/>
              </a:buClr>
              <a:buSzPct val="25000"/>
              <a:buFont typeface="Arial" charset="0"/>
              <a:buNone/>
              <a:defRPr/>
            </a:pPr>
            <a:r>
              <a:rPr lang="en-US" sz="2800" dirty="0" smtClean="0">
                <a:solidFill>
                  <a:srgbClr val="000000"/>
                </a:solidFill>
                <a:latin typeface="Microsoft JhengHei" charset="-120"/>
                <a:ea typeface="Microsoft JhengHei" charset="-120"/>
                <a:cs typeface="Microsoft JhengHei" charset="-120"/>
                <a:sym typeface="Arial" charset="0"/>
              </a:rPr>
              <a:t>透過與</a:t>
            </a:r>
            <a:r>
              <a:rPr lang="en-US" sz="2800" b="1" dirty="0" smtClean="0">
                <a:solidFill>
                  <a:srgbClr val="D70050"/>
                </a:solidFill>
                <a:latin typeface="Microsoft JhengHei" charset="-120"/>
                <a:ea typeface="Microsoft JhengHei" charset="-120"/>
                <a:cs typeface="Microsoft JhengHei" charset="-120"/>
                <a:sym typeface="Arial" charset="0"/>
              </a:rPr>
              <a:t>生活情境的結合</a:t>
            </a:r>
            <a:r>
              <a:rPr lang="en-US" sz="2800" dirty="0">
                <a:solidFill>
                  <a:srgbClr val="000000"/>
                </a:solidFill>
                <a:latin typeface="Microsoft JhengHei" charset="-120"/>
                <a:ea typeface="Microsoft JhengHei" charset="-120"/>
                <a:cs typeface="Microsoft JhengHei" charset="-120"/>
                <a:sym typeface="Arial" charset="0"/>
              </a:rPr>
              <a:t>，</a:t>
            </a:r>
          </a:p>
          <a:p>
            <a:pPr>
              <a:lnSpc>
                <a:spcPct val="150000"/>
              </a:lnSpc>
              <a:buClr>
                <a:srgbClr val="000000"/>
              </a:buClr>
              <a:buSzPct val="25000"/>
              <a:buFont typeface="Arial" charset="0"/>
              <a:buNone/>
              <a:defRPr/>
            </a:pPr>
            <a:r>
              <a:rPr lang="en-US" sz="2800" dirty="0">
                <a:solidFill>
                  <a:srgbClr val="000000"/>
                </a:solidFill>
                <a:latin typeface="Microsoft JhengHei" charset="-120"/>
                <a:ea typeface="Microsoft JhengHei" charset="-120"/>
                <a:cs typeface="Microsoft JhengHei" charset="-120"/>
                <a:sym typeface="Arial" charset="0"/>
              </a:rPr>
              <a:t>學生能夠</a:t>
            </a:r>
            <a:r>
              <a:rPr lang="en-US" sz="2800" b="1" dirty="0">
                <a:solidFill>
                  <a:srgbClr val="0000FF"/>
                </a:solidFill>
                <a:latin typeface="Microsoft JhengHei" charset="-120"/>
                <a:ea typeface="Microsoft JhengHei" charset="-120"/>
                <a:cs typeface="Microsoft JhengHei" charset="-120"/>
                <a:sym typeface="Arial" charset="0"/>
              </a:rPr>
              <a:t>理解所學</a:t>
            </a:r>
            <a:r>
              <a:rPr lang="en-US" sz="2800" dirty="0" smtClean="0">
                <a:solidFill>
                  <a:srgbClr val="000000"/>
                </a:solidFill>
                <a:latin typeface="Microsoft JhengHei" charset="-120"/>
                <a:ea typeface="Microsoft JhengHei" charset="-120"/>
                <a:cs typeface="Microsoft JhengHei" charset="-120"/>
                <a:sym typeface="Arial" charset="0"/>
              </a:rPr>
              <a:t>，</a:t>
            </a:r>
          </a:p>
          <a:p>
            <a:pPr>
              <a:lnSpc>
                <a:spcPct val="150000"/>
              </a:lnSpc>
              <a:buClr>
                <a:srgbClr val="000000"/>
              </a:buClr>
              <a:buSzPct val="25000"/>
              <a:buFont typeface="Arial" charset="0"/>
              <a:buNone/>
              <a:defRPr/>
            </a:pPr>
            <a:r>
              <a:rPr lang="en-US" sz="2800" dirty="0" smtClean="0">
                <a:solidFill>
                  <a:srgbClr val="000000"/>
                </a:solidFill>
                <a:latin typeface="Microsoft JhengHei" charset="-120"/>
                <a:ea typeface="Microsoft JhengHei" charset="-120"/>
                <a:cs typeface="Microsoft JhengHei" charset="-120"/>
                <a:sym typeface="Arial" charset="0"/>
              </a:rPr>
              <a:t>進而</a:t>
            </a:r>
            <a:r>
              <a:rPr lang="en-US" sz="2800" b="1" dirty="0">
                <a:solidFill>
                  <a:srgbClr val="0000FF"/>
                </a:solidFill>
                <a:latin typeface="Microsoft JhengHei" charset="-120"/>
                <a:ea typeface="Microsoft JhengHei" charset="-120"/>
                <a:cs typeface="Microsoft JhengHei" charset="-120"/>
                <a:sym typeface="Arial" charset="0"/>
              </a:rPr>
              <a:t>整合和運用所學</a:t>
            </a:r>
            <a:r>
              <a:rPr lang="en-US" sz="2800" dirty="0">
                <a:solidFill>
                  <a:srgbClr val="000000"/>
                </a:solidFill>
                <a:latin typeface="Microsoft JhengHei" charset="-120"/>
                <a:ea typeface="Microsoft JhengHei" charset="-120"/>
                <a:cs typeface="Microsoft JhengHei" charset="-120"/>
                <a:sym typeface="Arial" charset="0"/>
              </a:rPr>
              <a:t>，</a:t>
            </a:r>
          </a:p>
          <a:p>
            <a:pPr>
              <a:lnSpc>
                <a:spcPct val="150000"/>
              </a:lnSpc>
              <a:buClr>
                <a:srgbClr val="000000"/>
              </a:buClr>
              <a:buSzPct val="25000"/>
              <a:buFont typeface="Arial" charset="0"/>
              <a:buNone/>
              <a:defRPr/>
            </a:pPr>
            <a:r>
              <a:rPr lang="en-US" sz="2800" dirty="0">
                <a:solidFill>
                  <a:srgbClr val="000000"/>
                </a:solidFill>
                <a:latin typeface="Microsoft JhengHei" charset="-120"/>
                <a:ea typeface="Microsoft JhengHei" charset="-120"/>
                <a:cs typeface="Microsoft JhengHei" charset="-120"/>
                <a:sym typeface="Arial" charset="0"/>
              </a:rPr>
              <a:t>解決問題、推陳出新</a:t>
            </a:r>
            <a:r>
              <a:rPr lang="en-US" sz="2800" dirty="0" smtClean="0">
                <a:solidFill>
                  <a:srgbClr val="000000"/>
                </a:solidFill>
                <a:latin typeface="Microsoft JhengHei" charset="-120"/>
                <a:ea typeface="Microsoft JhengHei" charset="-120"/>
                <a:cs typeface="Microsoft JhengHei" charset="-120"/>
                <a:sym typeface="Arial" charset="0"/>
              </a:rPr>
              <a:t>，</a:t>
            </a:r>
          </a:p>
          <a:p>
            <a:pPr>
              <a:lnSpc>
                <a:spcPct val="150000"/>
              </a:lnSpc>
              <a:buClr>
                <a:srgbClr val="000000"/>
              </a:buClr>
              <a:buSzPct val="25000"/>
              <a:buFont typeface="Arial" charset="0"/>
              <a:buNone/>
              <a:defRPr/>
            </a:pPr>
            <a:r>
              <a:rPr lang="en-US" sz="2800" dirty="0" smtClean="0">
                <a:solidFill>
                  <a:srgbClr val="000000"/>
                </a:solidFill>
                <a:latin typeface="Microsoft JhengHei" charset="-120"/>
                <a:ea typeface="Microsoft JhengHei" charset="-120"/>
                <a:cs typeface="Microsoft JhengHei" charset="-120"/>
                <a:sym typeface="Arial" charset="0"/>
              </a:rPr>
              <a:t>成為與時俱進的</a:t>
            </a:r>
            <a:r>
              <a:rPr lang="en-US" sz="2800" b="1" dirty="0">
                <a:solidFill>
                  <a:srgbClr val="D70050"/>
                </a:solidFill>
                <a:latin typeface="Microsoft JhengHei" charset="-120"/>
                <a:ea typeface="Microsoft JhengHei" charset="-120"/>
                <a:cs typeface="Microsoft JhengHei" charset="-120"/>
                <a:sym typeface="Arial" charset="0"/>
              </a:rPr>
              <a:t>終身學習者</a:t>
            </a:r>
            <a:r>
              <a:rPr lang="en-US" sz="2800" dirty="0">
                <a:solidFill>
                  <a:srgbClr val="000000"/>
                </a:solidFill>
                <a:latin typeface="Microsoft JhengHei" charset="-120"/>
                <a:ea typeface="Microsoft JhengHei" charset="-120"/>
                <a:cs typeface="Microsoft JhengHei" charset="-120"/>
                <a:sym typeface="Arial" charset="0"/>
              </a:rPr>
              <a:t>。</a:t>
            </a:r>
          </a:p>
        </p:txBody>
      </p:sp>
      <p:sp>
        <p:nvSpPr>
          <p:cNvPr id="31749" name="Shape 541"/>
          <p:cNvSpPr txBox="1">
            <a:spLocks/>
          </p:cNvSpPr>
          <p:nvPr/>
        </p:nvSpPr>
        <p:spPr bwMode="auto">
          <a:xfrm>
            <a:off x="2245519" y="531052"/>
            <a:ext cx="8693150" cy="994172"/>
          </a:xfrm>
          <a:prstGeom prst="rect">
            <a:avLst/>
          </a:prstGeom>
          <a:noFill/>
          <a:ln w="9525">
            <a:noFill/>
            <a:miter lim="800000"/>
            <a:headEnd/>
            <a:tailEnd/>
          </a:ln>
        </p:spPr>
        <p:txBody>
          <a:bodyPr lIns="68569" tIns="34275" rIns="68569" bIns="34275" anchor="ctr"/>
          <a:lstStyle/>
          <a:p>
            <a:pPr>
              <a:lnSpc>
                <a:spcPct val="150000"/>
              </a:lnSpc>
              <a:buSzPct val="25000"/>
            </a:pPr>
            <a:r>
              <a:rPr lang="zh-TW" altLang="en-US" sz="4400" b="1" dirty="0" smtClean="0">
                <a:solidFill>
                  <a:schemeClr val="accent2">
                    <a:lumMod val="75000"/>
                  </a:schemeClr>
                </a:solidFill>
                <a:latin typeface="Microsoft JhengHei" charset="-120"/>
                <a:ea typeface="Microsoft JhengHei" charset="-120"/>
                <a:cs typeface="Microsoft JhengHei" charset="-120"/>
                <a:sym typeface="Arial" pitchFamily="34" charset="0"/>
              </a:rPr>
              <a:t>   一、總綱</a:t>
            </a:r>
            <a:r>
              <a:rPr lang="zh-TW" altLang="en-US" sz="4400" b="1" dirty="0">
                <a:solidFill>
                  <a:schemeClr val="accent2">
                    <a:lumMod val="75000"/>
                  </a:schemeClr>
                </a:solidFill>
                <a:latin typeface="Microsoft JhengHei" charset="-120"/>
                <a:ea typeface="Microsoft JhengHei" charset="-120"/>
                <a:cs typeface="Microsoft JhengHei" charset="-120"/>
                <a:sym typeface="Arial" pitchFamily="34" charset="0"/>
              </a:rPr>
              <a:t>願景</a:t>
            </a:r>
            <a:r>
              <a:rPr lang="en-US" altLang="zh-TW" sz="3000" b="1" dirty="0">
                <a:solidFill>
                  <a:srgbClr val="D70050"/>
                </a:solidFill>
                <a:latin typeface="Microsoft JhengHei" charset="-120"/>
                <a:ea typeface="Microsoft JhengHei" charset="-120"/>
                <a:cs typeface="Microsoft JhengHei" charset="-120"/>
                <a:sym typeface="Arial" pitchFamily="34" charset="0"/>
              </a:rPr>
              <a:t/>
            </a:r>
            <a:br>
              <a:rPr lang="en-US" altLang="zh-TW" sz="3000" b="1" dirty="0">
                <a:solidFill>
                  <a:srgbClr val="D70050"/>
                </a:solidFill>
                <a:latin typeface="Microsoft JhengHei" charset="-120"/>
                <a:ea typeface="Microsoft JhengHei" charset="-120"/>
                <a:cs typeface="Microsoft JhengHei" charset="-120"/>
                <a:sym typeface="Arial" pitchFamily="34" charset="0"/>
              </a:rPr>
            </a:br>
            <a:r>
              <a:rPr lang="zh-TW" altLang="en-US" sz="3000" b="1" dirty="0">
                <a:solidFill>
                  <a:prstClr val="black"/>
                </a:solidFill>
                <a:latin typeface="Microsoft JhengHei" charset="-120"/>
                <a:ea typeface="Microsoft JhengHei" charset="-120"/>
                <a:cs typeface="Microsoft JhengHei" charset="-120"/>
                <a:sym typeface="Arial" pitchFamily="34" charset="0"/>
              </a:rPr>
              <a:t>成就每一個孩子</a:t>
            </a:r>
            <a:r>
              <a:rPr lang="en-US" altLang="zh-TW" sz="3000" b="1" dirty="0">
                <a:solidFill>
                  <a:prstClr val="black"/>
                </a:solidFill>
                <a:latin typeface="Microsoft JhengHei" charset="-120"/>
                <a:ea typeface="Microsoft JhengHei" charset="-120"/>
                <a:cs typeface="Microsoft JhengHei" charset="-120"/>
                <a:sym typeface="Arial" pitchFamily="34" charset="0"/>
              </a:rPr>
              <a:t>-</a:t>
            </a:r>
            <a:r>
              <a:rPr lang="en-US" altLang="zh-TW" sz="3000" b="1" dirty="0" err="1">
                <a:solidFill>
                  <a:prstClr val="black"/>
                </a:solidFill>
                <a:latin typeface="Microsoft JhengHei" charset="-120"/>
                <a:ea typeface="Microsoft JhengHei" charset="-120"/>
                <a:cs typeface="Microsoft JhengHei" charset="-120"/>
                <a:sym typeface="Arial" pitchFamily="34" charset="0"/>
              </a:rPr>
              <a:t>適性揚才</a:t>
            </a:r>
            <a:r>
              <a:rPr lang="zh-TW" altLang="en-US" sz="3000" b="1" dirty="0">
                <a:solidFill>
                  <a:prstClr val="black"/>
                </a:solidFill>
                <a:latin typeface="Microsoft JhengHei" charset="-120"/>
                <a:ea typeface="Microsoft JhengHei" charset="-120"/>
                <a:cs typeface="Microsoft JhengHei" charset="-120"/>
                <a:sym typeface="Arial" pitchFamily="34" charset="0"/>
              </a:rPr>
              <a:t>，</a:t>
            </a:r>
            <a:r>
              <a:rPr lang="en-US" altLang="zh-TW" sz="3000" b="1" dirty="0" err="1">
                <a:solidFill>
                  <a:prstClr val="black"/>
                </a:solidFill>
                <a:latin typeface="Microsoft JhengHei" charset="-120"/>
                <a:ea typeface="Microsoft JhengHei" charset="-120"/>
                <a:cs typeface="Microsoft JhengHei" charset="-120"/>
                <a:sym typeface="Arial" pitchFamily="34" charset="0"/>
              </a:rPr>
              <a:t>終身學習</a:t>
            </a:r>
            <a:endParaRPr lang="en-US" altLang="zh-TW" sz="3000" b="1" dirty="0">
              <a:solidFill>
                <a:prstClr val="black"/>
              </a:solidFill>
              <a:latin typeface="Microsoft JhengHei" charset="-120"/>
              <a:ea typeface="Microsoft JhengHei" charset="-120"/>
              <a:cs typeface="Microsoft JhengHei" charset="-120"/>
              <a:sym typeface="Arial" pitchFamily="34" charset="0"/>
            </a:endParaRPr>
          </a:p>
        </p:txBody>
      </p:sp>
      <p:sp>
        <p:nvSpPr>
          <p:cNvPr id="31750" name="文字方塊 8"/>
          <p:cNvSpPr txBox="1">
            <a:spLocks noChangeArrowheads="1"/>
          </p:cNvSpPr>
          <p:nvPr/>
        </p:nvSpPr>
        <p:spPr bwMode="auto">
          <a:xfrm>
            <a:off x="1045927" y="5797391"/>
            <a:ext cx="2952750" cy="276999"/>
          </a:xfrm>
          <a:prstGeom prst="rect">
            <a:avLst/>
          </a:prstGeom>
          <a:noFill/>
          <a:ln w="9525">
            <a:noFill/>
            <a:miter lim="800000"/>
            <a:headEnd/>
            <a:tailEnd/>
          </a:ln>
        </p:spPr>
        <p:txBody>
          <a:bodyPr anchor="ctr">
            <a:spAutoFit/>
          </a:bodyPr>
          <a:lstStyle/>
          <a:p>
            <a:pPr algn="ctr"/>
            <a:r>
              <a:rPr lang="zh-TW" altLang="en-US" sz="1200" dirty="0">
                <a:solidFill>
                  <a:prstClr val="black"/>
                </a:solidFill>
                <a:latin typeface="Microsoft JhengHei" charset="-120"/>
                <a:ea typeface="Microsoft JhengHei" charset="-120"/>
                <a:cs typeface="Microsoft JhengHei" charset="-120"/>
              </a:rPr>
              <a:t>圖片來源：十二年國民基本教育宣導影片</a:t>
            </a:r>
          </a:p>
        </p:txBody>
      </p:sp>
    </p:spTree>
    <p:extLst>
      <p:ext uri="{BB962C8B-B14F-4D97-AF65-F5344CB8AC3E}">
        <p14:creationId xmlns:p14="http://schemas.microsoft.com/office/powerpoint/2010/main" val="17593574"/>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182796-0936-4FEA-B428-AC2FE5485436}" type="slidenum">
              <a:rPr lang="zh-TW" altLang="en-US" smtClean="0"/>
              <a:pPr/>
              <a:t>2</a:t>
            </a:fld>
            <a:endParaRPr lang="zh-TW" altLang="en-US"/>
          </a:p>
        </p:txBody>
      </p:sp>
      <p:sp>
        <p:nvSpPr>
          <p:cNvPr id="3" name="矩形 2"/>
          <p:cNvSpPr/>
          <p:nvPr/>
        </p:nvSpPr>
        <p:spPr>
          <a:xfrm>
            <a:off x="1506817" y="1665294"/>
            <a:ext cx="7857922" cy="4524315"/>
          </a:xfrm>
          <a:prstGeom prst="rect">
            <a:avLst/>
          </a:prstGeom>
        </p:spPr>
        <p:txBody>
          <a:bodyPr wrap="square">
            <a:spAutoFit/>
          </a:bodyPr>
          <a:lstStyle/>
          <a:p>
            <a:pPr eaLnBrk="0" fontAlgn="base" hangingPunct="0">
              <a:lnSpc>
                <a:spcPct val="150000"/>
              </a:lnSpc>
              <a:spcBef>
                <a:spcPct val="0"/>
              </a:spcBef>
              <a:spcAft>
                <a:spcPct val="0"/>
              </a:spcAft>
            </a:pPr>
            <a:r>
              <a:rPr kumimoji="1" lang="zh-TW" altLang="en-US" sz="3200" b="1" dirty="0">
                <a:solidFill>
                  <a:prstClr val="black"/>
                </a:solidFill>
                <a:latin typeface="微軟正黑體" panose="020B0604030504040204" pitchFamily="34" charset="-120"/>
                <a:ea typeface="微軟正黑體" panose="020B0604030504040204" pitchFamily="34" charset="-120"/>
              </a:rPr>
              <a:t>壹、總綱重要內涵</a:t>
            </a:r>
          </a:p>
          <a:p>
            <a:pPr eaLnBrk="0" fontAlgn="base" hangingPunct="0">
              <a:lnSpc>
                <a:spcPct val="150000"/>
              </a:lnSpc>
              <a:spcBef>
                <a:spcPct val="0"/>
              </a:spcBef>
              <a:spcAft>
                <a:spcPct val="0"/>
              </a:spcAft>
            </a:pPr>
            <a:r>
              <a:rPr kumimoji="1" lang="zh-TW" altLang="en-US" sz="3200" b="1" dirty="0">
                <a:solidFill>
                  <a:prstClr val="black"/>
                </a:solidFill>
                <a:latin typeface="微軟正黑體" panose="020B0604030504040204" pitchFamily="34" charset="-120"/>
                <a:ea typeface="微軟正黑體" panose="020B0604030504040204" pitchFamily="34" charset="-120"/>
              </a:rPr>
              <a:t>貳</a:t>
            </a:r>
            <a:r>
              <a:rPr kumimoji="1" lang="zh-TW" altLang="en-US" sz="3200" b="1" dirty="0" smtClean="0">
                <a:solidFill>
                  <a:prstClr val="black"/>
                </a:solidFill>
                <a:latin typeface="微軟正黑體" panose="020B0604030504040204" pitchFamily="34" charset="-120"/>
                <a:ea typeface="微軟正黑體" panose="020B0604030504040204" pitchFamily="34" charset="-120"/>
              </a:rPr>
              <a:t>、綜合活動領綱特色</a:t>
            </a:r>
            <a:endParaRPr kumimoji="1" lang="zh-TW" altLang="en-US" sz="3200" b="1" dirty="0">
              <a:solidFill>
                <a:prstClr val="black"/>
              </a:solidFill>
              <a:latin typeface="微軟正黑體" panose="020B0604030504040204" pitchFamily="34" charset="-120"/>
              <a:ea typeface="微軟正黑體" panose="020B0604030504040204" pitchFamily="34" charset="-120"/>
            </a:endParaRPr>
          </a:p>
          <a:p>
            <a:pPr eaLnBrk="0" fontAlgn="base" hangingPunct="0">
              <a:lnSpc>
                <a:spcPct val="150000"/>
              </a:lnSpc>
              <a:spcBef>
                <a:spcPct val="0"/>
              </a:spcBef>
              <a:spcAft>
                <a:spcPct val="0"/>
              </a:spcAft>
            </a:pPr>
            <a:r>
              <a:rPr kumimoji="1" lang="zh-TW" altLang="en-US" sz="3200" b="1" dirty="0">
                <a:solidFill>
                  <a:prstClr val="black"/>
                </a:solidFill>
                <a:latin typeface="微軟正黑體" panose="020B0604030504040204" pitchFamily="34" charset="-120"/>
                <a:ea typeface="微軟正黑體" panose="020B0604030504040204" pitchFamily="34" charset="-120"/>
              </a:rPr>
              <a:t>參、綜合</a:t>
            </a:r>
            <a:r>
              <a:rPr kumimoji="1" lang="zh-TW" altLang="en-US" sz="3200" b="1" dirty="0" smtClean="0">
                <a:solidFill>
                  <a:prstClr val="black"/>
                </a:solidFill>
                <a:latin typeface="微軟正黑體" panose="020B0604030504040204" pitchFamily="34" charset="-120"/>
                <a:ea typeface="微軟正黑體" panose="020B0604030504040204" pitchFamily="34" charset="-120"/>
              </a:rPr>
              <a:t>活動領綱重要內涵</a:t>
            </a:r>
            <a:endParaRPr kumimoji="1" lang="zh-TW" altLang="en-US" sz="3200" b="1" dirty="0">
              <a:solidFill>
                <a:prstClr val="black"/>
              </a:solidFill>
              <a:latin typeface="微軟正黑體" panose="020B0604030504040204" pitchFamily="34" charset="-120"/>
              <a:ea typeface="微軟正黑體" panose="020B0604030504040204" pitchFamily="34" charset="-120"/>
            </a:endParaRPr>
          </a:p>
          <a:p>
            <a:pPr eaLnBrk="0" fontAlgn="base" hangingPunct="0">
              <a:lnSpc>
                <a:spcPct val="150000"/>
              </a:lnSpc>
              <a:spcBef>
                <a:spcPct val="0"/>
              </a:spcBef>
              <a:spcAft>
                <a:spcPct val="0"/>
              </a:spcAft>
            </a:pPr>
            <a:r>
              <a:rPr kumimoji="1" lang="zh-TW" altLang="en-US" sz="3200" b="1" dirty="0">
                <a:solidFill>
                  <a:prstClr val="black"/>
                </a:solidFill>
                <a:latin typeface="微軟正黑體" panose="020B0604030504040204" pitchFamily="34" charset="-120"/>
                <a:ea typeface="微軟正黑體" panose="020B0604030504040204" pitchFamily="34" charset="-120"/>
              </a:rPr>
              <a:t>肆、綜合</a:t>
            </a:r>
            <a:r>
              <a:rPr kumimoji="1" lang="zh-TW" altLang="en-US" sz="3200" b="1" dirty="0" smtClean="0">
                <a:solidFill>
                  <a:prstClr val="black"/>
                </a:solidFill>
                <a:latin typeface="微軟正黑體" panose="020B0604030504040204" pitchFamily="34" charset="-120"/>
                <a:ea typeface="微軟正黑體" panose="020B0604030504040204" pitchFamily="34" charset="-120"/>
              </a:rPr>
              <a:t>活動</a:t>
            </a:r>
            <a:r>
              <a:rPr kumimoji="1" lang="zh-TW" altLang="en-US" sz="3200" b="1" dirty="0">
                <a:solidFill>
                  <a:prstClr val="black"/>
                </a:solidFill>
                <a:latin typeface="微軟正黑體" panose="020B0604030504040204" pitchFamily="34" charset="-120"/>
                <a:ea typeface="微軟正黑體" panose="020B0604030504040204" pitchFamily="34" charset="-120"/>
              </a:rPr>
              <a:t>領綱</a:t>
            </a:r>
            <a:r>
              <a:rPr kumimoji="1" lang="zh-TW" altLang="en-US" sz="3200" b="1" dirty="0" smtClean="0">
                <a:solidFill>
                  <a:prstClr val="black"/>
                </a:solidFill>
                <a:latin typeface="微軟正黑體" panose="020B0604030504040204" pitchFamily="34" charset="-120"/>
                <a:ea typeface="微軟正黑體" panose="020B0604030504040204" pitchFamily="34" charset="-120"/>
              </a:rPr>
              <a:t>實施</a:t>
            </a:r>
            <a:r>
              <a:rPr kumimoji="1" lang="zh-TW" altLang="en-US" sz="3200" b="1" dirty="0">
                <a:solidFill>
                  <a:prstClr val="black"/>
                </a:solidFill>
                <a:latin typeface="微軟正黑體" panose="020B0604030504040204" pitchFamily="34" charset="-120"/>
                <a:ea typeface="微軟正黑體" panose="020B0604030504040204" pitchFamily="34" charset="-120"/>
              </a:rPr>
              <a:t>要點</a:t>
            </a:r>
          </a:p>
          <a:p>
            <a:pPr eaLnBrk="0" fontAlgn="base" hangingPunct="0">
              <a:lnSpc>
                <a:spcPct val="150000"/>
              </a:lnSpc>
              <a:spcBef>
                <a:spcPct val="0"/>
              </a:spcBef>
              <a:spcAft>
                <a:spcPct val="0"/>
              </a:spcAft>
            </a:pPr>
            <a:r>
              <a:rPr kumimoji="1" lang="zh-TW" altLang="en-US" sz="3200" b="1" dirty="0">
                <a:solidFill>
                  <a:prstClr val="black"/>
                </a:solidFill>
                <a:latin typeface="微軟正黑體" panose="020B0604030504040204" pitchFamily="34" charset="-120"/>
                <a:ea typeface="微軟正黑體" panose="020B0604030504040204" pitchFamily="34" charset="-120"/>
              </a:rPr>
              <a:t>伍、</a:t>
            </a:r>
            <a:r>
              <a:rPr kumimoji="1" lang="zh-TW" altLang="en-US" sz="3200" b="1" dirty="0" smtClean="0">
                <a:solidFill>
                  <a:prstClr val="black"/>
                </a:solidFill>
                <a:latin typeface="微軟正黑體" panose="020B0604030504040204" pitchFamily="34" charset="-120"/>
                <a:ea typeface="微軟正黑體" panose="020B0604030504040204" pitchFamily="34" charset="-120"/>
              </a:rPr>
              <a:t>議題融入綜合活動領綱</a:t>
            </a:r>
            <a:endParaRPr kumimoji="1" lang="zh-TW" altLang="en-US" sz="3200" b="1" dirty="0">
              <a:solidFill>
                <a:prstClr val="black"/>
              </a:solidFill>
              <a:latin typeface="微軟正黑體" panose="020B0604030504040204" pitchFamily="34" charset="-120"/>
              <a:ea typeface="微軟正黑體" panose="020B0604030504040204" pitchFamily="34" charset="-120"/>
            </a:endParaRPr>
          </a:p>
          <a:p>
            <a:pPr eaLnBrk="0" fontAlgn="base" hangingPunct="0">
              <a:lnSpc>
                <a:spcPct val="150000"/>
              </a:lnSpc>
              <a:spcBef>
                <a:spcPct val="0"/>
              </a:spcBef>
              <a:spcAft>
                <a:spcPct val="0"/>
              </a:spcAft>
            </a:pPr>
            <a:r>
              <a:rPr kumimoji="1" lang="zh-TW" altLang="en-US" sz="3200" b="1" dirty="0">
                <a:solidFill>
                  <a:prstClr val="black"/>
                </a:solidFill>
                <a:latin typeface="微軟正黑體" panose="020B0604030504040204" pitchFamily="34" charset="-120"/>
                <a:ea typeface="微軟正黑體" panose="020B0604030504040204" pitchFamily="34" charset="-120"/>
              </a:rPr>
              <a:t>陸、</a:t>
            </a:r>
            <a:r>
              <a:rPr kumimoji="1" lang="zh-TW" altLang="en-US" sz="3200" b="1" dirty="0" smtClean="0">
                <a:solidFill>
                  <a:prstClr val="black"/>
                </a:solidFill>
                <a:latin typeface="微軟正黑體" panose="020B0604030504040204" pitchFamily="34" charset="-120"/>
                <a:ea typeface="微軟正黑體" panose="020B0604030504040204" pitchFamily="34" charset="-120"/>
              </a:rPr>
              <a:t>領域</a:t>
            </a:r>
            <a:r>
              <a:rPr kumimoji="1" lang="en-US" altLang="zh-TW" sz="3200" b="1" dirty="0" smtClean="0">
                <a:solidFill>
                  <a:prstClr val="black"/>
                </a:solidFill>
                <a:latin typeface="微軟正黑體" panose="020B0604030504040204" pitchFamily="34" charset="-120"/>
                <a:ea typeface="微軟正黑體" panose="020B0604030504040204" pitchFamily="34" charset="-120"/>
              </a:rPr>
              <a:t>/</a:t>
            </a:r>
            <a:r>
              <a:rPr kumimoji="1" lang="zh-TW" altLang="en-US" sz="3200" b="1" dirty="0" smtClean="0">
                <a:solidFill>
                  <a:prstClr val="black"/>
                </a:solidFill>
                <a:latin typeface="微軟正黑體" panose="020B0604030504040204" pitchFamily="34" charset="-120"/>
                <a:ea typeface="微軟正黑體" panose="020B0604030504040204" pitchFamily="34" charset="-120"/>
              </a:rPr>
              <a:t>科目與</a:t>
            </a:r>
            <a:r>
              <a:rPr kumimoji="1" lang="zh-TW" altLang="en-US" sz="3200" b="1" dirty="0">
                <a:solidFill>
                  <a:prstClr val="black"/>
                </a:solidFill>
                <a:latin typeface="微軟正黑體" panose="020B0604030504040204" pitchFamily="34" charset="-120"/>
                <a:ea typeface="微軟正黑體" panose="020B0604030504040204" pitchFamily="34" charset="-120"/>
              </a:rPr>
              <a:t>彈性學習</a:t>
            </a:r>
            <a:r>
              <a:rPr kumimoji="1" lang="zh-TW" altLang="en-US" sz="3200" b="1" dirty="0" smtClean="0">
                <a:solidFill>
                  <a:prstClr val="black"/>
                </a:solidFill>
                <a:latin typeface="微軟正黑體" panose="020B0604030504040204" pitchFamily="34" charset="-120"/>
                <a:ea typeface="微軟正黑體" panose="020B0604030504040204" pitchFamily="34" charset="-120"/>
              </a:rPr>
              <a:t>課程實施之</a:t>
            </a:r>
            <a:r>
              <a:rPr kumimoji="1" lang="zh-TW" altLang="en-US" sz="3200" b="1" dirty="0">
                <a:solidFill>
                  <a:prstClr val="black"/>
                </a:solidFill>
                <a:latin typeface="微軟正黑體" panose="020B0604030504040204" pitchFamily="34" charset="-120"/>
                <a:ea typeface="微軟正黑體" panose="020B0604030504040204" pitchFamily="34" charset="-120"/>
              </a:rPr>
              <a:t>關係</a:t>
            </a:r>
          </a:p>
        </p:txBody>
      </p:sp>
      <p:sp>
        <p:nvSpPr>
          <p:cNvPr id="5" name="甜甜圈 4"/>
          <p:cNvSpPr/>
          <p:nvPr/>
        </p:nvSpPr>
        <p:spPr>
          <a:xfrm>
            <a:off x="971600" y="801198"/>
            <a:ext cx="864096" cy="864096"/>
          </a:xfrm>
          <a:prstGeom prst="don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zh-TW" altLang="en-US">
              <a:solidFill>
                <a:prstClr val="black"/>
              </a:solidFill>
            </a:endParaRPr>
          </a:p>
        </p:txBody>
      </p:sp>
      <p:sp>
        <p:nvSpPr>
          <p:cNvPr id="6" name="橢圓 5"/>
          <p:cNvSpPr/>
          <p:nvPr/>
        </p:nvSpPr>
        <p:spPr>
          <a:xfrm>
            <a:off x="1286078" y="1969724"/>
            <a:ext cx="235140" cy="2351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zh-TW" altLang="en-US">
              <a:solidFill>
                <a:prstClr val="white"/>
              </a:solidFill>
            </a:endParaRPr>
          </a:p>
        </p:txBody>
      </p:sp>
      <p:cxnSp>
        <p:nvCxnSpPr>
          <p:cNvPr id="7" name="直線接點 6"/>
          <p:cNvCxnSpPr/>
          <p:nvPr/>
        </p:nvCxnSpPr>
        <p:spPr>
          <a:xfrm flipV="1">
            <a:off x="1403648" y="-32938"/>
            <a:ext cx="0" cy="948478"/>
          </a:xfrm>
          <a:prstGeom prst="line">
            <a:avLst/>
          </a:prstGeom>
          <a:ln w="38100">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8" name="直線接點 7"/>
          <p:cNvCxnSpPr/>
          <p:nvPr/>
        </p:nvCxnSpPr>
        <p:spPr>
          <a:xfrm flipV="1">
            <a:off x="1403648" y="1556792"/>
            <a:ext cx="0" cy="578854"/>
          </a:xfrm>
          <a:prstGeom prst="line">
            <a:avLst/>
          </a:prstGeom>
          <a:ln w="38100">
            <a:solidFill>
              <a:srgbClr val="FFC000"/>
            </a:solidFill>
          </a:ln>
        </p:spPr>
        <p:style>
          <a:lnRef idx="1">
            <a:schemeClr val="accent6"/>
          </a:lnRef>
          <a:fillRef idx="0">
            <a:schemeClr val="accent6"/>
          </a:fillRef>
          <a:effectRef idx="0">
            <a:schemeClr val="accent6"/>
          </a:effectRef>
          <a:fontRef idx="minor">
            <a:schemeClr val="tx1"/>
          </a:fontRef>
        </p:style>
      </p:cxnSp>
      <p:sp>
        <p:nvSpPr>
          <p:cNvPr id="9" name="橢圓 8"/>
          <p:cNvSpPr/>
          <p:nvPr/>
        </p:nvSpPr>
        <p:spPr>
          <a:xfrm>
            <a:off x="1286078" y="3429000"/>
            <a:ext cx="235140" cy="2351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zh-TW" altLang="en-US">
              <a:solidFill>
                <a:prstClr val="white"/>
              </a:solidFill>
            </a:endParaRPr>
          </a:p>
        </p:txBody>
      </p:sp>
      <p:sp>
        <p:nvSpPr>
          <p:cNvPr id="10" name="橢圓 9"/>
          <p:cNvSpPr/>
          <p:nvPr/>
        </p:nvSpPr>
        <p:spPr>
          <a:xfrm>
            <a:off x="1286078" y="4129964"/>
            <a:ext cx="235140" cy="2351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zh-TW" altLang="en-US">
              <a:solidFill>
                <a:prstClr val="white"/>
              </a:solidFill>
            </a:endParaRPr>
          </a:p>
        </p:txBody>
      </p:sp>
      <p:cxnSp>
        <p:nvCxnSpPr>
          <p:cNvPr id="11" name="直線接點 10"/>
          <p:cNvCxnSpPr/>
          <p:nvPr/>
        </p:nvCxnSpPr>
        <p:spPr>
          <a:xfrm flipV="1">
            <a:off x="1403648" y="5745852"/>
            <a:ext cx="0" cy="563468"/>
          </a:xfrm>
          <a:prstGeom prst="line">
            <a:avLst/>
          </a:prstGeom>
          <a:ln w="38100">
            <a:solidFill>
              <a:srgbClr val="FFC000"/>
            </a:solidFill>
          </a:ln>
        </p:spPr>
        <p:style>
          <a:lnRef idx="1">
            <a:schemeClr val="accent6"/>
          </a:lnRef>
          <a:fillRef idx="0">
            <a:schemeClr val="accent6"/>
          </a:fillRef>
          <a:effectRef idx="0">
            <a:schemeClr val="accent6"/>
          </a:effectRef>
          <a:fontRef idx="minor">
            <a:schemeClr val="tx1"/>
          </a:fontRef>
        </p:style>
      </p:cxnSp>
      <p:sp>
        <p:nvSpPr>
          <p:cNvPr id="12" name="橢圓 11"/>
          <p:cNvSpPr/>
          <p:nvPr/>
        </p:nvSpPr>
        <p:spPr>
          <a:xfrm>
            <a:off x="1286078" y="4869160"/>
            <a:ext cx="235140" cy="2351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zh-TW" altLang="en-US">
              <a:solidFill>
                <a:prstClr val="white"/>
              </a:solidFill>
            </a:endParaRPr>
          </a:p>
        </p:txBody>
      </p:sp>
      <p:sp>
        <p:nvSpPr>
          <p:cNvPr id="13" name="橢圓 12"/>
          <p:cNvSpPr/>
          <p:nvPr/>
        </p:nvSpPr>
        <p:spPr>
          <a:xfrm>
            <a:off x="1286078" y="5608400"/>
            <a:ext cx="235140" cy="2351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zh-TW" altLang="en-US">
              <a:solidFill>
                <a:prstClr val="white"/>
              </a:solidFill>
            </a:endParaRPr>
          </a:p>
        </p:txBody>
      </p:sp>
      <p:sp>
        <p:nvSpPr>
          <p:cNvPr id="14" name="矩形 13"/>
          <p:cNvSpPr/>
          <p:nvPr/>
        </p:nvSpPr>
        <p:spPr>
          <a:xfrm>
            <a:off x="1636251" y="859359"/>
            <a:ext cx="4572000" cy="707886"/>
          </a:xfrm>
          <a:prstGeom prst="rect">
            <a:avLst/>
          </a:prstGeom>
        </p:spPr>
        <p:txBody>
          <a:bodyPr>
            <a:spAutoFit/>
          </a:bodyPr>
          <a:lstStyle/>
          <a:p>
            <a:pPr eaLnBrk="0" fontAlgn="base" hangingPunct="0">
              <a:spcBef>
                <a:spcPct val="0"/>
              </a:spcBef>
              <a:spcAft>
                <a:spcPct val="0"/>
              </a:spcAft>
            </a:pPr>
            <a:r>
              <a:rPr kumimoji="1" lang="zh-TW" altLang="en-US" sz="4000" b="1" dirty="0" smtClean="0">
                <a:solidFill>
                  <a:prstClr val="black">
                    <a:lumMod val="95000"/>
                    <a:lumOff val="5000"/>
                  </a:prstClr>
                </a:solidFill>
                <a:latin typeface="微軟正黑體" panose="020B0604030504040204" pitchFamily="34" charset="-120"/>
                <a:ea typeface="微軟正黑體" panose="020B0604030504040204" pitchFamily="34" charset="-120"/>
              </a:rPr>
              <a:t>  目錄</a:t>
            </a:r>
            <a:endParaRPr kumimoji="1" lang="zh-TW" altLang="en-US" sz="4000" b="1" dirty="0">
              <a:solidFill>
                <a:prstClr val="black">
                  <a:lumMod val="95000"/>
                  <a:lumOff val="5000"/>
                </a:prst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1286078" y="2701186"/>
            <a:ext cx="235140" cy="2351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zh-TW" altLang="en-US">
              <a:solidFill>
                <a:prstClr val="white"/>
              </a:solidFill>
            </a:endParaRPr>
          </a:p>
        </p:txBody>
      </p:sp>
    </p:spTree>
    <p:extLst>
      <p:ext uri="{BB962C8B-B14F-4D97-AF65-F5344CB8AC3E}">
        <p14:creationId xmlns:p14="http://schemas.microsoft.com/office/powerpoint/2010/main" val="624523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a:p>
        </p:txBody>
      </p:sp>
      <p:sp>
        <p:nvSpPr>
          <p:cNvPr id="4" name="投影片編號版面配置區 1"/>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B1A9F38D-A629-45FB-9D21-7BB5BFA1994D}" type="slidenum">
              <a:rPr lang="zh-TW" altLang="en-US" sz="1200">
                <a:solidFill>
                  <a:srgbClr val="898989"/>
                </a:solidFill>
              </a:rPr>
              <a:pPr>
                <a:spcBef>
                  <a:spcPct val="0"/>
                </a:spcBef>
                <a:buFontTx/>
                <a:buNone/>
              </a:pPr>
              <a:t>20</a:t>
            </a:fld>
            <a:endParaRPr lang="zh-TW" altLang="en-US" sz="1200">
              <a:solidFill>
                <a:srgbClr val="898989"/>
              </a:solidFill>
            </a:endParaRPr>
          </a:p>
        </p:txBody>
      </p:sp>
      <p:sp>
        <p:nvSpPr>
          <p:cNvPr id="5" name="矩形 4"/>
          <p:cNvSpPr/>
          <p:nvPr/>
        </p:nvSpPr>
        <p:spPr>
          <a:xfrm>
            <a:off x="395288" y="2133600"/>
            <a:ext cx="2592387" cy="287972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 name="矩形 5"/>
          <p:cNvSpPr/>
          <p:nvPr/>
        </p:nvSpPr>
        <p:spPr>
          <a:xfrm>
            <a:off x="3276600" y="2133600"/>
            <a:ext cx="2590800" cy="2879725"/>
          </a:xfrm>
          <a:prstGeom prst="rect">
            <a:avLst/>
          </a:prstGeom>
          <a:solidFill>
            <a:srgbClr val="CC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p>
        </p:txBody>
      </p:sp>
      <p:sp>
        <p:nvSpPr>
          <p:cNvPr id="7" name="矩形 6"/>
          <p:cNvSpPr/>
          <p:nvPr/>
        </p:nvSpPr>
        <p:spPr>
          <a:xfrm>
            <a:off x="6156325" y="2133600"/>
            <a:ext cx="2592388" cy="2879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8" name="矩形 7"/>
          <p:cNvSpPr/>
          <p:nvPr/>
        </p:nvSpPr>
        <p:spPr>
          <a:xfrm>
            <a:off x="1187450" y="692150"/>
            <a:ext cx="6697663" cy="936625"/>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zh-TW" altLang="en-US" sz="3600" dirty="0">
                <a:ea typeface="文鼎海報體" pitchFamily="49" charset="-120"/>
              </a:rPr>
              <a:t>你喜歡哪一種顏色</a:t>
            </a:r>
            <a:r>
              <a:rPr lang="en-US" altLang="zh-TW" sz="3600" dirty="0">
                <a:ea typeface="文鼎海報體" pitchFamily="49" charset="-120"/>
              </a:rPr>
              <a:t>?</a:t>
            </a:r>
            <a:endParaRPr lang="zh-TW" altLang="en-US" sz="3600" dirty="0">
              <a:ea typeface="文鼎海報體" pitchFamily="49" charset="-120"/>
            </a:endParaRPr>
          </a:p>
        </p:txBody>
      </p:sp>
      <p:sp>
        <p:nvSpPr>
          <p:cNvPr id="9" name="矩形 8"/>
          <p:cNvSpPr/>
          <p:nvPr/>
        </p:nvSpPr>
        <p:spPr>
          <a:xfrm>
            <a:off x="3276600" y="5229225"/>
            <a:ext cx="2519363" cy="1295400"/>
          </a:xfrm>
          <a:prstGeom prst="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ja-JP" altLang="en-US" dirty="0">
                <a:latin typeface="+mj-ea"/>
                <a:ea typeface="+mj-ea"/>
                <a:cs typeface="文鼎水管體" pitchFamily="49" charset="-120"/>
              </a:rPr>
              <a:t>幽默性格與人容易相處 ・文才洋溢很好跟人攀談 ・好奇心旺盛 ・有著観察力、分析力</a:t>
            </a:r>
            <a:r>
              <a:rPr lang="ja-JP" altLang="en-US" dirty="0"/>
              <a:t>、</a:t>
            </a:r>
            <a:endParaRPr lang="zh-TW" altLang="en-US" dirty="0"/>
          </a:p>
        </p:txBody>
      </p:sp>
      <p:sp>
        <p:nvSpPr>
          <p:cNvPr id="10" name="矩形 9"/>
          <p:cNvSpPr/>
          <p:nvPr/>
        </p:nvSpPr>
        <p:spPr>
          <a:xfrm>
            <a:off x="468313" y="5229225"/>
            <a:ext cx="2519362" cy="1368425"/>
          </a:xfrm>
          <a:prstGeom prst="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dirty="0">
                <a:latin typeface="+mn-ea"/>
              </a:rPr>
              <a:t>「自尊心高、聰穎能幹。」 什麼事情都能掌握 </a:t>
            </a:r>
            <a:r>
              <a:rPr lang="zh-TW" altLang="en-US" dirty="0">
                <a:latin typeface="+mn-ea"/>
              </a:rPr>
              <a:t>，</a:t>
            </a:r>
            <a:r>
              <a:rPr lang="ja-JP" altLang="en-US" dirty="0">
                <a:latin typeface="+mn-ea"/>
              </a:rPr>
              <a:t>什麼工作都能執行 </a:t>
            </a:r>
            <a:r>
              <a:rPr lang="zh-TW" altLang="en-US" dirty="0">
                <a:latin typeface="+mn-ea"/>
              </a:rPr>
              <a:t>。</a:t>
            </a:r>
          </a:p>
        </p:txBody>
      </p:sp>
      <p:sp>
        <p:nvSpPr>
          <p:cNvPr id="11" name="矩形 10"/>
          <p:cNvSpPr/>
          <p:nvPr/>
        </p:nvSpPr>
        <p:spPr>
          <a:xfrm>
            <a:off x="6227763" y="5229225"/>
            <a:ext cx="2520950" cy="136842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eaLnBrk="1" hangingPunct="1">
              <a:defRPr/>
            </a:pPr>
            <a:r>
              <a:rPr lang="ja-JP" altLang="en-US" dirty="0"/>
              <a:t>「比起默默幫助別人、更適合在人面前工作。」 </a:t>
            </a:r>
            <a:endParaRPr lang="zh-TW" altLang="en-US" dirty="0">
              <a:latin typeface="+mn-ea"/>
            </a:endParaRPr>
          </a:p>
        </p:txBody>
      </p:sp>
    </p:spTree>
    <p:extLst>
      <p:ext uri="{BB962C8B-B14F-4D97-AF65-F5344CB8AC3E}">
        <p14:creationId xmlns:p14="http://schemas.microsoft.com/office/powerpoint/2010/main" val="156874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hape 471"/>
          <p:cNvSpPr>
            <a:spLocks noGrp="1"/>
          </p:cNvSpPr>
          <p:nvPr>
            <p:ph type="title"/>
          </p:nvPr>
        </p:nvSpPr>
        <p:spPr>
          <a:xfrm>
            <a:off x="2157214" y="518320"/>
            <a:ext cx="5485532" cy="702469"/>
          </a:xfrm>
        </p:spPr>
        <p:txBody>
          <a:bodyPr vert="horz" wrap="square" lIns="68569" tIns="34275" rIns="68569" bIns="34275" numCol="1" anchor="ctr" anchorCtr="0" compatLnSpc="1">
            <a:prstTxWarp prst="textNoShape">
              <a:avLst/>
            </a:prstTxWarp>
          </a:bodyPr>
          <a:lstStyle/>
          <a:p>
            <a:pPr algn="l" eaLnBrk="1" hangingPunct="1">
              <a:buSzPct val="25000"/>
            </a:pPr>
            <a:r>
              <a:rPr lang="zh-TW" altLang="en-US" sz="4400" b="1" dirty="0" smtClean="0">
                <a:solidFill>
                  <a:schemeClr val="accent2">
                    <a:lumMod val="75000"/>
                  </a:schemeClr>
                </a:solidFill>
                <a:latin typeface="Microsoft JhengHei" charset="-120"/>
                <a:ea typeface="Microsoft JhengHei" charset="-120"/>
                <a:cs typeface="Microsoft JhengHei" charset="-120"/>
                <a:sym typeface="Arial" pitchFamily="34" charset="0"/>
              </a:rPr>
              <a:t>二、</a:t>
            </a:r>
            <a:r>
              <a:rPr lang="en-US" altLang="zh-TW" sz="4400" b="1" dirty="0" err="1" smtClean="0">
                <a:solidFill>
                  <a:schemeClr val="accent2">
                    <a:lumMod val="75000"/>
                  </a:schemeClr>
                </a:solidFill>
                <a:latin typeface="Microsoft JhengHei" charset="-120"/>
                <a:ea typeface="Microsoft JhengHei" charset="-120"/>
                <a:cs typeface="Microsoft JhengHei" charset="-120"/>
                <a:sym typeface="Arial" pitchFamily="34" charset="0"/>
              </a:rPr>
              <a:t>總綱的基本理念</a:t>
            </a:r>
            <a:endParaRPr lang="en-US" altLang="zh-TW" sz="4400" b="1" dirty="0">
              <a:solidFill>
                <a:schemeClr val="accent2">
                  <a:lumMod val="75000"/>
                </a:schemeClr>
              </a:solidFill>
              <a:latin typeface="Microsoft JhengHei" charset="-120"/>
              <a:ea typeface="Microsoft JhengHei" charset="-120"/>
              <a:cs typeface="Microsoft JhengHei" charset="-120"/>
              <a:sym typeface="Arial" pitchFamily="34" charset="0"/>
            </a:endParaRPr>
          </a:p>
        </p:txBody>
      </p:sp>
      <p:sp>
        <p:nvSpPr>
          <p:cNvPr id="48131" name="投影片編號版面配置區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2400">
                <a:solidFill>
                  <a:schemeClr val="tx1"/>
                </a:solidFill>
                <a:latin typeface="Calibri" pitchFamily="34" charset="0"/>
                <a:ea typeface="新細明體" pitchFamily="18" charset="-120"/>
              </a:defRPr>
            </a:lvl1pPr>
            <a:lvl2pPr marL="557199" indent="-214308">
              <a:spcBef>
                <a:spcPct val="20000"/>
              </a:spcBef>
              <a:buFont typeface="Arial" pitchFamily="34" charset="0"/>
              <a:buChar char="–"/>
              <a:defRPr sz="2100">
                <a:solidFill>
                  <a:schemeClr val="tx1"/>
                </a:solidFill>
                <a:latin typeface="Calibri" pitchFamily="34" charset="0"/>
                <a:ea typeface="新細明體" pitchFamily="18" charset="-120"/>
              </a:defRPr>
            </a:lvl2pPr>
            <a:lvl3pPr marL="857228" indent="-171446">
              <a:spcBef>
                <a:spcPct val="20000"/>
              </a:spcBef>
              <a:buFont typeface="Arial" pitchFamily="34" charset="0"/>
              <a:buChar char="•"/>
              <a:defRPr sz="1800">
                <a:solidFill>
                  <a:schemeClr val="tx1"/>
                </a:solidFill>
                <a:latin typeface="Calibri" pitchFamily="34" charset="0"/>
                <a:ea typeface="新細明體" pitchFamily="18" charset="-120"/>
              </a:defRPr>
            </a:lvl3pPr>
            <a:lvl4pPr marL="1200120" indent="-171446">
              <a:spcBef>
                <a:spcPct val="20000"/>
              </a:spcBef>
              <a:buFont typeface="Arial" pitchFamily="34" charset="0"/>
              <a:buChar char="–"/>
              <a:defRPr sz="1500">
                <a:solidFill>
                  <a:schemeClr val="tx1"/>
                </a:solidFill>
                <a:latin typeface="Calibri" pitchFamily="34" charset="0"/>
                <a:ea typeface="新細明體" pitchFamily="18" charset="-120"/>
              </a:defRPr>
            </a:lvl4pPr>
            <a:lvl5pPr marL="1543012" indent="-171446">
              <a:spcBef>
                <a:spcPct val="20000"/>
              </a:spcBef>
              <a:buFont typeface="Arial" pitchFamily="34" charset="0"/>
              <a:buChar char="»"/>
              <a:defRPr sz="1500">
                <a:solidFill>
                  <a:schemeClr val="tx1"/>
                </a:solidFill>
                <a:latin typeface="Calibri" pitchFamily="34" charset="0"/>
                <a:ea typeface="新細明體" pitchFamily="18" charset="-120"/>
              </a:defRPr>
            </a:lvl5pPr>
            <a:lvl6pPr marL="1885903" indent="-171446" eaLnBrk="0" fontAlgn="base" hangingPunct="0">
              <a:spcBef>
                <a:spcPct val="20000"/>
              </a:spcBef>
              <a:spcAft>
                <a:spcPct val="0"/>
              </a:spcAft>
              <a:buFont typeface="Arial" pitchFamily="34" charset="0"/>
              <a:buChar char="»"/>
              <a:defRPr sz="1500">
                <a:solidFill>
                  <a:schemeClr val="tx1"/>
                </a:solidFill>
                <a:latin typeface="Calibri" pitchFamily="34" charset="0"/>
                <a:ea typeface="新細明體" pitchFamily="18" charset="-120"/>
              </a:defRPr>
            </a:lvl6pPr>
            <a:lvl7pPr marL="2228795" indent="-171446" eaLnBrk="0" fontAlgn="base" hangingPunct="0">
              <a:spcBef>
                <a:spcPct val="20000"/>
              </a:spcBef>
              <a:spcAft>
                <a:spcPct val="0"/>
              </a:spcAft>
              <a:buFont typeface="Arial" pitchFamily="34" charset="0"/>
              <a:buChar char="»"/>
              <a:defRPr sz="1500">
                <a:solidFill>
                  <a:schemeClr val="tx1"/>
                </a:solidFill>
                <a:latin typeface="Calibri" pitchFamily="34" charset="0"/>
                <a:ea typeface="新細明體" pitchFamily="18" charset="-120"/>
              </a:defRPr>
            </a:lvl7pPr>
            <a:lvl8pPr marL="2571686" indent="-171446" eaLnBrk="0" fontAlgn="base" hangingPunct="0">
              <a:spcBef>
                <a:spcPct val="20000"/>
              </a:spcBef>
              <a:spcAft>
                <a:spcPct val="0"/>
              </a:spcAft>
              <a:buFont typeface="Arial" pitchFamily="34" charset="0"/>
              <a:buChar char="»"/>
              <a:defRPr sz="1500">
                <a:solidFill>
                  <a:schemeClr val="tx1"/>
                </a:solidFill>
                <a:latin typeface="Calibri" pitchFamily="34" charset="0"/>
                <a:ea typeface="新細明體" pitchFamily="18" charset="-120"/>
              </a:defRPr>
            </a:lvl8pPr>
            <a:lvl9pPr marL="2914577" indent="-171446" eaLnBrk="0" fontAlgn="base" hangingPunct="0">
              <a:spcBef>
                <a:spcPct val="20000"/>
              </a:spcBef>
              <a:spcAft>
                <a:spcPct val="0"/>
              </a:spcAft>
              <a:buFont typeface="Arial" pitchFamily="34" charset="0"/>
              <a:buChar char="»"/>
              <a:defRPr sz="1500">
                <a:solidFill>
                  <a:schemeClr val="tx1"/>
                </a:solidFill>
                <a:latin typeface="Calibri" pitchFamily="34" charset="0"/>
                <a:ea typeface="新細明體" pitchFamily="18" charset="-120"/>
              </a:defRPr>
            </a:lvl9pPr>
          </a:lstStyle>
          <a:p>
            <a:pPr>
              <a:spcBef>
                <a:spcPct val="0"/>
              </a:spcBef>
              <a:buFontTx/>
              <a:buNone/>
            </a:pPr>
            <a:fld id="{80B48FE6-1051-426A-9515-C09F32B0545D}" type="slidenum">
              <a:rPr lang="zh-TW" altLang="en-US" sz="900">
                <a:solidFill>
                  <a:srgbClr val="898989"/>
                </a:solidFill>
                <a:latin typeface="標楷體" pitchFamily="65" charset="-120"/>
                <a:ea typeface="標楷體" pitchFamily="65" charset="-120"/>
                <a:cs typeface="Times New Roman" pitchFamily="18" charset="0"/>
              </a:rPr>
              <a:pPr>
                <a:spcBef>
                  <a:spcPct val="0"/>
                </a:spcBef>
                <a:buFontTx/>
                <a:buNone/>
              </a:pPr>
              <a:t>21</a:t>
            </a:fld>
            <a:endParaRPr lang="en-US" altLang="zh-TW" sz="900">
              <a:solidFill>
                <a:srgbClr val="898989"/>
              </a:solidFill>
              <a:latin typeface="標楷體" pitchFamily="65" charset="-120"/>
              <a:ea typeface="標楷體" pitchFamily="65" charset="-120"/>
              <a:cs typeface="Times New Roman" pitchFamily="18" charset="0"/>
            </a:endParaRPr>
          </a:p>
        </p:txBody>
      </p:sp>
      <p:pic>
        <p:nvPicPr>
          <p:cNvPr id="48132" name="Shape 472"/>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100" y="2269198"/>
            <a:ext cx="7589839" cy="182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Shape 473"/>
          <p:cNvSpPr txBox="1">
            <a:spLocks noChangeArrowheads="1"/>
          </p:cNvSpPr>
          <p:nvPr/>
        </p:nvSpPr>
        <p:spPr bwMode="auto">
          <a:xfrm>
            <a:off x="1458915" y="1695266"/>
            <a:ext cx="1706400" cy="5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Clr>
                <a:srgbClr val="CC0000"/>
              </a:buClr>
              <a:buSzPct val="25000"/>
              <a:buFont typeface="Arial" pitchFamily="34" charset="0"/>
              <a:buNone/>
            </a:pPr>
            <a:r>
              <a:rPr lang="en-US" altLang="zh-TW" sz="3600" b="1" dirty="0">
                <a:solidFill>
                  <a:srgbClr val="0000FF"/>
                </a:solidFill>
                <a:latin typeface="Microsoft JhengHei" charset="-120"/>
                <a:ea typeface="Microsoft JhengHei" charset="-120"/>
                <a:cs typeface="Microsoft JhengHei" charset="-120"/>
                <a:sym typeface="Arial" pitchFamily="34" charset="0"/>
              </a:rPr>
              <a:t>自  發</a:t>
            </a:r>
          </a:p>
        </p:txBody>
      </p:sp>
      <p:sp>
        <p:nvSpPr>
          <p:cNvPr id="241669" name="Shape 474"/>
          <p:cNvSpPr txBox="1">
            <a:spLocks noChangeArrowheads="1"/>
          </p:cNvSpPr>
          <p:nvPr/>
        </p:nvSpPr>
        <p:spPr bwMode="auto">
          <a:xfrm>
            <a:off x="3996529" y="1692437"/>
            <a:ext cx="1704975" cy="577453"/>
          </a:xfrm>
          <a:prstGeom prst="rect">
            <a:avLst/>
          </a:prstGeom>
          <a:noFill/>
          <a:ln w="9525">
            <a:noFill/>
            <a:miter lim="800000"/>
            <a:headEnd/>
            <a:tailEnd/>
          </a:ln>
        </p:spPr>
        <p:txBody>
          <a:bodyPr lIns="68569" tIns="68569" rIns="68569" bIns="68569" anchor="ctr"/>
          <a:lstStyle/>
          <a:p>
            <a:pPr algn="ctr">
              <a:buClr>
                <a:srgbClr val="CC0000"/>
              </a:buClr>
              <a:buSzPct val="25000"/>
              <a:buFont typeface="Arial" charset="0"/>
              <a:buNone/>
              <a:defRPr/>
            </a:pPr>
            <a:r>
              <a:rPr lang="en-US" sz="3600" b="1" dirty="0">
                <a:solidFill>
                  <a:srgbClr val="F79646">
                    <a:lumMod val="75000"/>
                  </a:srgbClr>
                </a:solidFill>
                <a:latin typeface="Microsoft JhengHei" charset="-120"/>
                <a:ea typeface="Microsoft JhengHei" charset="-120"/>
                <a:cs typeface="Microsoft JhengHei" charset="-120"/>
                <a:sym typeface="Arial" charset="0"/>
              </a:rPr>
              <a:t>互  動</a:t>
            </a:r>
          </a:p>
        </p:txBody>
      </p:sp>
      <p:sp>
        <p:nvSpPr>
          <p:cNvPr id="48135" name="Shape 475"/>
          <p:cNvSpPr txBox="1">
            <a:spLocks noChangeArrowheads="1"/>
          </p:cNvSpPr>
          <p:nvPr/>
        </p:nvSpPr>
        <p:spPr bwMode="auto">
          <a:xfrm>
            <a:off x="6522640" y="1691745"/>
            <a:ext cx="1706563" cy="57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Clr>
                <a:srgbClr val="CC0000"/>
              </a:buClr>
              <a:buSzPct val="25000"/>
              <a:buFont typeface="Arial" pitchFamily="34" charset="0"/>
              <a:buNone/>
            </a:pPr>
            <a:r>
              <a:rPr lang="en-US" altLang="zh-TW" sz="3600" b="1" dirty="0">
                <a:solidFill>
                  <a:srgbClr val="C00000"/>
                </a:solidFill>
                <a:latin typeface="Microsoft JhengHei" charset="-120"/>
                <a:ea typeface="Microsoft JhengHei" charset="-120"/>
                <a:cs typeface="Microsoft JhengHei" charset="-120"/>
                <a:sym typeface="Arial" pitchFamily="34" charset="0"/>
              </a:rPr>
              <a:t>共  好</a:t>
            </a:r>
          </a:p>
        </p:txBody>
      </p:sp>
      <p:sp>
        <p:nvSpPr>
          <p:cNvPr id="48136" name="Shape 476"/>
          <p:cNvSpPr txBox="1">
            <a:spLocks noChangeArrowheads="1"/>
          </p:cNvSpPr>
          <p:nvPr/>
        </p:nvSpPr>
        <p:spPr bwMode="auto">
          <a:xfrm>
            <a:off x="1187354" y="4148896"/>
            <a:ext cx="2238233" cy="96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Clr>
                <a:srgbClr val="000000"/>
              </a:buClr>
              <a:buSzPct val="25000"/>
              <a:buFont typeface="Arial" pitchFamily="34" charset="0"/>
              <a:buNone/>
            </a:pPr>
            <a:r>
              <a:rPr lang="en-US" altLang="zh-TW" sz="3000" b="1" dirty="0" err="1" smtClean="0">
                <a:solidFill>
                  <a:srgbClr val="002060"/>
                </a:solidFill>
                <a:latin typeface="Microsoft JhengHei" charset="-120"/>
                <a:ea typeface="Microsoft JhengHei" charset="-120"/>
                <a:cs typeface="Microsoft JhengHei" charset="-120"/>
                <a:sym typeface="Arial" pitchFamily="34" charset="0"/>
              </a:rPr>
              <a:t>有意願</a:t>
            </a:r>
            <a:endParaRPr lang="en-US" altLang="zh-TW" sz="3000" b="1" dirty="0">
              <a:solidFill>
                <a:srgbClr val="002060"/>
              </a:solidFill>
              <a:latin typeface="Microsoft JhengHei" charset="-120"/>
              <a:ea typeface="Microsoft JhengHei" charset="-120"/>
              <a:cs typeface="Microsoft JhengHei" charset="-120"/>
              <a:sym typeface="Arial" pitchFamily="34" charset="0"/>
            </a:endParaRPr>
          </a:p>
          <a:p>
            <a:pPr algn="ctr">
              <a:spcBef>
                <a:spcPct val="0"/>
              </a:spcBef>
              <a:buClr>
                <a:srgbClr val="000000"/>
              </a:buClr>
              <a:buSzPct val="25000"/>
              <a:buFont typeface="Arial" pitchFamily="34" charset="0"/>
              <a:buNone/>
            </a:pPr>
            <a:r>
              <a:rPr lang="en-US" altLang="zh-TW" sz="3000" b="1" dirty="0" err="1" smtClean="0">
                <a:solidFill>
                  <a:srgbClr val="002060"/>
                </a:solidFill>
                <a:latin typeface="Microsoft JhengHei" charset="-120"/>
                <a:ea typeface="Microsoft JhengHei" charset="-120"/>
                <a:cs typeface="Microsoft JhengHei" charset="-120"/>
                <a:sym typeface="Arial" pitchFamily="34" charset="0"/>
              </a:rPr>
              <a:t>有動力</a:t>
            </a:r>
            <a:endParaRPr lang="en-US" altLang="zh-TW" sz="3000" b="1" dirty="0">
              <a:solidFill>
                <a:srgbClr val="002060"/>
              </a:solidFill>
              <a:latin typeface="Microsoft JhengHei" charset="-120"/>
              <a:ea typeface="Microsoft JhengHei" charset="-120"/>
              <a:cs typeface="Microsoft JhengHei" charset="-120"/>
              <a:sym typeface="Arial" pitchFamily="34" charset="0"/>
            </a:endParaRPr>
          </a:p>
        </p:txBody>
      </p:sp>
      <p:sp>
        <p:nvSpPr>
          <p:cNvPr id="241672" name="Shape 477"/>
          <p:cNvSpPr txBox="1">
            <a:spLocks noChangeArrowheads="1"/>
          </p:cNvSpPr>
          <p:nvPr/>
        </p:nvSpPr>
        <p:spPr bwMode="auto">
          <a:xfrm>
            <a:off x="3736183" y="4148895"/>
            <a:ext cx="2241535" cy="965483"/>
          </a:xfrm>
          <a:prstGeom prst="rect">
            <a:avLst/>
          </a:prstGeom>
          <a:noFill/>
          <a:ln w="9525">
            <a:noFill/>
            <a:miter lim="800000"/>
            <a:headEnd/>
            <a:tailEnd/>
          </a:ln>
        </p:spPr>
        <p:txBody>
          <a:bodyPr lIns="68569" tIns="68569" rIns="68569" bIns="68569" anchor="ctr"/>
          <a:lstStyle/>
          <a:p>
            <a:pPr algn="ctr">
              <a:buClr>
                <a:srgbClr val="000000"/>
              </a:buClr>
              <a:buSzPct val="25000"/>
              <a:buFont typeface="Arial" charset="0"/>
              <a:buNone/>
              <a:defRPr/>
            </a:pPr>
            <a:r>
              <a:rPr lang="en-US" sz="3000" b="1" dirty="0" err="1" smtClean="0">
                <a:solidFill>
                  <a:srgbClr val="F79646">
                    <a:lumMod val="50000"/>
                  </a:srgbClr>
                </a:solidFill>
                <a:latin typeface="Microsoft JhengHei" charset="-120"/>
                <a:ea typeface="Microsoft JhengHei" charset="-120"/>
                <a:cs typeface="Microsoft JhengHei" charset="-120"/>
                <a:sym typeface="Arial" charset="0"/>
              </a:rPr>
              <a:t>有方法</a:t>
            </a:r>
            <a:endParaRPr lang="en-US" sz="3000" b="1" dirty="0">
              <a:solidFill>
                <a:srgbClr val="F79646">
                  <a:lumMod val="50000"/>
                </a:srgbClr>
              </a:solidFill>
              <a:latin typeface="Microsoft JhengHei" charset="-120"/>
              <a:ea typeface="Microsoft JhengHei" charset="-120"/>
              <a:cs typeface="Microsoft JhengHei" charset="-120"/>
              <a:sym typeface="Arial" charset="0"/>
            </a:endParaRPr>
          </a:p>
          <a:p>
            <a:pPr algn="ctr">
              <a:buClr>
                <a:srgbClr val="000000"/>
              </a:buClr>
              <a:buSzPct val="25000"/>
              <a:buFont typeface="Arial" charset="0"/>
              <a:buNone/>
              <a:defRPr/>
            </a:pPr>
            <a:r>
              <a:rPr lang="en-US" sz="3000" b="1" dirty="0" err="1" smtClean="0">
                <a:solidFill>
                  <a:srgbClr val="F79646">
                    <a:lumMod val="50000"/>
                  </a:srgbClr>
                </a:solidFill>
                <a:latin typeface="Microsoft JhengHei" charset="-120"/>
                <a:ea typeface="Microsoft JhengHei" charset="-120"/>
                <a:cs typeface="Microsoft JhengHei" charset="-120"/>
                <a:sym typeface="Arial" charset="0"/>
              </a:rPr>
              <a:t>有知識</a:t>
            </a:r>
            <a:endParaRPr lang="en-US" sz="3000" b="1" dirty="0">
              <a:solidFill>
                <a:srgbClr val="F79646">
                  <a:lumMod val="50000"/>
                </a:srgbClr>
              </a:solidFill>
              <a:latin typeface="Microsoft JhengHei" charset="-120"/>
              <a:ea typeface="Microsoft JhengHei" charset="-120"/>
              <a:cs typeface="Microsoft JhengHei" charset="-120"/>
              <a:sym typeface="Arial" charset="0"/>
            </a:endParaRPr>
          </a:p>
        </p:txBody>
      </p:sp>
      <p:sp>
        <p:nvSpPr>
          <p:cNvPr id="48138" name="Shape 478"/>
          <p:cNvSpPr txBox="1">
            <a:spLocks noChangeArrowheads="1"/>
          </p:cNvSpPr>
          <p:nvPr/>
        </p:nvSpPr>
        <p:spPr bwMode="auto">
          <a:xfrm>
            <a:off x="6272015" y="4152070"/>
            <a:ext cx="2135005" cy="96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SzPct val="25000"/>
              <a:buFontTx/>
              <a:buNone/>
            </a:pPr>
            <a:r>
              <a:rPr lang="en-US" altLang="zh-TW" sz="3000" b="1" dirty="0" err="1" smtClean="0">
                <a:solidFill>
                  <a:srgbClr val="920000"/>
                </a:solidFill>
                <a:latin typeface="Microsoft JhengHei" charset="-120"/>
                <a:ea typeface="Microsoft JhengHei" charset="-120"/>
                <a:cs typeface="Microsoft JhengHei" charset="-120"/>
                <a:sym typeface="Arial" pitchFamily="34" charset="0"/>
              </a:rPr>
              <a:t>有善念</a:t>
            </a:r>
            <a:endParaRPr lang="en-US" altLang="zh-TW" sz="3000" b="1" dirty="0">
              <a:solidFill>
                <a:srgbClr val="920000"/>
              </a:solidFill>
              <a:latin typeface="Microsoft JhengHei" charset="-120"/>
              <a:ea typeface="Microsoft JhengHei" charset="-120"/>
              <a:cs typeface="Microsoft JhengHei" charset="-120"/>
              <a:sym typeface="Arial" pitchFamily="34" charset="0"/>
            </a:endParaRPr>
          </a:p>
          <a:p>
            <a:pPr algn="ctr">
              <a:spcBef>
                <a:spcPct val="0"/>
              </a:spcBef>
              <a:buSzPct val="25000"/>
              <a:buFontTx/>
              <a:buNone/>
            </a:pPr>
            <a:r>
              <a:rPr lang="en-US" altLang="zh-TW" sz="3000" b="1" dirty="0" err="1" smtClean="0">
                <a:solidFill>
                  <a:srgbClr val="920000"/>
                </a:solidFill>
                <a:latin typeface="Microsoft JhengHei" charset="-120"/>
                <a:ea typeface="Microsoft JhengHei" charset="-120"/>
                <a:cs typeface="Microsoft JhengHei" charset="-120"/>
                <a:sym typeface="Arial" pitchFamily="34" charset="0"/>
              </a:rPr>
              <a:t>能活用</a:t>
            </a:r>
            <a:endParaRPr lang="en-US" altLang="zh-TW" sz="3000" b="1" dirty="0">
              <a:solidFill>
                <a:srgbClr val="920000"/>
              </a:solidFill>
              <a:latin typeface="Microsoft JhengHei" charset="-120"/>
              <a:ea typeface="Microsoft JhengHei" charset="-120"/>
              <a:cs typeface="Microsoft JhengHei" charset="-120"/>
              <a:sym typeface="Arial" pitchFamily="34" charset="0"/>
            </a:endParaRPr>
          </a:p>
        </p:txBody>
      </p:sp>
    </p:spTree>
    <p:extLst>
      <p:ext uri="{BB962C8B-B14F-4D97-AF65-F5344CB8AC3E}">
        <p14:creationId xmlns:p14="http://schemas.microsoft.com/office/powerpoint/2010/main" val="1979010125"/>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投影片編號版面配置區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2400">
                <a:solidFill>
                  <a:schemeClr val="tx1"/>
                </a:solidFill>
                <a:latin typeface="Calibri" pitchFamily="34" charset="0"/>
                <a:ea typeface="新細明體" pitchFamily="18" charset="-120"/>
              </a:defRPr>
            </a:lvl1pPr>
            <a:lvl2pPr marL="557199" indent="-214308">
              <a:spcBef>
                <a:spcPct val="20000"/>
              </a:spcBef>
              <a:buFont typeface="Arial" pitchFamily="34" charset="0"/>
              <a:buChar char="–"/>
              <a:defRPr sz="2100">
                <a:solidFill>
                  <a:schemeClr val="tx1"/>
                </a:solidFill>
                <a:latin typeface="Calibri" pitchFamily="34" charset="0"/>
                <a:ea typeface="新細明體" pitchFamily="18" charset="-120"/>
              </a:defRPr>
            </a:lvl2pPr>
            <a:lvl3pPr marL="857228" indent="-171446">
              <a:spcBef>
                <a:spcPct val="20000"/>
              </a:spcBef>
              <a:buFont typeface="Arial" pitchFamily="34" charset="0"/>
              <a:buChar char="•"/>
              <a:defRPr sz="1800">
                <a:solidFill>
                  <a:schemeClr val="tx1"/>
                </a:solidFill>
                <a:latin typeface="Calibri" pitchFamily="34" charset="0"/>
                <a:ea typeface="新細明體" pitchFamily="18" charset="-120"/>
              </a:defRPr>
            </a:lvl3pPr>
            <a:lvl4pPr marL="1200120" indent="-171446">
              <a:spcBef>
                <a:spcPct val="20000"/>
              </a:spcBef>
              <a:buFont typeface="Arial" pitchFamily="34" charset="0"/>
              <a:buChar char="–"/>
              <a:defRPr sz="1500">
                <a:solidFill>
                  <a:schemeClr val="tx1"/>
                </a:solidFill>
                <a:latin typeface="Calibri" pitchFamily="34" charset="0"/>
                <a:ea typeface="新細明體" pitchFamily="18" charset="-120"/>
              </a:defRPr>
            </a:lvl4pPr>
            <a:lvl5pPr marL="1543012" indent="-171446">
              <a:spcBef>
                <a:spcPct val="20000"/>
              </a:spcBef>
              <a:buFont typeface="Arial" pitchFamily="34" charset="0"/>
              <a:buChar char="»"/>
              <a:defRPr sz="1500">
                <a:solidFill>
                  <a:schemeClr val="tx1"/>
                </a:solidFill>
                <a:latin typeface="Calibri" pitchFamily="34" charset="0"/>
                <a:ea typeface="新細明體" pitchFamily="18" charset="-120"/>
              </a:defRPr>
            </a:lvl5pPr>
            <a:lvl6pPr marL="1885903" indent="-171446" eaLnBrk="0" fontAlgn="base" hangingPunct="0">
              <a:spcBef>
                <a:spcPct val="20000"/>
              </a:spcBef>
              <a:spcAft>
                <a:spcPct val="0"/>
              </a:spcAft>
              <a:buFont typeface="Arial" pitchFamily="34" charset="0"/>
              <a:buChar char="»"/>
              <a:defRPr sz="1500">
                <a:solidFill>
                  <a:schemeClr val="tx1"/>
                </a:solidFill>
                <a:latin typeface="Calibri" pitchFamily="34" charset="0"/>
                <a:ea typeface="新細明體" pitchFamily="18" charset="-120"/>
              </a:defRPr>
            </a:lvl6pPr>
            <a:lvl7pPr marL="2228795" indent="-171446" eaLnBrk="0" fontAlgn="base" hangingPunct="0">
              <a:spcBef>
                <a:spcPct val="20000"/>
              </a:spcBef>
              <a:spcAft>
                <a:spcPct val="0"/>
              </a:spcAft>
              <a:buFont typeface="Arial" pitchFamily="34" charset="0"/>
              <a:buChar char="»"/>
              <a:defRPr sz="1500">
                <a:solidFill>
                  <a:schemeClr val="tx1"/>
                </a:solidFill>
                <a:latin typeface="Calibri" pitchFamily="34" charset="0"/>
                <a:ea typeface="新細明體" pitchFamily="18" charset="-120"/>
              </a:defRPr>
            </a:lvl7pPr>
            <a:lvl8pPr marL="2571686" indent="-171446" eaLnBrk="0" fontAlgn="base" hangingPunct="0">
              <a:spcBef>
                <a:spcPct val="20000"/>
              </a:spcBef>
              <a:spcAft>
                <a:spcPct val="0"/>
              </a:spcAft>
              <a:buFont typeface="Arial" pitchFamily="34" charset="0"/>
              <a:buChar char="»"/>
              <a:defRPr sz="1500">
                <a:solidFill>
                  <a:schemeClr val="tx1"/>
                </a:solidFill>
                <a:latin typeface="Calibri" pitchFamily="34" charset="0"/>
                <a:ea typeface="新細明體" pitchFamily="18" charset="-120"/>
              </a:defRPr>
            </a:lvl8pPr>
            <a:lvl9pPr marL="2914577" indent="-171446" eaLnBrk="0" fontAlgn="base" hangingPunct="0">
              <a:spcBef>
                <a:spcPct val="20000"/>
              </a:spcBef>
              <a:spcAft>
                <a:spcPct val="0"/>
              </a:spcAft>
              <a:buFont typeface="Arial" pitchFamily="34" charset="0"/>
              <a:buChar char="»"/>
              <a:defRPr sz="1500">
                <a:solidFill>
                  <a:schemeClr val="tx1"/>
                </a:solidFill>
                <a:latin typeface="Calibri" pitchFamily="34" charset="0"/>
                <a:ea typeface="新細明體" pitchFamily="18" charset="-120"/>
              </a:defRPr>
            </a:lvl9pPr>
          </a:lstStyle>
          <a:p>
            <a:pPr>
              <a:spcBef>
                <a:spcPct val="0"/>
              </a:spcBef>
              <a:buFontTx/>
              <a:buNone/>
            </a:pPr>
            <a:fld id="{DEB8CEB3-75A6-4868-85AD-BB5789A51380}" type="slidenum">
              <a:rPr lang="zh-TW" altLang="en-US" sz="900">
                <a:solidFill>
                  <a:srgbClr val="898989"/>
                </a:solidFill>
                <a:latin typeface="標楷體" pitchFamily="65" charset="-120"/>
                <a:ea typeface="標楷體" pitchFamily="65" charset="-120"/>
              </a:rPr>
              <a:pPr>
                <a:spcBef>
                  <a:spcPct val="0"/>
                </a:spcBef>
                <a:buFontTx/>
                <a:buNone/>
              </a:pPr>
              <a:t>22</a:t>
            </a:fld>
            <a:endParaRPr lang="en-US" altLang="zh-TW" sz="900">
              <a:solidFill>
                <a:srgbClr val="898989"/>
              </a:solidFill>
              <a:latin typeface="標楷體" pitchFamily="65" charset="-120"/>
              <a:ea typeface="標楷體" pitchFamily="65" charset="-120"/>
            </a:endParaRPr>
          </a:p>
        </p:txBody>
      </p:sp>
      <p:sp>
        <p:nvSpPr>
          <p:cNvPr id="50180" name="Shape 471"/>
          <p:cNvSpPr>
            <a:spLocks noGrp="1"/>
          </p:cNvSpPr>
          <p:nvPr>
            <p:ph type="title"/>
          </p:nvPr>
        </p:nvSpPr>
        <p:spPr>
          <a:xfrm>
            <a:off x="2051720" y="486182"/>
            <a:ext cx="5920913" cy="70246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9" tIns="34275" rIns="68569" bIns="34275" numCol="1" anchor="ctr" anchorCtr="0" compatLnSpc="1">
            <a:prstTxWarp prst="textNoShape">
              <a:avLst/>
            </a:prstTxWarp>
          </a:bodyPr>
          <a:lstStyle/>
          <a:p>
            <a:pPr algn="l">
              <a:buSzPct val="25000"/>
            </a:pPr>
            <a:r>
              <a:rPr lang="zh-TW" altLang="en-US" sz="4400" b="1" dirty="0">
                <a:solidFill>
                  <a:schemeClr val="accent2">
                    <a:lumMod val="75000"/>
                  </a:schemeClr>
                </a:solidFill>
                <a:latin typeface="Microsoft JhengHei" charset="-120"/>
                <a:ea typeface="Microsoft JhengHei" charset="-120"/>
                <a:cs typeface="Microsoft JhengHei" charset="-120"/>
                <a:sym typeface="Arial" pitchFamily="34" charset="0"/>
              </a:rPr>
              <a:t>三、</a:t>
            </a:r>
            <a:r>
              <a:rPr lang="en-US" altLang="zh-TW" sz="4400" b="1" dirty="0" err="1">
                <a:solidFill>
                  <a:schemeClr val="accent2">
                    <a:lumMod val="75000"/>
                  </a:schemeClr>
                </a:solidFill>
                <a:latin typeface="Microsoft JhengHei" charset="-120"/>
                <a:ea typeface="Microsoft JhengHei" charset="-120"/>
                <a:cs typeface="Microsoft JhengHei" charset="-120"/>
                <a:sym typeface="Arial" pitchFamily="34" charset="0"/>
              </a:rPr>
              <a:t>總綱的</a:t>
            </a:r>
            <a:r>
              <a:rPr lang="zh-TW" altLang="en-US" sz="4400" b="1" dirty="0">
                <a:solidFill>
                  <a:schemeClr val="accent2">
                    <a:lumMod val="75000"/>
                  </a:schemeClr>
                </a:solidFill>
                <a:latin typeface="Microsoft JhengHei" charset="-120"/>
                <a:ea typeface="Microsoft JhengHei" charset="-120"/>
                <a:cs typeface="Microsoft JhengHei" charset="-120"/>
                <a:sym typeface="Arial" pitchFamily="34" charset="0"/>
              </a:rPr>
              <a:t>課程目標</a:t>
            </a:r>
            <a:endParaRPr lang="en-US" altLang="zh-TW" sz="4400" b="1" dirty="0">
              <a:solidFill>
                <a:schemeClr val="accent2">
                  <a:lumMod val="75000"/>
                </a:schemeClr>
              </a:solidFill>
              <a:latin typeface="Microsoft JhengHei" charset="-120"/>
              <a:ea typeface="Microsoft JhengHei" charset="-120"/>
              <a:cs typeface="Microsoft JhengHei" charset="-120"/>
              <a:sym typeface="Arial" pitchFamily="34" charset="0"/>
            </a:endParaRPr>
          </a:p>
        </p:txBody>
      </p:sp>
      <p:grpSp>
        <p:nvGrpSpPr>
          <p:cNvPr id="16" name="群組 10"/>
          <p:cNvGrpSpPr>
            <a:grpSpLocks/>
          </p:cNvGrpSpPr>
          <p:nvPr/>
        </p:nvGrpSpPr>
        <p:grpSpPr bwMode="auto">
          <a:xfrm>
            <a:off x="1393748" y="1703532"/>
            <a:ext cx="6630489" cy="4147743"/>
            <a:chOff x="827584" y="1484784"/>
            <a:chExt cx="7464152" cy="4928096"/>
          </a:xfrm>
        </p:grpSpPr>
        <p:sp>
          <p:nvSpPr>
            <p:cNvPr id="17" name="手繪多邊形 16"/>
            <p:cNvSpPr/>
            <p:nvPr/>
          </p:nvSpPr>
          <p:spPr>
            <a:xfrm>
              <a:off x="827584" y="1484784"/>
              <a:ext cx="3593066" cy="2339314"/>
            </a:xfrm>
            <a:custGeom>
              <a:avLst/>
              <a:gdLst>
                <a:gd name="connsiteX0" fmla="*/ 0 w 2464048"/>
                <a:gd name="connsiteY0" fmla="*/ 0 h 3732076"/>
                <a:gd name="connsiteX1" fmla="*/ 2053365 w 2464048"/>
                <a:gd name="connsiteY1" fmla="*/ 0 h 3732076"/>
                <a:gd name="connsiteX2" fmla="*/ 2343762 w 2464048"/>
                <a:gd name="connsiteY2" fmla="*/ 120287 h 3732076"/>
                <a:gd name="connsiteX3" fmla="*/ 2464048 w 2464048"/>
                <a:gd name="connsiteY3" fmla="*/ 410684 h 3732076"/>
                <a:gd name="connsiteX4" fmla="*/ 2464048 w 2464048"/>
                <a:gd name="connsiteY4" fmla="*/ 3732076 h 3732076"/>
                <a:gd name="connsiteX5" fmla="*/ 0 w 2464048"/>
                <a:gd name="connsiteY5" fmla="*/ 3732076 h 3732076"/>
                <a:gd name="connsiteX6" fmla="*/ 0 w 2464048"/>
                <a:gd name="connsiteY6" fmla="*/ 0 h 3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4048" h="3732076">
                  <a:moveTo>
                    <a:pt x="0" y="3732076"/>
                  </a:moveTo>
                  <a:lnTo>
                    <a:pt x="0" y="622025"/>
                  </a:lnTo>
                  <a:cubicBezTo>
                    <a:pt x="0" y="457054"/>
                    <a:pt x="28568" y="298839"/>
                    <a:pt x="79418" y="182187"/>
                  </a:cubicBezTo>
                  <a:cubicBezTo>
                    <a:pt x="130268" y="65534"/>
                    <a:pt x="199235" y="0"/>
                    <a:pt x="271148" y="0"/>
                  </a:cubicBezTo>
                  <a:lnTo>
                    <a:pt x="2464048" y="0"/>
                  </a:lnTo>
                  <a:lnTo>
                    <a:pt x="2464048" y="3732076"/>
                  </a:lnTo>
                  <a:lnTo>
                    <a:pt x="0" y="3732076"/>
                  </a:lnTo>
                  <a:close/>
                </a:path>
              </a:pathLst>
            </a:custGeom>
            <a:noFill/>
            <a:ln w="38100">
              <a:solidFill>
                <a:srgbClr val="F78D96"/>
              </a:solidFill>
              <a:prstDash val="dash"/>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192023" tIns="192025" rIns="192025" bIns="654032" spcCol="1270" anchor="ctr"/>
            <a:lstStyle/>
            <a:p>
              <a:pPr algn="ctr" defTabSz="1200120">
                <a:lnSpc>
                  <a:spcPct val="90000"/>
                </a:lnSpc>
                <a:spcAft>
                  <a:spcPct val="35000"/>
                </a:spcAft>
                <a:defRPr/>
              </a:pPr>
              <a:r>
                <a:rPr kumimoji="1" lang="en-US" sz="3400" b="1" dirty="0" err="1">
                  <a:solidFill>
                    <a:srgbClr val="FA007D"/>
                  </a:solidFill>
                  <a:latin typeface="Microsoft JhengHei" charset="-120"/>
                  <a:ea typeface="Microsoft JhengHei" charset="-120"/>
                  <a:cs typeface="Microsoft JhengHei" charset="-120"/>
                  <a:sym typeface="Arial" charset="0"/>
                </a:rPr>
                <a:t>啟發生命潛能</a:t>
              </a:r>
              <a:endParaRPr kumimoji="1" lang="zh-TW" altLang="en-US" sz="3400" b="1" dirty="0">
                <a:solidFill>
                  <a:srgbClr val="FA007D"/>
                </a:solidFill>
                <a:latin typeface="Microsoft JhengHei" charset="-120"/>
                <a:ea typeface="Microsoft JhengHei" charset="-120"/>
                <a:cs typeface="Microsoft JhengHei" charset="-120"/>
              </a:endParaRPr>
            </a:p>
          </p:txBody>
        </p:sp>
        <p:sp>
          <p:nvSpPr>
            <p:cNvPr id="18" name="手繪多邊形 17"/>
            <p:cNvSpPr/>
            <p:nvPr/>
          </p:nvSpPr>
          <p:spPr>
            <a:xfrm>
              <a:off x="4559660" y="1484784"/>
              <a:ext cx="3732075" cy="2339314"/>
            </a:xfrm>
            <a:custGeom>
              <a:avLst/>
              <a:gdLst>
                <a:gd name="connsiteX0" fmla="*/ 0 w 3732076"/>
                <a:gd name="connsiteY0" fmla="*/ 0 h 2464048"/>
                <a:gd name="connsiteX1" fmla="*/ 3321393 w 3732076"/>
                <a:gd name="connsiteY1" fmla="*/ 0 h 2464048"/>
                <a:gd name="connsiteX2" fmla="*/ 3611790 w 3732076"/>
                <a:gd name="connsiteY2" fmla="*/ 120287 h 2464048"/>
                <a:gd name="connsiteX3" fmla="*/ 3732076 w 3732076"/>
                <a:gd name="connsiteY3" fmla="*/ 410684 h 2464048"/>
                <a:gd name="connsiteX4" fmla="*/ 3732076 w 3732076"/>
                <a:gd name="connsiteY4" fmla="*/ 2464048 h 2464048"/>
                <a:gd name="connsiteX5" fmla="*/ 0 w 3732076"/>
                <a:gd name="connsiteY5" fmla="*/ 2464048 h 2464048"/>
                <a:gd name="connsiteX6" fmla="*/ 0 w 3732076"/>
                <a:gd name="connsiteY6" fmla="*/ 0 h 246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076" h="2464048">
                  <a:moveTo>
                    <a:pt x="0" y="0"/>
                  </a:moveTo>
                  <a:lnTo>
                    <a:pt x="3321393" y="0"/>
                  </a:lnTo>
                  <a:cubicBezTo>
                    <a:pt x="3430313" y="0"/>
                    <a:pt x="3534772" y="43269"/>
                    <a:pt x="3611790" y="120287"/>
                  </a:cubicBezTo>
                  <a:cubicBezTo>
                    <a:pt x="3688808" y="197305"/>
                    <a:pt x="3732076" y="301764"/>
                    <a:pt x="3732076" y="410684"/>
                  </a:cubicBezTo>
                  <a:lnTo>
                    <a:pt x="3732076" y="2464048"/>
                  </a:lnTo>
                  <a:lnTo>
                    <a:pt x="0" y="2464048"/>
                  </a:lnTo>
                  <a:lnTo>
                    <a:pt x="0" y="0"/>
                  </a:lnTo>
                  <a:close/>
                </a:path>
              </a:pathLst>
            </a:custGeom>
            <a:noFill/>
            <a:ln w="38100">
              <a:solidFill>
                <a:srgbClr val="51C1E1"/>
              </a:solidFill>
              <a:prstDash val="dash"/>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192023" tIns="190800" rIns="192025" bIns="655200" spcCol="1270" anchor="ctr"/>
            <a:lstStyle/>
            <a:p>
              <a:pPr algn="ctr" defTabSz="1200120">
                <a:lnSpc>
                  <a:spcPct val="90000"/>
                </a:lnSpc>
                <a:spcAft>
                  <a:spcPct val="35000"/>
                </a:spcAft>
              </a:pPr>
              <a:r>
                <a:rPr kumimoji="1" lang="en-US" sz="3400" b="1" dirty="0">
                  <a:solidFill>
                    <a:srgbClr val="004B96"/>
                  </a:solidFill>
                  <a:latin typeface="Microsoft JhengHei" charset="-120"/>
                  <a:ea typeface="Microsoft JhengHei" charset="-120"/>
                  <a:cs typeface="Microsoft JhengHei" charset="-120"/>
                  <a:sym typeface="Arial" charset="0"/>
                </a:rPr>
                <a:t>陶</a:t>
              </a:r>
              <a:r>
                <a:rPr kumimoji="1" lang="zh-TW" altLang="en-US" sz="3400" b="1" dirty="0">
                  <a:solidFill>
                    <a:srgbClr val="004B96"/>
                  </a:solidFill>
                  <a:latin typeface="Microsoft JhengHei" charset="-120"/>
                  <a:ea typeface="Microsoft JhengHei" charset="-120"/>
                  <a:cs typeface="Microsoft JhengHei" charset="-120"/>
                  <a:sym typeface="Arial" charset="0"/>
                </a:rPr>
                <a:t>養</a:t>
              </a:r>
              <a:r>
                <a:rPr kumimoji="1" lang="en-US" sz="3400" b="1" dirty="0" err="1">
                  <a:solidFill>
                    <a:srgbClr val="004B96"/>
                  </a:solidFill>
                  <a:latin typeface="Microsoft JhengHei" charset="-120"/>
                  <a:ea typeface="Microsoft JhengHei" charset="-120"/>
                  <a:cs typeface="Microsoft JhengHei" charset="-120"/>
                  <a:sym typeface="Arial" charset="0"/>
                </a:rPr>
                <a:t>生活知能</a:t>
              </a:r>
              <a:endParaRPr kumimoji="1" lang="zh-TW" altLang="en-US" sz="3400" b="1" dirty="0">
                <a:solidFill>
                  <a:srgbClr val="004B96"/>
                </a:solidFill>
                <a:latin typeface="Microsoft JhengHei" charset="-120"/>
                <a:ea typeface="Microsoft JhengHei" charset="-120"/>
                <a:cs typeface="Microsoft JhengHei" charset="-120"/>
                <a:sym typeface="Arial" charset="0"/>
              </a:endParaRPr>
            </a:p>
          </p:txBody>
        </p:sp>
        <p:sp>
          <p:nvSpPr>
            <p:cNvPr id="19" name="手繪多邊形 18"/>
            <p:cNvSpPr/>
            <p:nvPr/>
          </p:nvSpPr>
          <p:spPr>
            <a:xfrm>
              <a:off x="827584" y="3949625"/>
              <a:ext cx="3593066" cy="2463255"/>
            </a:xfrm>
            <a:custGeom>
              <a:avLst/>
              <a:gdLst>
                <a:gd name="connsiteX0" fmla="*/ 0 w 3732076"/>
                <a:gd name="connsiteY0" fmla="*/ 0 h 2464048"/>
                <a:gd name="connsiteX1" fmla="*/ 3321393 w 3732076"/>
                <a:gd name="connsiteY1" fmla="*/ 0 h 2464048"/>
                <a:gd name="connsiteX2" fmla="*/ 3611790 w 3732076"/>
                <a:gd name="connsiteY2" fmla="*/ 120287 h 2464048"/>
                <a:gd name="connsiteX3" fmla="*/ 3732076 w 3732076"/>
                <a:gd name="connsiteY3" fmla="*/ 410684 h 2464048"/>
                <a:gd name="connsiteX4" fmla="*/ 3732076 w 3732076"/>
                <a:gd name="connsiteY4" fmla="*/ 2464048 h 2464048"/>
                <a:gd name="connsiteX5" fmla="*/ 0 w 3732076"/>
                <a:gd name="connsiteY5" fmla="*/ 2464048 h 2464048"/>
                <a:gd name="connsiteX6" fmla="*/ 0 w 3732076"/>
                <a:gd name="connsiteY6" fmla="*/ 0 h 246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076" h="2464048">
                  <a:moveTo>
                    <a:pt x="3732076" y="2464048"/>
                  </a:moveTo>
                  <a:lnTo>
                    <a:pt x="410683" y="2464048"/>
                  </a:lnTo>
                  <a:cubicBezTo>
                    <a:pt x="301763" y="2464048"/>
                    <a:pt x="197304" y="2420779"/>
                    <a:pt x="120286" y="2343761"/>
                  </a:cubicBezTo>
                  <a:cubicBezTo>
                    <a:pt x="43268" y="2266743"/>
                    <a:pt x="0" y="2162284"/>
                    <a:pt x="0" y="2053364"/>
                  </a:cubicBezTo>
                  <a:lnTo>
                    <a:pt x="0" y="0"/>
                  </a:lnTo>
                  <a:lnTo>
                    <a:pt x="3732076" y="0"/>
                  </a:lnTo>
                  <a:lnTo>
                    <a:pt x="3732076" y="2464048"/>
                  </a:lnTo>
                  <a:close/>
                </a:path>
              </a:pathLst>
            </a:custGeom>
            <a:noFill/>
            <a:ln w="38100">
              <a:solidFill>
                <a:srgbClr val="93C528"/>
              </a:solidFill>
              <a:prstDash val="dash"/>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192024" tIns="654032" rIns="192024" bIns="192025" spcCol="1270" anchor="ctr"/>
            <a:lstStyle/>
            <a:p>
              <a:pPr algn="ctr" defTabSz="1200120">
                <a:lnSpc>
                  <a:spcPct val="90000"/>
                </a:lnSpc>
                <a:spcAft>
                  <a:spcPct val="35000"/>
                </a:spcAft>
                <a:defRPr/>
              </a:pPr>
              <a:r>
                <a:rPr kumimoji="1" lang="en-US" sz="3400" b="1" dirty="0" err="1">
                  <a:solidFill>
                    <a:srgbClr val="008E40"/>
                  </a:solidFill>
                  <a:latin typeface="Microsoft JhengHei" charset="-120"/>
                  <a:ea typeface="Microsoft JhengHei" charset="-120"/>
                  <a:cs typeface="Microsoft JhengHei" charset="-120"/>
                  <a:sym typeface="Arial" charset="0"/>
                </a:rPr>
                <a:t>促進生涯發展</a:t>
              </a:r>
              <a:endParaRPr kumimoji="1" lang="zh-TW" altLang="en-US" sz="3400" b="1" dirty="0">
                <a:solidFill>
                  <a:srgbClr val="008E40"/>
                </a:solidFill>
                <a:latin typeface="Microsoft JhengHei" charset="-120"/>
                <a:ea typeface="Microsoft JhengHei" charset="-120"/>
                <a:cs typeface="Microsoft JhengHei" charset="-120"/>
                <a:sym typeface="Arial" charset="0"/>
              </a:endParaRPr>
            </a:p>
          </p:txBody>
        </p:sp>
        <p:sp>
          <p:nvSpPr>
            <p:cNvPr id="20" name="手繪多邊形 19"/>
            <p:cNvSpPr/>
            <p:nvPr/>
          </p:nvSpPr>
          <p:spPr>
            <a:xfrm>
              <a:off x="4559660" y="3949625"/>
              <a:ext cx="3732076" cy="2463255"/>
            </a:xfrm>
            <a:custGeom>
              <a:avLst/>
              <a:gdLst>
                <a:gd name="connsiteX0" fmla="*/ 0 w 2464048"/>
                <a:gd name="connsiteY0" fmla="*/ 0 h 3732076"/>
                <a:gd name="connsiteX1" fmla="*/ 2053365 w 2464048"/>
                <a:gd name="connsiteY1" fmla="*/ 0 h 3732076"/>
                <a:gd name="connsiteX2" fmla="*/ 2343762 w 2464048"/>
                <a:gd name="connsiteY2" fmla="*/ 120287 h 3732076"/>
                <a:gd name="connsiteX3" fmla="*/ 2464048 w 2464048"/>
                <a:gd name="connsiteY3" fmla="*/ 410684 h 3732076"/>
                <a:gd name="connsiteX4" fmla="*/ 2464048 w 2464048"/>
                <a:gd name="connsiteY4" fmla="*/ 3732076 h 3732076"/>
                <a:gd name="connsiteX5" fmla="*/ 0 w 2464048"/>
                <a:gd name="connsiteY5" fmla="*/ 3732076 h 3732076"/>
                <a:gd name="connsiteX6" fmla="*/ 0 w 2464048"/>
                <a:gd name="connsiteY6" fmla="*/ 0 h 3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4048" h="3732076">
                  <a:moveTo>
                    <a:pt x="2464048" y="0"/>
                  </a:moveTo>
                  <a:lnTo>
                    <a:pt x="2464048" y="3110051"/>
                  </a:lnTo>
                  <a:cubicBezTo>
                    <a:pt x="2464048" y="3275022"/>
                    <a:pt x="2435480" y="3433237"/>
                    <a:pt x="2384630" y="3549889"/>
                  </a:cubicBezTo>
                  <a:cubicBezTo>
                    <a:pt x="2333780" y="3666542"/>
                    <a:pt x="2264813" y="3732076"/>
                    <a:pt x="2192900" y="3732076"/>
                  </a:cubicBezTo>
                  <a:lnTo>
                    <a:pt x="0" y="3732076"/>
                  </a:lnTo>
                  <a:lnTo>
                    <a:pt x="0" y="0"/>
                  </a:lnTo>
                  <a:lnTo>
                    <a:pt x="2464048" y="0"/>
                  </a:lnTo>
                  <a:close/>
                </a:path>
              </a:pathLst>
            </a:custGeom>
            <a:noFill/>
            <a:ln w="38100">
              <a:solidFill>
                <a:srgbClr val="F7B834"/>
              </a:solidFill>
              <a:prstDash val="dash"/>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192024" tIns="654032" rIns="192024" bIns="192025" spcCol="1270" anchor="ctr"/>
            <a:lstStyle/>
            <a:p>
              <a:pPr algn="ctr" defTabSz="1200120">
                <a:lnSpc>
                  <a:spcPct val="90000"/>
                </a:lnSpc>
                <a:spcAft>
                  <a:spcPct val="35000"/>
                </a:spcAft>
              </a:pPr>
              <a:r>
                <a:rPr kumimoji="1" lang="en-US" sz="3400" b="1" dirty="0" err="1">
                  <a:solidFill>
                    <a:srgbClr val="A77A21"/>
                  </a:solidFill>
                  <a:latin typeface="Microsoft JhengHei" charset="-120"/>
                  <a:ea typeface="Microsoft JhengHei" charset="-120"/>
                  <a:cs typeface="Microsoft JhengHei" charset="-120"/>
                  <a:sym typeface="Arial" charset="0"/>
                </a:rPr>
                <a:t>涵育公民責任</a:t>
              </a:r>
              <a:endParaRPr kumimoji="1" lang="zh-TW" altLang="en-US" sz="3400" b="1" dirty="0">
                <a:solidFill>
                  <a:srgbClr val="A77A21"/>
                </a:solidFill>
                <a:latin typeface="Microsoft JhengHei" charset="-120"/>
                <a:ea typeface="Microsoft JhengHei" charset="-120"/>
                <a:cs typeface="Microsoft JhengHei" charset="-120"/>
                <a:sym typeface="Arial" charset="0"/>
              </a:endParaRPr>
            </a:p>
          </p:txBody>
        </p:sp>
      </p:grpSp>
      <p:sp>
        <p:nvSpPr>
          <p:cNvPr id="3" name="圓角矩形 2"/>
          <p:cNvSpPr/>
          <p:nvPr/>
        </p:nvSpPr>
        <p:spPr>
          <a:xfrm>
            <a:off x="3215652" y="2718165"/>
            <a:ext cx="2863516" cy="2014154"/>
          </a:xfrm>
          <a:prstGeom prst="roundRect">
            <a:avLst/>
          </a:prstGeom>
          <a:solidFill>
            <a:srgbClr val="FFFFFF">
              <a:alpha val="78039"/>
            </a:srgbClr>
          </a:solidFill>
          <a:ln w="28575">
            <a:noFill/>
            <a:prstDash val="dash"/>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prstClr val="white"/>
              </a:solidFill>
            </a:endParaRPr>
          </a:p>
        </p:txBody>
      </p:sp>
      <p:pic>
        <p:nvPicPr>
          <p:cNvPr id="415746" name="Picture 2" descr="C:\Users\win7\Desktop\photo.jpg"/>
          <p:cNvPicPr>
            <a:picLocks noChangeAspect="1" noChangeArrowheads="1"/>
          </p:cNvPicPr>
          <p:nvPr/>
        </p:nvPicPr>
        <p:blipFill>
          <a:blip r:embed="rId3" cstate="email">
            <a:lum contrast="10000"/>
            <a:extLst>
              <a:ext uri="{28A0092B-C50C-407E-A947-70E740481C1C}">
                <a14:useLocalDpi xmlns:a14="http://schemas.microsoft.com/office/drawing/2010/main"/>
              </a:ext>
            </a:extLst>
          </a:blip>
          <a:srcRect/>
          <a:stretch>
            <a:fillRect/>
          </a:stretch>
        </p:blipFill>
        <p:spPr bwMode="auto">
          <a:xfrm>
            <a:off x="3538035" y="2875200"/>
            <a:ext cx="2274172" cy="1482843"/>
          </a:xfrm>
          <a:prstGeom prst="round2DiagRect">
            <a:avLst>
              <a:gd name="adj1" fmla="val 0"/>
              <a:gd name="adj2" fmla="val 0"/>
            </a:avLst>
          </a:prstGeom>
          <a:ln w="57150" cap="sq">
            <a:solidFill>
              <a:srgbClr val="FFFFFF"/>
            </a:solidFill>
            <a:miter lim="800000"/>
          </a:ln>
          <a:effectLst/>
        </p:spPr>
      </p:pic>
      <p:graphicFrame>
        <p:nvGraphicFramePr>
          <p:cNvPr id="9" name="表格 8"/>
          <p:cNvGraphicFramePr>
            <a:graphicFrameLocks noGrp="1"/>
          </p:cNvGraphicFramePr>
          <p:nvPr>
            <p:extLst>
              <p:ext uri="{D42A27DB-BD31-4B8C-83A1-F6EECF244321}">
                <p14:modId xmlns:p14="http://schemas.microsoft.com/office/powerpoint/2010/main" val="496607469"/>
              </p:ext>
            </p:extLst>
          </p:nvPr>
        </p:nvGraphicFramePr>
        <p:xfrm>
          <a:off x="3172821" y="4474738"/>
          <a:ext cx="2857500" cy="182880"/>
        </p:xfrm>
        <a:graphic>
          <a:graphicData uri="http://schemas.openxmlformats.org/drawingml/2006/table">
            <a:tbl>
              <a:tblPr/>
              <a:tblGrid>
                <a:gridCol w="2857500">
                  <a:extLst>
                    <a:ext uri="{9D8B030D-6E8A-4147-A177-3AD203B41FA5}">
                      <a16:colId xmlns="" xmlns:a16="http://schemas.microsoft.com/office/drawing/2014/main" val="20000"/>
                    </a:ext>
                  </a:extLst>
                </a:gridCol>
              </a:tblGrid>
              <a:tr h="174901">
                <a:tc>
                  <a:txBody>
                    <a:bodyPr/>
                    <a:lstStyle/>
                    <a:p>
                      <a:pPr algn="ctr" fontAlgn="t"/>
                      <a:r>
                        <a:rPr kumimoji="1" lang="zh-TW" altLang="en-US" sz="1200" b="1" kern="1200" dirty="0">
                          <a:solidFill>
                            <a:schemeClr val="tx1"/>
                          </a:solidFill>
                          <a:effectLst/>
                          <a:latin typeface="Microsoft JhengHei" charset="-120"/>
                          <a:ea typeface="Microsoft JhengHei" charset="-120"/>
                          <a:cs typeface="Microsoft JhengHei" charset="-120"/>
                        </a:rPr>
                        <a:t>圖片來源：宜蘭縣內城中小學 </a:t>
                      </a:r>
                    </a:p>
                  </a:txBody>
                  <a:tcPr marL="0" marR="0" marT="0" marB="0">
                    <a:lnL>
                      <a:noFill/>
                    </a:lnL>
                    <a:lnR>
                      <a:noFill/>
                    </a:lnR>
                    <a:lnT>
                      <a:noFill/>
                    </a:lnT>
                    <a:lnB>
                      <a:noFill/>
                    </a:lnB>
                    <a:noFill/>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851933956"/>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26887" t="25909" r="22453" b="24832"/>
          <a:stretch/>
        </p:blipFill>
        <p:spPr>
          <a:xfrm>
            <a:off x="1733264" y="1707793"/>
            <a:ext cx="5561297" cy="2404723"/>
          </a:xfrm>
          <a:prstGeom prst="rect">
            <a:avLst/>
          </a:prstGeom>
        </p:spPr>
      </p:pic>
      <p:sp>
        <p:nvSpPr>
          <p:cNvPr id="27658" name="投影片編號版面配置區 20"/>
          <p:cNvSpPr>
            <a:spLocks noGrp="1"/>
          </p:cNvSpPr>
          <p:nvPr>
            <p:ph type="sldNum" sz="quarter" idx="12"/>
          </p:nvPr>
        </p:nvSpPr>
        <p:spPr bwMode="auto">
          <a:noFill/>
          <a:ln>
            <a:miter lim="800000"/>
            <a:headEnd/>
            <a:tailEnd/>
          </a:ln>
        </p:spPr>
        <p:txBody>
          <a:bodyPr/>
          <a:lstStyle/>
          <a:p>
            <a:fld id="{0735AFC5-ABCD-41F4-BCBD-44350E20D7DA}" type="slidenum">
              <a:rPr lang="zh-TW" altLang="en-US">
                <a:latin typeface="標楷體" pitchFamily="65" charset="-120"/>
                <a:ea typeface="標楷體" pitchFamily="65" charset="-120"/>
              </a:rPr>
              <a:pPr/>
              <a:t>23</a:t>
            </a:fld>
            <a:endParaRPr lang="en-US" altLang="zh-TW">
              <a:latin typeface="標楷體" pitchFamily="65" charset="-120"/>
              <a:ea typeface="標楷體" pitchFamily="65" charset="-120"/>
            </a:endParaRPr>
          </a:p>
        </p:txBody>
      </p:sp>
      <p:sp>
        <p:nvSpPr>
          <p:cNvPr id="27662" name="Shape 471"/>
          <p:cNvSpPr>
            <a:spLocks noGrp="1"/>
          </p:cNvSpPr>
          <p:nvPr>
            <p:ph type="title"/>
          </p:nvPr>
        </p:nvSpPr>
        <p:spPr>
          <a:xfrm>
            <a:off x="2195736" y="260648"/>
            <a:ext cx="5865528" cy="70246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9" tIns="34275" rIns="68569" bIns="34275" numCol="1" anchor="ctr" anchorCtr="0" compatLnSpc="1">
            <a:prstTxWarp prst="textNoShape">
              <a:avLst/>
            </a:prstTxWarp>
          </a:bodyPr>
          <a:lstStyle/>
          <a:p>
            <a:pPr algn="l">
              <a:buSzPct val="25000"/>
            </a:pPr>
            <a:r>
              <a:rPr lang="zh-TW" altLang="en-US" sz="4400" b="1" dirty="0">
                <a:solidFill>
                  <a:schemeClr val="accent2">
                    <a:lumMod val="75000"/>
                  </a:schemeClr>
                </a:solidFill>
                <a:latin typeface="Microsoft JhengHei" charset="-120"/>
                <a:ea typeface="Microsoft JhengHei" charset="-120"/>
                <a:cs typeface="Microsoft JhengHei" charset="-120"/>
                <a:sym typeface="Arial" pitchFamily="34" charset="0"/>
              </a:rPr>
              <a:t>四、</a:t>
            </a:r>
            <a:r>
              <a:rPr lang="zh-TW" altLang="en-US" sz="4400" b="1" dirty="0" smtClean="0">
                <a:solidFill>
                  <a:schemeClr val="accent2">
                    <a:lumMod val="75000"/>
                  </a:schemeClr>
                </a:solidFill>
                <a:latin typeface="Microsoft JhengHei" charset="-120"/>
                <a:ea typeface="Microsoft JhengHei" charset="-120"/>
                <a:cs typeface="Microsoft JhengHei" charset="-120"/>
                <a:sym typeface="Arial" pitchFamily="34" charset="0"/>
              </a:rPr>
              <a:t>總綱的核心</a:t>
            </a:r>
            <a:r>
              <a:rPr lang="zh-TW" altLang="en-US" sz="4400" b="1" dirty="0">
                <a:solidFill>
                  <a:schemeClr val="accent2">
                    <a:lumMod val="75000"/>
                  </a:schemeClr>
                </a:solidFill>
                <a:latin typeface="Microsoft JhengHei" charset="-120"/>
                <a:ea typeface="Microsoft JhengHei" charset="-120"/>
                <a:cs typeface="Microsoft JhengHei" charset="-120"/>
                <a:sym typeface="Arial" pitchFamily="34" charset="0"/>
              </a:rPr>
              <a:t>素養</a:t>
            </a:r>
            <a:endParaRPr lang="en-US" altLang="en-US" sz="4400" b="1" dirty="0">
              <a:solidFill>
                <a:schemeClr val="accent2">
                  <a:lumMod val="75000"/>
                </a:schemeClr>
              </a:solidFill>
              <a:latin typeface="Microsoft JhengHei" charset="-120"/>
              <a:ea typeface="Microsoft JhengHei" charset="-120"/>
              <a:cs typeface="Microsoft JhengHei" charset="-120"/>
              <a:sym typeface="Arial" pitchFamily="34" charset="0"/>
            </a:endParaRPr>
          </a:p>
        </p:txBody>
      </p:sp>
      <p:sp>
        <p:nvSpPr>
          <p:cNvPr id="32" name="文字方塊 31"/>
          <p:cNvSpPr txBox="1"/>
          <p:nvPr/>
        </p:nvSpPr>
        <p:spPr>
          <a:xfrm>
            <a:off x="2078922" y="2676621"/>
            <a:ext cx="1518364" cy="492443"/>
          </a:xfrm>
          <a:prstGeom prst="rect">
            <a:avLst/>
          </a:prstGeom>
          <a:noFill/>
        </p:spPr>
        <p:txBody>
          <a:bodyPr wrap="none" rtlCol="0" anchor="ctr">
            <a:spAutoFit/>
          </a:bodyPr>
          <a:lstStyle/>
          <a:p>
            <a:pPr algn="ctr"/>
            <a:r>
              <a:rPr kumimoji="1" lang="zh-TW" altLang="en-US" sz="2600" b="1" dirty="0" smtClean="0">
                <a:solidFill>
                  <a:prstClr val="black"/>
                </a:solidFill>
                <a:latin typeface="Microsoft JhengHei" charset="-120"/>
                <a:ea typeface="Microsoft JhengHei" charset="-120"/>
                <a:cs typeface="Microsoft JhengHei" charset="-120"/>
              </a:rPr>
              <a:t>學習意願</a:t>
            </a:r>
            <a:endParaRPr kumimoji="1" lang="zh-TW" altLang="en-US" sz="2600" b="1" dirty="0">
              <a:solidFill>
                <a:prstClr val="black"/>
              </a:solidFill>
              <a:latin typeface="Microsoft JhengHei" charset="-120"/>
              <a:ea typeface="Microsoft JhengHei" charset="-120"/>
              <a:cs typeface="Microsoft JhengHei" charset="-120"/>
            </a:endParaRPr>
          </a:p>
        </p:txBody>
      </p:sp>
      <p:sp>
        <p:nvSpPr>
          <p:cNvPr id="33" name="文字方塊 32"/>
          <p:cNvSpPr txBox="1"/>
          <p:nvPr/>
        </p:nvSpPr>
        <p:spPr>
          <a:xfrm>
            <a:off x="5404279" y="2708920"/>
            <a:ext cx="1518364" cy="492443"/>
          </a:xfrm>
          <a:prstGeom prst="rect">
            <a:avLst/>
          </a:prstGeom>
          <a:noFill/>
        </p:spPr>
        <p:txBody>
          <a:bodyPr wrap="none" rtlCol="0" anchor="ctr">
            <a:spAutoFit/>
          </a:bodyPr>
          <a:lstStyle/>
          <a:p>
            <a:pPr algn="ctr"/>
            <a:r>
              <a:rPr kumimoji="1" lang="zh-TW" altLang="en-US" sz="2600" b="1" dirty="0" smtClean="0">
                <a:solidFill>
                  <a:prstClr val="black"/>
                </a:solidFill>
                <a:latin typeface="Microsoft JhengHei" charset="-120"/>
                <a:ea typeface="Microsoft JhengHei" charset="-120"/>
                <a:cs typeface="Microsoft JhengHei" charset="-120"/>
              </a:rPr>
              <a:t>活用學習</a:t>
            </a:r>
            <a:endParaRPr kumimoji="1" lang="zh-TW" altLang="en-US" sz="2600" b="1" dirty="0">
              <a:solidFill>
                <a:prstClr val="black"/>
              </a:solidFill>
              <a:latin typeface="Microsoft JhengHei" charset="-120"/>
              <a:ea typeface="Microsoft JhengHei" charset="-120"/>
              <a:cs typeface="Microsoft JhengHei" charset="-120"/>
            </a:endParaRPr>
          </a:p>
        </p:txBody>
      </p:sp>
      <p:sp>
        <p:nvSpPr>
          <p:cNvPr id="34" name="文字方塊 33"/>
          <p:cNvSpPr txBox="1"/>
          <p:nvPr/>
        </p:nvSpPr>
        <p:spPr>
          <a:xfrm>
            <a:off x="3727993" y="3293437"/>
            <a:ext cx="1518364" cy="492443"/>
          </a:xfrm>
          <a:prstGeom prst="rect">
            <a:avLst/>
          </a:prstGeom>
          <a:noFill/>
        </p:spPr>
        <p:txBody>
          <a:bodyPr wrap="none" rtlCol="0" anchor="ctr">
            <a:spAutoFit/>
          </a:bodyPr>
          <a:lstStyle/>
          <a:p>
            <a:pPr algn="ctr"/>
            <a:r>
              <a:rPr kumimoji="1" lang="zh-TW" altLang="en-US" sz="2600" b="1" dirty="0" smtClean="0">
                <a:solidFill>
                  <a:prstClr val="black"/>
                </a:solidFill>
                <a:latin typeface="Microsoft JhengHei" charset="-120"/>
                <a:ea typeface="Microsoft JhengHei" charset="-120"/>
                <a:cs typeface="Microsoft JhengHei" charset="-120"/>
              </a:rPr>
              <a:t>學習方法</a:t>
            </a:r>
            <a:endParaRPr kumimoji="1" lang="zh-TW" altLang="en-US" sz="2600" b="1" dirty="0">
              <a:solidFill>
                <a:prstClr val="black"/>
              </a:solidFill>
              <a:latin typeface="Microsoft JhengHei" charset="-120"/>
              <a:ea typeface="Microsoft JhengHei" charset="-120"/>
              <a:cs typeface="Microsoft JhengHei" charset="-120"/>
            </a:endParaRPr>
          </a:p>
        </p:txBody>
      </p:sp>
      <p:sp>
        <p:nvSpPr>
          <p:cNvPr id="21" name="矩形 20"/>
          <p:cNvSpPr/>
          <p:nvPr/>
        </p:nvSpPr>
        <p:spPr>
          <a:xfrm>
            <a:off x="827584" y="4562935"/>
            <a:ext cx="8050049" cy="1692771"/>
          </a:xfrm>
          <a:prstGeom prst="rect">
            <a:avLst/>
          </a:prstGeom>
          <a:solidFill>
            <a:schemeClr val="bg1"/>
          </a:solidFill>
          <a:ln w="28575">
            <a:noFill/>
          </a:ln>
        </p:spPr>
        <p:txBody>
          <a:bodyPr wrap="square" lIns="0">
            <a:spAutoFit/>
          </a:bodyPr>
          <a:lstStyle/>
          <a:p>
            <a:r>
              <a:rPr lang="zh-TW" altLang="zh-TW" sz="2600" dirty="0">
                <a:solidFill>
                  <a:prstClr val="black"/>
                </a:solidFill>
                <a:latin typeface="微軟正黑體" panose="020B0604030504040204" pitchFamily="34" charset="-120"/>
                <a:ea typeface="微軟正黑體" panose="020B0604030504040204" pitchFamily="34" charset="-120"/>
              </a:rPr>
              <a:t>「核心素養」是指一個人為適應現在生活及面對未來挑戰，所應具備的</a:t>
            </a:r>
            <a:r>
              <a:rPr lang="zh-TW" altLang="zh-TW" sz="2600" b="1" dirty="0">
                <a:solidFill>
                  <a:srgbClr val="F7005A"/>
                </a:solidFill>
                <a:latin typeface="微軟正黑體" panose="020B0604030504040204" pitchFamily="34" charset="-120"/>
                <a:ea typeface="微軟正黑體" panose="020B0604030504040204" pitchFamily="34" charset="-120"/>
              </a:rPr>
              <a:t>知識、能力與態度</a:t>
            </a:r>
            <a:r>
              <a:rPr lang="zh-TW" altLang="zh-TW" sz="2600" dirty="0">
                <a:solidFill>
                  <a:prstClr val="black"/>
                </a:solidFill>
                <a:latin typeface="微軟正黑體" panose="020B0604030504040204" pitchFamily="34" charset="-120"/>
                <a:ea typeface="微軟正黑體" panose="020B0604030504040204" pitchFamily="34" charset="-120"/>
              </a:rPr>
              <a:t>。「核心素養」強調學習不宜以學科知識及技能為限，而應</a:t>
            </a:r>
            <a:r>
              <a:rPr lang="zh-TW" altLang="zh-TW" sz="2600" b="1" dirty="0">
                <a:solidFill>
                  <a:srgbClr val="0000FF"/>
                </a:solidFill>
                <a:latin typeface="微軟正黑體" panose="020B0604030504040204" pitchFamily="34" charset="-120"/>
                <a:ea typeface="微軟正黑體" panose="020B0604030504040204" pitchFamily="34" charset="-120"/>
              </a:rPr>
              <a:t>關注學習與生活的結合</a:t>
            </a:r>
            <a:r>
              <a:rPr lang="zh-TW" altLang="zh-TW" sz="2600" dirty="0">
                <a:solidFill>
                  <a:srgbClr val="0000FF"/>
                </a:solidFill>
                <a:latin typeface="微軟正黑體" panose="020B0604030504040204" pitchFamily="34" charset="-120"/>
                <a:ea typeface="微軟正黑體" panose="020B0604030504040204" pitchFamily="34" charset="-120"/>
              </a:rPr>
              <a:t>，</a:t>
            </a:r>
            <a:r>
              <a:rPr lang="zh-TW" altLang="zh-TW" sz="2600" b="1" dirty="0">
                <a:solidFill>
                  <a:srgbClr val="0000FF"/>
                </a:solidFill>
                <a:latin typeface="微軟正黑體" panose="020B0604030504040204" pitchFamily="34" charset="-120"/>
                <a:ea typeface="微軟正黑體" panose="020B0604030504040204" pitchFamily="34" charset="-120"/>
              </a:rPr>
              <a:t>透過實踐力行而彰顯學習者的全人</a:t>
            </a:r>
            <a:r>
              <a:rPr lang="zh-TW" altLang="zh-TW" sz="2600" b="1" dirty="0" smtClean="0">
                <a:solidFill>
                  <a:srgbClr val="0000FF"/>
                </a:solidFill>
                <a:latin typeface="微軟正黑體" panose="020B0604030504040204" pitchFamily="34" charset="-120"/>
                <a:ea typeface="微軟正黑體" panose="020B0604030504040204" pitchFamily="34" charset="-120"/>
              </a:rPr>
              <a:t>發展</a:t>
            </a:r>
            <a:r>
              <a:rPr lang="zh-TW" altLang="zh-TW" sz="2600" dirty="0">
                <a:solidFill>
                  <a:prstClr val="black"/>
                </a:solidFill>
                <a:latin typeface="微軟正黑體" panose="020B0604030504040204" pitchFamily="34" charset="-120"/>
                <a:ea typeface="微軟正黑體" panose="020B0604030504040204" pitchFamily="34" charset="-120"/>
              </a:rPr>
              <a:t>。</a:t>
            </a:r>
            <a:endParaRPr lang="zh-TW" altLang="en-US" sz="2600" b="1" dirty="0">
              <a:solidFill>
                <a:srgbClr val="0000FF"/>
              </a:solidFill>
            </a:endParaRPr>
          </a:p>
        </p:txBody>
      </p:sp>
      <p:sp>
        <p:nvSpPr>
          <p:cNvPr id="247818" name="Shape 508"/>
          <p:cNvSpPr txBox="1">
            <a:spLocks noChangeArrowheads="1"/>
          </p:cNvSpPr>
          <p:nvPr/>
        </p:nvSpPr>
        <p:spPr bwMode="auto">
          <a:xfrm>
            <a:off x="2339752" y="3980950"/>
            <a:ext cx="4464496" cy="559473"/>
          </a:xfrm>
          <a:prstGeom prst="rect">
            <a:avLst/>
          </a:prstGeom>
          <a:solidFill>
            <a:srgbClr val="FFDB78"/>
          </a:solidFill>
          <a:ln w="38100">
            <a:solidFill>
              <a:srgbClr val="FF0000"/>
            </a:solidFill>
            <a:miter lim="800000"/>
            <a:headEnd/>
            <a:tailEnd/>
          </a:ln>
        </p:spPr>
        <p:txBody>
          <a:bodyPr lIns="192019" tIns="192019" rIns="192019" bIns="192019" anchor="ctr"/>
          <a:lstStyle/>
          <a:p>
            <a:pPr algn="ctr">
              <a:lnSpc>
                <a:spcPct val="90000"/>
              </a:lnSpc>
              <a:buSzPct val="25000"/>
            </a:pPr>
            <a:r>
              <a:rPr lang="zh-TW" altLang="en-US" sz="3200" b="1" dirty="0">
                <a:solidFill>
                  <a:srgbClr val="FF3300"/>
                </a:solidFill>
                <a:effectLst>
                  <a:glow rad="76200">
                    <a:schemeClr val="bg1">
                      <a:alpha val="82000"/>
                    </a:schemeClr>
                  </a:glow>
                </a:effectLst>
                <a:latin typeface="Microsoft JhengHei" charset="-120"/>
                <a:ea typeface="Microsoft JhengHei" charset="-120"/>
                <a:cs typeface="Microsoft JhengHei" charset="-120"/>
                <a:sym typeface="Arial" pitchFamily="34" charset="0"/>
              </a:rPr>
              <a:t>以人為本的</a:t>
            </a:r>
            <a:r>
              <a:rPr lang="en-US" altLang="zh-TW" sz="3200" b="1" dirty="0" smtClean="0">
                <a:solidFill>
                  <a:srgbClr val="FF3300"/>
                </a:solidFill>
                <a:effectLst>
                  <a:glow rad="76200">
                    <a:schemeClr val="bg1">
                      <a:alpha val="82000"/>
                    </a:schemeClr>
                  </a:glow>
                </a:effectLst>
                <a:latin typeface="Microsoft JhengHei" charset="-120"/>
                <a:ea typeface="Microsoft JhengHei" charset="-120"/>
                <a:cs typeface="Microsoft JhengHei" charset="-120"/>
                <a:sym typeface="Arial" pitchFamily="34" charset="0"/>
              </a:rPr>
              <a:t>終身學習者</a:t>
            </a:r>
            <a:endParaRPr lang="en-US" altLang="zh-TW" sz="3200" b="1" dirty="0">
              <a:solidFill>
                <a:srgbClr val="FF3300"/>
              </a:solidFill>
              <a:effectLst>
                <a:glow rad="76200">
                  <a:schemeClr val="bg1">
                    <a:alpha val="82000"/>
                  </a:schemeClr>
                </a:glow>
              </a:effectLst>
              <a:latin typeface="Microsoft JhengHei" charset="-120"/>
              <a:ea typeface="Microsoft JhengHei" charset="-120"/>
              <a:cs typeface="Microsoft JhengHei" charset="-120"/>
              <a:sym typeface="Arial" pitchFamily="34" charset="0"/>
            </a:endParaRPr>
          </a:p>
        </p:txBody>
      </p:sp>
      <p:grpSp>
        <p:nvGrpSpPr>
          <p:cNvPr id="6" name="群組 5"/>
          <p:cNvGrpSpPr/>
          <p:nvPr/>
        </p:nvGrpSpPr>
        <p:grpSpPr>
          <a:xfrm>
            <a:off x="3625400" y="1707793"/>
            <a:ext cx="1723550" cy="1656184"/>
            <a:chOff x="5162280" y="1172627"/>
            <a:chExt cx="1723550" cy="1656184"/>
          </a:xfrm>
        </p:grpSpPr>
        <p:sp>
          <p:nvSpPr>
            <p:cNvPr id="22" name="橢圓 21"/>
            <p:cNvSpPr/>
            <p:nvPr/>
          </p:nvSpPr>
          <p:spPr>
            <a:xfrm>
              <a:off x="5203603" y="1172627"/>
              <a:ext cx="1656184" cy="1656184"/>
            </a:xfrm>
            <a:prstGeom prst="ellipse">
              <a:avLst/>
            </a:prstGeom>
            <a:solidFill>
              <a:srgbClr val="CDCD00"/>
            </a:solidFill>
            <a:ln>
              <a:noFill/>
            </a:ln>
            <a:scene3d>
              <a:camera prst="orthographicFront"/>
              <a:lightRig rig="threePt" dir="t"/>
            </a:scene3d>
            <a:sp3d>
              <a:bevelT w="190500" h="1778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0" name="文字方塊 29"/>
            <p:cNvSpPr txBox="1"/>
            <p:nvPr/>
          </p:nvSpPr>
          <p:spPr>
            <a:xfrm>
              <a:off x="5162280" y="1763713"/>
              <a:ext cx="1723550" cy="553998"/>
            </a:xfrm>
            <a:prstGeom prst="rect">
              <a:avLst/>
            </a:prstGeom>
            <a:noFill/>
          </p:spPr>
          <p:txBody>
            <a:bodyPr wrap="none" rtlCol="0" anchor="ctr">
              <a:spAutoFit/>
            </a:bodyPr>
            <a:lstStyle/>
            <a:p>
              <a:pPr algn="ctr"/>
              <a:r>
                <a:rPr kumimoji="1" lang="zh-TW" altLang="en-US" sz="3000" b="1" dirty="0" smtClean="0">
                  <a:solidFill>
                    <a:prstClr val="black"/>
                  </a:solidFill>
                  <a:effectLst>
                    <a:outerShdw blurRad="50800" dist="76200" dir="2700000" algn="tl" rotWithShape="0">
                      <a:prstClr val="black">
                        <a:alpha val="40000"/>
                      </a:prstClr>
                    </a:outerShdw>
                  </a:effectLst>
                  <a:latin typeface="Microsoft JhengHei" charset="-120"/>
                  <a:ea typeface="Microsoft JhengHei" charset="-120"/>
                  <a:cs typeface="Microsoft JhengHei" charset="-120"/>
                </a:rPr>
                <a:t>溝通互動</a:t>
              </a:r>
              <a:endParaRPr kumimoji="1" lang="zh-TW" altLang="en-US" sz="3000" b="1" dirty="0">
                <a:solidFill>
                  <a:prstClr val="black"/>
                </a:solidFill>
                <a:effectLst>
                  <a:outerShdw blurRad="50800" dist="76200" dir="2700000" algn="tl" rotWithShape="0">
                    <a:prstClr val="black">
                      <a:alpha val="40000"/>
                    </a:prstClr>
                  </a:outerShdw>
                </a:effectLst>
                <a:latin typeface="Microsoft JhengHei" charset="-120"/>
                <a:ea typeface="Microsoft JhengHei" charset="-120"/>
                <a:cs typeface="Microsoft JhengHei" charset="-120"/>
              </a:endParaRPr>
            </a:p>
          </p:txBody>
        </p:sp>
      </p:grpSp>
      <p:grpSp>
        <p:nvGrpSpPr>
          <p:cNvPr id="3" name="群組 2"/>
          <p:cNvGrpSpPr/>
          <p:nvPr/>
        </p:nvGrpSpPr>
        <p:grpSpPr>
          <a:xfrm>
            <a:off x="2035743" y="1052736"/>
            <a:ext cx="1723549" cy="1656184"/>
            <a:chOff x="2035743" y="1088766"/>
            <a:chExt cx="1723549" cy="1656184"/>
          </a:xfrm>
        </p:grpSpPr>
        <p:sp>
          <p:nvSpPr>
            <p:cNvPr id="2" name="橢圓 1"/>
            <p:cNvSpPr/>
            <p:nvPr/>
          </p:nvSpPr>
          <p:spPr>
            <a:xfrm>
              <a:off x="2071809" y="1088766"/>
              <a:ext cx="1656184" cy="1656184"/>
            </a:xfrm>
            <a:prstGeom prst="ellipse">
              <a:avLst/>
            </a:prstGeom>
            <a:solidFill>
              <a:srgbClr val="070099"/>
            </a:solidFill>
            <a:ln>
              <a:noFill/>
            </a:ln>
            <a:scene3d>
              <a:camera prst="orthographicFront"/>
              <a:lightRig rig="threePt" dir="t"/>
            </a:scene3d>
            <a:sp3d>
              <a:bevelT w="190500" h="1905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文字方塊 30"/>
            <p:cNvSpPr txBox="1"/>
            <p:nvPr/>
          </p:nvSpPr>
          <p:spPr>
            <a:xfrm>
              <a:off x="2035743" y="1661348"/>
              <a:ext cx="1723549" cy="553998"/>
            </a:xfrm>
            <a:prstGeom prst="rect">
              <a:avLst/>
            </a:prstGeom>
            <a:noFill/>
          </p:spPr>
          <p:txBody>
            <a:bodyPr wrap="none" rtlCol="0">
              <a:spAutoFit/>
            </a:bodyPr>
            <a:lstStyle/>
            <a:p>
              <a:r>
                <a:rPr kumimoji="1" lang="zh-TW" altLang="en-US" sz="3000" b="1" dirty="0">
                  <a:solidFill>
                    <a:schemeClr val="bg1"/>
                  </a:solidFill>
                  <a:effectLst>
                    <a:outerShdw blurRad="50800" dist="76200" dir="2700000" algn="tl" rotWithShape="0">
                      <a:prstClr val="black">
                        <a:alpha val="40000"/>
                      </a:prstClr>
                    </a:outerShdw>
                  </a:effectLst>
                  <a:latin typeface="Microsoft JhengHei" charset="-120"/>
                  <a:ea typeface="Microsoft JhengHei" charset="-120"/>
                  <a:cs typeface="Microsoft JhengHei" charset="-120"/>
                </a:rPr>
                <a:t>自主行動</a:t>
              </a:r>
            </a:p>
          </p:txBody>
        </p:sp>
      </p:grpSp>
      <p:grpSp>
        <p:nvGrpSpPr>
          <p:cNvPr id="4" name="群組 3"/>
          <p:cNvGrpSpPr/>
          <p:nvPr/>
        </p:nvGrpSpPr>
        <p:grpSpPr>
          <a:xfrm>
            <a:off x="5199093" y="1074225"/>
            <a:ext cx="1723550" cy="1656184"/>
            <a:chOff x="3597286" y="1721442"/>
            <a:chExt cx="1723550" cy="1656184"/>
          </a:xfrm>
        </p:grpSpPr>
        <p:sp>
          <p:nvSpPr>
            <p:cNvPr id="23" name="橢圓 22"/>
            <p:cNvSpPr/>
            <p:nvPr/>
          </p:nvSpPr>
          <p:spPr>
            <a:xfrm>
              <a:off x="3631340" y="1721442"/>
              <a:ext cx="1656184" cy="1656184"/>
            </a:xfrm>
            <a:prstGeom prst="ellipse">
              <a:avLst/>
            </a:prstGeom>
            <a:solidFill>
              <a:srgbClr val="C00000"/>
            </a:solidFill>
            <a:ln>
              <a:noFill/>
            </a:ln>
            <a:scene3d>
              <a:camera prst="orthographicFront"/>
              <a:lightRig rig="threePt" dir="t"/>
            </a:scene3d>
            <a:sp3d>
              <a:bevelT w="190500" h="1905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 name="文字方塊 10"/>
            <p:cNvSpPr txBox="1"/>
            <p:nvPr/>
          </p:nvSpPr>
          <p:spPr>
            <a:xfrm>
              <a:off x="3597286" y="2322156"/>
              <a:ext cx="1723550" cy="553998"/>
            </a:xfrm>
            <a:prstGeom prst="rect">
              <a:avLst/>
            </a:prstGeom>
            <a:noFill/>
          </p:spPr>
          <p:txBody>
            <a:bodyPr wrap="none" rtlCol="0" anchor="ctr">
              <a:spAutoFit/>
            </a:bodyPr>
            <a:lstStyle/>
            <a:p>
              <a:pPr algn="ctr"/>
              <a:r>
                <a:rPr kumimoji="1" lang="zh-TW" altLang="en-US" sz="3000" b="1" dirty="0">
                  <a:solidFill>
                    <a:schemeClr val="bg1"/>
                  </a:solidFill>
                  <a:effectLst>
                    <a:outerShdw blurRad="50800" dist="76200" dir="2700000" algn="tl" rotWithShape="0">
                      <a:prstClr val="black">
                        <a:alpha val="40000"/>
                      </a:prstClr>
                    </a:outerShdw>
                  </a:effectLst>
                  <a:latin typeface="Microsoft JhengHei" charset="-120"/>
                  <a:ea typeface="Microsoft JhengHei" charset="-120"/>
                  <a:cs typeface="Microsoft JhengHei" charset="-120"/>
                </a:rPr>
                <a:t>社會參與</a:t>
              </a:r>
            </a:p>
          </p:txBody>
        </p:sp>
      </p:grpSp>
    </p:spTree>
    <p:extLst>
      <p:ext uri="{BB962C8B-B14F-4D97-AF65-F5344CB8AC3E}">
        <p14:creationId xmlns:p14="http://schemas.microsoft.com/office/powerpoint/2010/main" val="197246769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up)">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up)">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7818"/>
                                        </p:tgtEl>
                                        <p:attrNameLst>
                                          <p:attrName>style.visibility</p:attrName>
                                        </p:attrNameLst>
                                      </p:cBhvr>
                                      <p:to>
                                        <p:strVal val="visible"/>
                                      </p:to>
                                    </p:set>
                                    <p:animEffect transition="in" filter="fade">
                                      <p:cBhvr>
                                        <p:cTn id="37" dur="500"/>
                                        <p:tgtEl>
                                          <p:spTgt spid="2478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21" grpId="0" animBg="1"/>
      <p:bldP spid="2478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471"/>
          <p:cNvSpPr>
            <a:spLocks noGrp="1"/>
          </p:cNvSpPr>
          <p:nvPr>
            <p:ph type="title"/>
          </p:nvPr>
        </p:nvSpPr>
        <p:spPr>
          <a:xfrm>
            <a:off x="921617" y="101421"/>
            <a:ext cx="8748713" cy="702469"/>
          </a:xfrm>
        </p:spPr>
        <p:txBody>
          <a:bodyPr vert="horz" wrap="square" lIns="68569" tIns="34275" rIns="68569" bIns="34275" numCol="1" anchor="ctr" anchorCtr="0" compatLnSpc="1">
            <a:prstTxWarp prst="textNoShape">
              <a:avLst/>
            </a:prstTxWarp>
          </a:bodyPr>
          <a:lstStyle/>
          <a:p>
            <a:pPr algn="l" eaLnBrk="1" hangingPunct="1">
              <a:buSzPct val="25000"/>
            </a:pPr>
            <a:r>
              <a:rPr lang="zh-TW" altLang="en-US" sz="3600" b="1" dirty="0">
                <a:solidFill>
                  <a:schemeClr val="accent2">
                    <a:lumMod val="75000"/>
                  </a:schemeClr>
                </a:solidFill>
                <a:latin typeface="Microsoft JhengHei" charset="-120"/>
                <a:ea typeface="Microsoft JhengHei" charset="-120"/>
                <a:cs typeface="Microsoft JhengHei" charset="-120"/>
                <a:sym typeface="Arial" pitchFamily="34" charset="0"/>
              </a:rPr>
              <a:t>（一）核心素養的三大面向九大項目</a:t>
            </a:r>
            <a:endParaRPr lang="en-US" altLang="zh-TW" sz="3600" b="1" dirty="0">
              <a:solidFill>
                <a:schemeClr val="accent2">
                  <a:lumMod val="75000"/>
                </a:schemeClr>
              </a:solidFill>
              <a:latin typeface="Microsoft JhengHei" charset="-120"/>
              <a:ea typeface="Microsoft JhengHei" charset="-120"/>
              <a:cs typeface="Microsoft JhengHei" charset="-120"/>
              <a:sym typeface="Arial" pitchFamily="34" charset="0"/>
            </a:endParaRPr>
          </a:p>
        </p:txBody>
      </p:sp>
      <p:sp>
        <p:nvSpPr>
          <p:cNvPr id="107" name="Shape 497"/>
          <p:cNvSpPr txBox="1">
            <a:spLocks noChangeArrowheads="1"/>
          </p:cNvSpPr>
          <p:nvPr/>
        </p:nvSpPr>
        <p:spPr bwMode="auto">
          <a:xfrm>
            <a:off x="5920597" y="1035432"/>
            <a:ext cx="3418690" cy="1895945"/>
          </a:xfrm>
          <a:prstGeom prst="rect">
            <a:avLst/>
          </a:prstGeom>
          <a:noFill/>
          <a:ln>
            <a:noFill/>
            <a:headEnd/>
            <a:tailEnd/>
          </a:ln>
          <a:effectLst/>
        </p:spPr>
        <p:style>
          <a:lnRef idx="3">
            <a:schemeClr val="lt1"/>
          </a:lnRef>
          <a:fillRef idx="1">
            <a:schemeClr val="accent6"/>
          </a:fillRef>
          <a:effectRef idx="1">
            <a:schemeClr val="accent6"/>
          </a:effectRef>
          <a:fontRef idx="minor">
            <a:schemeClr val="lt1"/>
          </a:fontRef>
        </p:style>
        <p:txBody>
          <a:bodyPr lIns="68569" tIns="68569" rIns="68569" bIns="68569" anchor="ctr"/>
          <a:lstStyle/>
          <a:p>
            <a:pPr>
              <a:lnSpc>
                <a:spcPts val="3600"/>
              </a:lnSpc>
              <a:defRPr/>
            </a:pPr>
            <a:r>
              <a:rPr lang="en-US" sz="2400" dirty="0" err="1">
                <a:solidFill>
                  <a:srgbClr val="000000"/>
                </a:solidFill>
                <a:latin typeface="Microsoft JhengHei" charset="-120"/>
                <a:ea typeface="Microsoft JhengHei" charset="-120"/>
                <a:cs typeface="Microsoft JhengHei" charset="-120"/>
                <a:sym typeface="Times New Roman" pitchFamily="18" charset="0"/>
              </a:rPr>
              <a:t>以核心素養為主軸</a:t>
            </a:r>
            <a:endParaRPr lang="en-US" sz="2400" dirty="0">
              <a:solidFill>
                <a:srgbClr val="000000"/>
              </a:solidFill>
              <a:latin typeface="Microsoft JhengHei" charset="-120"/>
              <a:ea typeface="Microsoft JhengHei" charset="-120"/>
              <a:cs typeface="Microsoft JhengHei" charset="-120"/>
              <a:sym typeface="Times New Roman" pitchFamily="18" charset="0"/>
            </a:endParaRPr>
          </a:p>
          <a:p>
            <a:pPr algn="ctr">
              <a:lnSpc>
                <a:spcPts val="3600"/>
              </a:lnSpc>
              <a:defRPr/>
            </a:pPr>
            <a:r>
              <a:rPr lang="zh-TW" altLang="en-US" sz="2400" dirty="0">
                <a:solidFill>
                  <a:srgbClr val="000000"/>
                </a:solidFill>
                <a:latin typeface="Microsoft JhengHei" charset="-120"/>
                <a:ea typeface="Microsoft JhengHei" charset="-120"/>
                <a:cs typeface="Microsoft JhengHei" charset="-120"/>
                <a:sym typeface="Times New Roman" pitchFamily="18" charset="0"/>
              </a:rPr>
              <a:t>裨益</a:t>
            </a:r>
            <a:r>
              <a:rPr lang="en-US" sz="2400" dirty="0" err="1" smtClean="0">
                <a:solidFill>
                  <a:srgbClr val="000000"/>
                </a:solidFill>
                <a:latin typeface="Microsoft JhengHei" charset="-120"/>
                <a:ea typeface="Microsoft JhengHei" charset="-120"/>
                <a:cs typeface="Microsoft JhengHei" charset="-120"/>
                <a:sym typeface="Times New Roman" pitchFamily="18" charset="0"/>
              </a:rPr>
              <a:t>各教育階段之間</a:t>
            </a:r>
            <a:endParaRPr lang="en-US" sz="2400" dirty="0" smtClean="0">
              <a:solidFill>
                <a:srgbClr val="000000"/>
              </a:solidFill>
              <a:latin typeface="Microsoft JhengHei" charset="-120"/>
              <a:ea typeface="Microsoft JhengHei" charset="-120"/>
              <a:cs typeface="Microsoft JhengHei" charset="-120"/>
              <a:sym typeface="Times New Roman" pitchFamily="18" charset="0"/>
            </a:endParaRPr>
          </a:p>
          <a:p>
            <a:pPr algn="ctr">
              <a:lnSpc>
                <a:spcPts val="3600"/>
              </a:lnSpc>
              <a:defRPr/>
            </a:pPr>
            <a:r>
              <a:rPr lang="en-US" sz="2400" dirty="0" err="1" smtClean="0">
                <a:solidFill>
                  <a:srgbClr val="000000"/>
                </a:solidFill>
                <a:latin typeface="Microsoft JhengHei" charset="-120"/>
                <a:ea typeface="Microsoft JhengHei" charset="-120"/>
                <a:cs typeface="Microsoft JhengHei" charset="-120"/>
                <a:sym typeface="Times New Roman" pitchFamily="18" charset="0"/>
              </a:rPr>
              <a:t>的</a:t>
            </a:r>
            <a:r>
              <a:rPr lang="en-US" sz="2400" b="1" dirty="0" err="1" smtClean="0">
                <a:solidFill>
                  <a:srgbClr val="0000FF"/>
                </a:solidFill>
                <a:latin typeface="Microsoft JhengHei" charset="-120"/>
                <a:ea typeface="Microsoft JhengHei" charset="-120"/>
                <a:cs typeface="Microsoft JhengHei" charset="-120"/>
                <a:sym typeface="Times New Roman" pitchFamily="18" charset="0"/>
              </a:rPr>
              <a:t>連貫</a:t>
            </a:r>
            <a:r>
              <a:rPr lang="en-US" sz="2400" dirty="0" err="1" smtClean="0">
                <a:solidFill>
                  <a:srgbClr val="000000"/>
                </a:solidFill>
                <a:latin typeface="Microsoft JhengHei" charset="-120"/>
                <a:ea typeface="Microsoft JhengHei" charset="-120"/>
                <a:cs typeface="Microsoft JhengHei" charset="-120"/>
                <a:sym typeface="Times New Roman" pitchFamily="18" charset="0"/>
              </a:rPr>
              <a:t>以及各領域</a:t>
            </a:r>
            <a:r>
              <a:rPr lang="en-US" altLang="zh-TW" sz="2400" dirty="0" smtClean="0">
                <a:solidFill>
                  <a:srgbClr val="000000"/>
                </a:solidFill>
                <a:latin typeface="Microsoft JhengHei" charset="-120"/>
                <a:ea typeface="Microsoft JhengHei" charset="-120"/>
                <a:cs typeface="Microsoft JhengHei" charset="-120"/>
                <a:sym typeface="Times New Roman" pitchFamily="18" charset="0"/>
              </a:rPr>
              <a:t>/</a:t>
            </a:r>
          </a:p>
          <a:p>
            <a:pPr algn="ctr">
              <a:lnSpc>
                <a:spcPts val="3600"/>
              </a:lnSpc>
              <a:defRPr/>
            </a:pPr>
            <a:r>
              <a:rPr lang="en-US" sz="2400" dirty="0" err="1" smtClean="0">
                <a:solidFill>
                  <a:srgbClr val="000000"/>
                </a:solidFill>
                <a:latin typeface="Microsoft JhengHei" charset="-120"/>
                <a:ea typeface="Microsoft JhengHei" charset="-120"/>
                <a:cs typeface="Microsoft JhengHei" charset="-120"/>
                <a:sym typeface="Times New Roman" pitchFamily="18" charset="0"/>
              </a:rPr>
              <a:t>科目之間的</a:t>
            </a:r>
            <a:r>
              <a:rPr lang="en-US" sz="2400" b="1" dirty="0" err="1" smtClean="0">
                <a:solidFill>
                  <a:srgbClr val="0000FF"/>
                </a:solidFill>
                <a:latin typeface="Microsoft JhengHei" charset="-120"/>
                <a:ea typeface="Microsoft JhengHei" charset="-120"/>
                <a:cs typeface="Microsoft JhengHei" charset="-120"/>
                <a:sym typeface="Times New Roman" pitchFamily="18" charset="0"/>
              </a:rPr>
              <a:t>統整</a:t>
            </a:r>
            <a:endParaRPr lang="en-US" sz="2400" b="1" dirty="0">
              <a:solidFill>
                <a:srgbClr val="0000FF"/>
              </a:solidFill>
              <a:latin typeface="Microsoft JhengHei" charset="-120"/>
              <a:ea typeface="Microsoft JhengHei" charset="-120"/>
              <a:cs typeface="Microsoft JhengHei" charset="-120"/>
              <a:sym typeface="Times New Roman" pitchFamily="18" charset="0"/>
            </a:endParaRPr>
          </a:p>
        </p:txBody>
      </p:sp>
      <p:sp>
        <p:nvSpPr>
          <p:cNvPr id="7" name="文字方塊 6"/>
          <p:cNvSpPr txBox="1"/>
          <p:nvPr/>
        </p:nvSpPr>
        <p:spPr>
          <a:xfrm rot="20372531">
            <a:off x="2542512" y="2758368"/>
            <a:ext cx="1415772" cy="461665"/>
          </a:xfrm>
          <a:prstGeom prst="rect">
            <a:avLst/>
          </a:prstGeom>
          <a:noFill/>
        </p:spPr>
        <p:txBody>
          <a:bodyPr wrap="none" rtlCol="0">
            <a:spAutoFit/>
          </a:bodyPr>
          <a:lstStyle/>
          <a:p>
            <a:r>
              <a:rPr kumimoji="1" lang="zh-TW" altLang="en-US" sz="2400" b="1" dirty="0" smtClean="0">
                <a:solidFill>
                  <a:schemeClr val="bg1"/>
                </a:solidFill>
                <a:latin typeface="Microsoft JhengHei" charset="-120"/>
                <a:ea typeface="Microsoft JhengHei" charset="-120"/>
                <a:cs typeface="Microsoft JhengHei" charset="-120"/>
              </a:rPr>
              <a:t>自主行動</a:t>
            </a:r>
            <a:endParaRPr kumimoji="1" lang="zh-TW" altLang="en-US" sz="2400" b="1" dirty="0">
              <a:solidFill>
                <a:schemeClr val="bg1"/>
              </a:solidFill>
              <a:latin typeface="Microsoft JhengHei" charset="-120"/>
              <a:ea typeface="Microsoft JhengHei" charset="-120"/>
              <a:cs typeface="Microsoft JhengHei" charset="-120"/>
            </a:endParaRPr>
          </a:p>
        </p:txBody>
      </p:sp>
      <p:sp>
        <p:nvSpPr>
          <p:cNvPr id="8" name="文字方塊 7"/>
          <p:cNvSpPr txBox="1"/>
          <p:nvPr/>
        </p:nvSpPr>
        <p:spPr>
          <a:xfrm rot="2198303">
            <a:off x="2364962" y="4303911"/>
            <a:ext cx="1415772" cy="461665"/>
          </a:xfrm>
          <a:prstGeom prst="rect">
            <a:avLst/>
          </a:prstGeom>
          <a:noFill/>
        </p:spPr>
        <p:txBody>
          <a:bodyPr wrap="none" rtlCol="0">
            <a:spAutoFit/>
          </a:bodyPr>
          <a:lstStyle/>
          <a:p>
            <a:r>
              <a:rPr kumimoji="1" lang="zh-TW" altLang="en-US" sz="2400" b="1" dirty="0" smtClean="0">
                <a:solidFill>
                  <a:schemeClr val="bg1"/>
                </a:solidFill>
                <a:latin typeface="Microsoft JhengHei" charset="-120"/>
                <a:ea typeface="Microsoft JhengHei" charset="-120"/>
                <a:cs typeface="Microsoft JhengHei" charset="-120"/>
              </a:rPr>
              <a:t>社會參與</a:t>
            </a:r>
            <a:endParaRPr kumimoji="1" lang="zh-TW" altLang="en-US" sz="2400" b="1" dirty="0">
              <a:solidFill>
                <a:schemeClr val="bg1"/>
              </a:solidFill>
              <a:latin typeface="Microsoft JhengHei" charset="-120"/>
              <a:ea typeface="Microsoft JhengHei" charset="-120"/>
              <a:cs typeface="Microsoft JhengHei" charset="-120"/>
            </a:endParaRPr>
          </a:p>
        </p:txBody>
      </p:sp>
      <p:sp>
        <p:nvSpPr>
          <p:cNvPr id="9" name="文字方塊 8"/>
          <p:cNvSpPr txBox="1"/>
          <p:nvPr/>
        </p:nvSpPr>
        <p:spPr>
          <a:xfrm rot="17188473">
            <a:off x="3808754" y="3781362"/>
            <a:ext cx="1415772" cy="461665"/>
          </a:xfrm>
          <a:prstGeom prst="rect">
            <a:avLst/>
          </a:prstGeom>
          <a:noFill/>
        </p:spPr>
        <p:txBody>
          <a:bodyPr wrap="none" rtlCol="0">
            <a:spAutoFit/>
          </a:bodyPr>
          <a:lstStyle/>
          <a:p>
            <a:r>
              <a:rPr kumimoji="1" lang="zh-TW" altLang="en-US" sz="2400" b="1" dirty="0" smtClean="0">
                <a:solidFill>
                  <a:prstClr val="black"/>
                </a:solidFill>
                <a:latin typeface="Microsoft JhengHei" charset="-120"/>
                <a:ea typeface="Microsoft JhengHei" charset="-120"/>
                <a:cs typeface="Microsoft JhengHei" charset="-120"/>
              </a:rPr>
              <a:t>溝通互動</a:t>
            </a:r>
            <a:endParaRPr kumimoji="1" lang="zh-TW" altLang="en-US" sz="2400" b="1" dirty="0">
              <a:solidFill>
                <a:prstClr val="black"/>
              </a:solidFill>
              <a:latin typeface="Microsoft JhengHei" charset="-120"/>
              <a:ea typeface="Microsoft JhengHei" charset="-120"/>
              <a:cs typeface="Microsoft JhengHei" charset="-120"/>
            </a:endParaRPr>
          </a:p>
        </p:txBody>
      </p:sp>
      <p:sp>
        <p:nvSpPr>
          <p:cNvPr id="10" name="文字方塊 9"/>
          <p:cNvSpPr txBox="1"/>
          <p:nvPr/>
        </p:nvSpPr>
        <p:spPr>
          <a:xfrm>
            <a:off x="2991987" y="3339918"/>
            <a:ext cx="1261884" cy="954107"/>
          </a:xfrm>
          <a:prstGeom prst="rect">
            <a:avLst/>
          </a:prstGeom>
          <a:noFill/>
        </p:spPr>
        <p:txBody>
          <a:bodyPr wrap="none" rtlCol="0">
            <a:spAutoFit/>
          </a:bodyPr>
          <a:lstStyle/>
          <a:p>
            <a:pPr algn="ctr"/>
            <a:r>
              <a:rPr kumimoji="1" lang="zh-TW" altLang="en-US" sz="2800" b="1" dirty="0" smtClean="0">
                <a:solidFill>
                  <a:prstClr val="black"/>
                </a:solidFill>
                <a:latin typeface="Microsoft JhengHei" charset="-120"/>
                <a:ea typeface="Microsoft JhengHei" charset="-120"/>
                <a:cs typeface="Microsoft JhengHei" charset="-120"/>
              </a:rPr>
              <a:t>終身</a:t>
            </a:r>
            <a:endParaRPr kumimoji="1" lang="en-US" altLang="zh-TW" sz="2800" b="1" dirty="0" smtClean="0">
              <a:solidFill>
                <a:prstClr val="black"/>
              </a:solidFill>
              <a:latin typeface="Microsoft JhengHei" charset="-120"/>
              <a:ea typeface="Microsoft JhengHei" charset="-120"/>
              <a:cs typeface="Microsoft JhengHei" charset="-120"/>
            </a:endParaRPr>
          </a:p>
          <a:p>
            <a:pPr algn="ctr"/>
            <a:r>
              <a:rPr kumimoji="1" lang="zh-TW" altLang="en-US" sz="2800" b="1" dirty="0" smtClean="0">
                <a:solidFill>
                  <a:prstClr val="black"/>
                </a:solidFill>
                <a:latin typeface="Microsoft JhengHei" charset="-120"/>
                <a:ea typeface="Microsoft JhengHei" charset="-120"/>
                <a:cs typeface="Microsoft JhengHei" charset="-120"/>
              </a:rPr>
              <a:t>學習者</a:t>
            </a:r>
            <a:endParaRPr kumimoji="1" lang="zh-TW" altLang="en-US" sz="2800" b="1" dirty="0">
              <a:solidFill>
                <a:prstClr val="black"/>
              </a:solidFill>
              <a:latin typeface="Microsoft JhengHei" charset="-120"/>
              <a:ea typeface="Microsoft JhengHei" charset="-120"/>
              <a:cs typeface="Microsoft JhengHei" charset="-120"/>
            </a:endParaRPr>
          </a:p>
        </p:txBody>
      </p:sp>
      <p:grpSp>
        <p:nvGrpSpPr>
          <p:cNvPr id="6" name="群組 5"/>
          <p:cNvGrpSpPr/>
          <p:nvPr/>
        </p:nvGrpSpPr>
        <p:grpSpPr>
          <a:xfrm>
            <a:off x="528329" y="610337"/>
            <a:ext cx="6442718" cy="6403295"/>
            <a:chOff x="528329" y="610337"/>
            <a:chExt cx="6442718" cy="6403295"/>
          </a:xfrm>
        </p:grpSpPr>
        <p:grpSp>
          <p:nvGrpSpPr>
            <p:cNvPr id="3" name="群組 2"/>
            <p:cNvGrpSpPr/>
            <p:nvPr/>
          </p:nvGrpSpPr>
          <p:grpSpPr>
            <a:xfrm>
              <a:off x="528329" y="610337"/>
              <a:ext cx="6442718" cy="6403295"/>
              <a:chOff x="473047" y="634087"/>
              <a:chExt cx="6442718" cy="6403295"/>
            </a:xfrm>
          </p:grpSpPr>
          <p:grpSp>
            <p:nvGrpSpPr>
              <p:cNvPr id="2" name="群組 1"/>
              <p:cNvGrpSpPr/>
              <p:nvPr/>
            </p:nvGrpSpPr>
            <p:grpSpPr>
              <a:xfrm>
                <a:off x="473047" y="634087"/>
                <a:ext cx="6409194" cy="6403295"/>
                <a:chOff x="473047" y="634087"/>
                <a:chExt cx="6409194" cy="6403295"/>
              </a:xfrm>
            </p:grpSpPr>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l="20051" t="10521" r="16918" b="5558"/>
                <a:stretch/>
              </p:blipFill>
              <p:spPr>
                <a:xfrm>
                  <a:off x="473047" y="634087"/>
                  <a:ext cx="6409194" cy="6403295"/>
                </a:xfrm>
                <a:prstGeom prst="rect">
                  <a:avLst/>
                </a:prstGeom>
              </p:spPr>
            </p:pic>
            <p:sp>
              <p:nvSpPr>
                <p:cNvPr id="11" name="矩形 10"/>
                <p:cNvSpPr/>
                <p:nvPr/>
              </p:nvSpPr>
              <p:spPr>
                <a:xfrm>
                  <a:off x="2197161" y="1730204"/>
                  <a:ext cx="1471495" cy="646331"/>
                </a:xfrm>
                <a:prstGeom prst="rect">
                  <a:avLst/>
                </a:prstGeom>
              </p:spPr>
              <p:txBody>
                <a:bodyPr wrap="square" anchor="ctr">
                  <a:spAutoFit/>
                </a:bodyPr>
                <a:lstStyle/>
                <a:p>
                  <a:pPr algn="ctr"/>
                  <a:r>
                    <a:rPr lang="zh-TW" altLang="en-US" dirty="0" smtClean="0">
                      <a:solidFill>
                        <a:prstClr val="black"/>
                      </a:solidFill>
                      <a:latin typeface="Microsoft JhengHei" charset="-120"/>
                      <a:ea typeface="Microsoft JhengHei" charset="-120"/>
                      <a:cs typeface="Microsoft JhengHei" charset="-120"/>
                    </a:rPr>
                    <a:t>系統思考</a:t>
                  </a:r>
                </a:p>
                <a:p>
                  <a:pPr algn="ctr"/>
                  <a:r>
                    <a:rPr lang="zh-TW" altLang="en-US" dirty="0" smtClean="0">
                      <a:solidFill>
                        <a:prstClr val="black"/>
                      </a:solidFill>
                      <a:latin typeface="Microsoft JhengHei" charset="-120"/>
                      <a:ea typeface="Microsoft JhengHei" charset="-120"/>
                      <a:cs typeface="Microsoft JhengHei" charset="-120"/>
                    </a:rPr>
                    <a:t>與解決問題</a:t>
                  </a:r>
                  <a:endParaRPr lang="zh-TW" altLang="en-US" dirty="0">
                    <a:solidFill>
                      <a:prstClr val="black"/>
                    </a:solidFill>
                    <a:latin typeface="Microsoft JhengHei" charset="-120"/>
                    <a:ea typeface="Microsoft JhengHei" charset="-120"/>
                    <a:cs typeface="Microsoft JhengHei" charset="-120"/>
                  </a:endParaRPr>
                </a:p>
              </p:txBody>
            </p:sp>
            <p:sp>
              <p:nvSpPr>
                <p:cNvPr id="12" name="矩形 11"/>
                <p:cNvSpPr/>
                <p:nvPr/>
              </p:nvSpPr>
              <p:spPr>
                <a:xfrm>
                  <a:off x="1161110" y="2569761"/>
                  <a:ext cx="1531538" cy="646331"/>
                </a:xfrm>
                <a:prstGeom prst="rect">
                  <a:avLst/>
                </a:prstGeom>
              </p:spPr>
              <p:txBody>
                <a:bodyPr wrap="square" anchor="ctr">
                  <a:spAutoFit/>
                </a:bodyPr>
                <a:lstStyle/>
                <a:p>
                  <a:pPr algn="ctr"/>
                  <a:r>
                    <a:rPr lang="zh-TW" altLang="en-US" dirty="0" smtClean="0">
                      <a:solidFill>
                        <a:prstClr val="black"/>
                      </a:solidFill>
                      <a:latin typeface="Microsoft JhengHei" charset="-120"/>
                      <a:ea typeface="Microsoft JhengHei" charset="-120"/>
                      <a:cs typeface="Microsoft JhengHei" charset="-120"/>
                    </a:rPr>
                    <a:t>身心素質</a:t>
                  </a:r>
                </a:p>
                <a:p>
                  <a:pPr algn="ctr"/>
                  <a:r>
                    <a:rPr lang="zh-TW" altLang="en-US" dirty="0" smtClean="0">
                      <a:solidFill>
                        <a:prstClr val="black"/>
                      </a:solidFill>
                      <a:latin typeface="Microsoft JhengHei" charset="-120"/>
                      <a:ea typeface="Microsoft JhengHei" charset="-120"/>
                      <a:cs typeface="Microsoft JhengHei" charset="-120"/>
                    </a:rPr>
                    <a:t>與自我精進</a:t>
                  </a:r>
                  <a:endParaRPr lang="zh-TW" altLang="en-US" dirty="0">
                    <a:solidFill>
                      <a:prstClr val="black"/>
                    </a:solidFill>
                    <a:latin typeface="Microsoft JhengHei" charset="-120"/>
                    <a:ea typeface="Microsoft JhengHei" charset="-120"/>
                    <a:cs typeface="Microsoft JhengHei" charset="-120"/>
                  </a:endParaRPr>
                </a:p>
              </p:txBody>
            </p:sp>
            <p:sp>
              <p:nvSpPr>
                <p:cNvPr id="13" name="矩形 12"/>
                <p:cNvSpPr/>
                <p:nvPr/>
              </p:nvSpPr>
              <p:spPr>
                <a:xfrm>
                  <a:off x="3467462" y="1721676"/>
                  <a:ext cx="1476602" cy="646331"/>
                </a:xfrm>
                <a:prstGeom prst="rect">
                  <a:avLst/>
                </a:prstGeom>
              </p:spPr>
              <p:txBody>
                <a:bodyPr wrap="square" anchor="ctr">
                  <a:spAutoFit/>
                </a:bodyPr>
                <a:lstStyle/>
                <a:p>
                  <a:pPr algn="ctr"/>
                  <a:r>
                    <a:rPr lang="zh-TW" altLang="en-US" dirty="0" smtClean="0">
                      <a:solidFill>
                        <a:prstClr val="black"/>
                      </a:solidFill>
                      <a:latin typeface="Microsoft JhengHei" charset="-120"/>
                      <a:ea typeface="Microsoft JhengHei" charset="-120"/>
                      <a:cs typeface="Microsoft JhengHei" charset="-120"/>
                    </a:rPr>
                    <a:t>規劃執行</a:t>
                  </a:r>
                </a:p>
                <a:p>
                  <a:pPr algn="ctr"/>
                  <a:r>
                    <a:rPr lang="zh-TW" altLang="en-US" dirty="0" smtClean="0">
                      <a:solidFill>
                        <a:prstClr val="black"/>
                      </a:solidFill>
                      <a:latin typeface="Microsoft JhengHei" charset="-120"/>
                      <a:ea typeface="Microsoft JhengHei" charset="-120"/>
                      <a:cs typeface="Microsoft JhengHei" charset="-120"/>
                    </a:rPr>
                    <a:t>與創新應變</a:t>
                  </a:r>
                  <a:endParaRPr lang="zh-TW" altLang="en-US" dirty="0">
                    <a:solidFill>
                      <a:prstClr val="black"/>
                    </a:solidFill>
                    <a:latin typeface="Microsoft JhengHei" charset="-120"/>
                    <a:ea typeface="Microsoft JhengHei" charset="-120"/>
                    <a:cs typeface="Microsoft JhengHei" charset="-120"/>
                  </a:endParaRPr>
                </a:p>
              </p:txBody>
            </p:sp>
            <p:sp>
              <p:nvSpPr>
                <p:cNvPr id="14" name="矩形 13"/>
                <p:cNvSpPr/>
                <p:nvPr/>
              </p:nvSpPr>
              <p:spPr>
                <a:xfrm>
                  <a:off x="4621195" y="2608100"/>
                  <a:ext cx="1533761" cy="646331"/>
                </a:xfrm>
                <a:prstGeom prst="rect">
                  <a:avLst/>
                </a:prstGeom>
              </p:spPr>
              <p:txBody>
                <a:bodyPr wrap="square" anchor="ctr">
                  <a:spAutoFit/>
                </a:bodyPr>
                <a:lstStyle/>
                <a:p>
                  <a:pPr algn="ctr"/>
                  <a:r>
                    <a:rPr lang="zh-TW" altLang="en-US" dirty="0" smtClean="0">
                      <a:solidFill>
                        <a:prstClr val="black"/>
                      </a:solidFill>
                      <a:latin typeface="Microsoft JhengHei" charset="-120"/>
                      <a:ea typeface="Microsoft JhengHei" charset="-120"/>
                      <a:cs typeface="Microsoft JhengHei" charset="-120"/>
                    </a:rPr>
                    <a:t>符號運用</a:t>
                  </a:r>
                </a:p>
                <a:p>
                  <a:pPr algn="ctr"/>
                  <a:r>
                    <a:rPr lang="zh-TW" altLang="en-US" dirty="0" smtClean="0">
                      <a:solidFill>
                        <a:prstClr val="black"/>
                      </a:solidFill>
                      <a:latin typeface="Microsoft JhengHei" charset="-120"/>
                      <a:ea typeface="Microsoft JhengHei" charset="-120"/>
                      <a:cs typeface="Microsoft JhengHei" charset="-120"/>
                    </a:rPr>
                    <a:t>與溝通表達</a:t>
                  </a:r>
                  <a:endParaRPr lang="zh-TW" altLang="en-US" dirty="0">
                    <a:solidFill>
                      <a:prstClr val="black"/>
                    </a:solidFill>
                    <a:latin typeface="Microsoft JhengHei" charset="-120"/>
                    <a:ea typeface="Microsoft JhengHei" charset="-120"/>
                    <a:cs typeface="Microsoft JhengHei" charset="-120"/>
                  </a:endParaRPr>
                </a:p>
              </p:txBody>
            </p:sp>
            <p:sp>
              <p:nvSpPr>
                <p:cNvPr id="15" name="矩形 14"/>
                <p:cNvSpPr/>
                <p:nvPr/>
              </p:nvSpPr>
              <p:spPr>
                <a:xfrm>
                  <a:off x="4778862" y="3871787"/>
                  <a:ext cx="1481726" cy="646331"/>
                </a:xfrm>
                <a:prstGeom prst="rect">
                  <a:avLst/>
                </a:prstGeom>
              </p:spPr>
              <p:txBody>
                <a:bodyPr wrap="square" anchor="ctr">
                  <a:spAutoFit/>
                </a:bodyPr>
                <a:lstStyle/>
                <a:p>
                  <a:pPr algn="ctr"/>
                  <a:r>
                    <a:rPr lang="zh-TW" altLang="en-US" dirty="0" smtClean="0">
                      <a:solidFill>
                        <a:prstClr val="black"/>
                      </a:solidFill>
                      <a:latin typeface="Microsoft JhengHei" charset="-120"/>
                      <a:ea typeface="Microsoft JhengHei" charset="-120"/>
                      <a:cs typeface="Microsoft JhengHei" charset="-120"/>
                    </a:rPr>
                    <a:t>科技資訊</a:t>
                  </a:r>
                </a:p>
                <a:p>
                  <a:pPr algn="ctr"/>
                  <a:r>
                    <a:rPr lang="zh-TW" altLang="en-US" dirty="0" smtClean="0">
                      <a:solidFill>
                        <a:prstClr val="black"/>
                      </a:solidFill>
                      <a:latin typeface="Microsoft JhengHei" charset="-120"/>
                      <a:ea typeface="Microsoft JhengHei" charset="-120"/>
                      <a:cs typeface="Microsoft JhengHei" charset="-120"/>
                    </a:rPr>
                    <a:t>與媒體素養</a:t>
                  </a:r>
                  <a:endParaRPr lang="zh-TW" altLang="en-US" dirty="0">
                    <a:solidFill>
                      <a:prstClr val="black"/>
                    </a:solidFill>
                    <a:latin typeface="Microsoft JhengHei" charset="-120"/>
                    <a:ea typeface="Microsoft JhengHei" charset="-120"/>
                    <a:cs typeface="Microsoft JhengHei" charset="-120"/>
                  </a:endParaRPr>
                </a:p>
              </p:txBody>
            </p:sp>
            <p:sp>
              <p:nvSpPr>
                <p:cNvPr id="16" name="矩形 15"/>
                <p:cNvSpPr/>
                <p:nvPr/>
              </p:nvSpPr>
              <p:spPr>
                <a:xfrm>
                  <a:off x="4203478" y="4969114"/>
                  <a:ext cx="1492141" cy="646331"/>
                </a:xfrm>
                <a:prstGeom prst="rect">
                  <a:avLst/>
                </a:prstGeom>
              </p:spPr>
              <p:txBody>
                <a:bodyPr wrap="square" anchor="ctr">
                  <a:spAutoFit/>
                </a:bodyPr>
                <a:lstStyle/>
                <a:p>
                  <a:pPr algn="ctr"/>
                  <a:r>
                    <a:rPr lang="zh-TW" altLang="en-US" dirty="0" smtClean="0">
                      <a:solidFill>
                        <a:prstClr val="black"/>
                      </a:solidFill>
                      <a:latin typeface="Microsoft JhengHei" charset="-120"/>
                      <a:ea typeface="Microsoft JhengHei" charset="-120"/>
                      <a:cs typeface="Microsoft JhengHei" charset="-120"/>
                    </a:rPr>
                    <a:t>藝術涵養</a:t>
                  </a:r>
                </a:p>
                <a:p>
                  <a:pPr algn="ctr"/>
                  <a:r>
                    <a:rPr lang="zh-TW" altLang="en-US" dirty="0" smtClean="0">
                      <a:solidFill>
                        <a:prstClr val="black"/>
                      </a:solidFill>
                      <a:latin typeface="Microsoft JhengHei" charset="-120"/>
                      <a:ea typeface="Microsoft JhengHei" charset="-120"/>
                      <a:cs typeface="Microsoft JhengHei" charset="-120"/>
                    </a:rPr>
                    <a:t>與美感素養</a:t>
                  </a:r>
                  <a:endParaRPr lang="zh-TW" altLang="en-US" dirty="0">
                    <a:solidFill>
                      <a:prstClr val="black"/>
                    </a:solidFill>
                    <a:latin typeface="Microsoft JhengHei" charset="-120"/>
                    <a:ea typeface="Microsoft JhengHei" charset="-120"/>
                    <a:cs typeface="Microsoft JhengHei" charset="-120"/>
                  </a:endParaRPr>
                </a:p>
              </p:txBody>
            </p:sp>
            <p:sp>
              <p:nvSpPr>
                <p:cNvPr id="17" name="矩形 16"/>
                <p:cNvSpPr/>
                <p:nvPr/>
              </p:nvSpPr>
              <p:spPr>
                <a:xfrm>
                  <a:off x="2873533" y="5560654"/>
                  <a:ext cx="1560723" cy="646331"/>
                </a:xfrm>
                <a:prstGeom prst="rect">
                  <a:avLst/>
                </a:prstGeom>
              </p:spPr>
              <p:txBody>
                <a:bodyPr wrap="square" anchor="ctr">
                  <a:spAutoFit/>
                </a:bodyPr>
                <a:lstStyle/>
                <a:p>
                  <a:pPr algn="ctr"/>
                  <a:r>
                    <a:rPr lang="zh-TW" altLang="en-US" dirty="0" smtClean="0">
                      <a:solidFill>
                        <a:prstClr val="black"/>
                      </a:solidFill>
                      <a:latin typeface="Microsoft JhengHei" charset="-120"/>
                      <a:ea typeface="Microsoft JhengHei" charset="-120"/>
                      <a:cs typeface="Microsoft JhengHei" charset="-120"/>
                    </a:rPr>
                    <a:t>道德實踐</a:t>
                  </a:r>
                </a:p>
                <a:p>
                  <a:pPr algn="ctr"/>
                  <a:r>
                    <a:rPr lang="zh-TW" altLang="en-US" dirty="0" smtClean="0">
                      <a:solidFill>
                        <a:prstClr val="black"/>
                      </a:solidFill>
                      <a:latin typeface="Microsoft JhengHei" charset="-120"/>
                      <a:ea typeface="Microsoft JhengHei" charset="-120"/>
                      <a:cs typeface="Microsoft JhengHei" charset="-120"/>
                    </a:rPr>
                    <a:t>與公民意識</a:t>
                  </a:r>
                  <a:endParaRPr lang="zh-TW" altLang="en-US" dirty="0">
                    <a:solidFill>
                      <a:prstClr val="black"/>
                    </a:solidFill>
                    <a:latin typeface="Microsoft JhengHei" charset="-120"/>
                    <a:ea typeface="Microsoft JhengHei" charset="-120"/>
                    <a:cs typeface="Microsoft JhengHei" charset="-120"/>
                  </a:endParaRPr>
                </a:p>
              </p:txBody>
            </p:sp>
            <p:sp>
              <p:nvSpPr>
                <p:cNvPr id="18" name="矩形 17"/>
                <p:cNvSpPr/>
                <p:nvPr/>
              </p:nvSpPr>
              <p:spPr>
                <a:xfrm>
                  <a:off x="1629412" y="4991822"/>
                  <a:ext cx="1559368" cy="646331"/>
                </a:xfrm>
                <a:prstGeom prst="rect">
                  <a:avLst/>
                </a:prstGeom>
              </p:spPr>
              <p:txBody>
                <a:bodyPr wrap="square" anchor="ctr">
                  <a:spAutoFit/>
                </a:bodyPr>
                <a:lstStyle/>
                <a:p>
                  <a:pPr algn="ctr"/>
                  <a:r>
                    <a:rPr lang="zh-TW" altLang="en-US" dirty="0" smtClean="0">
                      <a:solidFill>
                        <a:prstClr val="black"/>
                      </a:solidFill>
                      <a:latin typeface="Microsoft JhengHei" charset="-120"/>
                      <a:ea typeface="Microsoft JhengHei" charset="-120"/>
                      <a:cs typeface="Microsoft JhengHei" charset="-120"/>
                    </a:rPr>
                    <a:t>人際關係</a:t>
                  </a:r>
                </a:p>
                <a:p>
                  <a:pPr algn="ctr"/>
                  <a:r>
                    <a:rPr lang="zh-TW" altLang="en-US" dirty="0" smtClean="0">
                      <a:solidFill>
                        <a:prstClr val="black"/>
                      </a:solidFill>
                      <a:latin typeface="Microsoft JhengHei" charset="-120"/>
                      <a:ea typeface="Microsoft JhengHei" charset="-120"/>
                      <a:cs typeface="Microsoft JhengHei" charset="-120"/>
                    </a:rPr>
                    <a:t>與團隊合作</a:t>
                  </a:r>
                  <a:endParaRPr lang="zh-TW" altLang="en-US" dirty="0">
                    <a:solidFill>
                      <a:prstClr val="black"/>
                    </a:solidFill>
                    <a:latin typeface="Microsoft JhengHei" charset="-120"/>
                    <a:ea typeface="Microsoft JhengHei" charset="-120"/>
                    <a:cs typeface="Microsoft JhengHei" charset="-120"/>
                  </a:endParaRPr>
                </a:p>
              </p:txBody>
            </p:sp>
            <p:sp>
              <p:nvSpPr>
                <p:cNvPr id="19" name="矩形 18"/>
                <p:cNvSpPr/>
                <p:nvPr/>
              </p:nvSpPr>
              <p:spPr>
                <a:xfrm>
                  <a:off x="1051523" y="3948394"/>
                  <a:ext cx="1476493" cy="646331"/>
                </a:xfrm>
                <a:prstGeom prst="rect">
                  <a:avLst/>
                </a:prstGeom>
              </p:spPr>
              <p:txBody>
                <a:bodyPr wrap="square" anchor="ctr">
                  <a:spAutoFit/>
                </a:bodyPr>
                <a:lstStyle/>
                <a:p>
                  <a:pPr algn="ctr"/>
                  <a:r>
                    <a:rPr lang="zh-TW" altLang="en-US" dirty="0" smtClean="0">
                      <a:solidFill>
                        <a:prstClr val="black"/>
                      </a:solidFill>
                      <a:latin typeface="Microsoft JhengHei" charset="-120"/>
                      <a:ea typeface="Microsoft JhengHei" charset="-120"/>
                      <a:cs typeface="Microsoft JhengHei" charset="-120"/>
                    </a:rPr>
                    <a:t>多元文化</a:t>
                  </a:r>
                </a:p>
                <a:p>
                  <a:pPr algn="ctr"/>
                  <a:r>
                    <a:rPr lang="zh-TW" altLang="en-US" dirty="0" smtClean="0">
                      <a:solidFill>
                        <a:prstClr val="black"/>
                      </a:solidFill>
                      <a:latin typeface="Microsoft JhengHei" charset="-120"/>
                      <a:ea typeface="Microsoft JhengHei" charset="-120"/>
                      <a:cs typeface="Microsoft JhengHei" charset="-120"/>
                    </a:rPr>
                    <a:t>與國際理解</a:t>
                  </a:r>
                  <a:endParaRPr lang="zh-TW" altLang="en-US" dirty="0">
                    <a:solidFill>
                      <a:prstClr val="black"/>
                    </a:solidFill>
                    <a:latin typeface="Microsoft JhengHei" charset="-120"/>
                    <a:ea typeface="Microsoft JhengHei" charset="-120"/>
                    <a:cs typeface="Microsoft JhengHei" charset="-120"/>
                  </a:endParaRPr>
                </a:p>
              </p:txBody>
            </p:sp>
          </p:grpSp>
          <p:sp>
            <p:nvSpPr>
              <p:cNvPr id="20" name="矩形 19"/>
              <p:cNvSpPr/>
              <p:nvPr/>
            </p:nvSpPr>
            <p:spPr>
              <a:xfrm>
                <a:off x="1703747" y="2172837"/>
                <a:ext cx="526106" cy="461665"/>
              </a:xfrm>
              <a:prstGeom prst="rect">
                <a:avLst/>
              </a:prstGeom>
            </p:spPr>
            <p:txBody>
              <a:bodyPr wrap="none" anchor="ctr">
                <a:spAutoFit/>
              </a:bodyPr>
              <a:lstStyle/>
              <a:p>
                <a:pPr algn="ctr"/>
                <a:r>
                  <a:rPr lang="zh-TW" altLang="en-US" sz="2400" b="1" dirty="0" smtClean="0">
                    <a:solidFill>
                      <a:srgbClr val="070099"/>
                    </a:solidFill>
                  </a:rPr>
                  <a:t>A1</a:t>
                </a:r>
                <a:endParaRPr lang="zh-TW" altLang="en-US" sz="2400" b="1" dirty="0">
                  <a:solidFill>
                    <a:srgbClr val="070099"/>
                  </a:solidFill>
                </a:endParaRPr>
              </a:p>
            </p:txBody>
          </p:sp>
          <p:sp>
            <p:nvSpPr>
              <p:cNvPr id="21" name="矩形 20"/>
              <p:cNvSpPr/>
              <p:nvPr/>
            </p:nvSpPr>
            <p:spPr>
              <a:xfrm>
                <a:off x="2573898" y="1371625"/>
                <a:ext cx="526106" cy="461665"/>
              </a:xfrm>
              <a:prstGeom prst="rect">
                <a:avLst/>
              </a:prstGeom>
            </p:spPr>
            <p:txBody>
              <a:bodyPr wrap="none" anchor="ctr">
                <a:spAutoFit/>
              </a:bodyPr>
              <a:lstStyle/>
              <a:p>
                <a:pPr algn="ctr"/>
                <a:r>
                  <a:rPr lang="zh-TW" altLang="en-US" sz="2400" b="1" dirty="0" smtClean="0">
                    <a:solidFill>
                      <a:srgbClr val="070099"/>
                    </a:solidFill>
                  </a:rPr>
                  <a:t>A</a:t>
                </a:r>
                <a:r>
                  <a:rPr lang="en-US" altLang="zh-TW" sz="2400" b="1" dirty="0" smtClean="0">
                    <a:solidFill>
                      <a:srgbClr val="070099"/>
                    </a:solidFill>
                  </a:rPr>
                  <a:t>2</a:t>
                </a:r>
                <a:endParaRPr lang="zh-TW" altLang="en-US" sz="2400" b="1" dirty="0">
                  <a:solidFill>
                    <a:srgbClr val="070099"/>
                  </a:solidFill>
                </a:endParaRPr>
              </a:p>
            </p:txBody>
          </p:sp>
          <p:sp>
            <p:nvSpPr>
              <p:cNvPr id="22" name="矩形 21"/>
              <p:cNvSpPr/>
              <p:nvPr/>
            </p:nvSpPr>
            <p:spPr>
              <a:xfrm>
                <a:off x="4014068" y="1362559"/>
                <a:ext cx="526106" cy="461665"/>
              </a:xfrm>
              <a:prstGeom prst="rect">
                <a:avLst/>
              </a:prstGeom>
            </p:spPr>
            <p:txBody>
              <a:bodyPr wrap="none" anchor="ctr">
                <a:spAutoFit/>
              </a:bodyPr>
              <a:lstStyle/>
              <a:p>
                <a:pPr algn="ctr"/>
                <a:r>
                  <a:rPr lang="zh-TW" altLang="en-US" sz="2400" b="1" dirty="0" smtClean="0">
                    <a:solidFill>
                      <a:srgbClr val="070099"/>
                    </a:solidFill>
                  </a:rPr>
                  <a:t>A</a:t>
                </a:r>
                <a:r>
                  <a:rPr lang="en-US" altLang="zh-TW" sz="2400" b="1" dirty="0">
                    <a:solidFill>
                      <a:srgbClr val="070099"/>
                    </a:solidFill>
                  </a:rPr>
                  <a:t>3</a:t>
                </a:r>
                <a:endParaRPr lang="zh-TW" altLang="en-US" sz="2400" b="1" dirty="0">
                  <a:solidFill>
                    <a:srgbClr val="070099"/>
                  </a:solidFill>
                </a:endParaRPr>
              </a:p>
            </p:txBody>
          </p:sp>
          <p:sp>
            <p:nvSpPr>
              <p:cNvPr id="23" name="矩形 22"/>
              <p:cNvSpPr/>
              <p:nvPr/>
            </p:nvSpPr>
            <p:spPr>
              <a:xfrm>
                <a:off x="5006143" y="2228955"/>
                <a:ext cx="513282" cy="461665"/>
              </a:xfrm>
              <a:prstGeom prst="rect">
                <a:avLst/>
              </a:prstGeom>
            </p:spPr>
            <p:txBody>
              <a:bodyPr wrap="none" anchor="ctr">
                <a:spAutoFit/>
              </a:bodyPr>
              <a:lstStyle/>
              <a:p>
                <a:pPr algn="ctr"/>
                <a:r>
                  <a:rPr lang="en-US" altLang="zh-TW" sz="2400" b="1" dirty="0" smtClean="0">
                    <a:solidFill>
                      <a:schemeClr val="accent6">
                        <a:lumMod val="75000"/>
                      </a:schemeClr>
                    </a:solidFill>
                  </a:rPr>
                  <a:t>B1</a:t>
                </a:r>
                <a:endParaRPr lang="zh-TW" altLang="en-US" sz="2400" b="1" dirty="0">
                  <a:solidFill>
                    <a:schemeClr val="accent6">
                      <a:lumMod val="75000"/>
                    </a:schemeClr>
                  </a:solidFill>
                </a:endParaRPr>
              </a:p>
            </p:txBody>
          </p:sp>
          <p:sp>
            <p:nvSpPr>
              <p:cNvPr id="24" name="矩形 23"/>
              <p:cNvSpPr/>
              <p:nvPr/>
            </p:nvSpPr>
            <p:spPr>
              <a:xfrm>
                <a:off x="5251289" y="3463114"/>
                <a:ext cx="513282" cy="461665"/>
              </a:xfrm>
              <a:prstGeom prst="rect">
                <a:avLst/>
              </a:prstGeom>
            </p:spPr>
            <p:txBody>
              <a:bodyPr wrap="none" anchor="ctr">
                <a:spAutoFit/>
              </a:bodyPr>
              <a:lstStyle/>
              <a:p>
                <a:pPr algn="ctr"/>
                <a:r>
                  <a:rPr lang="en-US" altLang="zh-TW" sz="2400" b="1" dirty="0" smtClean="0">
                    <a:solidFill>
                      <a:schemeClr val="accent6">
                        <a:lumMod val="75000"/>
                      </a:schemeClr>
                    </a:solidFill>
                  </a:rPr>
                  <a:t>B2</a:t>
                </a:r>
                <a:endParaRPr lang="zh-TW" altLang="en-US" sz="2400" b="1" dirty="0">
                  <a:solidFill>
                    <a:schemeClr val="accent6">
                      <a:lumMod val="75000"/>
                    </a:schemeClr>
                  </a:solidFill>
                </a:endParaRPr>
              </a:p>
            </p:txBody>
          </p:sp>
          <p:sp>
            <p:nvSpPr>
              <p:cNvPr id="25" name="矩形 24"/>
              <p:cNvSpPr/>
              <p:nvPr/>
            </p:nvSpPr>
            <p:spPr>
              <a:xfrm>
                <a:off x="4646126" y="4559797"/>
                <a:ext cx="513282" cy="461665"/>
              </a:xfrm>
              <a:prstGeom prst="rect">
                <a:avLst/>
              </a:prstGeom>
            </p:spPr>
            <p:txBody>
              <a:bodyPr wrap="none" anchor="ctr">
                <a:spAutoFit/>
              </a:bodyPr>
              <a:lstStyle/>
              <a:p>
                <a:pPr algn="ctr"/>
                <a:r>
                  <a:rPr lang="en-US" altLang="zh-TW" sz="2400" b="1" dirty="0" smtClean="0">
                    <a:solidFill>
                      <a:schemeClr val="accent6">
                        <a:lumMod val="75000"/>
                      </a:schemeClr>
                    </a:solidFill>
                  </a:rPr>
                  <a:t>B3</a:t>
                </a:r>
                <a:endParaRPr lang="zh-TW" altLang="en-US" sz="2400" b="1" dirty="0">
                  <a:solidFill>
                    <a:schemeClr val="accent6">
                      <a:lumMod val="75000"/>
                    </a:schemeClr>
                  </a:solidFill>
                </a:endParaRPr>
              </a:p>
            </p:txBody>
          </p:sp>
          <p:sp>
            <p:nvSpPr>
              <p:cNvPr id="26" name="矩形 25"/>
              <p:cNvSpPr/>
              <p:nvPr/>
            </p:nvSpPr>
            <p:spPr>
              <a:xfrm>
                <a:off x="3375386" y="5158793"/>
                <a:ext cx="503664" cy="461665"/>
              </a:xfrm>
              <a:prstGeom prst="rect">
                <a:avLst/>
              </a:prstGeom>
            </p:spPr>
            <p:txBody>
              <a:bodyPr wrap="none" anchor="ctr">
                <a:spAutoFit/>
              </a:bodyPr>
              <a:lstStyle/>
              <a:p>
                <a:pPr algn="ctr"/>
                <a:r>
                  <a:rPr lang="en-US" altLang="zh-TW" sz="2400" b="1" dirty="0" smtClean="0">
                    <a:solidFill>
                      <a:srgbClr val="C00000"/>
                    </a:solidFill>
                  </a:rPr>
                  <a:t>C1</a:t>
                </a:r>
                <a:endParaRPr lang="zh-TW" altLang="en-US" sz="2400" b="1" dirty="0">
                  <a:solidFill>
                    <a:srgbClr val="C00000"/>
                  </a:solidFill>
                </a:endParaRPr>
              </a:p>
            </p:txBody>
          </p:sp>
          <p:sp>
            <p:nvSpPr>
              <p:cNvPr id="27" name="矩形 26"/>
              <p:cNvSpPr/>
              <p:nvPr/>
            </p:nvSpPr>
            <p:spPr>
              <a:xfrm>
                <a:off x="2196667" y="4641260"/>
                <a:ext cx="503664" cy="461665"/>
              </a:xfrm>
              <a:prstGeom prst="rect">
                <a:avLst/>
              </a:prstGeom>
            </p:spPr>
            <p:txBody>
              <a:bodyPr wrap="none" anchor="ctr">
                <a:spAutoFit/>
              </a:bodyPr>
              <a:lstStyle/>
              <a:p>
                <a:pPr algn="ctr"/>
                <a:r>
                  <a:rPr lang="en-US" altLang="zh-TW" sz="2400" b="1" dirty="0" smtClean="0">
                    <a:solidFill>
                      <a:srgbClr val="C00000"/>
                    </a:solidFill>
                  </a:rPr>
                  <a:t>C2</a:t>
                </a:r>
                <a:endParaRPr lang="zh-TW" altLang="en-US" sz="2400" b="1" dirty="0">
                  <a:solidFill>
                    <a:srgbClr val="C00000"/>
                  </a:solidFill>
                </a:endParaRPr>
              </a:p>
            </p:txBody>
          </p:sp>
          <p:sp>
            <p:nvSpPr>
              <p:cNvPr id="28" name="矩形 27"/>
              <p:cNvSpPr/>
              <p:nvPr/>
            </p:nvSpPr>
            <p:spPr>
              <a:xfrm>
                <a:off x="1490438" y="3561997"/>
                <a:ext cx="503664" cy="461665"/>
              </a:xfrm>
              <a:prstGeom prst="rect">
                <a:avLst/>
              </a:prstGeom>
            </p:spPr>
            <p:txBody>
              <a:bodyPr wrap="none" anchor="ctr">
                <a:spAutoFit/>
              </a:bodyPr>
              <a:lstStyle/>
              <a:p>
                <a:pPr algn="ctr"/>
                <a:r>
                  <a:rPr lang="en-US" altLang="zh-TW" sz="2400" b="1" dirty="0" smtClean="0">
                    <a:solidFill>
                      <a:srgbClr val="C00000"/>
                    </a:solidFill>
                  </a:rPr>
                  <a:t>C3</a:t>
                </a:r>
                <a:endParaRPr lang="zh-TW" altLang="en-US" sz="2400" b="1" dirty="0">
                  <a:solidFill>
                    <a:srgbClr val="C00000"/>
                  </a:solidFill>
                </a:endParaRPr>
              </a:p>
            </p:txBody>
          </p:sp>
          <p:sp>
            <p:nvSpPr>
              <p:cNvPr id="29" name="矩形 28"/>
              <p:cNvSpPr/>
              <p:nvPr/>
            </p:nvSpPr>
            <p:spPr>
              <a:xfrm rot="3141291">
                <a:off x="524925" y="5594450"/>
                <a:ext cx="1518364" cy="492443"/>
              </a:xfrm>
              <a:prstGeom prst="rect">
                <a:avLst/>
              </a:prstGeom>
            </p:spPr>
            <p:txBody>
              <a:bodyPr wrap="none" anchor="ctr">
                <a:spAutoFit/>
              </a:bodyPr>
              <a:lstStyle/>
              <a:p>
                <a:pPr algn="ctr"/>
                <a:r>
                  <a:rPr lang="zh-TW" altLang="en-US" sz="2600" b="1" dirty="0" smtClean="0">
                    <a:solidFill>
                      <a:srgbClr val="C00000"/>
                    </a:solidFill>
                    <a:latin typeface="Microsoft JhengHei" charset="-120"/>
                    <a:ea typeface="Microsoft JhengHei" charset="-120"/>
                    <a:cs typeface="Microsoft JhengHei" charset="-120"/>
                  </a:rPr>
                  <a:t>生活情境</a:t>
                </a:r>
                <a:endParaRPr lang="zh-TW" altLang="en-US" sz="2600" b="1" dirty="0">
                  <a:solidFill>
                    <a:srgbClr val="C00000"/>
                  </a:solidFill>
                  <a:latin typeface="Microsoft JhengHei" charset="-120"/>
                  <a:ea typeface="Microsoft JhengHei" charset="-120"/>
                  <a:cs typeface="Microsoft JhengHei" charset="-120"/>
                </a:endParaRPr>
              </a:p>
            </p:txBody>
          </p:sp>
          <p:sp>
            <p:nvSpPr>
              <p:cNvPr id="30" name="矩形 29"/>
              <p:cNvSpPr/>
              <p:nvPr/>
            </p:nvSpPr>
            <p:spPr>
              <a:xfrm rot="17038802">
                <a:off x="5910362" y="4443823"/>
                <a:ext cx="1518364" cy="492443"/>
              </a:xfrm>
              <a:prstGeom prst="rect">
                <a:avLst/>
              </a:prstGeom>
            </p:spPr>
            <p:txBody>
              <a:bodyPr wrap="none" anchor="ctr">
                <a:spAutoFit/>
              </a:bodyPr>
              <a:lstStyle/>
              <a:p>
                <a:pPr algn="ctr"/>
                <a:r>
                  <a:rPr lang="zh-TW" altLang="en-US" sz="2600" b="1" dirty="0" smtClean="0">
                    <a:solidFill>
                      <a:srgbClr val="E46C0A"/>
                    </a:solidFill>
                    <a:latin typeface="Microsoft JhengHei" charset="-120"/>
                    <a:ea typeface="Microsoft JhengHei" charset="-120"/>
                    <a:cs typeface="Microsoft JhengHei" charset="-120"/>
                  </a:rPr>
                  <a:t>生活情境</a:t>
                </a:r>
                <a:endParaRPr lang="zh-TW" altLang="en-US" sz="2600" b="1" dirty="0">
                  <a:solidFill>
                    <a:srgbClr val="E46C0A"/>
                  </a:solidFill>
                  <a:latin typeface="Microsoft JhengHei" charset="-120"/>
                  <a:ea typeface="Microsoft JhengHei" charset="-120"/>
                  <a:cs typeface="Microsoft JhengHei" charset="-120"/>
                </a:endParaRPr>
              </a:p>
            </p:txBody>
          </p:sp>
          <p:sp>
            <p:nvSpPr>
              <p:cNvPr id="31" name="矩形 30"/>
              <p:cNvSpPr/>
              <p:nvPr/>
            </p:nvSpPr>
            <p:spPr>
              <a:xfrm rot="19942479">
                <a:off x="1349863" y="958042"/>
                <a:ext cx="1518364" cy="492443"/>
              </a:xfrm>
              <a:prstGeom prst="rect">
                <a:avLst/>
              </a:prstGeom>
            </p:spPr>
            <p:txBody>
              <a:bodyPr wrap="none" anchor="ctr">
                <a:spAutoFit/>
              </a:bodyPr>
              <a:lstStyle/>
              <a:p>
                <a:pPr algn="ctr"/>
                <a:r>
                  <a:rPr lang="zh-TW" altLang="en-US" sz="2600" b="1" dirty="0" smtClean="0">
                    <a:solidFill>
                      <a:srgbClr val="002060"/>
                    </a:solidFill>
                    <a:latin typeface="Microsoft JhengHei" charset="-120"/>
                    <a:ea typeface="Microsoft JhengHei" charset="-120"/>
                    <a:cs typeface="Microsoft JhengHei" charset="-120"/>
                  </a:rPr>
                  <a:t>生活情境</a:t>
                </a:r>
                <a:endParaRPr lang="zh-TW" altLang="en-US" sz="2600" b="1" dirty="0">
                  <a:solidFill>
                    <a:srgbClr val="002060"/>
                  </a:solidFill>
                  <a:latin typeface="Microsoft JhengHei" charset="-120"/>
                  <a:ea typeface="Microsoft JhengHei" charset="-120"/>
                  <a:cs typeface="Microsoft JhengHei" charset="-120"/>
                </a:endParaRPr>
              </a:p>
            </p:txBody>
          </p:sp>
        </p:grpSp>
        <p:grpSp>
          <p:nvGrpSpPr>
            <p:cNvPr id="5" name="群組 4"/>
            <p:cNvGrpSpPr/>
            <p:nvPr/>
          </p:nvGrpSpPr>
          <p:grpSpPr>
            <a:xfrm>
              <a:off x="2421826" y="2719696"/>
              <a:ext cx="2382510" cy="2007208"/>
              <a:chOff x="2421826" y="2719696"/>
              <a:chExt cx="2382510" cy="2007208"/>
            </a:xfrm>
          </p:grpSpPr>
          <p:sp>
            <p:nvSpPr>
              <p:cNvPr id="32" name="文字方塊 31"/>
              <p:cNvSpPr txBox="1"/>
              <p:nvPr/>
            </p:nvSpPr>
            <p:spPr>
              <a:xfrm rot="20372531">
                <a:off x="2599376" y="2719696"/>
                <a:ext cx="1415772" cy="461665"/>
              </a:xfrm>
              <a:prstGeom prst="rect">
                <a:avLst/>
              </a:prstGeom>
              <a:noFill/>
            </p:spPr>
            <p:txBody>
              <a:bodyPr wrap="none" rtlCol="0">
                <a:spAutoFit/>
              </a:bodyPr>
              <a:lstStyle/>
              <a:p>
                <a:r>
                  <a:rPr kumimoji="1" lang="zh-TW" altLang="en-US" sz="2400" b="1" dirty="0" smtClean="0">
                    <a:solidFill>
                      <a:schemeClr val="bg1"/>
                    </a:solidFill>
                    <a:latin typeface="Microsoft JhengHei" charset="-120"/>
                    <a:ea typeface="Microsoft JhengHei" charset="-120"/>
                    <a:cs typeface="Microsoft JhengHei" charset="-120"/>
                  </a:rPr>
                  <a:t>自主行動</a:t>
                </a:r>
                <a:endParaRPr kumimoji="1" lang="zh-TW" altLang="en-US" sz="2400" b="1" dirty="0">
                  <a:solidFill>
                    <a:schemeClr val="bg1"/>
                  </a:solidFill>
                  <a:latin typeface="Microsoft JhengHei" charset="-120"/>
                  <a:ea typeface="Microsoft JhengHei" charset="-120"/>
                  <a:cs typeface="Microsoft JhengHei" charset="-120"/>
                </a:endParaRPr>
              </a:p>
            </p:txBody>
          </p:sp>
          <p:sp>
            <p:nvSpPr>
              <p:cNvPr id="33" name="文字方塊 32"/>
              <p:cNvSpPr txBox="1"/>
              <p:nvPr/>
            </p:nvSpPr>
            <p:spPr>
              <a:xfrm rot="2198303">
                <a:off x="2421826" y="4265239"/>
                <a:ext cx="1415772" cy="461665"/>
              </a:xfrm>
              <a:prstGeom prst="rect">
                <a:avLst/>
              </a:prstGeom>
              <a:noFill/>
            </p:spPr>
            <p:txBody>
              <a:bodyPr wrap="none" rtlCol="0">
                <a:spAutoFit/>
              </a:bodyPr>
              <a:lstStyle/>
              <a:p>
                <a:r>
                  <a:rPr kumimoji="1" lang="zh-TW" altLang="en-US" sz="2400" b="1" dirty="0" smtClean="0">
                    <a:solidFill>
                      <a:schemeClr val="bg1"/>
                    </a:solidFill>
                    <a:latin typeface="Microsoft JhengHei" charset="-120"/>
                    <a:ea typeface="Microsoft JhengHei" charset="-120"/>
                    <a:cs typeface="Microsoft JhengHei" charset="-120"/>
                  </a:rPr>
                  <a:t>社會參與</a:t>
                </a:r>
                <a:endParaRPr kumimoji="1" lang="zh-TW" altLang="en-US" sz="2400" b="1" dirty="0">
                  <a:solidFill>
                    <a:schemeClr val="bg1"/>
                  </a:solidFill>
                  <a:latin typeface="Microsoft JhengHei" charset="-120"/>
                  <a:ea typeface="Microsoft JhengHei" charset="-120"/>
                  <a:cs typeface="Microsoft JhengHei" charset="-120"/>
                </a:endParaRPr>
              </a:p>
            </p:txBody>
          </p:sp>
          <p:sp>
            <p:nvSpPr>
              <p:cNvPr id="34" name="文字方塊 33"/>
              <p:cNvSpPr txBox="1"/>
              <p:nvPr/>
            </p:nvSpPr>
            <p:spPr>
              <a:xfrm rot="17188473">
                <a:off x="3865618" y="3742690"/>
                <a:ext cx="1415772" cy="461665"/>
              </a:xfrm>
              <a:prstGeom prst="rect">
                <a:avLst/>
              </a:prstGeom>
              <a:noFill/>
            </p:spPr>
            <p:txBody>
              <a:bodyPr wrap="none" rtlCol="0">
                <a:spAutoFit/>
              </a:bodyPr>
              <a:lstStyle/>
              <a:p>
                <a:r>
                  <a:rPr kumimoji="1" lang="zh-TW" altLang="en-US" sz="2400" b="1" dirty="0" smtClean="0">
                    <a:solidFill>
                      <a:prstClr val="black"/>
                    </a:solidFill>
                    <a:latin typeface="Microsoft JhengHei" charset="-120"/>
                    <a:ea typeface="Microsoft JhengHei" charset="-120"/>
                    <a:cs typeface="Microsoft JhengHei" charset="-120"/>
                  </a:rPr>
                  <a:t>溝通互動</a:t>
                </a:r>
                <a:endParaRPr kumimoji="1" lang="zh-TW" altLang="en-US" sz="2400" b="1" dirty="0">
                  <a:solidFill>
                    <a:prstClr val="black"/>
                  </a:solidFill>
                  <a:latin typeface="Microsoft JhengHei" charset="-120"/>
                  <a:ea typeface="Microsoft JhengHei" charset="-120"/>
                  <a:cs typeface="Microsoft JhengHei" charset="-120"/>
                </a:endParaRPr>
              </a:p>
            </p:txBody>
          </p:sp>
          <p:sp>
            <p:nvSpPr>
              <p:cNvPr id="35" name="文字方塊 34"/>
              <p:cNvSpPr txBox="1"/>
              <p:nvPr/>
            </p:nvSpPr>
            <p:spPr>
              <a:xfrm>
                <a:off x="3048851" y="3301246"/>
                <a:ext cx="1261884" cy="954107"/>
              </a:xfrm>
              <a:prstGeom prst="rect">
                <a:avLst/>
              </a:prstGeom>
              <a:noFill/>
            </p:spPr>
            <p:txBody>
              <a:bodyPr wrap="none" rtlCol="0">
                <a:spAutoFit/>
              </a:bodyPr>
              <a:lstStyle/>
              <a:p>
                <a:pPr algn="ctr"/>
                <a:r>
                  <a:rPr kumimoji="1" lang="zh-TW" altLang="en-US" sz="2800" b="1" dirty="0" smtClean="0">
                    <a:solidFill>
                      <a:prstClr val="black"/>
                    </a:solidFill>
                    <a:latin typeface="Microsoft JhengHei" charset="-120"/>
                    <a:ea typeface="Microsoft JhengHei" charset="-120"/>
                    <a:cs typeface="Microsoft JhengHei" charset="-120"/>
                  </a:rPr>
                  <a:t>終身</a:t>
                </a:r>
                <a:endParaRPr kumimoji="1" lang="en-US" altLang="zh-TW" sz="2800" b="1" dirty="0" smtClean="0">
                  <a:solidFill>
                    <a:prstClr val="black"/>
                  </a:solidFill>
                  <a:latin typeface="Microsoft JhengHei" charset="-120"/>
                  <a:ea typeface="Microsoft JhengHei" charset="-120"/>
                  <a:cs typeface="Microsoft JhengHei" charset="-120"/>
                </a:endParaRPr>
              </a:p>
              <a:p>
                <a:pPr algn="ctr"/>
                <a:r>
                  <a:rPr kumimoji="1" lang="zh-TW" altLang="en-US" sz="2800" b="1" dirty="0" smtClean="0">
                    <a:solidFill>
                      <a:prstClr val="black"/>
                    </a:solidFill>
                    <a:latin typeface="Microsoft JhengHei" charset="-120"/>
                    <a:ea typeface="Microsoft JhengHei" charset="-120"/>
                    <a:cs typeface="Microsoft JhengHei" charset="-120"/>
                  </a:rPr>
                  <a:t>學習者</a:t>
                </a:r>
                <a:endParaRPr kumimoji="1" lang="zh-TW" altLang="en-US" sz="2800" b="1" dirty="0">
                  <a:solidFill>
                    <a:prstClr val="black"/>
                  </a:solidFill>
                  <a:latin typeface="Microsoft JhengHei" charset="-120"/>
                  <a:ea typeface="Microsoft JhengHei" charset="-120"/>
                  <a:cs typeface="Microsoft JhengHei" charset="-120"/>
                </a:endParaRPr>
              </a:p>
            </p:txBody>
          </p:sp>
        </p:grpSp>
      </p:grpSp>
    </p:spTree>
    <p:extLst>
      <p:ext uri="{BB962C8B-B14F-4D97-AF65-F5344CB8AC3E}">
        <p14:creationId xmlns:p14="http://schemas.microsoft.com/office/powerpoint/2010/main" val="287885241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甜甜圈 14"/>
          <p:cNvSpPr/>
          <p:nvPr/>
        </p:nvSpPr>
        <p:spPr>
          <a:xfrm>
            <a:off x="4694444" y="4181439"/>
            <a:ext cx="2160000" cy="2160000"/>
          </a:xfrm>
          <a:prstGeom prst="donut">
            <a:avLst>
              <a:gd name="adj" fmla="val 402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black"/>
              </a:solidFill>
            </a:endParaRPr>
          </a:p>
        </p:txBody>
      </p:sp>
      <p:sp>
        <p:nvSpPr>
          <p:cNvPr id="56324" name="投影片編號版面配置區 4"/>
          <p:cNvSpPr>
            <a:spLocks noGrp="1"/>
          </p:cNvSpPr>
          <p:nvPr>
            <p:ph type="sldNum" sz="quarter" idx="12"/>
          </p:nvPr>
        </p:nvSpPr>
        <p:spPr bwMode="auto">
          <a:xfrm>
            <a:off x="6553202" y="6371819"/>
            <a:ext cx="2064759" cy="349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2400">
                <a:solidFill>
                  <a:schemeClr val="tx1"/>
                </a:solidFill>
                <a:latin typeface="Calibri" pitchFamily="34" charset="0"/>
                <a:ea typeface="新細明體" pitchFamily="18" charset="-120"/>
              </a:defRPr>
            </a:lvl1pPr>
            <a:lvl2pPr marL="557199" indent="-214308">
              <a:spcBef>
                <a:spcPct val="20000"/>
              </a:spcBef>
              <a:buFont typeface="Arial" pitchFamily="34" charset="0"/>
              <a:buChar char="–"/>
              <a:defRPr sz="2100">
                <a:solidFill>
                  <a:schemeClr val="tx1"/>
                </a:solidFill>
                <a:latin typeface="Calibri" pitchFamily="34" charset="0"/>
                <a:ea typeface="新細明體" pitchFamily="18" charset="-120"/>
              </a:defRPr>
            </a:lvl2pPr>
            <a:lvl3pPr marL="857228" indent="-171446">
              <a:spcBef>
                <a:spcPct val="20000"/>
              </a:spcBef>
              <a:buFont typeface="Arial" pitchFamily="34" charset="0"/>
              <a:buChar char="•"/>
              <a:defRPr sz="1800">
                <a:solidFill>
                  <a:schemeClr val="tx1"/>
                </a:solidFill>
                <a:latin typeface="Calibri" pitchFamily="34" charset="0"/>
                <a:ea typeface="新細明體" pitchFamily="18" charset="-120"/>
              </a:defRPr>
            </a:lvl3pPr>
            <a:lvl4pPr marL="1200120" indent="-171446">
              <a:spcBef>
                <a:spcPct val="20000"/>
              </a:spcBef>
              <a:buFont typeface="Arial" pitchFamily="34" charset="0"/>
              <a:buChar char="–"/>
              <a:defRPr sz="1500">
                <a:solidFill>
                  <a:schemeClr val="tx1"/>
                </a:solidFill>
                <a:latin typeface="Calibri" pitchFamily="34" charset="0"/>
                <a:ea typeface="新細明體" pitchFamily="18" charset="-120"/>
              </a:defRPr>
            </a:lvl4pPr>
            <a:lvl5pPr marL="1543012" indent="-171446">
              <a:spcBef>
                <a:spcPct val="20000"/>
              </a:spcBef>
              <a:buFont typeface="Arial" pitchFamily="34" charset="0"/>
              <a:buChar char="»"/>
              <a:defRPr sz="1500">
                <a:solidFill>
                  <a:schemeClr val="tx1"/>
                </a:solidFill>
                <a:latin typeface="Calibri" pitchFamily="34" charset="0"/>
                <a:ea typeface="新細明體" pitchFamily="18" charset="-120"/>
              </a:defRPr>
            </a:lvl5pPr>
            <a:lvl6pPr marL="1885903" indent="-171446" eaLnBrk="0" fontAlgn="base" hangingPunct="0">
              <a:spcBef>
                <a:spcPct val="20000"/>
              </a:spcBef>
              <a:spcAft>
                <a:spcPct val="0"/>
              </a:spcAft>
              <a:buFont typeface="Arial" pitchFamily="34" charset="0"/>
              <a:buChar char="»"/>
              <a:defRPr sz="1500">
                <a:solidFill>
                  <a:schemeClr val="tx1"/>
                </a:solidFill>
                <a:latin typeface="Calibri" pitchFamily="34" charset="0"/>
                <a:ea typeface="新細明體" pitchFamily="18" charset="-120"/>
              </a:defRPr>
            </a:lvl6pPr>
            <a:lvl7pPr marL="2228795" indent="-171446" eaLnBrk="0" fontAlgn="base" hangingPunct="0">
              <a:spcBef>
                <a:spcPct val="20000"/>
              </a:spcBef>
              <a:spcAft>
                <a:spcPct val="0"/>
              </a:spcAft>
              <a:buFont typeface="Arial" pitchFamily="34" charset="0"/>
              <a:buChar char="»"/>
              <a:defRPr sz="1500">
                <a:solidFill>
                  <a:schemeClr val="tx1"/>
                </a:solidFill>
                <a:latin typeface="Calibri" pitchFamily="34" charset="0"/>
                <a:ea typeface="新細明體" pitchFamily="18" charset="-120"/>
              </a:defRPr>
            </a:lvl7pPr>
            <a:lvl8pPr marL="2571686" indent="-171446" eaLnBrk="0" fontAlgn="base" hangingPunct="0">
              <a:spcBef>
                <a:spcPct val="20000"/>
              </a:spcBef>
              <a:spcAft>
                <a:spcPct val="0"/>
              </a:spcAft>
              <a:buFont typeface="Arial" pitchFamily="34" charset="0"/>
              <a:buChar char="»"/>
              <a:defRPr sz="1500">
                <a:solidFill>
                  <a:schemeClr val="tx1"/>
                </a:solidFill>
                <a:latin typeface="Calibri" pitchFamily="34" charset="0"/>
                <a:ea typeface="新細明體" pitchFamily="18" charset="-120"/>
              </a:defRPr>
            </a:lvl8pPr>
            <a:lvl9pPr marL="2914577" indent="-171446" eaLnBrk="0" fontAlgn="base" hangingPunct="0">
              <a:spcBef>
                <a:spcPct val="20000"/>
              </a:spcBef>
              <a:spcAft>
                <a:spcPct val="0"/>
              </a:spcAft>
              <a:buFont typeface="Arial" pitchFamily="34" charset="0"/>
              <a:buChar char="»"/>
              <a:defRPr sz="1500">
                <a:solidFill>
                  <a:schemeClr val="tx1"/>
                </a:solidFill>
                <a:latin typeface="Calibri" pitchFamily="34" charset="0"/>
                <a:ea typeface="新細明體" pitchFamily="18" charset="-120"/>
              </a:defRPr>
            </a:lvl9pPr>
          </a:lstStyle>
          <a:p>
            <a:pPr>
              <a:spcBef>
                <a:spcPct val="0"/>
              </a:spcBef>
              <a:buFontTx/>
              <a:buNone/>
            </a:pPr>
            <a:fld id="{21130097-A372-48E4-BA5A-3C2D7FCD59CE}" type="slidenum">
              <a:rPr lang="zh-TW" altLang="en-US" sz="900">
                <a:solidFill>
                  <a:srgbClr val="898989"/>
                </a:solidFill>
                <a:latin typeface="標楷體" pitchFamily="65" charset="-120"/>
                <a:ea typeface="標楷體" pitchFamily="65" charset="-120"/>
              </a:rPr>
              <a:pPr>
                <a:spcBef>
                  <a:spcPct val="0"/>
                </a:spcBef>
                <a:buFontTx/>
                <a:buNone/>
              </a:pPr>
              <a:t>25</a:t>
            </a:fld>
            <a:endParaRPr lang="en-US" altLang="zh-TW" sz="900">
              <a:solidFill>
                <a:srgbClr val="898989"/>
              </a:solidFill>
              <a:latin typeface="標楷體" pitchFamily="65" charset="-120"/>
              <a:ea typeface="標楷體" pitchFamily="65" charset="-120"/>
            </a:endParaRPr>
          </a:p>
        </p:txBody>
      </p:sp>
      <p:sp>
        <p:nvSpPr>
          <p:cNvPr id="56325" name="Shape 526"/>
          <p:cNvSpPr txBox="1">
            <a:spLocks noChangeArrowheads="1"/>
          </p:cNvSpPr>
          <p:nvPr/>
        </p:nvSpPr>
        <p:spPr bwMode="auto">
          <a:xfrm>
            <a:off x="1004099" y="294154"/>
            <a:ext cx="640873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9" tIns="34275" rIns="68569" bIns="34275" numCol="1" anchor="ctr" anchorCtr="0" compatLnSpc="1">
            <a:prstTxWarp prst="textNoShape">
              <a:avLst/>
            </a:prstTxWarp>
          </a:bodyPr>
          <a:lstStyle>
            <a:lvl1pPr fontAlgn="base">
              <a:spcBef>
                <a:spcPct val="0"/>
              </a:spcBef>
              <a:spcAft>
                <a:spcPct val="0"/>
              </a:spcAft>
              <a:buSzPct val="25000"/>
              <a:defRPr sz="2700" b="1">
                <a:solidFill>
                  <a:srgbClr val="D70050"/>
                </a:solidFill>
                <a:latin typeface="Microsoft JhengHei" charset="-120"/>
                <a:ea typeface="Microsoft JhengHei" charset="-120"/>
                <a:cs typeface="Microsoft JhengHei" charset="-120"/>
              </a:defRPr>
            </a:lvl1pPr>
            <a:lvl2pPr algn="ctr" fontAlgn="base">
              <a:spcBef>
                <a:spcPct val="0"/>
              </a:spcBef>
              <a:spcAft>
                <a:spcPct val="0"/>
              </a:spcAft>
              <a:defRPr sz="3300">
                <a:latin typeface="Calibri" panose="020F0502020204030204" pitchFamily="34" charset="0"/>
                <a:ea typeface="新細明體" panose="02020500000000000000" pitchFamily="18" charset="-120"/>
              </a:defRPr>
            </a:lvl2pPr>
            <a:lvl3pPr algn="ctr" fontAlgn="base">
              <a:spcBef>
                <a:spcPct val="0"/>
              </a:spcBef>
              <a:spcAft>
                <a:spcPct val="0"/>
              </a:spcAft>
              <a:defRPr sz="3300">
                <a:latin typeface="Calibri" panose="020F0502020204030204" pitchFamily="34" charset="0"/>
                <a:ea typeface="新細明體" panose="02020500000000000000" pitchFamily="18" charset="-120"/>
              </a:defRPr>
            </a:lvl3pPr>
            <a:lvl4pPr algn="ctr" fontAlgn="base">
              <a:spcBef>
                <a:spcPct val="0"/>
              </a:spcBef>
              <a:spcAft>
                <a:spcPct val="0"/>
              </a:spcAft>
              <a:defRPr sz="3300">
                <a:latin typeface="Calibri" panose="020F0502020204030204" pitchFamily="34" charset="0"/>
                <a:ea typeface="新細明體" panose="02020500000000000000" pitchFamily="18" charset="-120"/>
              </a:defRPr>
            </a:lvl4pPr>
            <a:lvl5pPr algn="ctr" fontAlgn="base">
              <a:spcBef>
                <a:spcPct val="0"/>
              </a:spcBef>
              <a:spcAft>
                <a:spcPct val="0"/>
              </a:spcAft>
              <a:defRPr sz="3300">
                <a:latin typeface="Calibri" panose="020F0502020204030204" pitchFamily="34" charset="0"/>
                <a:ea typeface="新細明體" panose="02020500000000000000" pitchFamily="18" charset="-120"/>
              </a:defRPr>
            </a:lvl5pPr>
            <a:lvl6pPr marL="342892" algn="ctr" fontAlgn="base">
              <a:spcBef>
                <a:spcPct val="0"/>
              </a:spcBef>
              <a:spcAft>
                <a:spcPct val="0"/>
              </a:spcAft>
              <a:defRPr sz="3300">
                <a:latin typeface="Calibri" panose="020F0502020204030204" pitchFamily="34" charset="0"/>
                <a:ea typeface="新細明體" panose="02020500000000000000" pitchFamily="18" charset="-120"/>
              </a:defRPr>
            </a:lvl6pPr>
            <a:lvl7pPr marL="685783" algn="ctr" fontAlgn="base">
              <a:spcBef>
                <a:spcPct val="0"/>
              </a:spcBef>
              <a:spcAft>
                <a:spcPct val="0"/>
              </a:spcAft>
              <a:defRPr sz="3300">
                <a:latin typeface="Calibri" panose="020F0502020204030204" pitchFamily="34" charset="0"/>
                <a:ea typeface="新細明體" panose="02020500000000000000" pitchFamily="18" charset="-120"/>
              </a:defRPr>
            </a:lvl7pPr>
            <a:lvl8pPr marL="1028675" algn="ctr" fontAlgn="base">
              <a:spcBef>
                <a:spcPct val="0"/>
              </a:spcBef>
              <a:spcAft>
                <a:spcPct val="0"/>
              </a:spcAft>
              <a:defRPr sz="3300">
                <a:latin typeface="Calibri" panose="020F0502020204030204" pitchFamily="34" charset="0"/>
                <a:ea typeface="新細明體" panose="02020500000000000000" pitchFamily="18" charset="-120"/>
              </a:defRPr>
            </a:lvl8pPr>
            <a:lvl9pPr marL="1371566" algn="ctr" fontAlgn="base">
              <a:spcBef>
                <a:spcPct val="0"/>
              </a:spcBef>
              <a:spcAft>
                <a:spcPct val="0"/>
              </a:spcAft>
              <a:defRPr sz="3300">
                <a:latin typeface="Calibri" panose="020F0502020204030204" pitchFamily="34" charset="0"/>
                <a:ea typeface="新細明體" panose="02020500000000000000" pitchFamily="18" charset="-120"/>
              </a:defRPr>
            </a:lvl9pPr>
          </a:lstStyle>
          <a:p>
            <a:r>
              <a:rPr lang="zh-TW" altLang="en-US" sz="3600" dirty="0">
                <a:solidFill>
                  <a:schemeClr val="accent2">
                    <a:lumMod val="75000"/>
                  </a:schemeClr>
                </a:solidFill>
                <a:sym typeface="Arial" pitchFamily="34" charset="0"/>
              </a:rPr>
              <a:t>（</a:t>
            </a:r>
            <a:r>
              <a:rPr lang="zh-TW" altLang="en-US" sz="3600" dirty="0" smtClean="0">
                <a:solidFill>
                  <a:schemeClr val="accent2">
                    <a:lumMod val="75000"/>
                  </a:schemeClr>
                </a:solidFill>
                <a:sym typeface="Arial" pitchFamily="34" charset="0"/>
              </a:rPr>
              <a:t>二</a:t>
            </a:r>
            <a:r>
              <a:rPr lang="zh-TW" altLang="en-US" sz="3600" dirty="0">
                <a:solidFill>
                  <a:schemeClr val="accent2">
                    <a:lumMod val="75000"/>
                  </a:schemeClr>
                </a:solidFill>
                <a:sym typeface="Arial" pitchFamily="34" charset="0"/>
              </a:rPr>
              <a:t>）</a:t>
            </a:r>
            <a:r>
              <a:rPr lang="en-US" altLang="zh-TW" sz="3600" dirty="0" err="1" smtClean="0">
                <a:solidFill>
                  <a:schemeClr val="accent2">
                    <a:lumMod val="75000"/>
                  </a:schemeClr>
                </a:solidFill>
                <a:sym typeface="Arial" pitchFamily="34" charset="0"/>
              </a:rPr>
              <a:t>核心素養的轉化</a:t>
            </a:r>
            <a:r>
              <a:rPr lang="en-US" altLang="zh-TW" sz="3600" dirty="0" err="1" smtClean="0">
                <a:solidFill>
                  <a:schemeClr val="accent2">
                    <a:lumMod val="75000"/>
                  </a:schemeClr>
                </a:solidFill>
              </a:rPr>
              <a:t>與發展</a:t>
            </a:r>
            <a:endParaRPr lang="en-US" altLang="zh-TW" sz="3600" dirty="0">
              <a:solidFill>
                <a:schemeClr val="accent2">
                  <a:lumMod val="75000"/>
                </a:schemeClr>
              </a:solidFill>
            </a:endParaRPr>
          </a:p>
        </p:txBody>
      </p:sp>
      <p:pic>
        <p:nvPicPr>
          <p:cNvPr id="5" name="圖片 4"/>
          <p:cNvPicPr>
            <a:picLocks noChangeAspect="1"/>
          </p:cNvPicPr>
          <p:nvPr/>
        </p:nvPicPr>
        <p:blipFill rotWithShape="1">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31131" t="12156" r="62389" b="53913"/>
          <a:stretch/>
        </p:blipFill>
        <p:spPr>
          <a:xfrm>
            <a:off x="2613370" y="1278427"/>
            <a:ext cx="573313" cy="2251882"/>
          </a:xfrm>
          <a:prstGeom prst="rect">
            <a:avLst/>
          </a:prstGeom>
        </p:spPr>
      </p:pic>
      <p:pic>
        <p:nvPicPr>
          <p:cNvPr id="11" name="圖片 10"/>
          <p:cNvPicPr>
            <a:picLocks noChangeAspect="1"/>
          </p:cNvPicPr>
          <p:nvPr/>
        </p:nvPicPr>
        <p:blipFill rotWithShape="1">
          <a:blip r:embed="rId5" cstate="print">
            <a:graysc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30047" t="71049" r="61091" b="24427"/>
          <a:stretch/>
        </p:blipFill>
        <p:spPr>
          <a:xfrm>
            <a:off x="2397867" y="5078694"/>
            <a:ext cx="784071" cy="300252"/>
          </a:xfrm>
          <a:prstGeom prst="rect">
            <a:avLst/>
          </a:prstGeom>
        </p:spPr>
      </p:pic>
      <p:grpSp>
        <p:nvGrpSpPr>
          <p:cNvPr id="4" name="群組 3"/>
          <p:cNvGrpSpPr/>
          <p:nvPr/>
        </p:nvGrpSpPr>
        <p:grpSpPr>
          <a:xfrm>
            <a:off x="1096230" y="3071444"/>
            <a:ext cx="1242104" cy="1066864"/>
            <a:chOff x="1170622" y="3193772"/>
            <a:chExt cx="1242104" cy="1066864"/>
          </a:xfrm>
        </p:grpSpPr>
        <p:sp>
          <p:nvSpPr>
            <p:cNvPr id="24" name="五邊形 23"/>
            <p:cNvSpPr/>
            <p:nvPr/>
          </p:nvSpPr>
          <p:spPr>
            <a:xfrm rot="5400000">
              <a:off x="1440411" y="3294306"/>
              <a:ext cx="696541" cy="1236119"/>
            </a:xfrm>
            <a:prstGeom prst="homePlate">
              <a:avLst/>
            </a:prstGeom>
            <a:solidFill>
              <a:srgbClr val="00F26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prstClr val="white"/>
                </a:solidFill>
              </a:endParaRPr>
            </a:p>
          </p:txBody>
        </p:sp>
        <p:sp>
          <p:nvSpPr>
            <p:cNvPr id="25" name="矩形 24"/>
            <p:cNvSpPr/>
            <p:nvPr/>
          </p:nvSpPr>
          <p:spPr>
            <a:xfrm>
              <a:off x="1171755" y="3323434"/>
              <a:ext cx="1240971" cy="167346"/>
            </a:xfrm>
            <a:prstGeom prst="rect">
              <a:avLst/>
            </a:prstGeom>
            <a:solidFill>
              <a:srgbClr val="00F26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prstClr val="white"/>
                </a:solidFill>
              </a:endParaRPr>
            </a:p>
          </p:txBody>
        </p:sp>
        <p:sp>
          <p:nvSpPr>
            <p:cNvPr id="26" name="矩形 25"/>
            <p:cNvSpPr/>
            <p:nvPr/>
          </p:nvSpPr>
          <p:spPr>
            <a:xfrm>
              <a:off x="1171755" y="3193772"/>
              <a:ext cx="1240971" cy="72000"/>
            </a:xfrm>
            <a:prstGeom prst="rect">
              <a:avLst/>
            </a:prstGeom>
            <a:solidFill>
              <a:srgbClr val="00F26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prstClr val="white"/>
                </a:solidFill>
              </a:endParaRPr>
            </a:p>
          </p:txBody>
        </p:sp>
      </p:grpSp>
      <p:grpSp>
        <p:nvGrpSpPr>
          <p:cNvPr id="9" name="群組 8"/>
          <p:cNvGrpSpPr/>
          <p:nvPr/>
        </p:nvGrpSpPr>
        <p:grpSpPr>
          <a:xfrm>
            <a:off x="3430592" y="1885942"/>
            <a:ext cx="1270709" cy="2754689"/>
            <a:chOff x="3624717" y="1889802"/>
            <a:chExt cx="1270709" cy="2754689"/>
          </a:xfrm>
        </p:grpSpPr>
        <p:grpSp>
          <p:nvGrpSpPr>
            <p:cNvPr id="7" name="群組 6"/>
            <p:cNvGrpSpPr/>
            <p:nvPr/>
          </p:nvGrpSpPr>
          <p:grpSpPr>
            <a:xfrm>
              <a:off x="3654454" y="1889802"/>
              <a:ext cx="1240972" cy="741303"/>
              <a:chOff x="3954008" y="1917098"/>
              <a:chExt cx="1240972" cy="741303"/>
            </a:xfrm>
          </p:grpSpPr>
          <p:sp>
            <p:nvSpPr>
              <p:cNvPr id="27" name="五邊形 26"/>
              <p:cNvSpPr/>
              <p:nvPr/>
            </p:nvSpPr>
            <p:spPr>
              <a:xfrm rot="5400000">
                <a:off x="4335651" y="1803925"/>
                <a:ext cx="472833" cy="1236119"/>
              </a:xfrm>
              <a:prstGeom prst="homePlate">
                <a:avLst/>
              </a:prstGeom>
              <a:solidFill>
                <a:srgbClr val="69FF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prstClr val="white"/>
                  </a:solidFill>
                </a:endParaRPr>
              </a:p>
            </p:txBody>
          </p:sp>
          <p:sp>
            <p:nvSpPr>
              <p:cNvPr id="28" name="矩形 27"/>
              <p:cNvSpPr/>
              <p:nvPr/>
            </p:nvSpPr>
            <p:spPr>
              <a:xfrm>
                <a:off x="3954009" y="2014487"/>
                <a:ext cx="1240971" cy="109305"/>
              </a:xfrm>
              <a:prstGeom prst="rect">
                <a:avLst/>
              </a:prstGeom>
              <a:solidFill>
                <a:srgbClr val="69FF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prstClr val="white"/>
                  </a:solidFill>
                </a:endParaRPr>
              </a:p>
            </p:txBody>
          </p:sp>
          <p:sp>
            <p:nvSpPr>
              <p:cNvPr id="29" name="矩形 28"/>
              <p:cNvSpPr/>
              <p:nvPr/>
            </p:nvSpPr>
            <p:spPr>
              <a:xfrm>
                <a:off x="3954009" y="1917098"/>
                <a:ext cx="1240971" cy="45719"/>
              </a:xfrm>
              <a:prstGeom prst="rect">
                <a:avLst/>
              </a:prstGeom>
              <a:solidFill>
                <a:srgbClr val="69FF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prstClr val="white"/>
                  </a:solidFill>
                </a:endParaRPr>
              </a:p>
            </p:txBody>
          </p:sp>
        </p:grpSp>
        <p:sp>
          <p:nvSpPr>
            <p:cNvPr id="30" name="五邊形 29"/>
            <p:cNvSpPr/>
            <p:nvPr/>
          </p:nvSpPr>
          <p:spPr>
            <a:xfrm rot="5400000">
              <a:off x="4006360" y="3790015"/>
              <a:ext cx="472833" cy="1236119"/>
            </a:xfrm>
            <a:prstGeom prst="homePlate">
              <a:avLst/>
            </a:prstGeom>
            <a:solidFill>
              <a:srgbClr val="69FF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prstClr val="white"/>
                </a:solidFill>
              </a:endParaRPr>
            </a:p>
          </p:txBody>
        </p:sp>
        <p:sp>
          <p:nvSpPr>
            <p:cNvPr id="31" name="矩形 30"/>
            <p:cNvSpPr/>
            <p:nvPr/>
          </p:nvSpPr>
          <p:spPr>
            <a:xfrm>
              <a:off x="3624718" y="4000577"/>
              <a:ext cx="1240971" cy="109305"/>
            </a:xfrm>
            <a:prstGeom prst="rect">
              <a:avLst/>
            </a:prstGeom>
            <a:solidFill>
              <a:srgbClr val="69FF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prstClr val="white"/>
                </a:solidFill>
              </a:endParaRPr>
            </a:p>
          </p:txBody>
        </p:sp>
        <p:sp>
          <p:nvSpPr>
            <p:cNvPr id="49" name="矩形 48"/>
            <p:cNvSpPr/>
            <p:nvPr/>
          </p:nvSpPr>
          <p:spPr>
            <a:xfrm>
              <a:off x="3748044" y="4109679"/>
              <a:ext cx="934871" cy="492443"/>
            </a:xfrm>
            <a:prstGeom prst="rect">
              <a:avLst/>
            </a:prstGeom>
          </p:spPr>
          <p:txBody>
            <a:bodyPr wrap="none">
              <a:spAutoFit/>
            </a:bodyPr>
            <a:lstStyle/>
            <a:p>
              <a:r>
                <a:rPr lang="zh-TW" altLang="en-US" sz="2600" b="1" dirty="0" smtClean="0">
                  <a:solidFill>
                    <a:prstClr val="black"/>
                  </a:solidFill>
                  <a:latin typeface="Microsoft JhengHei" charset="-120"/>
                  <a:ea typeface="Microsoft JhengHei" charset="-120"/>
                  <a:cs typeface="Microsoft JhengHei" charset="-120"/>
                </a:rPr>
                <a:t>轉 化</a:t>
              </a:r>
              <a:endParaRPr lang="zh-TW" altLang="en-US" sz="2600" b="1" dirty="0">
                <a:solidFill>
                  <a:prstClr val="black"/>
                </a:solidFill>
                <a:latin typeface="Microsoft JhengHei" charset="-120"/>
                <a:ea typeface="Microsoft JhengHei" charset="-120"/>
                <a:cs typeface="Microsoft JhengHei" charset="-120"/>
              </a:endParaRPr>
            </a:p>
          </p:txBody>
        </p:sp>
        <p:sp>
          <p:nvSpPr>
            <p:cNvPr id="50" name="矩形 49"/>
            <p:cNvSpPr/>
            <p:nvPr/>
          </p:nvSpPr>
          <p:spPr>
            <a:xfrm>
              <a:off x="3814165" y="2110135"/>
              <a:ext cx="934871" cy="492443"/>
            </a:xfrm>
            <a:prstGeom prst="rect">
              <a:avLst/>
            </a:prstGeom>
          </p:spPr>
          <p:txBody>
            <a:bodyPr wrap="none">
              <a:spAutoFit/>
            </a:bodyPr>
            <a:lstStyle/>
            <a:p>
              <a:r>
                <a:rPr lang="zh-TW" altLang="en-US" sz="2600" b="1" dirty="0" smtClean="0">
                  <a:solidFill>
                    <a:prstClr val="black"/>
                  </a:solidFill>
                  <a:latin typeface="Microsoft JhengHei" charset="-120"/>
                  <a:ea typeface="Microsoft JhengHei" charset="-120"/>
                  <a:cs typeface="Microsoft JhengHei" charset="-120"/>
                </a:rPr>
                <a:t>轉 化</a:t>
              </a:r>
              <a:endParaRPr lang="zh-TW" altLang="en-US" sz="2600" b="1" dirty="0">
                <a:solidFill>
                  <a:prstClr val="black"/>
                </a:solidFill>
                <a:latin typeface="Microsoft JhengHei" charset="-120"/>
                <a:ea typeface="Microsoft JhengHei" charset="-120"/>
                <a:cs typeface="Microsoft JhengHei" charset="-120"/>
              </a:endParaRPr>
            </a:p>
          </p:txBody>
        </p:sp>
      </p:grpSp>
      <p:grpSp>
        <p:nvGrpSpPr>
          <p:cNvPr id="32" name="群組 31"/>
          <p:cNvGrpSpPr/>
          <p:nvPr/>
        </p:nvGrpSpPr>
        <p:grpSpPr>
          <a:xfrm>
            <a:off x="758452" y="4765965"/>
            <a:ext cx="1962150" cy="890954"/>
            <a:chOff x="467982" y="4873696"/>
            <a:chExt cx="1962150" cy="890954"/>
          </a:xfrm>
        </p:grpSpPr>
        <p:sp>
          <p:nvSpPr>
            <p:cNvPr id="33" name="圓角矩形 32"/>
            <p:cNvSpPr/>
            <p:nvPr/>
          </p:nvSpPr>
          <p:spPr>
            <a:xfrm>
              <a:off x="492366" y="4873696"/>
              <a:ext cx="1828800" cy="89095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solidFill>
                  <a:prstClr val="white"/>
                </a:solidFill>
              </a:endParaRPr>
            </a:p>
          </p:txBody>
        </p:sp>
        <p:sp>
          <p:nvSpPr>
            <p:cNvPr id="34" name="圓角化同側角落矩形 33"/>
            <p:cNvSpPr/>
            <p:nvPr/>
          </p:nvSpPr>
          <p:spPr>
            <a:xfrm>
              <a:off x="492374" y="4880469"/>
              <a:ext cx="1828800" cy="443560"/>
            </a:xfrm>
            <a:prstGeom prst="round2SameRect">
              <a:avLst>
                <a:gd name="adj1" fmla="val 30330"/>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solidFill>
                  <a:prstClr val="white"/>
                </a:solidFill>
              </a:endParaRPr>
            </a:p>
          </p:txBody>
        </p:sp>
        <p:sp>
          <p:nvSpPr>
            <p:cNvPr id="35" name="矩形 34"/>
            <p:cNvSpPr/>
            <p:nvPr/>
          </p:nvSpPr>
          <p:spPr>
            <a:xfrm>
              <a:off x="467982" y="4927208"/>
              <a:ext cx="1962150" cy="830997"/>
            </a:xfrm>
            <a:prstGeom prst="rect">
              <a:avLst/>
            </a:prstGeom>
          </p:spPr>
          <p:txBody>
            <a:bodyPr wrap="square">
              <a:spAutoFit/>
            </a:bodyPr>
            <a:lstStyle/>
            <a:p>
              <a:r>
                <a:rPr lang="zh-TW" altLang="en-US" sz="2400" b="1" dirty="0" smtClean="0">
                  <a:solidFill>
                    <a:prstClr val="white"/>
                  </a:solidFill>
                  <a:latin typeface="Microsoft JhengHei" charset="-120"/>
                  <a:ea typeface="Microsoft JhengHei" charset="-120"/>
                  <a:cs typeface="Microsoft JhengHei" charset="-120"/>
                </a:rPr>
                <a:t>各領域/科目</a:t>
              </a:r>
            </a:p>
            <a:p>
              <a:pPr algn="ctr"/>
              <a:r>
                <a:rPr lang="zh-TW" altLang="en-US" sz="2400" b="1" dirty="0" smtClean="0">
                  <a:solidFill>
                    <a:prstClr val="white"/>
                  </a:solidFill>
                  <a:latin typeface="Microsoft JhengHei" charset="-120"/>
                  <a:ea typeface="Microsoft JhengHei" charset="-120"/>
                  <a:cs typeface="Microsoft JhengHei" charset="-120"/>
                </a:rPr>
                <a:t>綱要</a:t>
              </a:r>
              <a:endParaRPr lang="zh-TW" altLang="en-US" sz="2400" b="1" dirty="0">
                <a:solidFill>
                  <a:prstClr val="white"/>
                </a:solidFill>
                <a:latin typeface="Microsoft JhengHei" charset="-120"/>
                <a:ea typeface="Microsoft JhengHei" charset="-120"/>
                <a:cs typeface="Microsoft JhengHei" charset="-120"/>
              </a:endParaRPr>
            </a:p>
          </p:txBody>
        </p:sp>
      </p:grpSp>
      <p:grpSp>
        <p:nvGrpSpPr>
          <p:cNvPr id="36" name="群組 35"/>
          <p:cNvGrpSpPr/>
          <p:nvPr/>
        </p:nvGrpSpPr>
        <p:grpSpPr>
          <a:xfrm>
            <a:off x="3034722" y="4778487"/>
            <a:ext cx="1962150" cy="890954"/>
            <a:chOff x="467982" y="4873696"/>
            <a:chExt cx="1962150" cy="890954"/>
          </a:xfrm>
        </p:grpSpPr>
        <p:sp>
          <p:nvSpPr>
            <p:cNvPr id="37" name="圓角矩形 36"/>
            <p:cNvSpPr/>
            <p:nvPr/>
          </p:nvSpPr>
          <p:spPr>
            <a:xfrm>
              <a:off x="492366" y="4873696"/>
              <a:ext cx="1828800" cy="89095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solidFill>
                  <a:prstClr val="white"/>
                </a:solidFill>
              </a:endParaRPr>
            </a:p>
          </p:txBody>
        </p:sp>
        <p:sp>
          <p:nvSpPr>
            <p:cNvPr id="38" name="圓角化同側角落矩形 37"/>
            <p:cNvSpPr/>
            <p:nvPr/>
          </p:nvSpPr>
          <p:spPr>
            <a:xfrm>
              <a:off x="492374" y="4880469"/>
              <a:ext cx="1828800" cy="443560"/>
            </a:xfrm>
            <a:prstGeom prst="round2SameRect">
              <a:avLst>
                <a:gd name="adj1" fmla="val 30330"/>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solidFill>
                  <a:prstClr val="white"/>
                </a:solidFill>
              </a:endParaRPr>
            </a:p>
          </p:txBody>
        </p:sp>
        <p:sp>
          <p:nvSpPr>
            <p:cNvPr id="39" name="矩形 38"/>
            <p:cNvSpPr/>
            <p:nvPr/>
          </p:nvSpPr>
          <p:spPr>
            <a:xfrm>
              <a:off x="467982" y="4927208"/>
              <a:ext cx="1962150" cy="830997"/>
            </a:xfrm>
            <a:prstGeom prst="rect">
              <a:avLst/>
            </a:prstGeom>
          </p:spPr>
          <p:txBody>
            <a:bodyPr wrap="square">
              <a:spAutoFit/>
            </a:bodyPr>
            <a:lstStyle/>
            <a:p>
              <a:r>
                <a:rPr lang="zh-TW" altLang="en-US" sz="2400" b="1" dirty="0" smtClean="0">
                  <a:solidFill>
                    <a:prstClr val="white"/>
                  </a:solidFill>
                  <a:latin typeface="Microsoft JhengHei" charset="-120"/>
                  <a:ea typeface="Microsoft JhengHei" charset="-120"/>
                  <a:cs typeface="Microsoft JhengHei" charset="-120"/>
                </a:rPr>
                <a:t>各領域/科目</a:t>
              </a:r>
            </a:p>
            <a:p>
              <a:pPr algn="ctr"/>
              <a:r>
                <a:rPr lang="zh-TW" altLang="en-US" sz="2400" b="1" dirty="0" smtClean="0">
                  <a:solidFill>
                    <a:prstClr val="white"/>
                  </a:solidFill>
                  <a:latin typeface="Microsoft JhengHei" charset="-120"/>
                  <a:ea typeface="Microsoft JhengHei" charset="-120"/>
                  <a:cs typeface="Microsoft JhengHei" charset="-120"/>
                </a:rPr>
                <a:t>核心素養</a:t>
              </a:r>
              <a:endParaRPr lang="zh-TW" altLang="en-US" sz="2400" b="1" dirty="0">
                <a:solidFill>
                  <a:prstClr val="white"/>
                </a:solidFill>
                <a:latin typeface="Microsoft JhengHei" charset="-120"/>
                <a:ea typeface="Microsoft JhengHei" charset="-120"/>
                <a:cs typeface="Microsoft JhengHei" charset="-120"/>
              </a:endParaRPr>
            </a:p>
          </p:txBody>
        </p:sp>
      </p:grpSp>
      <p:grpSp>
        <p:nvGrpSpPr>
          <p:cNvPr id="3" name="群組 2"/>
          <p:cNvGrpSpPr/>
          <p:nvPr/>
        </p:nvGrpSpPr>
        <p:grpSpPr>
          <a:xfrm>
            <a:off x="784570" y="1783849"/>
            <a:ext cx="1828800" cy="890954"/>
            <a:chOff x="-1177580" y="2882433"/>
            <a:chExt cx="1828800" cy="890954"/>
          </a:xfrm>
        </p:grpSpPr>
        <p:sp>
          <p:nvSpPr>
            <p:cNvPr id="40" name="圓角矩形 39"/>
            <p:cNvSpPr/>
            <p:nvPr/>
          </p:nvSpPr>
          <p:spPr>
            <a:xfrm>
              <a:off x="-1177580" y="2882433"/>
              <a:ext cx="1828800" cy="890954"/>
            </a:xfrm>
            <a:prstGeom prst="round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solidFill>
                  <a:prstClr val="white"/>
                </a:solidFill>
              </a:endParaRPr>
            </a:p>
          </p:txBody>
        </p:sp>
        <p:sp>
          <p:nvSpPr>
            <p:cNvPr id="41" name="圓角化同側角落矩形 40"/>
            <p:cNvSpPr/>
            <p:nvPr/>
          </p:nvSpPr>
          <p:spPr>
            <a:xfrm>
              <a:off x="-1177580" y="2882433"/>
              <a:ext cx="1828800" cy="443560"/>
            </a:xfrm>
            <a:prstGeom prst="round2SameRect">
              <a:avLst>
                <a:gd name="adj1" fmla="val 30330"/>
                <a:gd name="adj2" fmla="val 0"/>
              </a:avLst>
            </a:prstGeom>
            <a:solidFill>
              <a:srgbClr val="47DC5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solidFill>
                  <a:prstClr val="white"/>
                </a:solidFill>
              </a:endParaRPr>
            </a:p>
          </p:txBody>
        </p:sp>
        <p:sp>
          <p:nvSpPr>
            <p:cNvPr id="42" name="矩形 41"/>
            <p:cNvSpPr/>
            <p:nvPr/>
          </p:nvSpPr>
          <p:spPr>
            <a:xfrm>
              <a:off x="-772748" y="3019957"/>
              <a:ext cx="1107996" cy="584775"/>
            </a:xfrm>
            <a:prstGeom prst="rect">
              <a:avLst/>
            </a:prstGeom>
          </p:spPr>
          <p:txBody>
            <a:bodyPr wrap="none">
              <a:spAutoFit/>
            </a:bodyPr>
            <a:lstStyle/>
            <a:p>
              <a:r>
                <a:rPr lang="zh-TW" altLang="en-US" sz="3200" b="1" dirty="0" smtClean="0">
                  <a:solidFill>
                    <a:srgbClr val="FF0000"/>
                  </a:solidFill>
                  <a:latin typeface="Microsoft JhengHei" charset="-120"/>
                  <a:ea typeface="Microsoft JhengHei" charset="-120"/>
                  <a:cs typeface="Microsoft JhengHei" charset="-120"/>
                </a:rPr>
                <a:t>總 綱</a:t>
              </a:r>
              <a:endParaRPr lang="zh-TW" altLang="en-US" sz="3200" b="1" dirty="0">
                <a:solidFill>
                  <a:srgbClr val="FF0000"/>
                </a:solidFill>
                <a:latin typeface="Microsoft JhengHei" charset="-120"/>
                <a:ea typeface="Microsoft JhengHei" charset="-120"/>
                <a:cs typeface="Microsoft JhengHei" charset="-120"/>
              </a:endParaRPr>
            </a:p>
          </p:txBody>
        </p:sp>
      </p:grpSp>
      <p:grpSp>
        <p:nvGrpSpPr>
          <p:cNvPr id="44" name="群組 43"/>
          <p:cNvGrpSpPr/>
          <p:nvPr/>
        </p:nvGrpSpPr>
        <p:grpSpPr>
          <a:xfrm>
            <a:off x="3159387" y="875240"/>
            <a:ext cx="1828800" cy="890954"/>
            <a:chOff x="-1177580" y="2882433"/>
            <a:chExt cx="1828800" cy="890954"/>
          </a:xfrm>
        </p:grpSpPr>
        <p:sp>
          <p:nvSpPr>
            <p:cNvPr id="45" name="圓角矩形 44"/>
            <p:cNvSpPr/>
            <p:nvPr/>
          </p:nvSpPr>
          <p:spPr>
            <a:xfrm>
              <a:off x="-1177580" y="2882433"/>
              <a:ext cx="1828800" cy="890954"/>
            </a:xfrm>
            <a:prstGeom prst="round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solidFill>
                  <a:prstClr val="white"/>
                </a:solidFill>
              </a:endParaRPr>
            </a:p>
          </p:txBody>
        </p:sp>
        <p:sp>
          <p:nvSpPr>
            <p:cNvPr id="46" name="圓角化同側角落矩形 45"/>
            <p:cNvSpPr/>
            <p:nvPr/>
          </p:nvSpPr>
          <p:spPr>
            <a:xfrm>
              <a:off x="-1177580" y="2882433"/>
              <a:ext cx="1828800" cy="443560"/>
            </a:xfrm>
            <a:prstGeom prst="round2SameRect">
              <a:avLst>
                <a:gd name="adj1" fmla="val 30330"/>
                <a:gd name="adj2" fmla="val 0"/>
              </a:avLst>
            </a:prstGeom>
            <a:solidFill>
              <a:srgbClr val="47DC5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solidFill>
                  <a:prstClr val="white"/>
                </a:solidFill>
              </a:endParaRPr>
            </a:p>
          </p:txBody>
        </p:sp>
        <p:sp>
          <p:nvSpPr>
            <p:cNvPr id="47" name="矩形 46"/>
            <p:cNvSpPr/>
            <p:nvPr/>
          </p:nvSpPr>
          <p:spPr>
            <a:xfrm>
              <a:off x="-1073659" y="3064383"/>
              <a:ext cx="1620957" cy="523220"/>
            </a:xfrm>
            <a:prstGeom prst="rect">
              <a:avLst/>
            </a:prstGeom>
          </p:spPr>
          <p:txBody>
            <a:bodyPr wrap="none">
              <a:spAutoFit/>
            </a:bodyPr>
            <a:lstStyle/>
            <a:p>
              <a:r>
                <a:rPr lang="zh-TW" altLang="en-US" sz="2800" b="1" dirty="0" smtClean="0">
                  <a:solidFill>
                    <a:srgbClr val="0000FF"/>
                  </a:solidFill>
                  <a:latin typeface="Microsoft JhengHei" charset="-120"/>
                  <a:ea typeface="Microsoft JhengHei" charset="-120"/>
                  <a:cs typeface="Microsoft JhengHei" charset="-120"/>
                </a:rPr>
                <a:t>核心素養</a:t>
              </a:r>
              <a:endParaRPr lang="zh-TW" altLang="en-US" sz="2800" b="1" dirty="0">
                <a:solidFill>
                  <a:srgbClr val="0000FF"/>
                </a:solidFill>
                <a:latin typeface="Microsoft JhengHei" charset="-120"/>
                <a:ea typeface="Microsoft JhengHei" charset="-120"/>
                <a:cs typeface="Microsoft JhengHei" charset="-120"/>
              </a:endParaRPr>
            </a:p>
          </p:txBody>
        </p:sp>
      </p:grpSp>
      <p:grpSp>
        <p:nvGrpSpPr>
          <p:cNvPr id="6" name="群組 5"/>
          <p:cNvGrpSpPr/>
          <p:nvPr/>
        </p:nvGrpSpPr>
        <p:grpSpPr>
          <a:xfrm>
            <a:off x="3127433" y="2882433"/>
            <a:ext cx="1874402" cy="890954"/>
            <a:chOff x="3186683" y="2882433"/>
            <a:chExt cx="1874402" cy="890954"/>
          </a:xfrm>
        </p:grpSpPr>
        <p:sp>
          <p:nvSpPr>
            <p:cNvPr id="51" name="圓角矩形 50"/>
            <p:cNvSpPr/>
            <p:nvPr/>
          </p:nvSpPr>
          <p:spPr>
            <a:xfrm>
              <a:off x="3186683" y="2882433"/>
              <a:ext cx="1828800" cy="890954"/>
            </a:xfrm>
            <a:prstGeom prst="round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solidFill>
                  <a:prstClr val="white"/>
                </a:solidFill>
              </a:endParaRPr>
            </a:p>
          </p:txBody>
        </p:sp>
        <p:sp>
          <p:nvSpPr>
            <p:cNvPr id="52" name="圓角化同側角落矩形 51"/>
            <p:cNvSpPr/>
            <p:nvPr/>
          </p:nvSpPr>
          <p:spPr>
            <a:xfrm>
              <a:off x="3186683" y="2882433"/>
              <a:ext cx="1828800" cy="443560"/>
            </a:xfrm>
            <a:prstGeom prst="round2SameRect">
              <a:avLst>
                <a:gd name="adj1" fmla="val 30330"/>
                <a:gd name="adj2" fmla="val 0"/>
              </a:avLst>
            </a:prstGeom>
            <a:solidFill>
              <a:srgbClr val="47DC5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solidFill>
                  <a:prstClr val="white"/>
                </a:solidFill>
              </a:endParaRPr>
            </a:p>
          </p:txBody>
        </p:sp>
        <p:sp>
          <p:nvSpPr>
            <p:cNvPr id="53" name="矩形 52"/>
            <p:cNvSpPr/>
            <p:nvPr/>
          </p:nvSpPr>
          <p:spPr>
            <a:xfrm>
              <a:off x="3209296" y="2896081"/>
              <a:ext cx="1851789" cy="492443"/>
            </a:xfrm>
            <a:prstGeom prst="rect">
              <a:avLst/>
            </a:prstGeom>
          </p:spPr>
          <p:txBody>
            <a:bodyPr wrap="none">
              <a:spAutoFit/>
            </a:bodyPr>
            <a:lstStyle/>
            <a:p>
              <a:r>
                <a:rPr lang="zh-TW" altLang="en-US" sz="2600" b="1" dirty="0" smtClean="0">
                  <a:solidFill>
                    <a:srgbClr val="0000FF"/>
                  </a:solidFill>
                  <a:latin typeface="Microsoft JhengHei" charset="-120"/>
                  <a:ea typeface="Microsoft JhengHei" charset="-120"/>
                  <a:cs typeface="Microsoft JhengHei" charset="-120"/>
                </a:rPr>
                <a:t>各教育階段</a:t>
              </a:r>
              <a:endParaRPr lang="zh-TW" altLang="en-US" sz="2600" b="1" dirty="0">
                <a:solidFill>
                  <a:srgbClr val="0000FF"/>
                </a:solidFill>
                <a:latin typeface="Microsoft JhengHei" charset="-120"/>
                <a:ea typeface="Microsoft JhengHei" charset="-120"/>
                <a:cs typeface="Microsoft JhengHei" charset="-120"/>
              </a:endParaRPr>
            </a:p>
          </p:txBody>
        </p:sp>
        <p:sp>
          <p:nvSpPr>
            <p:cNvPr id="54" name="矩形 53"/>
            <p:cNvSpPr/>
            <p:nvPr/>
          </p:nvSpPr>
          <p:spPr>
            <a:xfrm>
              <a:off x="3195647" y="3259802"/>
              <a:ext cx="1670041" cy="492443"/>
            </a:xfrm>
            <a:prstGeom prst="rect">
              <a:avLst/>
            </a:prstGeom>
          </p:spPr>
          <p:txBody>
            <a:bodyPr wrap="square">
              <a:spAutoFit/>
            </a:bodyPr>
            <a:lstStyle/>
            <a:p>
              <a:pPr algn="ctr"/>
              <a:r>
                <a:rPr lang="zh-TW" altLang="en-US" sz="2600" b="1" dirty="0" smtClean="0">
                  <a:solidFill>
                    <a:srgbClr val="0000FF"/>
                  </a:solidFill>
                  <a:latin typeface="Microsoft JhengHei" charset="-120"/>
                  <a:ea typeface="Microsoft JhengHei" charset="-120"/>
                  <a:cs typeface="Microsoft JhengHei" charset="-120"/>
                </a:rPr>
                <a:t>核心素養</a:t>
              </a:r>
              <a:endParaRPr lang="zh-TW" altLang="en-US" sz="2600" b="1" dirty="0">
                <a:solidFill>
                  <a:srgbClr val="0000FF"/>
                </a:solidFill>
                <a:latin typeface="Microsoft JhengHei" charset="-120"/>
                <a:ea typeface="Microsoft JhengHei" charset="-120"/>
                <a:cs typeface="Microsoft JhengHei" charset="-120"/>
              </a:endParaRPr>
            </a:p>
          </p:txBody>
        </p:sp>
      </p:grpSp>
      <p:grpSp>
        <p:nvGrpSpPr>
          <p:cNvPr id="55" name="群組 54"/>
          <p:cNvGrpSpPr/>
          <p:nvPr/>
        </p:nvGrpSpPr>
        <p:grpSpPr>
          <a:xfrm>
            <a:off x="6116380" y="3499072"/>
            <a:ext cx="2333727" cy="1145419"/>
            <a:chOff x="467982" y="4873696"/>
            <a:chExt cx="1962150" cy="890954"/>
          </a:xfrm>
        </p:grpSpPr>
        <p:sp>
          <p:nvSpPr>
            <p:cNvPr id="56" name="圓角矩形 55"/>
            <p:cNvSpPr/>
            <p:nvPr/>
          </p:nvSpPr>
          <p:spPr>
            <a:xfrm>
              <a:off x="492366" y="4873696"/>
              <a:ext cx="1828800" cy="89095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solidFill>
                  <a:prstClr val="white"/>
                </a:solidFill>
              </a:endParaRPr>
            </a:p>
          </p:txBody>
        </p:sp>
        <p:sp>
          <p:nvSpPr>
            <p:cNvPr id="57" name="圓角化同側角落矩形 56"/>
            <p:cNvSpPr/>
            <p:nvPr/>
          </p:nvSpPr>
          <p:spPr>
            <a:xfrm>
              <a:off x="492374" y="4880469"/>
              <a:ext cx="1828800" cy="443560"/>
            </a:xfrm>
            <a:prstGeom prst="round2SameRect">
              <a:avLst>
                <a:gd name="adj1" fmla="val 30330"/>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solidFill>
                  <a:prstClr val="white"/>
                </a:solidFill>
              </a:endParaRPr>
            </a:p>
          </p:txBody>
        </p:sp>
        <p:sp>
          <p:nvSpPr>
            <p:cNvPr id="58" name="矩形 57"/>
            <p:cNvSpPr/>
            <p:nvPr/>
          </p:nvSpPr>
          <p:spPr>
            <a:xfrm>
              <a:off x="467982" y="4927208"/>
              <a:ext cx="1962150" cy="813964"/>
            </a:xfrm>
            <a:prstGeom prst="rect">
              <a:avLst/>
            </a:prstGeom>
          </p:spPr>
          <p:txBody>
            <a:bodyPr wrap="square">
              <a:spAutoFit/>
            </a:bodyPr>
            <a:lstStyle/>
            <a:p>
              <a:pPr algn="ctr">
                <a:spcAft>
                  <a:spcPts val="1200"/>
                </a:spcAft>
              </a:pPr>
              <a:r>
                <a:rPr lang="zh-TW" altLang="en-US" sz="2600" b="1" dirty="0" smtClean="0">
                  <a:solidFill>
                    <a:prstClr val="white"/>
                  </a:solidFill>
                  <a:latin typeface="Microsoft JhengHei" charset="-120"/>
                  <a:ea typeface="Microsoft JhengHei" charset="-120"/>
                  <a:cs typeface="Microsoft JhengHei" charset="-120"/>
                </a:rPr>
                <a:t>各領域/科目</a:t>
              </a:r>
            </a:p>
            <a:p>
              <a:pPr algn="ctr"/>
              <a:r>
                <a:rPr lang="zh-TW" altLang="en-US" sz="2600" b="1" dirty="0" smtClean="0">
                  <a:solidFill>
                    <a:prstClr val="white"/>
                  </a:solidFill>
                  <a:latin typeface="Microsoft JhengHei" charset="-120"/>
                  <a:ea typeface="Microsoft JhengHei" charset="-120"/>
                  <a:cs typeface="Microsoft JhengHei" charset="-120"/>
                </a:rPr>
                <a:t>理念與目標</a:t>
              </a:r>
              <a:endParaRPr lang="zh-TW" altLang="en-US" sz="2600" b="1" dirty="0">
                <a:solidFill>
                  <a:prstClr val="white"/>
                </a:solidFill>
                <a:latin typeface="Microsoft JhengHei" charset="-120"/>
                <a:ea typeface="Microsoft JhengHei" charset="-120"/>
                <a:cs typeface="Microsoft JhengHei" charset="-120"/>
              </a:endParaRPr>
            </a:p>
          </p:txBody>
        </p:sp>
      </p:grpSp>
      <p:grpSp>
        <p:nvGrpSpPr>
          <p:cNvPr id="59" name="群組 58"/>
          <p:cNvGrpSpPr/>
          <p:nvPr/>
        </p:nvGrpSpPr>
        <p:grpSpPr>
          <a:xfrm>
            <a:off x="5866936" y="5128277"/>
            <a:ext cx="3427187" cy="1423013"/>
            <a:chOff x="459492" y="4873696"/>
            <a:chExt cx="1962150" cy="1106878"/>
          </a:xfrm>
        </p:grpSpPr>
        <p:sp>
          <p:nvSpPr>
            <p:cNvPr id="60" name="圓角矩形 59"/>
            <p:cNvSpPr/>
            <p:nvPr/>
          </p:nvSpPr>
          <p:spPr>
            <a:xfrm>
              <a:off x="492366" y="4873696"/>
              <a:ext cx="1828800" cy="89095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solidFill>
                  <a:prstClr val="white"/>
                </a:solidFill>
              </a:endParaRPr>
            </a:p>
          </p:txBody>
        </p:sp>
        <p:sp>
          <p:nvSpPr>
            <p:cNvPr id="61" name="圓角化同側角落矩形 60"/>
            <p:cNvSpPr/>
            <p:nvPr/>
          </p:nvSpPr>
          <p:spPr>
            <a:xfrm>
              <a:off x="492374" y="4880469"/>
              <a:ext cx="1828800" cy="443560"/>
            </a:xfrm>
            <a:prstGeom prst="round2SameRect">
              <a:avLst>
                <a:gd name="adj1" fmla="val 30330"/>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solidFill>
                  <a:prstClr val="white"/>
                </a:solidFill>
              </a:endParaRPr>
            </a:p>
          </p:txBody>
        </p:sp>
        <p:sp>
          <p:nvSpPr>
            <p:cNvPr id="62" name="矩形 61"/>
            <p:cNvSpPr/>
            <p:nvPr/>
          </p:nvSpPr>
          <p:spPr>
            <a:xfrm>
              <a:off x="459492" y="4927208"/>
              <a:ext cx="1962150" cy="1053366"/>
            </a:xfrm>
            <a:prstGeom prst="rect">
              <a:avLst/>
            </a:prstGeom>
          </p:spPr>
          <p:txBody>
            <a:bodyPr wrap="square">
              <a:spAutoFit/>
            </a:bodyPr>
            <a:lstStyle/>
            <a:p>
              <a:pPr algn="ctr">
                <a:spcAft>
                  <a:spcPts val="1200"/>
                </a:spcAft>
              </a:pPr>
              <a:r>
                <a:rPr lang="zh-TW" altLang="en-US" sz="2400" b="1" dirty="0" smtClean="0">
                  <a:solidFill>
                    <a:prstClr val="white"/>
                  </a:solidFill>
                  <a:latin typeface="Microsoft JhengHei" charset="-120"/>
                  <a:ea typeface="Microsoft JhengHei" charset="-120"/>
                  <a:cs typeface="Microsoft JhengHei" charset="-120"/>
                </a:rPr>
                <a:t>各領域/科目學習重點</a:t>
              </a:r>
            </a:p>
            <a:p>
              <a:pPr algn="ctr"/>
              <a:r>
                <a:rPr lang="zh-TW" altLang="en-US" sz="2400" b="1" dirty="0" smtClean="0">
                  <a:solidFill>
                    <a:prstClr val="white"/>
                  </a:solidFill>
                  <a:latin typeface="Microsoft JhengHei" charset="-120"/>
                  <a:ea typeface="Microsoft JhengHei" charset="-120"/>
                  <a:cs typeface="Microsoft JhengHei" charset="-120"/>
                </a:rPr>
                <a:t>（學習表現／學習內容）</a:t>
              </a:r>
              <a:endParaRPr lang="zh-TW" altLang="en-US" sz="2400" b="1" dirty="0">
                <a:solidFill>
                  <a:prstClr val="white"/>
                </a:solidFill>
                <a:latin typeface="Microsoft JhengHei" charset="-120"/>
                <a:ea typeface="Microsoft JhengHei" charset="-120"/>
                <a:cs typeface="Microsoft JhengHei" charset="-120"/>
              </a:endParaRPr>
            </a:p>
          </p:txBody>
        </p:sp>
      </p:grpSp>
      <p:sp>
        <p:nvSpPr>
          <p:cNvPr id="16" name="＞形箭號 15"/>
          <p:cNvSpPr/>
          <p:nvPr/>
        </p:nvSpPr>
        <p:spPr>
          <a:xfrm rot="7411137">
            <a:off x="4782908" y="4526191"/>
            <a:ext cx="288000" cy="352800"/>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black"/>
              </a:solidFill>
            </a:endParaRPr>
          </a:p>
        </p:txBody>
      </p:sp>
      <p:sp>
        <p:nvSpPr>
          <p:cNvPr id="63" name="＞形箭號 62"/>
          <p:cNvSpPr/>
          <p:nvPr/>
        </p:nvSpPr>
        <p:spPr>
          <a:xfrm rot="289140" flipV="1">
            <a:off x="5838511" y="4066703"/>
            <a:ext cx="288000" cy="352800"/>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black"/>
              </a:solidFill>
            </a:endParaRPr>
          </a:p>
        </p:txBody>
      </p:sp>
      <p:sp>
        <p:nvSpPr>
          <p:cNvPr id="64" name="＞形箭號 63"/>
          <p:cNvSpPr>
            <a:spLocks noChangeAspect="1"/>
          </p:cNvSpPr>
          <p:nvPr/>
        </p:nvSpPr>
        <p:spPr>
          <a:xfrm rot="14147317">
            <a:off x="6519111" y="4593931"/>
            <a:ext cx="252000" cy="286987"/>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black"/>
              </a:solidFill>
            </a:endParaRPr>
          </a:p>
        </p:txBody>
      </p:sp>
      <p:sp>
        <p:nvSpPr>
          <p:cNvPr id="65" name="＞形箭號 64"/>
          <p:cNvSpPr>
            <a:spLocks noChangeAspect="1"/>
          </p:cNvSpPr>
          <p:nvPr/>
        </p:nvSpPr>
        <p:spPr>
          <a:xfrm rot="4637887" flipV="1">
            <a:off x="6663316" y="4899832"/>
            <a:ext cx="252000" cy="286987"/>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black"/>
              </a:solidFill>
            </a:endParaRPr>
          </a:p>
        </p:txBody>
      </p:sp>
      <p:sp>
        <p:nvSpPr>
          <p:cNvPr id="66" name="＞形箭號 65"/>
          <p:cNvSpPr>
            <a:spLocks noChangeAspect="1"/>
          </p:cNvSpPr>
          <p:nvPr/>
        </p:nvSpPr>
        <p:spPr>
          <a:xfrm rot="12804655">
            <a:off x="4692000" y="5567975"/>
            <a:ext cx="288000" cy="354327"/>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black"/>
              </a:solidFill>
            </a:endParaRPr>
          </a:p>
        </p:txBody>
      </p:sp>
      <p:sp>
        <p:nvSpPr>
          <p:cNvPr id="67" name="＞形箭號 66"/>
          <p:cNvSpPr>
            <a:spLocks noChangeAspect="1"/>
          </p:cNvSpPr>
          <p:nvPr/>
        </p:nvSpPr>
        <p:spPr>
          <a:xfrm rot="289140" flipV="1">
            <a:off x="5717322" y="6106665"/>
            <a:ext cx="288000" cy="354327"/>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black"/>
              </a:solidFill>
            </a:endParaRPr>
          </a:p>
        </p:txBody>
      </p:sp>
      <p:sp>
        <p:nvSpPr>
          <p:cNvPr id="68" name="矩形 67"/>
          <p:cNvSpPr/>
          <p:nvPr/>
        </p:nvSpPr>
        <p:spPr>
          <a:xfrm>
            <a:off x="6816166" y="4644491"/>
            <a:ext cx="800219" cy="461665"/>
          </a:xfrm>
          <a:prstGeom prst="rect">
            <a:avLst/>
          </a:prstGeom>
        </p:spPr>
        <p:txBody>
          <a:bodyPr wrap="none">
            <a:spAutoFit/>
          </a:bodyPr>
          <a:lstStyle/>
          <a:p>
            <a:r>
              <a:rPr lang="zh-TW" altLang="en-US" sz="2400" b="1" dirty="0" smtClean="0">
                <a:solidFill>
                  <a:prstClr val="black"/>
                </a:solidFill>
                <a:latin typeface="Microsoft JhengHei" charset="-120"/>
                <a:ea typeface="Microsoft JhengHei" charset="-120"/>
                <a:cs typeface="Microsoft JhengHei" charset="-120"/>
              </a:rPr>
              <a:t>發展</a:t>
            </a:r>
            <a:endParaRPr lang="zh-TW" altLang="en-US" sz="2400" b="1" dirty="0">
              <a:solidFill>
                <a:prstClr val="black"/>
              </a:solidFill>
              <a:latin typeface="Microsoft JhengHei" charset="-120"/>
              <a:ea typeface="Microsoft JhengHei" charset="-120"/>
              <a:cs typeface="Microsoft JhengHei" charset="-120"/>
            </a:endParaRPr>
          </a:p>
        </p:txBody>
      </p:sp>
      <p:sp>
        <p:nvSpPr>
          <p:cNvPr id="69" name="矩形 68"/>
          <p:cNvSpPr/>
          <p:nvPr/>
        </p:nvSpPr>
        <p:spPr>
          <a:xfrm>
            <a:off x="4715748" y="6105703"/>
            <a:ext cx="800219" cy="461665"/>
          </a:xfrm>
          <a:prstGeom prst="rect">
            <a:avLst/>
          </a:prstGeom>
        </p:spPr>
        <p:txBody>
          <a:bodyPr wrap="none">
            <a:spAutoFit/>
          </a:bodyPr>
          <a:lstStyle/>
          <a:p>
            <a:r>
              <a:rPr lang="zh-TW" altLang="en-US" sz="2400" b="1" dirty="0">
                <a:solidFill>
                  <a:prstClr val="black"/>
                </a:solidFill>
                <a:latin typeface="Microsoft JhengHei" charset="-120"/>
                <a:ea typeface="Microsoft JhengHei" charset="-120"/>
                <a:cs typeface="Microsoft JhengHei" charset="-120"/>
              </a:rPr>
              <a:t>對應</a:t>
            </a:r>
          </a:p>
        </p:txBody>
      </p:sp>
      <p:sp>
        <p:nvSpPr>
          <p:cNvPr id="70" name="矩形 69"/>
          <p:cNvSpPr/>
          <p:nvPr/>
        </p:nvSpPr>
        <p:spPr>
          <a:xfrm>
            <a:off x="4956233" y="3888239"/>
            <a:ext cx="800219" cy="461665"/>
          </a:xfrm>
          <a:prstGeom prst="rect">
            <a:avLst/>
          </a:prstGeom>
        </p:spPr>
        <p:txBody>
          <a:bodyPr wrap="none">
            <a:spAutoFit/>
          </a:bodyPr>
          <a:lstStyle/>
          <a:p>
            <a:r>
              <a:rPr lang="zh-TW" altLang="en-US" sz="2400" b="1" dirty="0" smtClean="0">
                <a:solidFill>
                  <a:prstClr val="black"/>
                </a:solidFill>
                <a:latin typeface="Microsoft JhengHei" charset="-120"/>
                <a:ea typeface="Microsoft JhengHei" charset="-120"/>
                <a:cs typeface="Microsoft JhengHei" charset="-120"/>
              </a:rPr>
              <a:t>發展</a:t>
            </a:r>
            <a:endParaRPr lang="zh-TW" altLang="en-US" sz="2400" b="1" dirty="0">
              <a:solidFill>
                <a:prstClr val="black"/>
              </a:solidFill>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329180070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up)">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500"/>
                                        <p:tgtEl>
                                          <p:spTgt spid="11"/>
                                        </p:tgtEl>
                                      </p:cBhvr>
                                    </p:animEffect>
                                  </p:childTnLst>
                                </p:cTn>
                              </p:par>
                              <p:par>
                                <p:cTn id="34" presetID="22" presetClass="entr" presetSubtype="1"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up)">
                                      <p:cBhvr>
                                        <p:cTn id="36" dur="500"/>
                                        <p:tgtEl>
                                          <p:spTgt spid="32"/>
                                        </p:tgtEl>
                                      </p:cBhvr>
                                    </p:animEffect>
                                  </p:childTnLst>
                                </p:cTn>
                              </p:par>
                              <p:par>
                                <p:cTn id="37" presetID="22" presetClass="entr" presetSubtype="1"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up)">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wipe(up)">
                                      <p:cBhvr>
                                        <p:cTn id="44" dur="500"/>
                                        <p:tgtEl>
                                          <p:spTgt spid="55"/>
                                        </p:tgtEl>
                                      </p:cBhvr>
                                    </p:animEffect>
                                  </p:childTnLst>
                                </p:cTn>
                              </p:par>
                              <p:par>
                                <p:cTn id="45" presetID="22" presetClass="entr" presetSubtype="1" fill="hold" nodeType="with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wipe(up)">
                                      <p:cBhvr>
                                        <p:cTn id="47" dur="500"/>
                                        <p:tgtEl>
                                          <p:spTgt spid="59"/>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circle(in)">
                                      <p:cBhvr>
                                        <p:cTn id="50" dur="2000"/>
                                        <p:tgtEl>
                                          <p:spTgt spid="69"/>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circle(in)">
                                      <p:cBhvr>
                                        <p:cTn id="53" dur="2000"/>
                                        <p:tgtEl>
                                          <p:spTgt spid="67"/>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66"/>
                                        </p:tgtEl>
                                        <p:attrNameLst>
                                          <p:attrName>style.visibility</p:attrName>
                                        </p:attrNameLst>
                                      </p:cBhvr>
                                      <p:to>
                                        <p:strVal val="visible"/>
                                      </p:to>
                                    </p:set>
                                    <p:animEffect transition="in" filter="circle(in)">
                                      <p:cBhvr>
                                        <p:cTn id="56" dur="2000"/>
                                        <p:tgtEl>
                                          <p:spTgt spid="66"/>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circle(in)">
                                      <p:cBhvr>
                                        <p:cTn id="59" dur="2000"/>
                                        <p:tgtEl>
                                          <p:spTgt spid="16"/>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circle(in)">
                                      <p:cBhvr>
                                        <p:cTn id="62" dur="2000"/>
                                        <p:tgtEl>
                                          <p:spTgt spid="70"/>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circle(in)">
                                      <p:cBhvr>
                                        <p:cTn id="65" dur="2000"/>
                                        <p:tgtEl>
                                          <p:spTgt spid="63"/>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ircle(in)">
                                      <p:cBhvr>
                                        <p:cTn id="68" dur="2000"/>
                                        <p:tgtEl>
                                          <p:spTgt spid="15"/>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64"/>
                                        </p:tgtEl>
                                        <p:attrNameLst>
                                          <p:attrName>style.visibility</p:attrName>
                                        </p:attrNameLst>
                                      </p:cBhvr>
                                      <p:to>
                                        <p:strVal val="visible"/>
                                      </p:to>
                                    </p:set>
                                    <p:animEffect transition="in" filter="circle(in)">
                                      <p:cBhvr>
                                        <p:cTn id="71" dur="2000"/>
                                        <p:tgtEl>
                                          <p:spTgt spid="64"/>
                                        </p:tgtEl>
                                      </p:cBhvr>
                                    </p:animEffect>
                                  </p:childTnLst>
                                </p:cTn>
                              </p:par>
                              <p:par>
                                <p:cTn id="72" presetID="6" presetClass="entr" presetSubtype="16" fill="hold" grpId="0" nodeType="with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circle(in)">
                                      <p:cBhvr>
                                        <p:cTn id="74" dur="2000"/>
                                        <p:tgtEl>
                                          <p:spTgt spid="65"/>
                                        </p:tgtEl>
                                      </p:cBhvr>
                                    </p:animEffect>
                                  </p:childTnLst>
                                </p:cTn>
                              </p:par>
                              <p:par>
                                <p:cTn id="75" presetID="6" presetClass="entr" presetSubtype="16"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circle(in)">
                                      <p:cBhvr>
                                        <p:cTn id="77" dur="2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63" grpId="0" animBg="1"/>
      <p:bldP spid="64" grpId="0" animBg="1"/>
      <p:bldP spid="65" grpId="0" animBg="1"/>
      <p:bldP spid="66" grpId="0" animBg="1"/>
      <p:bldP spid="67" grpId="0" animBg="1"/>
      <p:bldP spid="68" grpId="0"/>
      <p:bldP spid="69" grpId="0"/>
      <p:bldP spid="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14438" y="595313"/>
            <a:ext cx="7643812" cy="1325562"/>
          </a:xfrm>
        </p:spPr>
        <p:txBody>
          <a:bodyPr>
            <a:normAutofit fontScale="90000"/>
          </a:bodyPr>
          <a:lstStyle/>
          <a:p>
            <a:pPr algn="ctr">
              <a:defRPr/>
            </a:pPr>
            <a:r>
              <a:rPr lang="zh-TW" altLang="en-US" sz="6000" b="1" dirty="0" smtClean="0">
                <a:latin typeface="標楷體" panose="03000509000000000000" pitchFamily="65" charset="-120"/>
                <a:ea typeface="標楷體" panose="03000509000000000000" pitchFamily="65" charset="-120"/>
              </a:rPr>
              <a:t>學習重點</a:t>
            </a:r>
            <a:r>
              <a:rPr lang="en-US" altLang="zh-TW" dirty="0" smtClean="0">
                <a:latin typeface="標楷體" panose="03000509000000000000" pitchFamily="65" charset="-120"/>
                <a:ea typeface="標楷體" panose="03000509000000000000" pitchFamily="65" charset="-120"/>
              </a:rPr>
              <a:t/>
            </a:r>
            <a:br>
              <a:rPr lang="en-US" altLang="zh-TW" dirty="0" smtClean="0">
                <a:latin typeface="標楷體" panose="03000509000000000000" pitchFamily="65" charset="-120"/>
                <a:ea typeface="標楷體" panose="03000509000000000000" pitchFamily="65" charset="-120"/>
              </a:rPr>
            </a:br>
            <a:endParaRPr lang="zh-TW" altLang="en-US"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2786063" y="1928813"/>
            <a:ext cx="6249987" cy="3821112"/>
          </a:xfrm>
        </p:spPr>
        <p:txBody>
          <a:bodyPr/>
          <a:lstStyle/>
          <a:p>
            <a:pPr marL="0" indent="0">
              <a:spcBef>
                <a:spcPts val="1200"/>
              </a:spcBef>
              <a:spcAft>
                <a:spcPts val="600"/>
              </a:spcAft>
              <a:buClr>
                <a:schemeClr val="accent6">
                  <a:lumMod val="75000"/>
                </a:schemeClr>
              </a:buClr>
              <a:buFont typeface="Wingdings" pitchFamily="2" charset="2"/>
              <a:buChar char="ü"/>
              <a:defRPr/>
            </a:pPr>
            <a:r>
              <a:rPr lang="zh-TW" altLang="en-US" sz="4000" b="1" dirty="0" smtClean="0">
                <a:solidFill>
                  <a:schemeClr val="accent1">
                    <a:lumMod val="75000"/>
                  </a:schemeClr>
                </a:solidFill>
                <a:latin typeface="標楷體" panose="03000509000000000000" pitchFamily="65" charset="-120"/>
                <a:ea typeface="標楷體" panose="03000509000000000000" pitchFamily="65" charset="-120"/>
              </a:rPr>
              <a:t>學習表現</a:t>
            </a:r>
            <a:endParaRPr lang="en-US" altLang="zh-TW" sz="4000" b="1" dirty="0" smtClean="0">
              <a:solidFill>
                <a:schemeClr val="accent1">
                  <a:lumMod val="75000"/>
                </a:schemeClr>
              </a:solidFill>
              <a:latin typeface="標楷體" panose="03000509000000000000" pitchFamily="65" charset="-120"/>
              <a:ea typeface="標楷體" panose="03000509000000000000" pitchFamily="65" charset="-120"/>
            </a:endParaRPr>
          </a:p>
          <a:p>
            <a:pPr marL="0" indent="0">
              <a:spcBef>
                <a:spcPts val="1200"/>
              </a:spcBef>
              <a:spcAft>
                <a:spcPts val="600"/>
              </a:spcAft>
              <a:buFont typeface="Arial" panose="020B0604020202020204" pitchFamily="34" charset="0"/>
              <a:buNone/>
              <a:defRPr/>
            </a:pPr>
            <a:r>
              <a:rPr lang="zh-TW" altLang="en-US" sz="3600" b="1" dirty="0" smtClean="0">
                <a:latin typeface="標楷體" panose="03000509000000000000" pitchFamily="65" charset="-120"/>
                <a:ea typeface="標楷體" panose="03000509000000000000" pitchFamily="65" charset="-120"/>
              </a:rPr>
              <a:t>    行、態度、後設認知</a:t>
            </a:r>
            <a:endParaRPr lang="en-US" altLang="zh-TW" sz="3600" b="1" dirty="0">
              <a:latin typeface="標楷體" panose="03000509000000000000" pitchFamily="65" charset="-120"/>
              <a:ea typeface="標楷體" panose="03000509000000000000" pitchFamily="65" charset="-120"/>
            </a:endParaRPr>
          </a:p>
          <a:p>
            <a:pPr marL="0" lvl="1" indent="0">
              <a:spcBef>
                <a:spcPts val="1200"/>
              </a:spcBef>
              <a:buClr>
                <a:schemeClr val="accent6">
                  <a:lumMod val="75000"/>
                </a:schemeClr>
              </a:buClr>
              <a:buFont typeface="Wingdings" pitchFamily="2" charset="2"/>
              <a:buChar char="ü"/>
              <a:defRPr/>
            </a:pPr>
            <a:r>
              <a:rPr lang="zh-TW" altLang="en-US" sz="4000" b="1" dirty="0">
                <a:solidFill>
                  <a:schemeClr val="accent1">
                    <a:lumMod val="75000"/>
                  </a:schemeClr>
                </a:solidFill>
                <a:latin typeface="標楷體" panose="03000509000000000000" pitchFamily="65" charset="-120"/>
                <a:ea typeface="標楷體" panose="03000509000000000000" pitchFamily="65" charset="-120"/>
              </a:rPr>
              <a:t>學習</a:t>
            </a:r>
            <a:r>
              <a:rPr lang="zh-TW" altLang="en-US" sz="4000" b="1" dirty="0" smtClean="0">
                <a:solidFill>
                  <a:schemeClr val="accent1">
                    <a:lumMod val="75000"/>
                  </a:schemeClr>
                </a:solidFill>
                <a:latin typeface="標楷體" panose="03000509000000000000" pitchFamily="65" charset="-120"/>
                <a:ea typeface="標楷體" panose="03000509000000000000" pitchFamily="65" charset="-120"/>
              </a:rPr>
              <a:t>內容</a:t>
            </a:r>
            <a:endParaRPr lang="en-US" altLang="zh-TW" sz="4000" b="1" dirty="0" smtClean="0">
              <a:solidFill>
                <a:schemeClr val="accent1">
                  <a:lumMod val="75000"/>
                </a:schemeClr>
              </a:solidFill>
              <a:latin typeface="標楷體" panose="03000509000000000000" pitchFamily="65" charset="-120"/>
              <a:ea typeface="標楷體" panose="03000509000000000000" pitchFamily="65" charset="-120"/>
            </a:endParaRPr>
          </a:p>
          <a:p>
            <a:pPr marL="0" lvl="1" indent="0">
              <a:spcBef>
                <a:spcPts val="1200"/>
              </a:spcBef>
              <a:buFont typeface="Arial" panose="020B0604020202020204" pitchFamily="34" charset="0"/>
              <a:buNone/>
              <a:defRPr/>
            </a:pPr>
            <a:r>
              <a:rPr lang="zh-TW" altLang="en-US" sz="3600" b="1" dirty="0" smtClean="0">
                <a:latin typeface="標楷體" panose="03000509000000000000" pitchFamily="65" charset="-120"/>
                <a:ea typeface="標楷體" panose="03000509000000000000" pitchFamily="65" charset="-120"/>
              </a:rPr>
              <a:t>    知</a:t>
            </a:r>
            <a:endParaRPr lang="en-US" altLang="zh-TW" sz="3600" b="1" dirty="0" smtClean="0">
              <a:latin typeface="標楷體" panose="03000509000000000000" pitchFamily="65" charset="-120"/>
              <a:ea typeface="標楷體" panose="03000509000000000000" pitchFamily="65" charset="-120"/>
            </a:endParaRPr>
          </a:p>
          <a:p>
            <a:pPr marL="0" lvl="1" indent="0">
              <a:spcBef>
                <a:spcPts val="1200"/>
              </a:spcBef>
              <a:buFont typeface="Arial" panose="020B0604020202020204" pitchFamily="34" charset="0"/>
              <a:buNone/>
              <a:defRPr/>
            </a:pPr>
            <a:endParaRPr lang="zh-TW" altLang="en-US" sz="3600" b="1" dirty="0">
              <a:latin typeface="標楷體" panose="03000509000000000000" pitchFamily="65" charset="-120"/>
              <a:ea typeface="標楷體" panose="03000509000000000000" pitchFamily="65" charset="-120"/>
            </a:endParaRPr>
          </a:p>
        </p:txBody>
      </p:sp>
      <p:sp>
        <p:nvSpPr>
          <p:cNvPr id="4" name="等腰三角形 3"/>
          <p:cNvSpPr/>
          <p:nvPr/>
        </p:nvSpPr>
        <p:spPr>
          <a:xfrm rot="5400000">
            <a:off x="-615950" y="1762125"/>
            <a:ext cx="3578225" cy="2346325"/>
          </a:xfrm>
          <a:prstGeom prs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6629" name="文字方塊 4"/>
          <p:cNvSpPr txBox="1">
            <a:spLocks noChangeArrowheads="1"/>
          </p:cNvSpPr>
          <p:nvPr/>
        </p:nvSpPr>
        <p:spPr bwMode="auto">
          <a:xfrm>
            <a:off x="28575" y="2643188"/>
            <a:ext cx="23717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a:solidFill>
                  <a:schemeClr val="bg1"/>
                </a:solidFill>
                <a:latin typeface="Arial" panose="020B0604020202020204" pitchFamily="34" charset="0"/>
              </a:rPr>
              <a:t>Learning?</a:t>
            </a:r>
            <a:endParaRPr lang="zh-TW" altLang="en-US">
              <a:solidFill>
                <a:schemeClr val="bg1"/>
              </a:solidFill>
              <a:latin typeface="Arial" panose="020B0604020202020204" pitchFamily="34" charset="0"/>
            </a:endParaRPr>
          </a:p>
        </p:txBody>
      </p:sp>
    </p:spTree>
    <p:extLst>
      <p:ext uri="{BB962C8B-B14F-4D97-AF65-F5344CB8AC3E}">
        <p14:creationId xmlns:p14="http://schemas.microsoft.com/office/powerpoint/2010/main" val="15268051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4550" y="-1588"/>
            <a:ext cx="2359025" cy="235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9763" y="2774950"/>
            <a:ext cx="280987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圖片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3686175"/>
            <a:ext cx="2359025"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圖片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46875" y="3757613"/>
            <a:ext cx="2359025"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直線單箭頭接點 13"/>
          <p:cNvCxnSpPr/>
          <p:nvPr/>
        </p:nvCxnSpPr>
        <p:spPr>
          <a:xfrm>
            <a:off x="4564063" y="2357438"/>
            <a:ext cx="0" cy="422275"/>
          </a:xfrm>
          <a:prstGeom prst="straightConnector1">
            <a:avLst/>
          </a:prstGeom>
          <a:ln w="38100">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H="1">
            <a:off x="2335213" y="4059238"/>
            <a:ext cx="742950" cy="449262"/>
          </a:xfrm>
          <a:prstGeom prst="straightConnector1">
            <a:avLst/>
          </a:prstGeom>
          <a:ln w="38100">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V="1">
            <a:off x="2147888" y="5611813"/>
            <a:ext cx="4683125" cy="30162"/>
          </a:xfrm>
          <a:prstGeom prst="straightConnector1">
            <a:avLst/>
          </a:prstGeom>
          <a:ln w="38100">
            <a:solidFill>
              <a:srgbClr val="FF99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flipH="1">
            <a:off x="1792288" y="1860550"/>
            <a:ext cx="1754187" cy="2044700"/>
          </a:xfrm>
          <a:prstGeom prst="straightConnector1">
            <a:avLst/>
          </a:prstGeom>
          <a:ln w="38100">
            <a:solidFill>
              <a:srgbClr val="FF99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27658" name="文字方塊 36"/>
          <p:cNvSpPr txBox="1">
            <a:spLocks noChangeArrowheads="1"/>
          </p:cNvSpPr>
          <p:nvPr/>
        </p:nvSpPr>
        <p:spPr bwMode="auto">
          <a:xfrm>
            <a:off x="1824038" y="5672138"/>
            <a:ext cx="5495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800" b="1">
                <a:latin typeface="標楷體" panose="03000509000000000000" pitchFamily="65" charset="-120"/>
                <a:ea typeface="標楷體" panose="03000509000000000000" pitchFamily="65" charset="-120"/>
              </a:rPr>
              <a:t>知、行、態度與後設認知的關係</a:t>
            </a:r>
          </a:p>
        </p:txBody>
      </p:sp>
      <p:sp>
        <p:nvSpPr>
          <p:cNvPr id="27659" name="文字方塊 22"/>
          <p:cNvSpPr txBox="1">
            <a:spLocks noChangeArrowheads="1"/>
          </p:cNvSpPr>
          <p:nvPr/>
        </p:nvSpPr>
        <p:spPr bwMode="auto">
          <a:xfrm>
            <a:off x="3630613" y="3859213"/>
            <a:ext cx="203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lvl="1" eaLnBrk="1" hangingPunct="1">
              <a:spcBef>
                <a:spcPct val="0"/>
              </a:spcBef>
              <a:buFontTx/>
              <a:buNone/>
            </a:pPr>
            <a:r>
              <a:rPr lang="zh-TW" altLang="en-US" sz="3600">
                <a:latin typeface="標楷體" panose="03000509000000000000" pitchFamily="65" charset="-120"/>
                <a:ea typeface="標楷體" panose="03000509000000000000" pitchFamily="65" charset="-120"/>
              </a:rPr>
              <a:t>後設認知</a:t>
            </a:r>
          </a:p>
        </p:txBody>
      </p:sp>
      <p:sp>
        <p:nvSpPr>
          <p:cNvPr id="27660" name="文字方塊 23"/>
          <p:cNvSpPr txBox="1">
            <a:spLocks noChangeArrowheads="1"/>
          </p:cNvSpPr>
          <p:nvPr/>
        </p:nvSpPr>
        <p:spPr bwMode="auto">
          <a:xfrm>
            <a:off x="4260850" y="1117600"/>
            <a:ext cx="647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lvl="1" eaLnBrk="1" hangingPunct="1">
              <a:spcBef>
                <a:spcPct val="0"/>
              </a:spcBef>
              <a:buFontTx/>
              <a:buNone/>
            </a:pPr>
            <a:r>
              <a:rPr lang="zh-TW" altLang="en-US" sz="3600">
                <a:latin typeface="標楷體" panose="03000509000000000000" pitchFamily="65" charset="-120"/>
                <a:ea typeface="標楷體" panose="03000509000000000000" pitchFamily="65" charset="-120"/>
              </a:rPr>
              <a:t>知</a:t>
            </a:r>
          </a:p>
        </p:txBody>
      </p:sp>
      <p:sp>
        <p:nvSpPr>
          <p:cNvPr id="27661" name="文字方塊 24"/>
          <p:cNvSpPr txBox="1">
            <a:spLocks noChangeArrowheads="1"/>
          </p:cNvSpPr>
          <p:nvPr/>
        </p:nvSpPr>
        <p:spPr bwMode="auto">
          <a:xfrm>
            <a:off x="7415213" y="4606925"/>
            <a:ext cx="1106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lvl="1" eaLnBrk="1" hangingPunct="1">
              <a:spcBef>
                <a:spcPct val="0"/>
              </a:spcBef>
              <a:buFontTx/>
              <a:buNone/>
            </a:pPr>
            <a:r>
              <a:rPr lang="zh-TW" altLang="en-US" sz="3600">
                <a:latin typeface="標楷體" panose="03000509000000000000" pitchFamily="65" charset="-120"/>
                <a:ea typeface="標楷體" panose="03000509000000000000" pitchFamily="65" charset="-120"/>
              </a:rPr>
              <a:t>態度</a:t>
            </a:r>
          </a:p>
        </p:txBody>
      </p:sp>
      <p:sp>
        <p:nvSpPr>
          <p:cNvPr id="27662" name="文字方塊 26"/>
          <p:cNvSpPr txBox="1">
            <a:spLocks noChangeArrowheads="1"/>
          </p:cNvSpPr>
          <p:nvPr/>
        </p:nvSpPr>
        <p:spPr bwMode="auto">
          <a:xfrm>
            <a:off x="785813" y="4510088"/>
            <a:ext cx="646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lvl="1" eaLnBrk="1" hangingPunct="1">
              <a:spcBef>
                <a:spcPct val="0"/>
              </a:spcBef>
              <a:buFontTx/>
              <a:buNone/>
            </a:pPr>
            <a:r>
              <a:rPr lang="zh-TW" altLang="en-US" sz="3600">
                <a:latin typeface="標楷體" panose="03000509000000000000" pitchFamily="65" charset="-120"/>
                <a:ea typeface="標楷體" panose="03000509000000000000" pitchFamily="65" charset="-120"/>
              </a:rPr>
              <a:t>行</a:t>
            </a:r>
          </a:p>
        </p:txBody>
      </p:sp>
      <p:cxnSp>
        <p:nvCxnSpPr>
          <p:cNvPr id="44" name="直線單箭頭接點 43"/>
          <p:cNvCxnSpPr/>
          <p:nvPr/>
        </p:nvCxnSpPr>
        <p:spPr>
          <a:xfrm flipH="1" flipV="1">
            <a:off x="5662613" y="1860550"/>
            <a:ext cx="1754187" cy="1978025"/>
          </a:xfrm>
          <a:prstGeom prst="straightConnector1">
            <a:avLst/>
          </a:prstGeom>
          <a:ln w="38100">
            <a:solidFill>
              <a:srgbClr val="FF99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5989638" y="4221163"/>
            <a:ext cx="742950" cy="449262"/>
          </a:xfrm>
          <a:prstGeom prst="straightConnector1">
            <a:avLst/>
          </a:prstGeom>
          <a:ln w="38100">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31994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0639D1E8-B23F-4F9B-97F0-3B0A02ADC478}" type="slidenum">
              <a:rPr lang="zh-TW" altLang="en-US" sz="1200">
                <a:solidFill>
                  <a:srgbClr val="898989"/>
                </a:solidFill>
              </a:rPr>
              <a:pPr>
                <a:spcBef>
                  <a:spcPct val="0"/>
                </a:spcBef>
                <a:buFontTx/>
                <a:buNone/>
              </a:pPr>
              <a:t>28</a:t>
            </a:fld>
            <a:endParaRPr lang="zh-TW" altLang="en-US" sz="1200">
              <a:solidFill>
                <a:srgbClr val="898989"/>
              </a:solidFill>
            </a:endParaRPr>
          </a:p>
        </p:txBody>
      </p:sp>
      <p:sp>
        <p:nvSpPr>
          <p:cNvPr id="3" name="矩形 2"/>
          <p:cNvSpPr/>
          <p:nvPr/>
        </p:nvSpPr>
        <p:spPr>
          <a:xfrm>
            <a:off x="1258888" y="188913"/>
            <a:ext cx="6408737" cy="708025"/>
          </a:xfrm>
          <a:prstGeom prst="rect">
            <a:avLst/>
          </a:prstGeom>
        </p:spPr>
        <p:txBody>
          <a:bodyPr>
            <a:spAutoFit/>
          </a:bodyPr>
          <a:lstStyle/>
          <a:p>
            <a:pPr algn="ctr">
              <a:defRPr/>
            </a:pPr>
            <a:r>
              <a:rPr lang="zh-TW" altLang="en-US" sz="4000" b="1" dirty="0">
                <a:latin typeface="標楷體" panose="03000509000000000000" pitchFamily="65" charset="-120"/>
                <a:ea typeface="標楷體" panose="03000509000000000000" pitchFamily="65" charset="-120"/>
                <a:cs typeface="+mj-cs"/>
              </a:rPr>
              <a:t>老師教的 </a:t>
            </a:r>
            <a:r>
              <a:rPr lang="en-US" altLang="zh-TW" sz="4000" b="1" dirty="0" err="1">
                <a:latin typeface="標楷體" panose="03000509000000000000" pitchFamily="65" charset="-120"/>
                <a:ea typeface="標楷體" panose="03000509000000000000" pitchFamily="65" charset="-120"/>
                <a:cs typeface="+mj-cs"/>
              </a:rPr>
              <a:t>V.S</a:t>
            </a:r>
            <a:r>
              <a:rPr lang="en-US" altLang="zh-TW" sz="4000" b="1" dirty="0">
                <a:latin typeface="標楷體" panose="03000509000000000000" pitchFamily="65" charset="-120"/>
                <a:ea typeface="標楷體" panose="03000509000000000000" pitchFamily="65" charset="-120"/>
                <a:cs typeface="+mj-cs"/>
              </a:rPr>
              <a:t> </a:t>
            </a:r>
            <a:r>
              <a:rPr lang="zh-TW" altLang="en-US" sz="4000" b="1" dirty="0">
                <a:latin typeface="標楷體" panose="03000509000000000000" pitchFamily="65" charset="-120"/>
                <a:ea typeface="標楷體" panose="03000509000000000000" pitchFamily="65" charset="-120"/>
                <a:cs typeface="+mj-cs"/>
              </a:rPr>
              <a:t>學生學的</a:t>
            </a:r>
          </a:p>
        </p:txBody>
      </p:sp>
      <p:pic>
        <p:nvPicPr>
          <p:cNvPr id="28676" name="圖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1052513"/>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76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D94FF129-BF9C-4F1A-AC07-7DACBCB8A3F4}" type="slidenum">
              <a:rPr lang="zh-TW" altLang="en-US" sz="1200">
                <a:solidFill>
                  <a:srgbClr val="898989"/>
                </a:solidFill>
              </a:rPr>
              <a:pPr>
                <a:spcBef>
                  <a:spcPct val="0"/>
                </a:spcBef>
                <a:buFontTx/>
                <a:buNone/>
              </a:pPr>
              <a:t>29</a:t>
            </a:fld>
            <a:endParaRPr lang="zh-TW" altLang="en-US" sz="1200">
              <a:solidFill>
                <a:srgbClr val="898989"/>
              </a:solidFill>
            </a:endParaRPr>
          </a:p>
        </p:txBody>
      </p:sp>
      <p:sp>
        <p:nvSpPr>
          <p:cNvPr id="3" name="矩形 2"/>
          <p:cNvSpPr/>
          <p:nvPr/>
        </p:nvSpPr>
        <p:spPr>
          <a:xfrm>
            <a:off x="1258888" y="188913"/>
            <a:ext cx="6408737" cy="708025"/>
          </a:xfrm>
          <a:prstGeom prst="rect">
            <a:avLst/>
          </a:prstGeom>
        </p:spPr>
        <p:txBody>
          <a:bodyPr>
            <a:spAutoFit/>
          </a:bodyPr>
          <a:lstStyle/>
          <a:p>
            <a:pPr algn="ctr">
              <a:defRPr/>
            </a:pPr>
            <a:r>
              <a:rPr lang="zh-TW" altLang="en-US" sz="4000" b="1" dirty="0">
                <a:latin typeface="標楷體" panose="03000509000000000000" pitchFamily="65" charset="-120"/>
                <a:ea typeface="標楷體" panose="03000509000000000000" pitchFamily="65" charset="-120"/>
                <a:cs typeface="+mj-cs"/>
              </a:rPr>
              <a:t>老師教的 </a:t>
            </a:r>
            <a:r>
              <a:rPr lang="en-US" altLang="zh-TW" sz="4000" b="1" dirty="0" err="1">
                <a:latin typeface="標楷體" panose="03000509000000000000" pitchFamily="65" charset="-120"/>
                <a:ea typeface="標楷體" panose="03000509000000000000" pitchFamily="65" charset="-120"/>
                <a:cs typeface="+mj-cs"/>
              </a:rPr>
              <a:t>V.S</a:t>
            </a:r>
            <a:r>
              <a:rPr lang="en-US" altLang="zh-TW" sz="4000" b="1" dirty="0">
                <a:latin typeface="標楷體" panose="03000509000000000000" pitchFamily="65" charset="-120"/>
                <a:ea typeface="標楷體" panose="03000509000000000000" pitchFamily="65" charset="-120"/>
                <a:cs typeface="+mj-cs"/>
              </a:rPr>
              <a:t> </a:t>
            </a:r>
            <a:r>
              <a:rPr lang="zh-TW" altLang="en-US" sz="4000" b="1" dirty="0">
                <a:latin typeface="標楷體" panose="03000509000000000000" pitchFamily="65" charset="-120"/>
                <a:ea typeface="標楷體" panose="03000509000000000000" pitchFamily="65" charset="-120"/>
                <a:cs typeface="+mj-cs"/>
              </a:rPr>
              <a:t>學生學的</a:t>
            </a:r>
          </a:p>
        </p:txBody>
      </p:sp>
      <p:pic>
        <p:nvPicPr>
          <p:cNvPr id="29700"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125538"/>
            <a:ext cx="7237412"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611188" y="2997200"/>
            <a:ext cx="8208962" cy="1223963"/>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6782263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摺角紙張 4"/>
          <p:cNvSpPr/>
          <p:nvPr/>
        </p:nvSpPr>
        <p:spPr>
          <a:xfrm>
            <a:off x="543340" y="2656847"/>
            <a:ext cx="8176590" cy="1418897"/>
          </a:xfrm>
          <a:prstGeom prst="foldedCorner">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11" name="直線接點 10"/>
          <p:cNvCxnSpPr/>
          <p:nvPr/>
        </p:nvCxnSpPr>
        <p:spPr>
          <a:xfrm>
            <a:off x="762000" y="3744095"/>
            <a:ext cx="77724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116835" y="3015429"/>
            <a:ext cx="4830811" cy="701731"/>
          </a:xfrm>
          <a:prstGeom prst="rect">
            <a:avLst/>
          </a:prstGeom>
        </p:spPr>
        <p:txBody>
          <a:bodyPr vert="horz" wrap="none" lIns="91440" tIns="45720" rIns="91440" bIns="45720" rtlCol="0" anchor="b">
            <a:spAutoFit/>
          </a:bodyPr>
          <a:lstStyle/>
          <a:p>
            <a:pPr marL="130969" algn="ctr">
              <a:lnSpc>
                <a:spcPct val="90000"/>
              </a:lnSpc>
              <a:spcBef>
                <a:spcPct val="0"/>
              </a:spcBef>
            </a:pPr>
            <a:r>
              <a:rPr lang="zh-TW" altLang="en-US" sz="4400" b="1" dirty="0" smtClean="0">
                <a:solidFill>
                  <a:schemeClr val="accent2">
                    <a:lumMod val="75000"/>
                  </a:schemeClr>
                </a:solidFill>
                <a:latin typeface="Microsoft JhengHei" charset="-120"/>
                <a:ea typeface="Microsoft JhengHei" charset="-120"/>
                <a:cs typeface="Microsoft JhengHei" charset="-120"/>
              </a:rPr>
              <a:t>壹、總綱重要內涵</a:t>
            </a:r>
            <a:endParaRPr lang="zh-TW" altLang="en-US" sz="4400" b="1" dirty="0">
              <a:solidFill>
                <a:schemeClr val="accent2">
                  <a:lumMod val="75000"/>
                </a:schemeClr>
              </a:solidFill>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24078386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131BAD4F-90F6-43F2-8F88-A593CCF7C274}" type="slidenum">
              <a:rPr lang="zh-TW" altLang="en-US" sz="1200">
                <a:solidFill>
                  <a:srgbClr val="898989"/>
                </a:solidFill>
              </a:rPr>
              <a:pPr>
                <a:spcBef>
                  <a:spcPct val="0"/>
                </a:spcBef>
                <a:buFontTx/>
                <a:buNone/>
              </a:pPr>
              <a:t>30</a:t>
            </a:fld>
            <a:endParaRPr lang="zh-TW" altLang="en-US" sz="1200">
              <a:solidFill>
                <a:srgbClr val="898989"/>
              </a:solidFill>
            </a:endParaRPr>
          </a:p>
        </p:txBody>
      </p:sp>
      <p:pic>
        <p:nvPicPr>
          <p:cNvPr id="30723"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052513"/>
            <a:ext cx="5616575"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258888" y="80963"/>
            <a:ext cx="6408737" cy="708025"/>
          </a:xfrm>
          <a:prstGeom prst="rect">
            <a:avLst/>
          </a:prstGeom>
        </p:spPr>
        <p:txBody>
          <a:bodyPr>
            <a:spAutoFit/>
          </a:bodyPr>
          <a:lstStyle/>
          <a:p>
            <a:pPr algn="ctr">
              <a:defRPr/>
            </a:pPr>
            <a:r>
              <a:rPr lang="zh-TW" altLang="en-US" sz="4000" b="1" dirty="0">
                <a:latin typeface="標楷體" panose="03000509000000000000" pitchFamily="65" charset="-120"/>
                <a:ea typeface="標楷體" panose="03000509000000000000" pitchFamily="65" charset="-120"/>
                <a:cs typeface="+mj-cs"/>
              </a:rPr>
              <a:t>老師教的 </a:t>
            </a:r>
            <a:r>
              <a:rPr lang="en-US" altLang="zh-TW" sz="4000" b="1" dirty="0" err="1">
                <a:latin typeface="標楷體" panose="03000509000000000000" pitchFamily="65" charset="-120"/>
                <a:ea typeface="標楷體" panose="03000509000000000000" pitchFamily="65" charset="-120"/>
                <a:cs typeface="+mj-cs"/>
              </a:rPr>
              <a:t>V.S</a:t>
            </a:r>
            <a:r>
              <a:rPr lang="en-US" altLang="zh-TW" sz="4000" b="1" dirty="0">
                <a:latin typeface="標楷體" panose="03000509000000000000" pitchFamily="65" charset="-120"/>
                <a:ea typeface="標楷體" panose="03000509000000000000" pitchFamily="65" charset="-120"/>
                <a:cs typeface="+mj-cs"/>
              </a:rPr>
              <a:t> </a:t>
            </a:r>
            <a:r>
              <a:rPr lang="zh-TW" altLang="en-US" sz="4000" b="1" dirty="0">
                <a:latin typeface="標楷體" panose="03000509000000000000" pitchFamily="65" charset="-120"/>
                <a:ea typeface="標楷體" panose="03000509000000000000" pitchFamily="65" charset="-120"/>
                <a:cs typeface="+mj-cs"/>
              </a:rPr>
              <a:t>學生學的</a:t>
            </a:r>
          </a:p>
        </p:txBody>
      </p:sp>
    </p:spTree>
    <p:extLst>
      <p:ext uri="{BB962C8B-B14F-4D97-AF65-F5344CB8AC3E}">
        <p14:creationId xmlns:p14="http://schemas.microsoft.com/office/powerpoint/2010/main" val="3928166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圖說文字 56"/>
          <p:cNvSpPr/>
          <p:nvPr/>
        </p:nvSpPr>
        <p:spPr>
          <a:xfrm>
            <a:off x="1062801" y="83919"/>
            <a:ext cx="4914920" cy="1232767"/>
          </a:xfrm>
          <a:custGeom>
            <a:avLst/>
            <a:gdLst>
              <a:gd name="connsiteX0" fmla="*/ 0 w 8640960"/>
              <a:gd name="connsiteY0" fmla="*/ 0 h 4392488"/>
              <a:gd name="connsiteX1" fmla="*/ 1440160 w 8640960"/>
              <a:gd name="connsiteY1" fmla="*/ 0 h 4392488"/>
              <a:gd name="connsiteX2" fmla="*/ 1440160 w 8640960"/>
              <a:gd name="connsiteY2" fmla="*/ 0 h 4392488"/>
              <a:gd name="connsiteX3" fmla="*/ 3600400 w 8640960"/>
              <a:gd name="connsiteY3" fmla="*/ 0 h 4392488"/>
              <a:gd name="connsiteX4" fmla="*/ 8640960 w 8640960"/>
              <a:gd name="connsiteY4" fmla="*/ 0 h 4392488"/>
              <a:gd name="connsiteX5" fmla="*/ 8640960 w 8640960"/>
              <a:gd name="connsiteY5" fmla="*/ 2562285 h 4392488"/>
              <a:gd name="connsiteX6" fmla="*/ 8640960 w 8640960"/>
              <a:gd name="connsiteY6" fmla="*/ 2562285 h 4392488"/>
              <a:gd name="connsiteX7" fmla="*/ 8640960 w 8640960"/>
              <a:gd name="connsiteY7" fmla="*/ 3660407 h 4392488"/>
              <a:gd name="connsiteX8" fmla="*/ 8640960 w 8640960"/>
              <a:gd name="connsiteY8" fmla="*/ 4392488 h 4392488"/>
              <a:gd name="connsiteX9" fmla="*/ 3600400 w 8640960"/>
              <a:gd name="connsiteY9" fmla="*/ 4392488 h 4392488"/>
              <a:gd name="connsiteX10" fmla="*/ 4030144 w 8640960"/>
              <a:gd name="connsiteY10" fmla="*/ 5079781 h 4392488"/>
              <a:gd name="connsiteX11" fmla="*/ 1440160 w 8640960"/>
              <a:gd name="connsiteY11" fmla="*/ 4392488 h 4392488"/>
              <a:gd name="connsiteX12" fmla="*/ 0 w 8640960"/>
              <a:gd name="connsiteY12" fmla="*/ 4392488 h 4392488"/>
              <a:gd name="connsiteX13" fmla="*/ 0 w 8640960"/>
              <a:gd name="connsiteY13" fmla="*/ 3660407 h 4392488"/>
              <a:gd name="connsiteX14" fmla="*/ 0 w 8640960"/>
              <a:gd name="connsiteY14" fmla="*/ 2562285 h 4392488"/>
              <a:gd name="connsiteX15" fmla="*/ 0 w 8640960"/>
              <a:gd name="connsiteY15" fmla="*/ 2562285 h 4392488"/>
              <a:gd name="connsiteX16" fmla="*/ 0 w 8640960"/>
              <a:gd name="connsiteY16" fmla="*/ 0 h 4392488"/>
              <a:gd name="connsiteX0" fmla="*/ 0 w 8640960"/>
              <a:gd name="connsiteY0" fmla="*/ 0 h 5154208"/>
              <a:gd name="connsiteX1" fmla="*/ 1440160 w 8640960"/>
              <a:gd name="connsiteY1" fmla="*/ 0 h 5154208"/>
              <a:gd name="connsiteX2" fmla="*/ 1440160 w 8640960"/>
              <a:gd name="connsiteY2" fmla="*/ 0 h 5154208"/>
              <a:gd name="connsiteX3" fmla="*/ 3600400 w 8640960"/>
              <a:gd name="connsiteY3" fmla="*/ 0 h 5154208"/>
              <a:gd name="connsiteX4" fmla="*/ 8640960 w 8640960"/>
              <a:gd name="connsiteY4" fmla="*/ 0 h 5154208"/>
              <a:gd name="connsiteX5" fmla="*/ 8640960 w 8640960"/>
              <a:gd name="connsiteY5" fmla="*/ 2562285 h 5154208"/>
              <a:gd name="connsiteX6" fmla="*/ 8640960 w 8640960"/>
              <a:gd name="connsiteY6" fmla="*/ 2562285 h 5154208"/>
              <a:gd name="connsiteX7" fmla="*/ 8640960 w 8640960"/>
              <a:gd name="connsiteY7" fmla="*/ 3660407 h 5154208"/>
              <a:gd name="connsiteX8" fmla="*/ 8640960 w 8640960"/>
              <a:gd name="connsiteY8" fmla="*/ 4392488 h 5154208"/>
              <a:gd name="connsiteX9" fmla="*/ 3600400 w 8640960"/>
              <a:gd name="connsiteY9" fmla="*/ 4392488 h 5154208"/>
              <a:gd name="connsiteX10" fmla="*/ 5720721 w 8640960"/>
              <a:gd name="connsiteY10" fmla="*/ 5154208 h 5154208"/>
              <a:gd name="connsiteX11" fmla="*/ 1440160 w 8640960"/>
              <a:gd name="connsiteY11" fmla="*/ 4392488 h 5154208"/>
              <a:gd name="connsiteX12" fmla="*/ 0 w 8640960"/>
              <a:gd name="connsiteY12" fmla="*/ 4392488 h 5154208"/>
              <a:gd name="connsiteX13" fmla="*/ 0 w 8640960"/>
              <a:gd name="connsiteY13" fmla="*/ 3660407 h 5154208"/>
              <a:gd name="connsiteX14" fmla="*/ 0 w 8640960"/>
              <a:gd name="connsiteY14" fmla="*/ 2562285 h 5154208"/>
              <a:gd name="connsiteX15" fmla="*/ 0 w 8640960"/>
              <a:gd name="connsiteY15" fmla="*/ 2562285 h 5154208"/>
              <a:gd name="connsiteX16" fmla="*/ 0 w 8640960"/>
              <a:gd name="connsiteY16" fmla="*/ 0 h 5154208"/>
              <a:gd name="connsiteX0" fmla="*/ 0 w 8640960"/>
              <a:gd name="connsiteY0" fmla="*/ 0 h 5154208"/>
              <a:gd name="connsiteX1" fmla="*/ 1440160 w 8640960"/>
              <a:gd name="connsiteY1" fmla="*/ 0 h 5154208"/>
              <a:gd name="connsiteX2" fmla="*/ 1440160 w 8640960"/>
              <a:gd name="connsiteY2" fmla="*/ 0 h 5154208"/>
              <a:gd name="connsiteX3" fmla="*/ 3600400 w 8640960"/>
              <a:gd name="connsiteY3" fmla="*/ 0 h 5154208"/>
              <a:gd name="connsiteX4" fmla="*/ 8640960 w 8640960"/>
              <a:gd name="connsiteY4" fmla="*/ 0 h 5154208"/>
              <a:gd name="connsiteX5" fmla="*/ 8640960 w 8640960"/>
              <a:gd name="connsiteY5" fmla="*/ 2562285 h 5154208"/>
              <a:gd name="connsiteX6" fmla="*/ 8640960 w 8640960"/>
              <a:gd name="connsiteY6" fmla="*/ 2562285 h 5154208"/>
              <a:gd name="connsiteX7" fmla="*/ 8640960 w 8640960"/>
              <a:gd name="connsiteY7" fmla="*/ 3660407 h 5154208"/>
              <a:gd name="connsiteX8" fmla="*/ 8640960 w 8640960"/>
              <a:gd name="connsiteY8" fmla="*/ 4392488 h 5154208"/>
              <a:gd name="connsiteX9" fmla="*/ 3600400 w 8640960"/>
              <a:gd name="connsiteY9" fmla="*/ 4392488 h 5154208"/>
              <a:gd name="connsiteX10" fmla="*/ 5720721 w 8640960"/>
              <a:gd name="connsiteY10" fmla="*/ 5154208 h 5154208"/>
              <a:gd name="connsiteX11" fmla="*/ 1440160 w 8640960"/>
              <a:gd name="connsiteY11" fmla="*/ 4392488 h 5154208"/>
              <a:gd name="connsiteX12" fmla="*/ 0 w 8640960"/>
              <a:gd name="connsiteY12" fmla="*/ 5115502 h 5154208"/>
              <a:gd name="connsiteX13" fmla="*/ 0 w 8640960"/>
              <a:gd name="connsiteY13" fmla="*/ 3660407 h 5154208"/>
              <a:gd name="connsiteX14" fmla="*/ 0 w 8640960"/>
              <a:gd name="connsiteY14" fmla="*/ 2562285 h 5154208"/>
              <a:gd name="connsiteX15" fmla="*/ 0 w 8640960"/>
              <a:gd name="connsiteY15" fmla="*/ 2562285 h 5154208"/>
              <a:gd name="connsiteX16" fmla="*/ 0 w 8640960"/>
              <a:gd name="connsiteY16" fmla="*/ 0 h 5154208"/>
              <a:gd name="connsiteX0" fmla="*/ 0 w 8640960"/>
              <a:gd name="connsiteY0" fmla="*/ 0 h 5154208"/>
              <a:gd name="connsiteX1" fmla="*/ 1440160 w 8640960"/>
              <a:gd name="connsiteY1" fmla="*/ 0 h 5154208"/>
              <a:gd name="connsiteX2" fmla="*/ 1440160 w 8640960"/>
              <a:gd name="connsiteY2" fmla="*/ 0 h 5154208"/>
              <a:gd name="connsiteX3" fmla="*/ 3600400 w 8640960"/>
              <a:gd name="connsiteY3" fmla="*/ 0 h 5154208"/>
              <a:gd name="connsiteX4" fmla="*/ 8640960 w 8640960"/>
              <a:gd name="connsiteY4" fmla="*/ 0 h 5154208"/>
              <a:gd name="connsiteX5" fmla="*/ 8640960 w 8640960"/>
              <a:gd name="connsiteY5" fmla="*/ 2562285 h 5154208"/>
              <a:gd name="connsiteX6" fmla="*/ 8640960 w 8640960"/>
              <a:gd name="connsiteY6" fmla="*/ 2562285 h 5154208"/>
              <a:gd name="connsiteX7" fmla="*/ 8640960 w 8640960"/>
              <a:gd name="connsiteY7" fmla="*/ 3660407 h 5154208"/>
              <a:gd name="connsiteX8" fmla="*/ 8640960 w 8640960"/>
              <a:gd name="connsiteY8" fmla="*/ 4392488 h 5154208"/>
              <a:gd name="connsiteX9" fmla="*/ 3600400 w 8640960"/>
              <a:gd name="connsiteY9" fmla="*/ 4392488 h 5154208"/>
              <a:gd name="connsiteX10" fmla="*/ 5720721 w 8640960"/>
              <a:gd name="connsiteY10" fmla="*/ 5154208 h 5154208"/>
              <a:gd name="connsiteX11" fmla="*/ 1503955 w 8640960"/>
              <a:gd name="connsiteY11" fmla="*/ 5126135 h 5154208"/>
              <a:gd name="connsiteX12" fmla="*/ 0 w 8640960"/>
              <a:gd name="connsiteY12" fmla="*/ 5115502 h 5154208"/>
              <a:gd name="connsiteX13" fmla="*/ 0 w 8640960"/>
              <a:gd name="connsiteY13" fmla="*/ 3660407 h 5154208"/>
              <a:gd name="connsiteX14" fmla="*/ 0 w 8640960"/>
              <a:gd name="connsiteY14" fmla="*/ 2562285 h 5154208"/>
              <a:gd name="connsiteX15" fmla="*/ 0 w 8640960"/>
              <a:gd name="connsiteY15" fmla="*/ 2562285 h 5154208"/>
              <a:gd name="connsiteX16" fmla="*/ 0 w 8640960"/>
              <a:gd name="connsiteY16" fmla="*/ 0 h 515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40960" h="5154208">
                <a:moveTo>
                  <a:pt x="0" y="0"/>
                </a:moveTo>
                <a:lnTo>
                  <a:pt x="1440160" y="0"/>
                </a:lnTo>
                <a:lnTo>
                  <a:pt x="1440160" y="0"/>
                </a:lnTo>
                <a:lnTo>
                  <a:pt x="3600400" y="0"/>
                </a:lnTo>
                <a:lnTo>
                  <a:pt x="8640960" y="0"/>
                </a:lnTo>
                <a:lnTo>
                  <a:pt x="8640960" y="2562285"/>
                </a:lnTo>
                <a:lnTo>
                  <a:pt x="8640960" y="2562285"/>
                </a:lnTo>
                <a:lnTo>
                  <a:pt x="8640960" y="3660407"/>
                </a:lnTo>
                <a:lnTo>
                  <a:pt x="8640960" y="4392488"/>
                </a:lnTo>
                <a:lnTo>
                  <a:pt x="3600400" y="4392488"/>
                </a:lnTo>
                <a:lnTo>
                  <a:pt x="5720721" y="5154208"/>
                </a:lnTo>
                <a:lnTo>
                  <a:pt x="1503955" y="5126135"/>
                </a:lnTo>
                <a:lnTo>
                  <a:pt x="0" y="5115502"/>
                </a:lnTo>
                <a:lnTo>
                  <a:pt x="0" y="3660407"/>
                </a:lnTo>
                <a:lnTo>
                  <a:pt x="0" y="2562285"/>
                </a:lnTo>
                <a:lnTo>
                  <a:pt x="0" y="2562285"/>
                </a:lnTo>
                <a:lnTo>
                  <a:pt x="0" y="0"/>
                </a:lnTo>
                <a:close/>
              </a:path>
            </a:pathLst>
          </a:custGeom>
          <a:solidFill>
            <a:schemeClr val="bg1"/>
          </a:solidFill>
          <a:ln w="38100">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pPr>
            <a:r>
              <a:rPr lang="zh-TW" altLang="en-US" sz="2800" dirty="0">
                <a:solidFill>
                  <a:prstClr val="black"/>
                </a:solidFill>
                <a:latin typeface="Microsoft JhengHei" charset="-120"/>
                <a:ea typeface="Microsoft JhengHei" charset="-120"/>
                <a:cs typeface="Microsoft JhengHei" charset="-120"/>
              </a:rPr>
              <a:t>新課綱以             </a:t>
            </a:r>
            <a:r>
              <a:rPr lang="en-US" altLang="zh-TW" sz="2800" dirty="0" smtClean="0">
                <a:solidFill>
                  <a:prstClr val="black"/>
                </a:solidFill>
                <a:latin typeface="Microsoft JhengHei" charset="-120"/>
                <a:ea typeface="Microsoft JhengHei" charset="-120"/>
                <a:cs typeface="Microsoft JhengHei" charset="-120"/>
              </a:rPr>
              <a:t>      </a:t>
            </a:r>
            <a:r>
              <a:rPr lang="zh-TW" altLang="en-US" sz="2800" dirty="0" smtClean="0">
                <a:solidFill>
                  <a:prstClr val="black"/>
                </a:solidFill>
                <a:latin typeface="Microsoft JhengHei" charset="-120"/>
                <a:ea typeface="Microsoft JhengHei" charset="-120"/>
                <a:cs typeface="Microsoft JhengHei" charset="-120"/>
              </a:rPr>
              <a:t>進行</a:t>
            </a:r>
            <a:r>
              <a:rPr lang="zh-TW" altLang="en-US" sz="2800" dirty="0">
                <a:solidFill>
                  <a:prstClr val="black"/>
                </a:solidFill>
                <a:latin typeface="Microsoft JhengHei" charset="-120"/>
                <a:ea typeface="Microsoft JhengHei" charset="-120"/>
                <a:cs typeface="Microsoft JhengHei" charset="-120"/>
              </a:rPr>
              <a:t>整合</a:t>
            </a:r>
            <a:r>
              <a:rPr lang="zh-TW" altLang="en-US" sz="2800" dirty="0" smtClean="0">
                <a:solidFill>
                  <a:prstClr val="black"/>
                </a:solidFill>
                <a:latin typeface="Microsoft JhengHei" charset="-120"/>
                <a:ea typeface="Microsoft JhengHei" charset="-120"/>
                <a:cs typeface="Microsoft JhengHei" charset="-120"/>
              </a:rPr>
              <a:t>，</a:t>
            </a:r>
            <a:endParaRPr lang="en-US" altLang="zh-TW" sz="2800" dirty="0">
              <a:solidFill>
                <a:prstClr val="black"/>
              </a:solidFill>
              <a:latin typeface="Microsoft JhengHei" charset="-120"/>
              <a:ea typeface="Microsoft JhengHei" charset="-120"/>
              <a:cs typeface="Microsoft JhengHei" charset="-120"/>
            </a:endParaRPr>
          </a:p>
        </p:txBody>
      </p:sp>
      <p:sp>
        <p:nvSpPr>
          <p:cNvPr id="3" name="文字方塊 2"/>
          <p:cNvSpPr txBox="1"/>
          <p:nvPr/>
        </p:nvSpPr>
        <p:spPr>
          <a:xfrm>
            <a:off x="2481329" y="423304"/>
            <a:ext cx="1817716" cy="553998"/>
          </a:xfrm>
          <a:prstGeom prst="wedgeRectCallout">
            <a:avLst>
              <a:gd name="adj1" fmla="val -20191"/>
              <a:gd name="adj2" fmla="val 46243"/>
            </a:avLst>
          </a:prstGeom>
          <a:noFill/>
          <a:ln w="38100">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zh-TW" altLang="en-US" sz="3000" b="1" dirty="0">
                <a:solidFill>
                  <a:srgbClr val="F7005A"/>
                </a:solidFill>
                <a:latin typeface="微軟正黑體" pitchFamily="34" charset="-120"/>
                <a:ea typeface="微軟正黑體" pitchFamily="34" charset="-120"/>
              </a:rPr>
              <a:t>學習重點</a:t>
            </a:r>
          </a:p>
        </p:txBody>
      </p:sp>
      <p:sp>
        <p:nvSpPr>
          <p:cNvPr id="4" name="文字方塊 3"/>
          <p:cNvSpPr txBox="1"/>
          <p:nvPr/>
        </p:nvSpPr>
        <p:spPr>
          <a:xfrm>
            <a:off x="938870" y="1772816"/>
            <a:ext cx="4693289" cy="523220"/>
          </a:xfrm>
          <a:prstGeom prst="wedgeRectCallout">
            <a:avLst>
              <a:gd name="adj1" fmla="val -19739"/>
              <a:gd name="adj2" fmla="val 46378"/>
            </a:avLst>
          </a:prstGeom>
          <a:solidFill>
            <a:srgbClr val="FF5793"/>
          </a:solidFill>
          <a:ln w="38100">
            <a:solidFill>
              <a:schemeClr val="bg1"/>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800" b="1" dirty="0">
                <a:ln>
                  <a:solidFill>
                    <a:srgbClr val="C49500"/>
                  </a:solidFill>
                </a:ln>
                <a:solidFill>
                  <a:srgbClr val="FFE705"/>
                </a:solidFill>
                <a:effectLst>
                  <a:outerShdw blurRad="38100" dist="38100" dir="2700000" algn="tl">
                    <a:srgbClr val="000000">
                      <a:alpha val="43137"/>
                    </a:srgbClr>
                  </a:outerShdw>
                </a:effectLst>
                <a:latin typeface="微軟正黑體" pitchFamily="34" charset="-120"/>
                <a:ea typeface="微軟正黑體" pitchFamily="34" charset="-120"/>
              </a:rPr>
              <a:t>學習</a:t>
            </a:r>
            <a:r>
              <a:rPr lang="zh-TW" altLang="en-US" sz="2800" b="1" dirty="0" smtClean="0">
                <a:ln>
                  <a:solidFill>
                    <a:srgbClr val="C49500"/>
                  </a:solidFill>
                </a:ln>
                <a:solidFill>
                  <a:srgbClr val="FFE705"/>
                </a:solidFill>
                <a:effectLst>
                  <a:outerShdw blurRad="38100" dist="38100" dir="2700000" algn="tl">
                    <a:srgbClr val="000000">
                      <a:alpha val="43137"/>
                    </a:srgbClr>
                  </a:outerShdw>
                </a:effectLst>
                <a:latin typeface="微軟正黑體" pitchFamily="34" charset="-120"/>
                <a:ea typeface="微軟正黑體" pitchFamily="34" charset="-120"/>
              </a:rPr>
              <a:t>內容</a:t>
            </a:r>
            <a:r>
              <a:rPr lang="en-US" altLang="zh-TW" sz="2800" b="1" dirty="0" smtClean="0">
                <a:ln>
                  <a:solidFill>
                    <a:srgbClr val="C49500"/>
                  </a:solid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a:t>
            </a:r>
            <a:r>
              <a:rPr lang="zh-TW" altLang="en-US" sz="2400" dirty="0" smtClean="0">
                <a:solidFill>
                  <a:schemeClr val="bg1">
                    <a:lumMod val="95000"/>
                  </a:schemeClr>
                </a:solidFill>
                <a:effectLst>
                  <a:outerShdw blurRad="38100" dist="38100" dir="2700000" algn="tl">
                    <a:srgbClr val="000000">
                      <a:alpha val="43137"/>
                    </a:srgbClr>
                  </a:outerShdw>
                </a:effectLst>
                <a:latin typeface="微軟正黑體" pitchFamily="34" charset="-120"/>
                <a:ea typeface="微軟正黑體" pitchFamily="34" charset="-120"/>
              </a:rPr>
              <a:t>比較</a:t>
            </a:r>
            <a:r>
              <a:rPr lang="zh-TW" altLang="en-US" sz="2400" dirty="0">
                <a:solidFill>
                  <a:schemeClr val="bg1">
                    <a:lumMod val="95000"/>
                  </a:schemeClr>
                </a:solidFill>
                <a:effectLst>
                  <a:outerShdw blurRad="38100" dist="38100" dir="2700000" algn="tl">
                    <a:srgbClr val="000000">
                      <a:alpha val="43137"/>
                    </a:srgbClr>
                  </a:outerShdw>
                </a:effectLst>
                <a:latin typeface="微軟正黑體" pitchFamily="34" charset="-120"/>
                <a:ea typeface="微軟正黑體" pitchFamily="34" charset="-120"/>
              </a:rPr>
              <a:t>偏向學習</a:t>
            </a:r>
            <a:r>
              <a:rPr lang="zh-TW" altLang="en-US" sz="2400" dirty="0" smtClean="0">
                <a:solidFill>
                  <a:schemeClr val="bg1">
                    <a:lumMod val="95000"/>
                  </a:schemeClr>
                </a:solidFill>
                <a:effectLst>
                  <a:outerShdw blurRad="38100" dist="38100" dir="2700000" algn="tl">
                    <a:srgbClr val="000000">
                      <a:alpha val="43137"/>
                    </a:srgbClr>
                  </a:outerShdw>
                </a:effectLst>
                <a:latin typeface="微軟正黑體" pitchFamily="34" charset="-120"/>
                <a:ea typeface="微軟正黑體" pitchFamily="34" charset="-120"/>
              </a:rPr>
              <a:t>素材</a:t>
            </a:r>
            <a:r>
              <a:rPr lang="en-US" altLang="zh-TW" sz="2800" dirty="0" smtClean="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a:t>
            </a:r>
            <a:endParaRPr lang="zh-TW" altLang="en-US" sz="2800"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 name="文字方塊 4"/>
          <p:cNvSpPr txBox="1"/>
          <p:nvPr/>
        </p:nvSpPr>
        <p:spPr>
          <a:xfrm>
            <a:off x="938870" y="1082646"/>
            <a:ext cx="7426106" cy="523220"/>
          </a:xfrm>
          <a:prstGeom prst="wedgeRectCallout">
            <a:avLst>
              <a:gd name="adj1" fmla="val -20833"/>
              <a:gd name="adj2" fmla="val 39469"/>
            </a:avLst>
          </a:prstGeom>
          <a:solidFill>
            <a:srgbClr val="75A8FB"/>
          </a:solidFill>
          <a:ln w="38100">
            <a:solidFill>
              <a:schemeClr val="bg1"/>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zh-TW" altLang="en-US" sz="2800" b="1" dirty="0" smtClean="0">
                <a:ln>
                  <a:solidFill>
                    <a:srgbClr val="C49500"/>
                  </a:solidFill>
                </a:ln>
                <a:solidFill>
                  <a:srgbClr val="FFE800"/>
                </a:solidFill>
                <a:effectLst>
                  <a:outerShdw blurRad="38100" dist="38100" dir="2700000" algn="tl">
                    <a:srgbClr val="000000">
                      <a:alpha val="43137"/>
                    </a:srgbClr>
                  </a:outerShdw>
                </a:effectLst>
                <a:latin typeface="微軟正黑體" pitchFamily="34" charset="-120"/>
                <a:ea typeface="微軟正黑體" pitchFamily="34" charset="-120"/>
              </a:rPr>
              <a:t>學習表現</a:t>
            </a:r>
            <a:r>
              <a:rPr lang="en-US" altLang="zh-TW" sz="2800" b="1" dirty="0" smtClean="0">
                <a:ln>
                  <a:solidFill>
                    <a:srgbClr val="C49500"/>
                  </a:solid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a:t>
            </a:r>
            <a:r>
              <a:rPr lang="zh-TW" altLang="en-US" sz="2400" dirty="0" smtClean="0">
                <a:solidFill>
                  <a:schemeClr val="bg1">
                    <a:lumMod val="95000"/>
                  </a:schemeClr>
                </a:solidFill>
                <a:effectLst>
                  <a:outerShdw blurRad="38100" dist="38100" dir="2700000" algn="tl">
                    <a:srgbClr val="000000">
                      <a:alpha val="43137"/>
                    </a:srgbClr>
                  </a:outerShdw>
                </a:effectLst>
                <a:latin typeface="微軟正黑體" pitchFamily="34" charset="-120"/>
                <a:ea typeface="微軟正黑體" pitchFamily="34" charset="-120"/>
              </a:rPr>
              <a:t>比較</a:t>
            </a:r>
            <a:r>
              <a:rPr lang="zh-TW" altLang="en-US" sz="2400" dirty="0">
                <a:solidFill>
                  <a:schemeClr val="bg1">
                    <a:lumMod val="95000"/>
                  </a:schemeClr>
                </a:solidFill>
                <a:effectLst>
                  <a:outerShdw blurRad="38100" dist="38100" dir="2700000" algn="tl">
                    <a:srgbClr val="000000">
                      <a:alpha val="43137"/>
                    </a:srgbClr>
                  </a:outerShdw>
                </a:effectLst>
                <a:latin typeface="微軟正黑體" pitchFamily="34" charset="-120"/>
                <a:ea typeface="微軟正黑體" pitchFamily="34" charset="-120"/>
              </a:rPr>
              <a:t>偏向認知歷程、行動能力、</a:t>
            </a:r>
            <a:r>
              <a:rPr lang="zh-TW" altLang="en-US" sz="2400" dirty="0" smtClean="0">
                <a:solidFill>
                  <a:schemeClr val="bg1">
                    <a:lumMod val="95000"/>
                  </a:schemeClr>
                </a:solidFill>
                <a:effectLst>
                  <a:outerShdw blurRad="38100" dist="38100" dir="2700000" algn="tl">
                    <a:srgbClr val="000000">
                      <a:alpha val="43137"/>
                    </a:srgbClr>
                  </a:outerShdw>
                </a:effectLst>
                <a:latin typeface="微軟正黑體" pitchFamily="34" charset="-120"/>
                <a:ea typeface="微軟正黑體" pitchFamily="34" charset="-120"/>
              </a:rPr>
              <a:t>態度</a:t>
            </a:r>
            <a:r>
              <a:rPr lang="en-US" altLang="zh-TW" sz="2400" dirty="0" smtClean="0">
                <a:solidFill>
                  <a:prstClr val="black"/>
                </a:solidFill>
                <a:effectLst>
                  <a:outerShdw blurRad="38100" dist="38100" dir="2700000" algn="tl">
                    <a:srgbClr val="000000">
                      <a:alpha val="43137"/>
                    </a:srgbClr>
                  </a:outerShdw>
                </a:effectLst>
                <a:latin typeface="微軟正黑體" pitchFamily="34" charset="-120"/>
                <a:ea typeface="微軟正黑體" pitchFamily="34" charset="-120"/>
              </a:rPr>
              <a:t>)</a:t>
            </a:r>
            <a:endParaRPr lang="zh-TW" altLang="en-US" sz="2400" dirty="0">
              <a:solidFill>
                <a:prstClr val="black"/>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7" name="圓角矩形圖說文字 56"/>
          <p:cNvSpPr/>
          <p:nvPr/>
        </p:nvSpPr>
        <p:spPr>
          <a:xfrm>
            <a:off x="770932" y="2437956"/>
            <a:ext cx="8230981" cy="2622165"/>
          </a:xfrm>
          <a:custGeom>
            <a:avLst/>
            <a:gdLst>
              <a:gd name="connsiteX0" fmla="*/ 0 w 8640960"/>
              <a:gd name="connsiteY0" fmla="*/ 0 h 4392488"/>
              <a:gd name="connsiteX1" fmla="*/ 1440160 w 8640960"/>
              <a:gd name="connsiteY1" fmla="*/ 0 h 4392488"/>
              <a:gd name="connsiteX2" fmla="*/ 1440160 w 8640960"/>
              <a:gd name="connsiteY2" fmla="*/ 0 h 4392488"/>
              <a:gd name="connsiteX3" fmla="*/ 3600400 w 8640960"/>
              <a:gd name="connsiteY3" fmla="*/ 0 h 4392488"/>
              <a:gd name="connsiteX4" fmla="*/ 8640960 w 8640960"/>
              <a:gd name="connsiteY4" fmla="*/ 0 h 4392488"/>
              <a:gd name="connsiteX5" fmla="*/ 8640960 w 8640960"/>
              <a:gd name="connsiteY5" fmla="*/ 2562285 h 4392488"/>
              <a:gd name="connsiteX6" fmla="*/ 8640960 w 8640960"/>
              <a:gd name="connsiteY6" fmla="*/ 2562285 h 4392488"/>
              <a:gd name="connsiteX7" fmla="*/ 8640960 w 8640960"/>
              <a:gd name="connsiteY7" fmla="*/ 3660407 h 4392488"/>
              <a:gd name="connsiteX8" fmla="*/ 8640960 w 8640960"/>
              <a:gd name="connsiteY8" fmla="*/ 4392488 h 4392488"/>
              <a:gd name="connsiteX9" fmla="*/ 3600400 w 8640960"/>
              <a:gd name="connsiteY9" fmla="*/ 4392488 h 4392488"/>
              <a:gd name="connsiteX10" fmla="*/ 4030144 w 8640960"/>
              <a:gd name="connsiteY10" fmla="*/ 5079781 h 4392488"/>
              <a:gd name="connsiteX11" fmla="*/ 1440160 w 8640960"/>
              <a:gd name="connsiteY11" fmla="*/ 4392488 h 4392488"/>
              <a:gd name="connsiteX12" fmla="*/ 0 w 8640960"/>
              <a:gd name="connsiteY12" fmla="*/ 4392488 h 4392488"/>
              <a:gd name="connsiteX13" fmla="*/ 0 w 8640960"/>
              <a:gd name="connsiteY13" fmla="*/ 3660407 h 4392488"/>
              <a:gd name="connsiteX14" fmla="*/ 0 w 8640960"/>
              <a:gd name="connsiteY14" fmla="*/ 2562285 h 4392488"/>
              <a:gd name="connsiteX15" fmla="*/ 0 w 8640960"/>
              <a:gd name="connsiteY15" fmla="*/ 2562285 h 4392488"/>
              <a:gd name="connsiteX16" fmla="*/ 0 w 8640960"/>
              <a:gd name="connsiteY16" fmla="*/ 0 h 4392488"/>
              <a:gd name="connsiteX0" fmla="*/ 0 w 8640960"/>
              <a:gd name="connsiteY0" fmla="*/ 0 h 5154208"/>
              <a:gd name="connsiteX1" fmla="*/ 1440160 w 8640960"/>
              <a:gd name="connsiteY1" fmla="*/ 0 h 5154208"/>
              <a:gd name="connsiteX2" fmla="*/ 1440160 w 8640960"/>
              <a:gd name="connsiteY2" fmla="*/ 0 h 5154208"/>
              <a:gd name="connsiteX3" fmla="*/ 3600400 w 8640960"/>
              <a:gd name="connsiteY3" fmla="*/ 0 h 5154208"/>
              <a:gd name="connsiteX4" fmla="*/ 8640960 w 8640960"/>
              <a:gd name="connsiteY4" fmla="*/ 0 h 5154208"/>
              <a:gd name="connsiteX5" fmla="*/ 8640960 w 8640960"/>
              <a:gd name="connsiteY5" fmla="*/ 2562285 h 5154208"/>
              <a:gd name="connsiteX6" fmla="*/ 8640960 w 8640960"/>
              <a:gd name="connsiteY6" fmla="*/ 2562285 h 5154208"/>
              <a:gd name="connsiteX7" fmla="*/ 8640960 w 8640960"/>
              <a:gd name="connsiteY7" fmla="*/ 3660407 h 5154208"/>
              <a:gd name="connsiteX8" fmla="*/ 8640960 w 8640960"/>
              <a:gd name="connsiteY8" fmla="*/ 4392488 h 5154208"/>
              <a:gd name="connsiteX9" fmla="*/ 3600400 w 8640960"/>
              <a:gd name="connsiteY9" fmla="*/ 4392488 h 5154208"/>
              <a:gd name="connsiteX10" fmla="*/ 5720721 w 8640960"/>
              <a:gd name="connsiteY10" fmla="*/ 5154208 h 5154208"/>
              <a:gd name="connsiteX11" fmla="*/ 1440160 w 8640960"/>
              <a:gd name="connsiteY11" fmla="*/ 4392488 h 5154208"/>
              <a:gd name="connsiteX12" fmla="*/ 0 w 8640960"/>
              <a:gd name="connsiteY12" fmla="*/ 4392488 h 5154208"/>
              <a:gd name="connsiteX13" fmla="*/ 0 w 8640960"/>
              <a:gd name="connsiteY13" fmla="*/ 3660407 h 5154208"/>
              <a:gd name="connsiteX14" fmla="*/ 0 w 8640960"/>
              <a:gd name="connsiteY14" fmla="*/ 2562285 h 5154208"/>
              <a:gd name="connsiteX15" fmla="*/ 0 w 8640960"/>
              <a:gd name="connsiteY15" fmla="*/ 2562285 h 5154208"/>
              <a:gd name="connsiteX16" fmla="*/ 0 w 8640960"/>
              <a:gd name="connsiteY16" fmla="*/ 0 h 5154208"/>
              <a:gd name="connsiteX0" fmla="*/ 0 w 8640960"/>
              <a:gd name="connsiteY0" fmla="*/ 0 h 5154208"/>
              <a:gd name="connsiteX1" fmla="*/ 1440160 w 8640960"/>
              <a:gd name="connsiteY1" fmla="*/ 0 h 5154208"/>
              <a:gd name="connsiteX2" fmla="*/ 1440160 w 8640960"/>
              <a:gd name="connsiteY2" fmla="*/ 0 h 5154208"/>
              <a:gd name="connsiteX3" fmla="*/ 3600400 w 8640960"/>
              <a:gd name="connsiteY3" fmla="*/ 0 h 5154208"/>
              <a:gd name="connsiteX4" fmla="*/ 8640960 w 8640960"/>
              <a:gd name="connsiteY4" fmla="*/ 0 h 5154208"/>
              <a:gd name="connsiteX5" fmla="*/ 8640960 w 8640960"/>
              <a:gd name="connsiteY5" fmla="*/ 2562285 h 5154208"/>
              <a:gd name="connsiteX6" fmla="*/ 8640960 w 8640960"/>
              <a:gd name="connsiteY6" fmla="*/ 2562285 h 5154208"/>
              <a:gd name="connsiteX7" fmla="*/ 8640960 w 8640960"/>
              <a:gd name="connsiteY7" fmla="*/ 3660407 h 5154208"/>
              <a:gd name="connsiteX8" fmla="*/ 8640960 w 8640960"/>
              <a:gd name="connsiteY8" fmla="*/ 4392488 h 5154208"/>
              <a:gd name="connsiteX9" fmla="*/ 3600400 w 8640960"/>
              <a:gd name="connsiteY9" fmla="*/ 4392488 h 5154208"/>
              <a:gd name="connsiteX10" fmla="*/ 5720721 w 8640960"/>
              <a:gd name="connsiteY10" fmla="*/ 5154208 h 5154208"/>
              <a:gd name="connsiteX11" fmla="*/ 1440160 w 8640960"/>
              <a:gd name="connsiteY11" fmla="*/ 4392488 h 5154208"/>
              <a:gd name="connsiteX12" fmla="*/ 0 w 8640960"/>
              <a:gd name="connsiteY12" fmla="*/ 5115502 h 5154208"/>
              <a:gd name="connsiteX13" fmla="*/ 0 w 8640960"/>
              <a:gd name="connsiteY13" fmla="*/ 3660407 h 5154208"/>
              <a:gd name="connsiteX14" fmla="*/ 0 w 8640960"/>
              <a:gd name="connsiteY14" fmla="*/ 2562285 h 5154208"/>
              <a:gd name="connsiteX15" fmla="*/ 0 w 8640960"/>
              <a:gd name="connsiteY15" fmla="*/ 2562285 h 5154208"/>
              <a:gd name="connsiteX16" fmla="*/ 0 w 8640960"/>
              <a:gd name="connsiteY16" fmla="*/ 0 h 5154208"/>
              <a:gd name="connsiteX0" fmla="*/ 0 w 8640960"/>
              <a:gd name="connsiteY0" fmla="*/ 0 h 5154208"/>
              <a:gd name="connsiteX1" fmla="*/ 1440160 w 8640960"/>
              <a:gd name="connsiteY1" fmla="*/ 0 h 5154208"/>
              <a:gd name="connsiteX2" fmla="*/ 1440160 w 8640960"/>
              <a:gd name="connsiteY2" fmla="*/ 0 h 5154208"/>
              <a:gd name="connsiteX3" fmla="*/ 3600400 w 8640960"/>
              <a:gd name="connsiteY3" fmla="*/ 0 h 5154208"/>
              <a:gd name="connsiteX4" fmla="*/ 8640960 w 8640960"/>
              <a:gd name="connsiteY4" fmla="*/ 0 h 5154208"/>
              <a:gd name="connsiteX5" fmla="*/ 8640960 w 8640960"/>
              <a:gd name="connsiteY5" fmla="*/ 2562285 h 5154208"/>
              <a:gd name="connsiteX6" fmla="*/ 8640960 w 8640960"/>
              <a:gd name="connsiteY6" fmla="*/ 2562285 h 5154208"/>
              <a:gd name="connsiteX7" fmla="*/ 8640960 w 8640960"/>
              <a:gd name="connsiteY7" fmla="*/ 3660407 h 5154208"/>
              <a:gd name="connsiteX8" fmla="*/ 8640960 w 8640960"/>
              <a:gd name="connsiteY8" fmla="*/ 4392488 h 5154208"/>
              <a:gd name="connsiteX9" fmla="*/ 3600400 w 8640960"/>
              <a:gd name="connsiteY9" fmla="*/ 4392488 h 5154208"/>
              <a:gd name="connsiteX10" fmla="*/ 5720721 w 8640960"/>
              <a:gd name="connsiteY10" fmla="*/ 5154208 h 5154208"/>
              <a:gd name="connsiteX11" fmla="*/ 1503955 w 8640960"/>
              <a:gd name="connsiteY11" fmla="*/ 5126135 h 5154208"/>
              <a:gd name="connsiteX12" fmla="*/ 0 w 8640960"/>
              <a:gd name="connsiteY12" fmla="*/ 5115502 h 5154208"/>
              <a:gd name="connsiteX13" fmla="*/ 0 w 8640960"/>
              <a:gd name="connsiteY13" fmla="*/ 3660407 h 5154208"/>
              <a:gd name="connsiteX14" fmla="*/ 0 w 8640960"/>
              <a:gd name="connsiteY14" fmla="*/ 2562285 h 5154208"/>
              <a:gd name="connsiteX15" fmla="*/ 0 w 8640960"/>
              <a:gd name="connsiteY15" fmla="*/ 2562285 h 5154208"/>
              <a:gd name="connsiteX16" fmla="*/ 0 w 8640960"/>
              <a:gd name="connsiteY16" fmla="*/ 0 h 515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40960" h="5154208">
                <a:moveTo>
                  <a:pt x="0" y="0"/>
                </a:moveTo>
                <a:lnTo>
                  <a:pt x="1440160" y="0"/>
                </a:lnTo>
                <a:lnTo>
                  <a:pt x="1440160" y="0"/>
                </a:lnTo>
                <a:lnTo>
                  <a:pt x="3600400" y="0"/>
                </a:lnTo>
                <a:lnTo>
                  <a:pt x="8640960" y="0"/>
                </a:lnTo>
                <a:lnTo>
                  <a:pt x="8640960" y="2562285"/>
                </a:lnTo>
                <a:lnTo>
                  <a:pt x="8640960" y="2562285"/>
                </a:lnTo>
                <a:lnTo>
                  <a:pt x="8640960" y="3660407"/>
                </a:lnTo>
                <a:lnTo>
                  <a:pt x="8640960" y="4392488"/>
                </a:lnTo>
                <a:lnTo>
                  <a:pt x="3600400" y="4392488"/>
                </a:lnTo>
                <a:lnTo>
                  <a:pt x="5720721" y="5154208"/>
                </a:lnTo>
                <a:lnTo>
                  <a:pt x="1503955" y="5126135"/>
                </a:lnTo>
                <a:lnTo>
                  <a:pt x="0" y="5115502"/>
                </a:lnTo>
                <a:lnTo>
                  <a:pt x="0" y="3660407"/>
                </a:lnTo>
                <a:lnTo>
                  <a:pt x="0" y="2562285"/>
                </a:lnTo>
                <a:lnTo>
                  <a:pt x="0" y="2562285"/>
                </a:lnTo>
                <a:lnTo>
                  <a:pt x="0" y="0"/>
                </a:lnTo>
                <a:close/>
              </a:path>
            </a:pathLst>
          </a:custGeom>
          <a:solidFill>
            <a:schemeClr val="bg1"/>
          </a:solidFill>
          <a:ln w="38100">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nSpc>
                <a:spcPct val="130000"/>
              </a:lnSpc>
            </a:pPr>
            <a:r>
              <a:rPr lang="zh-TW" altLang="en-US" sz="2600" dirty="0" smtClean="0">
                <a:solidFill>
                  <a:prstClr val="black"/>
                </a:solidFill>
                <a:latin typeface="Microsoft JhengHei" charset="-120"/>
                <a:ea typeface="Microsoft JhengHei" charset="-120"/>
                <a:cs typeface="Microsoft JhengHei" charset="-120"/>
              </a:rPr>
              <a:t>二者</a:t>
            </a:r>
            <a:r>
              <a:rPr lang="zh-TW" altLang="en-US" sz="2600" dirty="0">
                <a:solidFill>
                  <a:prstClr val="black"/>
                </a:solidFill>
                <a:latin typeface="Microsoft JhengHei" charset="-120"/>
                <a:ea typeface="Microsoft JhengHei" charset="-120"/>
                <a:cs typeface="Microsoft JhengHei" charset="-120"/>
              </a:rPr>
              <a:t>需</a:t>
            </a:r>
            <a:r>
              <a:rPr lang="zh-TW" altLang="en-US" sz="2600" b="1" dirty="0">
                <a:solidFill>
                  <a:srgbClr val="FF0000"/>
                </a:solidFill>
                <a:latin typeface="Microsoft JhengHei" charset="-120"/>
                <a:ea typeface="Microsoft JhengHei" charset="-120"/>
                <a:cs typeface="Microsoft JhengHei" charset="-120"/>
              </a:rPr>
              <a:t>結合編織</a:t>
            </a:r>
            <a:r>
              <a:rPr lang="zh-TW" altLang="en-US" sz="2600" dirty="0">
                <a:solidFill>
                  <a:prstClr val="black"/>
                </a:solidFill>
                <a:latin typeface="Microsoft JhengHei" charset="-120"/>
                <a:ea typeface="Microsoft JhengHei" charset="-120"/>
                <a:cs typeface="Microsoft JhengHei" charset="-120"/>
              </a:rPr>
              <a:t>在一起，構築</a:t>
            </a:r>
            <a:r>
              <a:rPr lang="zh-TW" altLang="en-US" sz="2600" b="1" dirty="0">
                <a:solidFill>
                  <a:srgbClr val="FF0000"/>
                </a:solidFill>
                <a:latin typeface="Microsoft JhengHei" charset="-120"/>
                <a:ea typeface="Microsoft JhengHei" charset="-120"/>
                <a:cs typeface="Microsoft JhengHei" charset="-120"/>
              </a:rPr>
              <a:t>完整的學習</a:t>
            </a:r>
            <a:r>
              <a:rPr lang="zh-TW" altLang="en-US" sz="2600" dirty="0">
                <a:solidFill>
                  <a:prstClr val="black"/>
                </a:solidFill>
                <a:latin typeface="Microsoft JhengHei" charset="-120"/>
                <a:ea typeface="Microsoft JhengHei" charset="-120"/>
                <a:cs typeface="Microsoft JhengHei" charset="-120"/>
              </a:rPr>
              <a:t>。</a:t>
            </a:r>
            <a:endParaRPr lang="en-US" altLang="zh-TW" sz="2600" dirty="0">
              <a:solidFill>
                <a:prstClr val="black"/>
              </a:solidFill>
              <a:latin typeface="Microsoft JhengHei" charset="-120"/>
              <a:ea typeface="Microsoft JhengHei" charset="-120"/>
              <a:cs typeface="Microsoft JhengHei" charset="-120"/>
            </a:endParaRPr>
          </a:p>
          <a:p>
            <a:pPr>
              <a:lnSpc>
                <a:spcPct val="130000"/>
              </a:lnSpc>
            </a:pPr>
            <a:r>
              <a:rPr lang="zh-TW" altLang="en-US" sz="2600" dirty="0">
                <a:solidFill>
                  <a:prstClr val="black"/>
                </a:solidFill>
                <a:latin typeface="Microsoft JhengHei" charset="-120"/>
                <a:ea typeface="Microsoft JhengHei" charset="-120"/>
                <a:cs typeface="Microsoft JhengHei" charset="-120"/>
              </a:rPr>
              <a:t>素養導向下的課程、教學及教材發展，乃在</a:t>
            </a:r>
            <a:r>
              <a:rPr lang="zh-TW" altLang="en-US" sz="2600" dirty="0" smtClean="0">
                <a:solidFill>
                  <a:prstClr val="black"/>
                </a:solidFill>
                <a:latin typeface="Microsoft JhengHei" charset="-120"/>
                <a:ea typeface="Microsoft JhengHei" charset="-120"/>
                <a:cs typeface="Microsoft JhengHei" charset="-120"/>
              </a:rPr>
              <a:t>強調</a:t>
            </a:r>
            <a:r>
              <a:rPr lang="zh-TW" altLang="en-US" sz="2800" b="1" dirty="0" smtClean="0">
                <a:solidFill>
                  <a:srgbClr val="0000FF"/>
                </a:solidFill>
                <a:latin typeface="Microsoft JhengHei" charset="-120"/>
                <a:ea typeface="Microsoft JhengHei" charset="-120"/>
                <a:cs typeface="Microsoft JhengHei" charset="-120"/>
              </a:rPr>
              <a:t>終身</a:t>
            </a:r>
            <a:r>
              <a:rPr lang="zh-TW" altLang="en-US" sz="2800" b="1" dirty="0">
                <a:solidFill>
                  <a:srgbClr val="0000FF"/>
                </a:solidFill>
                <a:latin typeface="Microsoft JhengHei" charset="-120"/>
                <a:ea typeface="Microsoft JhengHei" charset="-120"/>
                <a:cs typeface="Microsoft JhengHei" charset="-120"/>
              </a:rPr>
              <a:t>學習者</a:t>
            </a:r>
            <a:r>
              <a:rPr lang="zh-TW" altLang="en-US" sz="2600" dirty="0">
                <a:solidFill>
                  <a:prstClr val="black"/>
                </a:solidFill>
                <a:latin typeface="Microsoft JhengHei" charset="-120"/>
                <a:ea typeface="Microsoft JhengHei" charset="-120"/>
                <a:cs typeface="Microsoft JhengHei" charset="-120"/>
              </a:rPr>
              <a:t>的陶養，面對快速變遷的資訊及社會</a:t>
            </a:r>
            <a:r>
              <a:rPr lang="zh-TW" altLang="en-US" sz="2600" dirty="0" smtClean="0">
                <a:solidFill>
                  <a:prstClr val="black"/>
                </a:solidFill>
                <a:latin typeface="Microsoft JhengHei" charset="-120"/>
                <a:ea typeface="Microsoft JhengHei" charset="-120"/>
                <a:cs typeface="Microsoft JhengHei" charset="-120"/>
              </a:rPr>
              <a:t>，除了</a:t>
            </a:r>
            <a:r>
              <a:rPr lang="zh-TW" altLang="en-US" sz="2600" dirty="0">
                <a:solidFill>
                  <a:prstClr val="black"/>
                </a:solidFill>
                <a:latin typeface="Microsoft JhengHei" charset="-120"/>
                <a:ea typeface="Microsoft JhengHei" charset="-120"/>
                <a:cs typeface="Microsoft JhengHei" charset="-120"/>
              </a:rPr>
              <a:t>重視</a:t>
            </a:r>
            <a:r>
              <a:rPr lang="zh-TW" altLang="en-US" sz="2800" b="1" dirty="0">
                <a:solidFill>
                  <a:srgbClr val="F7005A"/>
                </a:solidFill>
                <a:latin typeface="Microsoft JhengHei" charset="-120"/>
                <a:ea typeface="Microsoft JhengHei" charset="-120"/>
                <a:cs typeface="Microsoft JhengHei" charset="-120"/>
              </a:rPr>
              <a:t>知識</a:t>
            </a:r>
            <a:r>
              <a:rPr lang="zh-TW" altLang="en-US" sz="2600" dirty="0">
                <a:solidFill>
                  <a:prstClr val="black"/>
                </a:solidFill>
                <a:latin typeface="Microsoft JhengHei" charset="-120"/>
                <a:ea typeface="Microsoft JhengHei" charset="-120"/>
                <a:cs typeface="Microsoft JhengHei" charset="-120"/>
              </a:rPr>
              <a:t>之外，更要注重</a:t>
            </a:r>
            <a:r>
              <a:rPr lang="zh-TW" altLang="en-US" sz="2800" b="1" dirty="0">
                <a:solidFill>
                  <a:srgbClr val="F7005A"/>
                </a:solidFill>
                <a:latin typeface="Microsoft JhengHei" charset="-120"/>
                <a:ea typeface="Microsoft JhengHei" charset="-120"/>
                <a:cs typeface="Microsoft JhengHei" charset="-120"/>
              </a:rPr>
              <a:t>行動</a:t>
            </a:r>
            <a:r>
              <a:rPr lang="zh-TW" altLang="en-US" sz="2600" dirty="0">
                <a:solidFill>
                  <a:prstClr val="black"/>
                </a:solidFill>
                <a:latin typeface="Microsoft JhengHei" charset="-120"/>
                <a:ea typeface="Microsoft JhengHei" charset="-120"/>
                <a:cs typeface="Microsoft JhengHei" charset="-120"/>
              </a:rPr>
              <a:t>及</a:t>
            </a:r>
            <a:r>
              <a:rPr lang="zh-TW" altLang="en-US" sz="2800" b="1" dirty="0">
                <a:solidFill>
                  <a:srgbClr val="F7005A"/>
                </a:solidFill>
                <a:latin typeface="Microsoft JhengHei" charset="-120"/>
                <a:ea typeface="Microsoft JhengHei" charset="-120"/>
                <a:cs typeface="Microsoft JhengHei" charset="-120"/>
              </a:rPr>
              <a:t>態度</a:t>
            </a:r>
            <a:r>
              <a:rPr lang="zh-TW" altLang="en-US" sz="2600" dirty="0">
                <a:solidFill>
                  <a:prstClr val="black"/>
                </a:solidFill>
                <a:latin typeface="Microsoft JhengHei" charset="-120"/>
                <a:ea typeface="Microsoft JhengHei" charset="-120"/>
                <a:cs typeface="Microsoft JhengHei" charset="-120"/>
              </a:rPr>
              <a:t>，並</a:t>
            </a:r>
            <a:r>
              <a:rPr lang="zh-TW" altLang="en-US" sz="2600" dirty="0" smtClean="0">
                <a:solidFill>
                  <a:prstClr val="black"/>
                </a:solidFill>
                <a:latin typeface="Microsoft JhengHei" charset="-120"/>
                <a:ea typeface="Microsoft JhengHei" charset="-120"/>
                <a:cs typeface="Microsoft JhengHei" charset="-120"/>
              </a:rPr>
              <a:t>透過「</a:t>
            </a:r>
            <a:r>
              <a:rPr lang="zh-TW" altLang="en-US" sz="2800" b="1" dirty="0">
                <a:solidFill>
                  <a:srgbClr val="F7005A"/>
                </a:solidFill>
                <a:latin typeface="Microsoft JhengHei" charset="-120"/>
                <a:ea typeface="Microsoft JhengHei" charset="-120"/>
                <a:cs typeface="Microsoft JhengHei" charset="-120"/>
              </a:rPr>
              <a:t>覺察及省思</a:t>
            </a:r>
            <a:r>
              <a:rPr lang="zh-TW" altLang="en-US" sz="2600" dirty="0">
                <a:solidFill>
                  <a:prstClr val="black"/>
                </a:solidFill>
                <a:latin typeface="Microsoft JhengHei" charset="-120"/>
                <a:ea typeface="Microsoft JhengHei" charset="-120"/>
                <a:cs typeface="Microsoft JhengHei" charset="-120"/>
              </a:rPr>
              <a:t>」將此三者串連為三位一體，以求自我精進並與時俱進。</a:t>
            </a:r>
          </a:p>
        </p:txBody>
      </p:sp>
      <p:grpSp>
        <p:nvGrpSpPr>
          <p:cNvPr id="8" name="群組 7"/>
          <p:cNvGrpSpPr/>
          <p:nvPr/>
        </p:nvGrpSpPr>
        <p:grpSpPr>
          <a:xfrm>
            <a:off x="5574726" y="5087417"/>
            <a:ext cx="3427187" cy="1423013"/>
            <a:chOff x="459492" y="4873696"/>
            <a:chExt cx="1962150" cy="1106878"/>
          </a:xfrm>
        </p:grpSpPr>
        <p:sp>
          <p:nvSpPr>
            <p:cNvPr id="9" name="圓角矩形 8"/>
            <p:cNvSpPr/>
            <p:nvPr/>
          </p:nvSpPr>
          <p:spPr>
            <a:xfrm>
              <a:off x="492366" y="4873696"/>
              <a:ext cx="1828800" cy="89095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solidFill>
                  <a:prstClr val="white"/>
                </a:solidFill>
              </a:endParaRPr>
            </a:p>
          </p:txBody>
        </p:sp>
        <p:sp>
          <p:nvSpPr>
            <p:cNvPr id="10" name="圓角化同側角落矩形 9"/>
            <p:cNvSpPr/>
            <p:nvPr/>
          </p:nvSpPr>
          <p:spPr>
            <a:xfrm>
              <a:off x="492374" y="4880469"/>
              <a:ext cx="1828800" cy="443560"/>
            </a:xfrm>
            <a:prstGeom prst="round2SameRect">
              <a:avLst>
                <a:gd name="adj1" fmla="val 30330"/>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solidFill>
                  <a:prstClr val="white"/>
                </a:solidFill>
              </a:endParaRPr>
            </a:p>
          </p:txBody>
        </p:sp>
        <p:sp>
          <p:nvSpPr>
            <p:cNvPr id="11" name="矩形 10"/>
            <p:cNvSpPr/>
            <p:nvPr/>
          </p:nvSpPr>
          <p:spPr>
            <a:xfrm>
              <a:off x="459492" y="4927208"/>
              <a:ext cx="1962150" cy="1053366"/>
            </a:xfrm>
            <a:prstGeom prst="rect">
              <a:avLst/>
            </a:prstGeom>
          </p:spPr>
          <p:txBody>
            <a:bodyPr wrap="square">
              <a:spAutoFit/>
            </a:bodyPr>
            <a:lstStyle/>
            <a:p>
              <a:pPr algn="ctr">
                <a:spcAft>
                  <a:spcPts val="1200"/>
                </a:spcAft>
              </a:pPr>
              <a:r>
                <a:rPr lang="zh-TW" altLang="en-US" sz="2400" b="1" dirty="0" smtClean="0">
                  <a:solidFill>
                    <a:prstClr val="white"/>
                  </a:solidFill>
                  <a:latin typeface="Microsoft JhengHei" charset="-120"/>
                  <a:ea typeface="Microsoft JhengHei" charset="-120"/>
                  <a:cs typeface="Microsoft JhengHei" charset="-120"/>
                </a:rPr>
                <a:t>各領域/科目學習重點</a:t>
              </a:r>
            </a:p>
            <a:p>
              <a:pPr algn="ctr"/>
              <a:r>
                <a:rPr lang="zh-TW" altLang="en-US" sz="2400" b="1" dirty="0" smtClean="0">
                  <a:solidFill>
                    <a:prstClr val="white"/>
                  </a:solidFill>
                  <a:latin typeface="Microsoft JhengHei" charset="-120"/>
                  <a:ea typeface="Microsoft JhengHei" charset="-120"/>
                  <a:cs typeface="Microsoft JhengHei" charset="-120"/>
                </a:rPr>
                <a:t>（學習表現／學習內容）</a:t>
              </a:r>
              <a:endParaRPr lang="zh-TW" altLang="en-US" sz="2400" b="1" dirty="0">
                <a:solidFill>
                  <a:prstClr val="white"/>
                </a:solidFill>
                <a:latin typeface="Microsoft JhengHei" charset="-120"/>
                <a:ea typeface="Microsoft JhengHei" charset="-120"/>
                <a:cs typeface="Microsoft JhengHei" charset="-120"/>
              </a:endParaRPr>
            </a:p>
          </p:txBody>
        </p:sp>
      </p:grpSp>
    </p:spTree>
    <p:extLst>
      <p:ext uri="{BB962C8B-B14F-4D97-AF65-F5344CB8AC3E}">
        <p14:creationId xmlns:p14="http://schemas.microsoft.com/office/powerpoint/2010/main" val="31586106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990726" y="777204"/>
            <a:ext cx="7322967" cy="415498"/>
          </a:xfrm>
          <a:prstGeom prst="rect">
            <a:avLst/>
          </a:prstGeom>
          <a:noFill/>
        </p:spPr>
        <p:txBody>
          <a:bodyPr wrap="none" rtlCol="0">
            <a:spAutoFit/>
          </a:bodyPr>
          <a:lstStyle/>
          <a:p>
            <a:r>
              <a:rPr lang="zh-TW" altLang="en-US" sz="2100" dirty="0">
                <a:latin typeface="Microsoft JhengHei" charset="-120"/>
                <a:ea typeface="Microsoft JhengHei" charset="-120"/>
                <a:cs typeface="Microsoft JhengHei" charset="-120"/>
              </a:rPr>
              <a:t>從</a:t>
            </a:r>
            <a:r>
              <a:rPr lang="zh-TW" altLang="en-US" sz="2100" dirty="0" smtClean="0">
                <a:latin typeface="Microsoft JhengHei" charset="-120"/>
                <a:ea typeface="Microsoft JhengHei" charset="-120"/>
                <a:cs typeface="Microsoft JhengHei" charset="-120"/>
              </a:rPr>
              <a:t>密室解</a:t>
            </a:r>
            <a:r>
              <a:rPr lang="zh-TW" altLang="en-US" sz="2100" dirty="0">
                <a:latin typeface="Microsoft JhengHei" charset="-120"/>
                <a:ea typeface="Microsoft JhengHei" charset="-120"/>
                <a:cs typeface="Microsoft JhengHei" charset="-120"/>
              </a:rPr>
              <a:t>密</a:t>
            </a:r>
            <a:r>
              <a:rPr lang="zh-TW" altLang="en-US" sz="2100" dirty="0" smtClean="0">
                <a:latin typeface="Microsoft JhengHei" charset="-120"/>
                <a:ea typeface="Microsoft JhengHei" charset="-120"/>
                <a:cs typeface="Microsoft JhengHei" charset="-120"/>
              </a:rPr>
              <a:t>進入</a:t>
            </a:r>
            <a:r>
              <a:rPr lang="zh-TW" altLang="en-US" sz="2100" dirty="0">
                <a:latin typeface="Microsoft JhengHei" charset="-120"/>
                <a:ea typeface="Microsoft JhengHei" charset="-120"/>
                <a:cs typeface="Microsoft JhengHei" charset="-120"/>
              </a:rPr>
              <a:t>領綱世界：</a:t>
            </a:r>
            <a:r>
              <a:rPr lang="en-US" altLang="zh-TW" sz="2100" dirty="0">
                <a:latin typeface="Microsoft JhengHei" charset="-120"/>
                <a:ea typeface="Microsoft JhengHei" charset="-120"/>
                <a:cs typeface="Microsoft JhengHei" charset="-120"/>
              </a:rPr>
              <a:t>https://holiyo.tn.edu.tw/game/</a:t>
            </a:r>
            <a:endParaRPr lang="zh-TW" altLang="en-US" sz="2100" dirty="0">
              <a:latin typeface="Microsoft JhengHei" charset="-120"/>
              <a:ea typeface="Microsoft JhengHei" charset="-120"/>
              <a:cs typeface="Microsoft JhengHei" charset="-120"/>
            </a:endParaRPr>
          </a:p>
        </p:txBody>
      </p:sp>
      <p:grpSp>
        <p:nvGrpSpPr>
          <p:cNvPr id="8" name="群組 7"/>
          <p:cNvGrpSpPr/>
          <p:nvPr/>
        </p:nvGrpSpPr>
        <p:grpSpPr>
          <a:xfrm>
            <a:off x="1295999" y="1727967"/>
            <a:ext cx="6328555" cy="3703842"/>
            <a:chOff x="887066" y="1729602"/>
            <a:chExt cx="4250200" cy="4111094"/>
          </a:xfrm>
        </p:grpSpPr>
        <p:sp>
          <p:nvSpPr>
            <p:cNvPr id="4" name="圓角矩形 3"/>
            <p:cNvSpPr/>
            <p:nvPr/>
          </p:nvSpPr>
          <p:spPr>
            <a:xfrm>
              <a:off x="1012909" y="1729602"/>
              <a:ext cx="4124356" cy="4111093"/>
            </a:xfrm>
            <a:prstGeom prst="roundRect">
              <a:avLst>
                <a:gd name="adj" fmla="val 1270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圓角矩形 6"/>
            <p:cNvSpPr/>
            <p:nvPr/>
          </p:nvSpPr>
          <p:spPr>
            <a:xfrm>
              <a:off x="887066" y="1729603"/>
              <a:ext cx="4250200" cy="4111093"/>
            </a:xfrm>
            <a:prstGeom prst="roundRect">
              <a:avLst>
                <a:gd name="adj" fmla="val 12707"/>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矩形 2"/>
            <p:cNvSpPr/>
            <p:nvPr/>
          </p:nvSpPr>
          <p:spPr>
            <a:xfrm>
              <a:off x="1012910" y="2459343"/>
              <a:ext cx="3974726" cy="2562133"/>
            </a:xfrm>
            <a:prstGeom prst="rect">
              <a:avLst/>
            </a:prstGeom>
          </p:spPr>
          <p:txBody>
            <a:bodyPr wrap="square">
              <a:spAutoFit/>
            </a:bodyPr>
            <a:lstStyle/>
            <a:p>
              <a:pPr>
                <a:lnSpc>
                  <a:spcPct val="150000"/>
                </a:lnSpc>
              </a:pPr>
              <a:r>
                <a:rPr lang="en-US" altLang="zh-TW" sz="2400" b="1" dirty="0">
                  <a:solidFill>
                    <a:schemeClr val="accent2">
                      <a:lumMod val="75000"/>
                    </a:schemeClr>
                  </a:solidFill>
                  <a:latin typeface="Microsoft JhengHei" charset="-120"/>
                  <a:ea typeface="Microsoft JhengHei" charset="-120"/>
                  <a:cs typeface="Microsoft JhengHei" charset="-120"/>
                </a:rPr>
                <a:t>1.</a:t>
              </a:r>
              <a:r>
                <a:rPr lang="zh-TW" altLang="en-US" sz="2400" b="1" dirty="0">
                  <a:solidFill>
                    <a:schemeClr val="accent2">
                      <a:lumMod val="75000"/>
                    </a:schemeClr>
                  </a:solidFill>
                  <a:latin typeface="Microsoft JhengHei" charset="-120"/>
                  <a:ea typeface="Microsoft JhengHei" charset="-120"/>
                  <a:cs typeface="Microsoft JhengHei" charset="-120"/>
                </a:rPr>
                <a:t>活動方式</a:t>
              </a:r>
              <a:r>
                <a:rPr lang="en-US" altLang="zh-TW" sz="2400" b="1" dirty="0">
                  <a:solidFill>
                    <a:schemeClr val="accent2">
                      <a:lumMod val="75000"/>
                    </a:schemeClr>
                  </a:solidFill>
                  <a:latin typeface="Microsoft JhengHei" charset="-120"/>
                  <a:ea typeface="Microsoft JhengHei" charset="-120"/>
                  <a:cs typeface="Microsoft JhengHei" charset="-120"/>
                </a:rPr>
                <a:t>:</a:t>
              </a:r>
              <a:r>
                <a:rPr lang="zh-TW" altLang="en-US" sz="2400" dirty="0">
                  <a:latin typeface="Microsoft JhengHei" charset="-120"/>
                  <a:ea typeface="Microsoft JhengHei" charset="-120"/>
                  <a:cs typeface="Microsoft JhengHei" charset="-120"/>
                </a:rPr>
                <a:t>運用載具掃描</a:t>
              </a:r>
              <a:r>
                <a:rPr lang="en-US" altLang="zh-TW" sz="2400" dirty="0">
                  <a:latin typeface="Microsoft JhengHei" charset="-120"/>
                  <a:ea typeface="Microsoft JhengHei" charset="-120"/>
                  <a:cs typeface="Microsoft JhengHei" charset="-120"/>
                </a:rPr>
                <a:t>QR</a:t>
              </a:r>
              <a:r>
                <a:rPr lang="zh-TW" altLang="en-US" sz="2400" dirty="0">
                  <a:latin typeface="Microsoft JhengHei" charset="-120"/>
                  <a:ea typeface="Microsoft JhengHei" charset="-120"/>
                  <a:cs typeface="Microsoft JhengHei" charset="-120"/>
                </a:rPr>
                <a:t> </a:t>
              </a:r>
              <a:r>
                <a:rPr lang="en-US" altLang="zh-TW" sz="2400" dirty="0">
                  <a:latin typeface="Microsoft JhengHei" charset="-120"/>
                  <a:ea typeface="Microsoft JhengHei" charset="-120"/>
                  <a:cs typeface="Microsoft JhengHei" charset="-120"/>
                </a:rPr>
                <a:t>code</a:t>
              </a:r>
              <a:r>
                <a:rPr lang="zh-TW" altLang="en-US" sz="2400" dirty="0">
                  <a:latin typeface="Microsoft JhengHei" charset="-120"/>
                  <a:ea typeface="Microsoft JhengHei" charset="-120"/>
                  <a:cs typeface="Microsoft JhengHei" charset="-120"/>
                </a:rPr>
                <a:t>，</a:t>
              </a:r>
              <a:r>
                <a:rPr lang="zh-TW" altLang="en-US" sz="2400" dirty="0" smtClean="0">
                  <a:latin typeface="Microsoft JhengHei" charset="-120"/>
                  <a:ea typeface="Microsoft JhengHei" charset="-120"/>
                  <a:cs typeface="Microsoft JhengHei" charset="-120"/>
                </a:rPr>
                <a:t>進入 密室</a:t>
              </a:r>
              <a:r>
                <a:rPr lang="zh-TW" altLang="en-US" sz="2400" dirty="0">
                  <a:latin typeface="Microsoft JhengHei" charset="-120"/>
                  <a:ea typeface="Microsoft JhengHei" charset="-120"/>
                  <a:cs typeface="Microsoft JhengHei" charset="-120"/>
                </a:rPr>
                <a:t>逃脫網頁，小組進行闖關。</a:t>
              </a:r>
              <a:endParaRPr lang="en-US" altLang="zh-TW" sz="2400" dirty="0">
                <a:latin typeface="Microsoft JhengHei" charset="-120"/>
                <a:ea typeface="Microsoft JhengHei" charset="-120"/>
                <a:cs typeface="Microsoft JhengHei" charset="-120"/>
              </a:endParaRPr>
            </a:p>
            <a:p>
              <a:pPr>
                <a:lnSpc>
                  <a:spcPct val="150000"/>
                </a:lnSpc>
              </a:pPr>
              <a:r>
                <a:rPr lang="en-US" altLang="zh-TW" sz="2400" b="1" dirty="0">
                  <a:solidFill>
                    <a:schemeClr val="accent2">
                      <a:lumMod val="75000"/>
                    </a:schemeClr>
                  </a:solidFill>
                  <a:latin typeface="Microsoft JhengHei" charset="-120"/>
                  <a:ea typeface="Microsoft JhengHei" charset="-120"/>
                  <a:cs typeface="Microsoft JhengHei" charset="-120"/>
                </a:rPr>
                <a:t>2.</a:t>
              </a:r>
              <a:r>
                <a:rPr lang="zh-TW" altLang="en-US" sz="2400" b="1" dirty="0">
                  <a:solidFill>
                    <a:schemeClr val="accent2">
                      <a:lumMod val="75000"/>
                    </a:schemeClr>
                  </a:solidFill>
                  <a:latin typeface="Microsoft JhengHei" charset="-120"/>
                  <a:ea typeface="Microsoft JhengHei" charset="-120"/>
                  <a:cs typeface="Microsoft JhengHei" charset="-120"/>
                </a:rPr>
                <a:t>活動目標</a:t>
              </a:r>
              <a:r>
                <a:rPr lang="en-US" altLang="zh-TW" sz="2400" b="1" dirty="0">
                  <a:solidFill>
                    <a:schemeClr val="accent2">
                      <a:lumMod val="75000"/>
                    </a:schemeClr>
                  </a:solidFill>
                  <a:latin typeface="Microsoft JhengHei" charset="-120"/>
                  <a:ea typeface="Microsoft JhengHei" charset="-120"/>
                  <a:cs typeface="Microsoft JhengHei" charset="-120"/>
                </a:rPr>
                <a:t>:</a:t>
              </a:r>
              <a:r>
                <a:rPr lang="zh-TW" altLang="en-US" sz="2400" dirty="0">
                  <a:latin typeface="Microsoft JhengHei" charset="-120"/>
                  <a:ea typeface="Microsoft JhengHei" charset="-120"/>
                  <a:cs typeface="Microsoft JhengHei" charset="-120"/>
                </a:rPr>
                <a:t>建立先備知識。</a:t>
              </a:r>
              <a:endParaRPr lang="en-US" altLang="zh-TW" sz="2400" dirty="0">
                <a:latin typeface="Microsoft JhengHei" charset="-120"/>
                <a:ea typeface="Microsoft JhengHei" charset="-120"/>
                <a:cs typeface="Microsoft JhengHei" charset="-120"/>
              </a:endParaRPr>
            </a:p>
            <a:p>
              <a:pPr>
                <a:lnSpc>
                  <a:spcPct val="150000"/>
                </a:lnSpc>
              </a:pPr>
              <a:r>
                <a:rPr lang="en-US" altLang="zh-TW" sz="2400" b="1" dirty="0">
                  <a:solidFill>
                    <a:schemeClr val="accent2">
                      <a:lumMod val="75000"/>
                    </a:schemeClr>
                  </a:solidFill>
                  <a:latin typeface="Microsoft JhengHei" charset="-120"/>
                  <a:ea typeface="Microsoft JhengHei" charset="-120"/>
                  <a:cs typeface="Microsoft JhengHei" charset="-120"/>
                </a:rPr>
                <a:t>3.</a:t>
              </a:r>
              <a:r>
                <a:rPr lang="zh-TW" altLang="en-US" sz="2400" b="1" dirty="0">
                  <a:solidFill>
                    <a:schemeClr val="accent2">
                      <a:lumMod val="75000"/>
                    </a:schemeClr>
                  </a:solidFill>
                  <a:latin typeface="Microsoft JhengHei" charset="-120"/>
                  <a:ea typeface="Microsoft JhengHei" charset="-120"/>
                  <a:cs typeface="Microsoft JhengHei" charset="-120"/>
                </a:rPr>
                <a:t>活動時間</a:t>
              </a:r>
              <a:r>
                <a:rPr lang="en-US" altLang="zh-TW" sz="2400" b="1" dirty="0" smtClean="0">
                  <a:solidFill>
                    <a:schemeClr val="accent2">
                      <a:lumMod val="75000"/>
                    </a:schemeClr>
                  </a:solidFill>
                  <a:latin typeface="Microsoft JhengHei" charset="-120"/>
                  <a:ea typeface="Microsoft JhengHei" charset="-120"/>
                  <a:cs typeface="Microsoft JhengHei" charset="-120"/>
                </a:rPr>
                <a:t>:</a:t>
              </a:r>
              <a:r>
                <a:rPr lang="en-US" altLang="zh-TW" sz="2400" dirty="0" smtClean="0">
                  <a:latin typeface="Microsoft JhengHei" charset="-120"/>
                  <a:ea typeface="Microsoft JhengHei" charset="-120"/>
                  <a:cs typeface="Microsoft JhengHei" charset="-120"/>
                </a:rPr>
                <a:t>15</a:t>
              </a:r>
              <a:r>
                <a:rPr lang="zh-TW" altLang="en-US" sz="2400" dirty="0" smtClean="0">
                  <a:latin typeface="Microsoft JhengHei" charset="-120"/>
                  <a:ea typeface="Microsoft JhengHei" charset="-120"/>
                  <a:cs typeface="Microsoft JhengHei" charset="-120"/>
                </a:rPr>
                <a:t>分鐘</a:t>
              </a:r>
              <a:r>
                <a:rPr lang="zh-TW" altLang="en-US" sz="2400" dirty="0">
                  <a:latin typeface="Microsoft JhengHei" charset="-120"/>
                  <a:ea typeface="Microsoft JhengHei" charset="-120"/>
                  <a:cs typeface="Microsoft JhengHei" charset="-120"/>
                </a:rPr>
                <a:t>。</a:t>
              </a:r>
            </a:p>
          </p:txBody>
        </p:sp>
      </p:grpSp>
    </p:spTree>
    <p:extLst>
      <p:ext uri="{BB962C8B-B14F-4D97-AF65-F5344CB8AC3E}">
        <p14:creationId xmlns:p14="http://schemas.microsoft.com/office/powerpoint/2010/main" val="4143829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69435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93521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32836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990726" y="777204"/>
            <a:ext cx="7322967" cy="415498"/>
          </a:xfrm>
          <a:prstGeom prst="rect">
            <a:avLst/>
          </a:prstGeom>
          <a:noFill/>
        </p:spPr>
        <p:txBody>
          <a:bodyPr wrap="none" rtlCol="0">
            <a:spAutoFit/>
          </a:bodyPr>
          <a:lstStyle/>
          <a:p>
            <a:r>
              <a:rPr lang="zh-TW" altLang="en-US" sz="2100" dirty="0">
                <a:latin typeface="Microsoft JhengHei" charset="-120"/>
                <a:ea typeface="Microsoft JhengHei" charset="-120"/>
                <a:cs typeface="Microsoft JhengHei" charset="-120"/>
              </a:rPr>
              <a:t>從</a:t>
            </a:r>
            <a:r>
              <a:rPr lang="zh-TW" altLang="en-US" sz="2100" dirty="0" smtClean="0">
                <a:latin typeface="Microsoft JhengHei" charset="-120"/>
                <a:ea typeface="Microsoft JhengHei" charset="-120"/>
                <a:cs typeface="Microsoft JhengHei" charset="-120"/>
              </a:rPr>
              <a:t>密室解</a:t>
            </a:r>
            <a:r>
              <a:rPr lang="zh-TW" altLang="en-US" sz="2100" dirty="0">
                <a:latin typeface="Microsoft JhengHei" charset="-120"/>
                <a:ea typeface="Microsoft JhengHei" charset="-120"/>
                <a:cs typeface="Microsoft JhengHei" charset="-120"/>
              </a:rPr>
              <a:t>密</a:t>
            </a:r>
            <a:r>
              <a:rPr lang="zh-TW" altLang="en-US" sz="2100" dirty="0" smtClean="0">
                <a:latin typeface="Microsoft JhengHei" charset="-120"/>
                <a:ea typeface="Microsoft JhengHei" charset="-120"/>
                <a:cs typeface="Microsoft JhengHei" charset="-120"/>
              </a:rPr>
              <a:t>進入</a:t>
            </a:r>
            <a:r>
              <a:rPr lang="zh-TW" altLang="en-US" sz="2100" dirty="0">
                <a:latin typeface="Microsoft JhengHei" charset="-120"/>
                <a:ea typeface="Microsoft JhengHei" charset="-120"/>
                <a:cs typeface="Microsoft JhengHei" charset="-120"/>
              </a:rPr>
              <a:t>領綱世界：</a:t>
            </a:r>
            <a:r>
              <a:rPr lang="en-US" altLang="zh-TW" sz="2100" dirty="0">
                <a:latin typeface="Microsoft JhengHei" charset="-120"/>
                <a:ea typeface="Microsoft JhengHei" charset="-120"/>
                <a:cs typeface="Microsoft JhengHei" charset="-120"/>
              </a:rPr>
              <a:t>https://holiyo.tn.edu.tw/game/</a:t>
            </a:r>
            <a:endParaRPr lang="zh-TW" altLang="en-US" sz="2100" dirty="0">
              <a:latin typeface="Microsoft JhengHei" charset="-120"/>
              <a:ea typeface="Microsoft JhengHei" charset="-120"/>
              <a:cs typeface="Microsoft JhengHei" charset="-12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428" t="29237" r="18830" b="45401"/>
          <a:stretch/>
        </p:blipFill>
        <p:spPr bwMode="auto">
          <a:xfrm>
            <a:off x="5215368" y="1768373"/>
            <a:ext cx="2864105" cy="3766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497" y="2021464"/>
            <a:ext cx="3152652" cy="3260220"/>
          </a:xfrm>
          <a:prstGeom prst="rect">
            <a:avLst/>
          </a:prstGeom>
        </p:spPr>
      </p:pic>
      <p:sp>
        <p:nvSpPr>
          <p:cNvPr id="11" name="文字方塊 10"/>
          <p:cNvSpPr txBox="1"/>
          <p:nvPr/>
        </p:nvSpPr>
        <p:spPr>
          <a:xfrm>
            <a:off x="2764513" y="5551309"/>
            <a:ext cx="339310" cy="584775"/>
          </a:xfrm>
          <a:prstGeom prst="rect">
            <a:avLst/>
          </a:prstGeom>
          <a:noFill/>
        </p:spPr>
        <p:txBody>
          <a:bodyPr wrap="square" rtlCol="0">
            <a:spAutoFit/>
          </a:bodyPr>
          <a:lstStyle/>
          <a:p>
            <a:r>
              <a:rPr lang="en-US" altLang="zh-TW" sz="3200" b="1" dirty="0" smtClean="0">
                <a:solidFill>
                  <a:srgbClr val="002060"/>
                </a:solidFill>
              </a:rPr>
              <a:t>2</a:t>
            </a:r>
            <a:endParaRPr lang="zh-TW" altLang="en-US" sz="3200" b="1" dirty="0">
              <a:solidFill>
                <a:srgbClr val="002060"/>
              </a:solidFill>
            </a:endParaRPr>
          </a:p>
        </p:txBody>
      </p:sp>
    </p:spTree>
    <p:extLst>
      <p:ext uri="{BB962C8B-B14F-4D97-AF65-F5344CB8AC3E}">
        <p14:creationId xmlns:p14="http://schemas.microsoft.com/office/powerpoint/2010/main" val="3049513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摺角紙張 4"/>
          <p:cNvSpPr/>
          <p:nvPr/>
        </p:nvSpPr>
        <p:spPr>
          <a:xfrm>
            <a:off x="1592341" y="2656847"/>
            <a:ext cx="6074550" cy="1418897"/>
          </a:xfrm>
          <a:prstGeom prst="foldedCorner">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矩形 3"/>
          <p:cNvSpPr/>
          <p:nvPr/>
        </p:nvSpPr>
        <p:spPr>
          <a:xfrm>
            <a:off x="1592341" y="2981574"/>
            <a:ext cx="5959324" cy="769441"/>
          </a:xfrm>
          <a:prstGeom prst="rect">
            <a:avLst/>
          </a:prstGeom>
        </p:spPr>
        <p:txBody>
          <a:bodyPr wrap="none">
            <a:spAutoFit/>
          </a:bodyPr>
          <a:lstStyle/>
          <a:p>
            <a:pPr marL="130969" algn="ctr">
              <a:spcBef>
                <a:spcPct val="0"/>
              </a:spcBef>
              <a:defRPr/>
            </a:pPr>
            <a:r>
              <a:rPr lang="zh-TW" altLang="en-US" sz="4400" b="1" dirty="0">
                <a:solidFill>
                  <a:schemeClr val="accent2">
                    <a:lumMod val="75000"/>
                  </a:schemeClr>
                </a:solidFill>
                <a:latin typeface="Microsoft JhengHei" charset="-120"/>
                <a:ea typeface="Microsoft JhengHei" charset="-120"/>
                <a:cs typeface="Microsoft JhengHei" charset="-120"/>
              </a:rPr>
              <a:t>貳</a:t>
            </a:r>
            <a:r>
              <a:rPr lang="zh-TW" altLang="en-US" sz="4400" b="1" dirty="0" smtClean="0">
                <a:solidFill>
                  <a:schemeClr val="accent2">
                    <a:lumMod val="75000"/>
                  </a:schemeClr>
                </a:solidFill>
                <a:latin typeface="Microsoft JhengHei" charset="-120"/>
                <a:ea typeface="Microsoft JhengHei" charset="-120"/>
                <a:cs typeface="Microsoft JhengHei" charset="-120"/>
              </a:rPr>
              <a:t>、綜合活動領綱特色</a:t>
            </a:r>
            <a:endParaRPr lang="zh-TW" altLang="en-US" sz="4400" b="1" dirty="0">
              <a:solidFill>
                <a:schemeClr val="accent2">
                  <a:lumMod val="75000"/>
                </a:schemeClr>
              </a:solidFill>
              <a:latin typeface="Microsoft JhengHei" charset="-120"/>
              <a:ea typeface="Microsoft JhengHei" charset="-120"/>
              <a:cs typeface="Microsoft JhengHei" charset="-120"/>
            </a:endParaRPr>
          </a:p>
        </p:txBody>
      </p:sp>
      <p:cxnSp>
        <p:nvCxnSpPr>
          <p:cNvPr id="11" name="直線接點 10"/>
          <p:cNvCxnSpPr/>
          <p:nvPr/>
        </p:nvCxnSpPr>
        <p:spPr>
          <a:xfrm>
            <a:off x="1828800" y="3751015"/>
            <a:ext cx="5556738"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7735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摺角紙張 2"/>
          <p:cNvSpPr/>
          <p:nvPr/>
        </p:nvSpPr>
        <p:spPr>
          <a:xfrm>
            <a:off x="1636052" y="1232452"/>
            <a:ext cx="6263014" cy="4545496"/>
          </a:xfrm>
          <a:prstGeom prst="foldedCorner">
            <a:avLst/>
          </a:prstGeom>
          <a:solidFill>
            <a:schemeClr val="bg1"/>
          </a:solidFill>
          <a:ln>
            <a:noFill/>
          </a:ln>
          <a:effectLst>
            <a:outerShdw dist="76200" dir="2700000" algn="tl" rotWithShape="0">
              <a:srgbClr val="F6A925">
                <a:alpha val="7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矩形 4"/>
          <p:cNvSpPr/>
          <p:nvPr/>
        </p:nvSpPr>
        <p:spPr>
          <a:xfrm>
            <a:off x="3729509" y="1534373"/>
            <a:ext cx="2009525" cy="600164"/>
          </a:xfrm>
          <a:prstGeom prst="rect">
            <a:avLst/>
          </a:prstGeom>
        </p:spPr>
        <p:txBody>
          <a:bodyPr wrap="none">
            <a:spAutoFit/>
          </a:bodyPr>
          <a:lstStyle/>
          <a:p>
            <a:pPr marL="130969" algn="ctr">
              <a:spcBef>
                <a:spcPct val="0"/>
              </a:spcBef>
              <a:defRPr/>
            </a:pPr>
            <a:r>
              <a:rPr lang="zh-TW" altLang="en-US" sz="3300" dirty="0">
                <a:solidFill>
                  <a:schemeClr val="accent2">
                    <a:lumMod val="75000"/>
                  </a:schemeClr>
                </a:solidFill>
                <a:latin typeface="Microsoft JhengHei" charset="-120"/>
                <a:ea typeface="Microsoft JhengHei" charset="-120"/>
                <a:cs typeface="Microsoft JhengHei" charset="-120"/>
              </a:rPr>
              <a:t>領域特色</a:t>
            </a:r>
          </a:p>
        </p:txBody>
      </p:sp>
      <p:sp>
        <p:nvSpPr>
          <p:cNvPr id="2" name="圓角矩形 1"/>
          <p:cNvSpPr/>
          <p:nvPr/>
        </p:nvSpPr>
        <p:spPr>
          <a:xfrm>
            <a:off x="1831613" y="2636874"/>
            <a:ext cx="1786270" cy="1063255"/>
          </a:xfrm>
          <a:prstGeom prst="roundRect">
            <a:avLst/>
          </a:prstGeom>
          <a:solidFill>
            <a:srgbClr val="32BDAC"/>
          </a:solidFill>
          <a:ln w="57150">
            <a:solidFill>
              <a:schemeClr val="bg1"/>
            </a:solidFill>
          </a:ln>
          <a:effectLst>
            <a:outerShdw dist="76200" dir="2700000" algn="tl" rotWithShape="0">
              <a:schemeClr val="accent4">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3" name="圓角矩形 12"/>
          <p:cNvSpPr/>
          <p:nvPr/>
        </p:nvSpPr>
        <p:spPr>
          <a:xfrm>
            <a:off x="3874425" y="2636874"/>
            <a:ext cx="1786270" cy="1063255"/>
          </a:xfrm>
          <a:prstGeom prst="roundRect">
            <a:avLst/>
          </a:prstGeom>
          <a:solidFill>
            <a:srgbClr val="EF2497"/>
          </a:solidFill>
          <a:ln w="57150">
            <a:solidFill>
              <a:schemeClr val="bg1"/>
            </a:solidFill>
          </a:ln>
          <a:effectLst>
            <a:outerShdw dist="76200" dir="2700000" algn="tl" rotWithShape="0">
              <a:schemeClr val="accent4">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圓角矩形 13"/>
          <p:cNvSpPr/>
          <p:nvPr/>
        </p:nvSpPr>
        <p:spPr>
          <a:xfrm>
            <a:off x="5917237" y="2638014"/>
            <a:ext cx="1786270" cy="1063255"/>
          </a:xfrm>
          <a:prstGeom prst="roundRect">
            <a:avLst/>
          </a:prstGeom>
          <a:solidFill>
            <a:srgbClr val="32BDAC"/>
          </a:solidFill>
          <a:ln w="57150">
            <a:solidFill>
              <a:schemeClr val="bg1"/>
            </a:solidFill>
          </a:ln>
          <a:effectLst>
            <a:outerShdw dist="76200" dir="2700000" algn="tl" rotWithShape="0">
              <a:schemeClr val="accent4">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5" name="圓角矩形 14"/>
          <p:cNvSpPr/>
          <p:nvPr/>
        </p:nvSpPr>
        <p:spPr>
          <a:xfrm>
            <a:off x="2836375" y="4104640"/>
            <a:ext cx="1786270" cy="1063255"/>
          </a:xfrm>
          <a:prstGeom prst="roundRect">
            <a:avLst/>
          </a:prstGeom>
          <a:solidFill>
            <a:srgbClr val="EF2497"/>
          </a:solidFill>
          <a:ln w="57150">
            <a:solidFill>
              <a:schemeClr val="bg1"/>
            </a:solidFill>
          </a:ln>
          <a:effectLst>
            <a:outerShdw dist="76200" dir="2700000" algn="tl" rotWithShape="0">
              <a:schemeClr val="accent4">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6" name="圓角矩形 15"/>
          <p:cNvSpPr/>
          <p:nvPr/>
        </p:nvSpPr>
        <p:spPr>
          <a:xfrm>
            <a:off x="4929833" y="4104640"/>
            <a:ext cx="1786270" cy="1063255"/>
          </a:xfrm>
          <a:prstGeom prst="roundRect">
            <a:avLst/>
          </a:prstGeom>
          <a:solidFill>
            <a:srgbClr val="32BDAC"/>
          </a:solidFill>
          <a:ln w="57150">
            <a:solidFill>
              <a:schemeClr val="bg1"/>
            </a:solidFill>
          </a:ln>
          <a:effectLst>
            <a:outerShdw dist="76200" dir="2700000" algn="tl" rotWithShape="0">
              <a:schemeClr val="accent4">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矩形 8"/>
          <p:cNvSpPr/>
          <p:nvPr/>
        </p:nvSpPr>
        <p:spPr>
          <a:xfrm>
            <a:off x="1869483" y="2938856"/>
            <a:ext cx="1620957" cy="523220"/>
          </a:xfrm>
          <a:prstGeom prst="rect">
            <a:avLst/>
          </a:prstGeom>
        </p:spPr>
        <p:txBody>
          <a:bodyPr wrap="none">
            <a:spAutoFit/>
          </a:bodyPr>
          <a:lstStyle/>
          <a:p>
            <a:pPr algn="ctr"/>
            <a:r>
              <a:rPr lang="zh-TW" altLang="en-US" sz="2800" b="1" dirty="0">
                <a:solidFill>
                  <a:schemeClr val="bg1"/>
                </a:solidFill>
                <a:latin typeface="Microsoft JhengHei" charset="-120"/>
                <a:ea typeface="Microsoft JhengHei" charset="-120"/>
                <a:cs typeface="Microsoft JhengHei" charset="-120"/>
              </a:rPr>
              <a:t>提綱挈領</a:t>
            </a:r>
          </a:p>
        </p:txBody>
      </p:sp>
      <p:sp>
        <p:nvSpPr>
          <p:cNvPr id="11" name="矩形 10"/>
          <p:cNvSpPr/>
          <p:nvPr/>
        </p:nvSpPr>
        <p:spPr>
          <a:xfrm>
            <a:off x="3957081" y="2938856"/>
            <a:ext cx="1620957" cy="523220"/>
          </a:xfrm>
          <a:prstGeom prst="rect">
            <a:avLst/>
          </a:prstGeom>
        </p:spPr>
        <p:txBody>
          <a:bodyPr wrap="none">
            <a:spAutoFit/>
          </a:bodyPr>
          <a:lstStyle/>
          <a:p>
            <a:pPr algn="ctr"/>
            <a:r>
              <a:rPr lang="zh-TW" altLang="en-US" sz="2800" b="1" dirty="0">
                <a:solidFill>
                  <a:schemeClr val="bg1"/>
                </a:solidFill>
                <a:latin typeface="Microsoft JhengHei" charset="-120"/>
                <a:ea typeface="Microsoft JhengHei" charset="-120"/>
                <a:cs typeface="Microsoft JhengHei" charset="-120"/>
              </a:rPr>
              <a:t>分合有序</a:t>
            </a:r>
          </a:p>
        </p:txBody>
      </p:sp>
      <p:sp>
        <p:nvSpPr>
          <p:cNvPr id="17" name="矩形 16"/>
          <p:cNvSpPr/>
          <p:nvPr/>
        </p:nvSpPr>
        <p:spPr>
          <a:xfrm>
            <a:off x="5999893" y="2939996"/>
            <a:ext cx="1620957" cy="523220"/>
          </a:xfrm>
          <a:prstGeom prst="rect">
            <a:avLst/>
          </a:prstGeom>
        </p:spPr>
        <p:txBody>
          <a:bodyPr wrap="none">
            <a:spAutoFit/>
          </a:bodyPr>
          <a:lstStyle/>
          <a:p>
            <a:pPr algn="ctr"/>
            <a:r>
              <a:rPr lang="zh-TW" altLang="en-US" sz="2800" b="1" dirty="0">
                <a:solidFill>
                  <a:schemeClr val="bg1"/>
                </a:solidFill>
                <a:latin typeface="Microsoft JhengHei" charset="-120"/>
                <a:ea typeface="Microsoft JhengHei" charset="-120"/>
                <a:cs typeface="Microsoft JhengHei" charset="-120"/>
              </a:rPr>
              <a:t>縱橫兼顧</a:t>
            </a:r>
          </a:p>
        </p:txBody>
      </p:sp>
      <p:sp>
        <p:nvSpPr>
          <p:cNvPr id="18" name="矩形 17"/>
          <p:cNvSpPr/>
          <p:nvPr/>
        </p:nvSpPr>
        <p:spPr>
          <a:xfrm>
            <a:off x="2919031" y="4374657"/>
            <a:ext cx="1620957" cy="523220"/>
          </a:xfrm>
          <a:prstGeom prst="rect">
            <a:avLst/>
          </a:prstGeom>
        </p:spPr>
        <p:txBody>
          <a:bodyPr wrap="none">
            <a:spAutoFit/>
          </a:bodyPr>
          <a:lstStyle/>
          <a:p>
            <a:pPr algn="ctr"/>
            <a:r>
              <a:rPr lang="zh-TW" altLang="en-US" sz="2800" b="1" dirty="0">
                <a:solidFill>
                  <a:schemeClr val="bg1"/>
                </a:solidFill>
                <a:latin typeface="Microsoft JhengHei" charset="-120"/>
                <a:ea typeface="Microsoft JhengHei" charset="-120"/>
                <a:cs typeface="Microsoft JhengHei" charset="-120"/>
              </a:rPr>
              <a:t>多元適性</a:t>
            </a:r>
          </a:p>
        </p:txBody>
      </p:sp>
      <p:sp>
        <p:nvSpPr>
          <p:cNvPr id="19" name="矩形 18"/>
          <p:cNvSpPr/>
          <p:nvPr/>
        </p:nvSpPr>
        <p:spPr>
          <a:xfrm>
            <a:off x="5012489" y="4374657"/>
            <a:ext cx="1620957" cy="523220"/>
          </a:xfrm>
          <a:prstGeom prst="rect">
            <a:avLst/>
          </a:prstGeom>
        </p:spPr>
        <p:txBody>
          <a:bodyPr wrap="none">
            <a:spAutoFit/>
          </a:bodyPr>
          <a:lstStyle/>
          <a:p>
            <a:pPr algn="ctr"/>
            <a:r>
              <a:rPr lang="zh-TW" altLang="en-US" sz="2800" b="1" dirty="0">
                <a:solidFill>
                  <a:schemeClr val="bg1"/>
                </a:solidFill>
                <a:latin typeface="Microsoft JhengHei" charset="-120"/>
                <a:ea typeface="Microsoft JhengHei" charset="-120"/>
                <a:cs typeface="Microsoft JhengHei" charset="-120"/>
              </a:rPr>
              <a:t>納新展望</a:t>
            </a:r>
          </a:p>
        </p:txBody>
      </p:sp>
      <p:cxnSp>
        <p:nvCxnSpPr>
          <p:cNvPr id="20" name="直線接點 19"/>
          <p:cNvCxnSpPr/>
          <p:nvPr/>
        </p:nvCxnSpPr>
        <p:spPr>
          <a:xfrm>
            <a:off x="1987826" y="2187545"/>
            <a:ext cx="5633024"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3194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p:cNvGrpSpPr/>
          <p:nvPr/>
        </p:nvGrpSpPr>
        <p:grpSpPr>
          <a:xfrm>
            <a:off x="-220292" y="2540044"/>
            <a:ext cx="4004110" cy="2813664"/>
            <a:chOff x="699525" y="2926775"/>
            <a:chExt cx="3351575" cy="2355131"/>
          </a:xfrm>
        </p:grpSpPr>
        <p:grpSp>
          <p:nvGrpSpPr>
            <p:cNvPr id="90" name="群組 89"/>
            <p:cNvGrpSpPr/>
            <p:nvPr/>
          </p:nvGrpSpPr>
          <p:grpSpPr>
            <a:xfrm>
              <a:off x="2285082" y="2926775"/>
              <a:ext cx="1154475" cy="1142507"/>
              <a:chOff x="2422441" y="1073044"/>
              <a:chExt cx="1154475" cy="1142507"/>
            </a:xfrm>
          </p:grpSpPr>
          <p:sp>
            <p:nvSpPr>
              <p:cNvPr id="92" name="橢圓 91"/>
              <p:cNvSpPr/>
              <p:nvPr/>
            </p:nvSpPr>
            <p:spPr>
              <a:xfrm>
                <a:off x="2483514" y="1122149"/>
                <a:ext cx="1093402" cy="1093402"/>
              </a:xfrm>
              <a:prstGeom prst="ellipse">
                <a:avLst/>
              </a:prstGeom>
              <a:solidFill>
                <a:srgbClr val="FFC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3" name="橢圓 92"/>
              <p:cNvSpPr/>
              <p:nvPr/>
            </p:nvSpPr>
            <p:spPr>
              <a:xfrm>
                <a:off x="2422441" y="1073044"/>
                <a:ext cx="1093402" cy="1093402"/>
              </a:xfrm>
              <a:prstGeom prst="ellipse">
                <a:avLst/>
              </a:prstGeom>
              <a:noFill/>
              <a:ln w="28575">
                <a:solidFill>
                  <a:srgbClr val="AA473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accent5">
                      <a:lumMod val="75000"/>
                    </a:schemeClr>
                  </a:solidFill>
                </a:endParaRPr>
              </a:p>
            </p:txBody>
          </p:sp>
        </p:grpSp>
        <p:grpSp>
          <p:nvGrpSpPr>
            <p:cNvPr id="94" name="群組 93"/>
            <p:cNvGrpSpPr/>
            <p:nvPr/>
          </p:nvGrpSpPr>
          <p:grpSpPr>
            <a:xfrm>
              <a:off x="1036357" y="2926775"/>
              <a:ext cx="1154475" cy="1142507"/>
              <a:chOff x="2422441" y="1073044"/>
              <a:chExt cx="1154475" cy="1142507"/>
            </a:xfrm>
          </p:grpSpPr>
          <p:sp>
            <p:nvSpPr>
              <p:cNvPr id="95" name="橢圓 94"/>
              <p:cNvSpPr/>
              <p:nvPr/>
            </p:nvSpPr>
            <p:spPr>
              <a:xfrm>
                <a:off x="2483514" y="1122149"/>
                <a:ext cx="1093402" cy="1093402"/>
              </a:xfrm>
              <a:prstGeom prst="ellipse">
                <a:avLst/>
              </a:prstGeom>
              <a:solidFill>
                <a:srgbClr val="FFC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6" name="橢圓 95"/>
              <p:cNvSpPr/>
              <p:nvPr/>
            </p:nvSpPr>
            <p:spPr>
              <a:xfrm>
                <a:off x="2422441" y="1073044"/>
                <a:ext cx="1093402" cy="1093402"/>
              </a:xfrm>
              <a:prstGeom prst="ellipse">
                <a:avLst/>
              </a:prstGeom>
              <a:noFill/>
              <a:ln w="28575">
                <a:solidFill>
                  <a:srgbClr val="AA473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accent5">
                      <a:lumMod val="75000"/>
                    </a:schemeClr>
                  </a:solidFill>
                </a:endParaRPr>
              </a:p>
            </p:txBody>
          </p:sp>
        </p:grpSp>
        <p:grpSp>
          <p:nvGrpSpPr>
            <p:cNvPr id="97" name="群組 96"/>
            <p:cNvGrpSpPr/>
            <p:nvPr/>
          </p:nvGrpSpPr>
          <p:grpSpPr>
            <a:xfrm>
              <a:off x="2628005" y="4106722"/>
              <a:ext cx="1154475" cy="1142507"/>
              <a:chOff x="2133293" y="1175156"/>
              <a:chExt cx="1154475" cy="1142507"/>
            </a:xfrm>
          </p:grpSpPr>
          <p:sp>
            <p:nvSpPr>
              <p:cNvPr id="98" name="橢圓 97"/>
              <p:cNvSpPr/>
              <p:nvPr/>
            </p:nvSpPr>
            <p:spPr>
              <a:xfrm>
                <a:off x="2194366" y="1224261"/>
                <a:ext cx="1093402" cy="1093402"/>
              </a:xfrm>
              <a:prstGeom prst="ellipse">
                <a:avLst/>
              </a:prstGeom>
              <a:solidFill>
                <a:srgbClr val="FFC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9" name="橢圓 98"/>
              <p:cNvSpPr/>
              <p:nvPr/>
            </p:nvSpPr>
            <p:spPr>
              <a:xfrm>
                <a:off x="2133293" y="1175156"/>
                <a:ext cx="1093402" cy="1093402"/>
              </a:xfrm>
              <a:prstGeom prst="ellipse">
                <a:avLst/>
              </a:prstGeom>
              <a:noFill/>
              <a:ln w="28575">
                <a:solidFill>
                  <a:srgbClr val="AA473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accent5">
                      <a:lumMod val="75000"/>
                    </a:schemeClr>
                  </a:solidFill>
                </a:endParaRPr>
              </a:p>
            </p:txBody>
          </p:sp>
        </p:grpSp>
        <p:grpSp>
          <p:nvGrpSpPr>
            <p:cNvPr id="100" name="群組 99"/>
            <p:cNvGrpSpPr/>
            <p:nvPr/>
          </p:nvGrpSpPr>
          <p:grpSpPr>
            <a:xfrm>
              <a:off x="1379280" y="4106722"/>
              <a:ext cx="1154475" cy="1142507"/>
              <a:chOff x="2133293" y="1175156"/>
              <a:chExt cx="1154475" cy="1142507"/>
            </a:xfrm>
          </p:grpSpPr>
          <p:sp>
            <p:nvSpPr>
              <p:cNvPr id="101" name="橢圓 100"/>
              <p:cNvSpPr/>
              <p:nvPr/>
            </p:nvSpPr>
            <p:spPr>
              <a:xfrm>
                <a:off x="2194366" y="1224261"/>
                <a:ext cx="1093402" cy="1093402"/>
              </a:xfrm>
              <a:prstGeom prst="ellipse">
                <a:avLst/>
              </a:prstGeom>
              <a:solidFill>
                <a:srgbClr val="FFC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2" name="橢圓 101"/>
              <p:cNvSpPr/>
              <p:nvPr/>
            </p:nvSpPr>
            <p:spPr>
              <a:xfrm>
                <a:off x="2133293" y="1175156"/>
                <a:ext cx="1093402" cy="1093402"/>
              </a:xfrm>
              <a:prstGeom prst="ellipse">
                <a:avLst/>
              </a:prstGeom>
              <a:noFill/>
              <a:ln w="28575">
                <a:solidFill>
                  <a:srgbClr val="AA473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accent5">
                      <a:lumMod val="75000"/>
                    </a:schemeClr>
                  </a:solidFill>
                </a:endParaRPr>
              </a:p>
            </p:txBody>
          </p:sp>
        </p:grpSp>
        <p:sp>
          <p:nvSpPr>
            <p:cNvPr id="32" name="橢圓 31"/>
            <p:cNvSpPr/>
            <p:nvPr/>
          </p:nvSpPr>
          <p:spPr>
            <a:xfrm>
              <a:off x="699525" y="2979274"/>
              <a:ext cx="1757852" cy="10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accent4">
                      <a:lumMod val="50000"/>
                    </a:schemeClr>
                  </a:solidFill>
                  <a:latin typeface="Microsoft JhengHei" charset="-120"/>
                  <a:ea typeface="Microsoft JhengHei" charset="-120"/>
                  <a:cs typeface="Microsoft JhengHei" charset="-120"/>
                </a:rPr>
                <a:t>危機辨識與處理</a:t>
              </a:r>
            </a:p>
          </p:txBody>
        </p:sp>
        <p:sp>
          <p:nvSpPr>
            <p:cNvPr id="29" name="橢圓 28"/>
            <p:cNvSpPr/>
            <p:nvPr/>
          </p:nvSpPr>
          <p:spPr>
            <a:xfrm>
              <a:off x="1956670" y="2999972"/>
              <a:ext cx="1756305" cy="10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accent4">
                      <a:lumMod val="50000"/>
                    </a:schemeClr>
                  </a:solidFill>
                  <a:latin typeface="Microsoft JhengHei" charset="-120"/>
                  <a:ea typeface="Microsoft JhengHei" charset="-120"/>
                  <a:cs typeface="Microsoft JhengHei" charset="-120"/>
                </a:rPr>
                <a:t>社會關懷與服務</a:t>
              </a:r>
            </a:p>
          </p:txBody>
        </p:sp>
        <p:sp>
          <p:nvSpPr>
            <p:cNvPr id="30" name="橢圓 29"/>
            <p:cNvSpPr/>
            <p:nvPr/>
          </p:nvSpPr>
          <p:spPr>
            <a:xfrm>
              <a:off x="1043922" y="4173192"/>
              <a:ext cx="1759492" cy="10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accent4">
                      <a:lumMod val="50000"/>
                    </a:schemeClr>
                  </a:solidFill>
                  <a:latin typeface="Microsoft JhengHei" charset="-120"/>
                  <a:ea typeface="Microsoft JhengHei" charset="-120"/>
                  <a:cs typeface="Microsoft JhengHei" charset="-120"/>
                </a:rPr>
                <a:t>文化理解與尊重</a:t>
              </a:r>
            </a:p>
          </p:txBody>
        </p:sp>
        <p:sp>
          <p:nvSpPr>
            <p:cNvPr id="31" name="橢圓 30"/>
            <p:cNvSpPr/>
            <p:nvPr/>
          </p:nvSpPr>
          <p:spPr>
            <a:xfrm>
              <a:off x="2289743" y="4201906"/>
              <a:ext cx="1761357" cy="10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accent4">
                      <a:lumMod val="50000"/>
                    </a:schemeClr>
                  </a:solidFill>
                  <a:latin typeface="Microsoft JhengHei" charset="-120"/>
                  <a:ea typeface="Microsoft JhengHei" charset="-120"/>
                  <a:cs typeface="Microsoft JhengHei" charset="-120"/>
                </a:rPr>
                <a:t>環境保育與永續</a:t>
              </a:r>
            </a:p>
          </p:txBody>
        </p:sp>
      </p:grpSp>
      <p:grpSp>
        <p:nvGrpSpPr>
          <p:cNvPr id="103" name="群組 102"/>
          <p:cNvGrpSpPr/>
          <p:nvPr/>
        </p:nvGrpSpPr>
        <p:grpSpPr>
          <a:xfrm>
            <a:off x="3481708" y="3290354"/>
            <a:ext cx="2294600" cy="2315574"/>
            <a:chOff x="3808116" y="3290354"/>
            <a:chExt cx="2294600" cy="2315574"/>
          </a:xfrm>
        </p:grpSpPr>
        <p:sp>
          <p:nvSpPr>
            <p:cNvPr id="14" name="圓形圖 8">
              <a:extLst>
                <a:ext uri="{FF2B5EF4-FFF2-40B4-BE49-F238E27FC236}">
                  <a16:creationId xmlns="" xmlns:a16="http://schemas.microsoft.com/office/drawing/2014/main" id="{75782E83-8CEA-46D6-B3CD-BF7411D0A7F8}"/>
                </a:ext>
              </a:extLst>
            </p:cNvPr>
            <p:cNvSpPr/>
            <p:nvPr/>
          </p:nvSpPr>
          <p:spPr>
            <a:xfrm rot="10634838">
              <a:off x="3808118" y="3291333"/>
              <a:ext cx="2294347" cy="2312262"/>
            </a:xfrm>
            <a:prstGeom prst="pie">
              <a:avLst>
                <a:gd name="adj1" fmla="val 9122386"/>
                <a:gd name="adj2" fmla="val 16274681"/>
              </a:avLst>
            </a:prstGeom>
            <a:solidFill>
              <a:srgbClr val="CC99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1500">
                <a:solidFill>
                  <a:schemeClr val="tx1"/>
                </a:solidFill>
                <a:latin typeface="Microsoft JhengHei" charset="-120"/>
                <a:ea typeface="Microsoft JhengHei" charset="-120"/>
                <a:cs typeface="Microsoft JhengHei" charset="-120"/>
              </a:endParaRPr>
            </a:p>
          </p:txBody>
        </p:sp>
        <p:sp>
          <p:nvSpPr>
            <p:cNvPr id="15" name="圓形圖 11">
              <a:extLst>
                <a:ext uri="{FF2B5EF4-FFF2-40B4-BE49-F238E27FC236}">
                  <a16:creationId xmlns="" xmlns:a16="http://schemas.microsoft.com/office/drawing/2014/main" id="{EB8CF782-A131-4976-B1BC-ABB16BF8E091}"/>
                </a:ext>
              </a:extLst>
            </p:cNvPr>
            <p:cNvSpPr/>
            <p:nvPr/>
          </p:nvSpPr>
          <p:spPr>
            <a:xfrm rot="17883254">
              <a:off x="3799412" y="3302623"/>
              <a:ext cx="2312262" cy="2294347"/>
            </a:xfrm>
            <a:prstGeom prst="pie">
              <a:avLst>
                <a:gd name="adj1" fmla="val 9022845"/>
                <a:gd name="adj2" fmla="val 16309199"/>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1500">
                <a:solidFill>
                  <a:schemeClr val="tx1"/>
                </a:solidFill>
                <a:latin typeface="Microsoft JhengHei" charset="-120"/>
                <a:ea typeface="Microsoft JhengHei" charset="-120"/>
                <a:cs typeface="Microsoft JhengHei" charset="-120"/>
              </a:endParaRPr>
            </a:p>
          </p:txBody>
        </p:sp>
        <p:sp>
          <p:nvSpPr>
            <p:cNvPr id="16" name="圓形圖 5">
              <a:extLst>
                <a:ext uri="{FF2B5EF4-FFF2-40B4-BE49-F238E27FC236}">
                  <a16:creationId xmlns="" xmlns:a16="http://schemas.microsoft.com/office/drawing/2014/main" id="{1E283BC0-6481-457B-9AEE-974D6741930B}"/>
                </a:ext>
              </a:extLst>
            </p:cNvPr>
            <p:cNvSpPr/>
            <p:nvPr/>
          </p:nvSpPr>
          <p:spPr>
            <a:xfrm rot="3555837">
              <a:off x="3799159" y="3299311"/>
              <a:ext cx="2312262" cy="2294347"/>
            </a:xfrm>
            <a:prstGeom prst="pie">
              <a:avLst>
                <a:gd name="adj1" fmla="val 9053122"/>
                <a:gd name="adj2" fmla="val 16200000"/>
              </a:avLst>
            </a:prstGeom>
            <a:solidFill>
              <a:srgbClr val="00009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1500" dirty="0">
                <a:solidFill>
                  <a:schemeClr val="bg1"/>
                </a:solidFill>
                <a:latin typeface="Microsoft JhengHei" charset="-120"/>
                <a:ea typeface="Microsoft JhengHei" charset="-120"/>
                <a:cs typeface="Microsoft JhengHei" charset="-120"/>
              </a:endParaRPr>
            </a:p>
          </p:txBody>
        </p:sp>
        <p:sp>
          <p:nvSpPr>
            <p:cNvPr id="17" name="橢圓 16">
              <a:extLst>
                <a:ext uri="{FF2B5EF4-FFF2-40B4-BE49-F238E27FC236}">
                  <a16:creationId xmlns="" xmlns:a16="http://schemas.microsoft.com/office/drawing/2014/main" id="{38FE1B71-E670-4B1F-A835-0D90023DA4A1}"/>
                </a:ext>
              </a:extLst>
            </p:cNvPr>
            <p:cNvSpPr/>
            <p:nvPr/>
          </p:nvSpPr>
          <p:spPr>
            <a:xfrm>
              <a:off x="4310763" y="3771207"/>
              <a:ext cx="1346664" cy="1357180"/>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2400" dirty="0">
                  <a:solidFill>
                    <a:schemeClr val="tx1"/>
                  </a:solidFill>
                  <a:latin typeface="Microsoft JhengHei" charset="-120"/>
                  <a:ea typeface="Microsoft JhengHei" charset="-120"/>
                  <a:cs typeface="Microsoft JhengHei" charset="-120"/>
                </a:rPr>
                <a:t>終身</a:t>
              </a:r>
              <a:endParaRPr lang="en-US" altLang="zh-TW" sz="2400" dirty="0">
                <a:solidFill>
                  <a:schemeClr val="tx1"/>
                </a:solidFill>
                <a:latin typeface="Microsoft JhengHei" charset="-120"/>
                <a:ea typeface="Microsoft JhengHei" charset="-120"/>
                <a:cs typeface="Microsoft JhengHei" charset="-120"/>
              </a:endParaRPr>
            </a:p>
            <a:p>
              <a:pPr algn="ctr"/>
              <a:r>
                <a:rPr lang="zh-TW" altLang="en-US" sz="2400" dirty="0">
                  <a:solidFill>
                    <a:schemeClr val="tx1"/>
                  </a:solidFill>
                  <a:latin typeface="Microsoft JhengHei" charset="-120"/>
                  <a:ea typeface="Microsoft JhengHei" charset="-120"/>
                  <a:cs typeface="Microsoft JhengHei" charset="-120"/>
                </a:rPr>
                <a:t>學習者</a:t>
              </a:r>
            </a:p>
          </p:txBody>
        </p:sp>
      </p:grpSp>
      <p:sp>
        <p:nvSpPr>
          <p:cNvPr id="33" name="文字方塊 32">
            <a:extLst>
              <a:ext uri="{FF2B5EF4-FFF2-40B4-BE49-F238E27FC236}">
                <a16:creationId xmlns="" xmlns:a16="http://schemas.microsoft.com/office/drawing/2014/main" id="{F68A0C99-1291-4FF4-BAA0-6A166FB10EF8}"/>
              </a:ext>
            </a:extLst>
          </p:cNvPr>
          <p:cNvSpPr txBox="1"/>
          <p:nvPr/>
        </p:nvSpPr>
        <p:spPr>
          <a:xfrm>
            <a:off x="3953586" y="3378791"/>
            <a:ext cx="1415772" cy="461665"/>
          </a:xfrm>
          <a:prstGeom prst="rect">
            <a:avLst/>
          </a:prstGeom>
          <a:noFill/>
          <a:ln>
            <a:noFill/>
          </a:ln>
        </p:spPr>
        <p:txBody>
          <a:bodyPr wrap="none" rtlCol="0">
            <a:spAutoFit/>
          </a:bodyPr>
          <a:lstStyle/>
          <a:p>
            <a:r>
              <a:rPr lang="zh-TW" altLang="en-US" sz="2400" b="1" dirty="0">
                <a:solidFill>
                  <a:schemeClr val="bg1"/>
                </a:solidFill>
                <a:latin typeface="Microsoft JhengHei" charset="-120"/>
                <a:ea typeface="Microsoft JhengHei" charset="-120"/>
                <a:cs typeface="Microsoft JhengHei" charset="-120"/>
              </a:rPr>
              <a:t>自主行動</a:t>
            </a:r>
          </a:p>
        </p:txBody>
      </p:sp>
      <p:sp>
        <p:nvSpPr>
          <p:cNvPr id="34" name="文字方塊 33">
            <a:extLst>
              <a:ext uri="{FF2B5EF4-FFF2-40B4-BE49-F238E27FC236}">
                <a16:creationId xmlns="" xmlns:a16="http://schemas.microsoft.com/office/drawing/2014/main" id="{16B56EEA-CC6E-4067-B260-7C94434E8A4B}"/>
              </a:ext>
            </a:extLst>
          </p:cNvPr>
          <p:cNvSpPr txBox="1"/>
          <p:nvPr/>
        </p:nvSpPr>
        <p:spPr>
          <a:xfrm rot="1357453">
            <a:off x="5132562" y="4022099"/>
            <a:ext cx="410494" cy="1569660"/>
          </a:xfrm>
          <a:prstGeom prst="rect">
            <a:avLst/>
          </a:prstGeom>
          <a:noFill/>
          <a:ln>
            <a:noFill/>
          </a:ln>
        </p:spPr>
        <p:txBody>
          <a:bodyPr wrap="square" rtlCol="0">
            <a:spAutoFit/>
          </a:bodyPr>
          <a:lstStyle/>
          <a:p>
            <a:r>
              <a:rPr lang="zh-TW" altLang="en-US" sz="2400" b="1" dirty="0">
                <a:solidFill>
                  <a:schemeClr val="bg1"/>
                </a:solidFill>
                <a:latin typeface="Microsoft JhengHei" charset="-120"/>
                <a:ea typeface="Microsoft JhengHei" charset="-120"/>
                <a:cs typeface="Microsoft JhengHei" charset="-120"/>
              </a:rPr>
              <a:t>溝</a:t>
            </a:r>
            <a:endParaRPr lang="en-US" altLang="zh-TW" sz="2400" b="1" dirty="0">
              <a:solidFill>
                <a:schemeClr val="bg1"/>
              </a:solidFill>
              <a:latin typeface="Microsoft JhengHei" charset="-120"/>
              <a:ea typeface="Microsoft JhengHei" charset="-120"/>
              <a:cs typeface="Microsoft JhengHei" charset="-120"/>
            </a:endParaRPr>
          </a:p>
          <a:p>
            <a:r>
              <a:rPr lang="zh-TW" altLang="en-US" sz="2400" b="1" dirty="0">
                <a:solidFill>
                  <a:schemeClr val="bg1"/>
                </a:solidFill>
                <a:latin typeface="Microsoft JhengHei" charset="-120"/>
                <a:ea typeface="Microsoft JhengHei" charset="-120"/>
                <a:cs typeface="Microsoft JhengHei" charset="-120"/>
              </a:rPr>
              <a:t>通</a:t>
            </a:r>
            <a:endParaRPr lang="en-US" altLang="zh-TW" sz="2400" b="1" dirty="0">
              <a:solidFill>
                <a:schemeClr val="bg1"/>
              </a:solidFill>
              <a:latin typeface="Microsoft JhengHei" charset="-120"/>
              <a:ea typeface="Microsoft JhengHei" charset="-120"/>
              <a:cs typeface="Microsoft JhengHei" charset="-120"/>
            </a:endParaRPr>
          </a:p>
          <a:p>
            <a:r>
              <a:rPr lang="zh-TW" altLang="en-US" sz="2400" b="1" dirty="0">
                <a:solidFill>
                  <a:schemeClr val="bg1"/>
                </a:solidFill>
                <a:latin typeface="Microsoft JhengHei" charset="-120"/>
                <a:ea typeface="Microsoft JhengHei" charset="-120"/>
                <a:cs typeface="Microsoft JhengHei" charset="-120"/>
              </a:rPr>
              <a:t>互</a:t>
            </a:r>
            <a:endParaRPr lang="en-US" altLang="zh-TW" sz="2400" b="1" dirty="0">
              <a:solidFill>
                <a:schemeClr val="bg1"/>
              </a:solidFill>
              <a:latin typeface="Microsoft JhengHei" charset="-120"/>
              <a:ea typeface="Microsoft JhengHei" charset="-120"/>
              <a:cs typeface="Microsoft JhengHei" charset="-120"/>
            </a:endParaRPr>
          </a:p>
          <a:p>
            <a:r>
              <a:rPr lang="zh-TW" altLang="en-US" sz="2400" b="1" dirty="0">
                <a:solidFill>
                  <a:schemeClr val="bg1"/>
                </a:solidFill>
                <a:latin typeface="Microsoft JhengHei" charset="-120"/>
                <a:ea typeface="Microsoft JhengHei" charset="-120"/>
                <a:cs typeface="Microsoft JhengHei" charset="-120"/>
              </a:rPr>
              <a:t>動</a:t>
            </a:r>
          </a:p>
        </p:txBody>
      </p:sp>
      <p:sp>
        <p:nvSpPr>
          <p:cNvPr id="35" name="文字方塊 34">
            <a:extLst>
              <a:ext uri="{FF2B5EF4-FFF2-40B4-BE49-F238E27FC236}">
                <a16:creationId xmlns="" xmlns:a16="http://schemas.microsoft.com/office/drawing/2014/main" id="{5DAB66B0-731D-4D5D-8F9C-F70736ECB6AD}"/>
              </a:ext>
            </a:extLst>
          </p:cNvPr>
          <p:cNvSpPr txBox="1"/>
          <p:nvPr/>
        </p:nvSpPr>
        <p:spPr>
          <a:xfrm rot="20017675">
            <a:off x="3680147" y="4081718"/>
            <a:ext cx="492443" cy="1569660"/>
          </a:xfrm>
          <a:prstGeom prst="rect">
            <a:avLst/>
          </a:prstGeom>
          <a:noFill/>
          <a:ln>
            <a:noFill/>
          </a:ln>
        </p:spPr>
        <p:txBody>
          <a:bodyPr wrap="none" rtlCol="0">
            <a:spAutoFit/>
          </a:bodyPr>
          <a:lstStyle/>
          <a:p>
            <a:r>
              <a:rPr lang="zh-TW" altLang="en-US" sz="2400" b="1" dirty="0">
                <a:solidFill>
                  <a:schemeClr val="bg1"/>
                </a:solidFill>
                <a:latin typeface="Microsoft JhengHei" charset="-120"/>
                <a:ea typeface="Microsoft JhengHei" charset="-120"/>
                <a:cs typeface="Microsoft JhengHei" charset="-120"/>
              </a:rPr>
              <a:t>社</a:t>
            </a:r>
            <a:endParaRPr lang="en-US" altLang="zh-TW" sz="2400" b="1" dirty="0">
              <a:solidFill>
                <a:schemeClr val="bg1"/>
              </a:solidFill>
              <a:latin typeface="Microsoft JhengHei" charset="-120"/>
              <a:ea typeface="Microsoft JhengHei" charset="-120"/>
              <a:cs typeface="Microsoft JhengHei" charset="-120"/>
            </a:endParaRPr>
          </a:p>
          <a:p>
            <a:r>
              <a:rPr lang="zh-TW" altLang="en-US" sz="2400" b="1" dirty="0">
                <a:solidFill>
                  <a:schemeClr val="bg1"/>
                </a:solidFill>
                <a:latin typeface="Microsoft JhengHei" charset="-120"/>
                <a:ea typeface="Microsoft JhengHei" charset="-120"/>
                <a:cs typeface="Microsoft JhengHei" charset="-120"/>
              </a:rPr>
              <a:t>會</a:t>
            </a:r>
            <a:endParaRPr lang="en-US" altLang="zh-TW" sz="2400" b="1" dirty="0">
              <a:solidFill>
                <a:schemeClr val="bg1"/>
              </a:solidFill>
              <a:latin typeface="Microsoft JhengHei" charset="-120"/>
              <a:ea typeface="Microsoft JhengHei" charset="-120"/>
              <a:cs typeface="Microsoft JhengHei" charset="-120"/>
            </a:endParaRPr>
          </a:p>
          <a:p>
            <a:r>
              <a:rPr lang="zh-TW" altLang="en-US" sz="2400" b="1" dirty="0">
                <a:solidFill>
                  <a:schemeClr val="bg1"/>
                </a:solidFill>
                <a:latin typeface="Microsoft JhengHei" charset="-120"/>
                <a:ea typeface="Microsoft JhengHei" charset="-120"/>
                <a:cs typeface="Microsoft JhengHei" charset="-120"/>
              </a:rPr>
              <a:t>參</a:t>
            </a:r>
            <a:endParaRPr lang="en-US" altLang="zh-TW" sz="2400" b="1" dirty="0">
              <a:solidFill>
                <a:schemeClr val="bg1"/>
              </a:solidFill>
              <a:latin typeface="Microsoft JhengHei" charset="-120"/>
              <a:ea typeface="Microsoft JhengHei" charset="-120"/>
              <a:cs typeface="Microsoft JhengHei" charset="-120"/>
            </a:endParaRPr>
          </a:p>
          <a:p>
            <a:r>
              <a:rPr lang="zh-TW" altLang="en-US" sz="2400" b="1" dirty="0">
                <a:solidFill>
                  <a:schemeClr val="bg1"/>
                </a:solidFill>
                <a:latin typeface="Microsoft JhengHei" charset="-120"/>
                <a:ea typeface="Microsoft JhengHei" charset="-120"/>
                <a:cs typeface="Microsoft JhengHei" charset="-120"/>
              </a:rPr>
              <a:t>與</a:t>
            </a:r>
          </a:p>
        </p:txBody>
      </p:sp>
      <p:sp>
        <p:nvSpPr>
          <p:cNvPr id="3" name="圓角化同側角落矩形 2"/>
          <p:cNvSpPr/>
          <p:nvPr/>
        </p:nvSpPr>
        <p:spPr>
          <a:xfrm rot="10800000">
            <a:off x="360928" y="-71734"/>
            <a:ext cx="1787236" cy="1017813"/>
          </a:xfrm>
          <a:prstGeom prst="round2SameRect">
            <a:avLst/>
          </a:prstGeom>
          <a:solidFill>
            <a:srgbClr val="32BDAC"/>
          </a:solidFill>
          <a:ln w="50800">
            <a:solidFill>
              <a:schemeClr val="bg1"/>
            </a:solidFill>
          </a:ln>
          <a:effectLst>
            <a:outerShdw dist="762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4" name="群組 3"/>
          <p:cNvGrpSpPr/>
          <p:nvPr/>
        </p:nvGrpSpPr>
        <p:grpSpPr>
          <a:xfrm>
            <a:off x="2221576" y="-71734"/>
            <a:ext cx="6693938" cy="575399"/>
            <a:chOff x="2069178" y="-37868"/>
            <a:chExt cx="7374919" cy="575399"/>
          </a:xfrm>
          <a:solidFill>
            <a:schemeClr val="bg1">
              <a:lumMod val="65000"/>
            </a:schemeClr>
          </a:solidFill>
        </p:grpSpPr>
        <p:sp>
          <p:nvSpPr>
            <p:cNvPr id="37" name="圓角化同側角落矩形 36"/>
            <p:cNvSpPr/>
            <p:nvPr/>
          </p:nvSpPr>
          <p:spPr>
            <a:xfrm rot="10800000">
              <a:off x="2069178" y="-37868"/>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8" name="圓角化同側角落矩形 37"/>
            <p:cNvSpPr/>
            <p:nvPr/>
          </p:nvSpPr>
          <p:spPr>
            <a:xfrm rot="10800000">
              <a:off x="3927004" y="-37867"/>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9" name="圓角化同側角落矩形 38"/>
            <p:cNvSpPr/>
            <p:nvPr/>
          </p:nvSpPr>
          <p:spPr>
            <a:xfrm rot="10800000">
              <a:off x="5791933" y="-37868"/>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圓角化同側角落矩形 39"/>
            <p:cNvSpPr/>
            <p:nvPr/>
          </p:nvSpPr>
          <p:spPr>
            <a:xfrm rot="10800000">
              <a:off x="7656861" y="-37868"/>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7" name="矩形 6"/>
          <p:cNvSpPr/>
          <p:nvPr/>
        </p:nvSpPr>
        <p:spPr>
          <a:xfrm>
            <a:off x="422095" y="393831"/>
            <a:ext cx="1620957" cy="523220"/>
          </a:xfrm>
          <a:prstGeom prst="rect">
            <a:avLst/>
          </a:prstGeom>
        </p:spPr>
        <p:txBody>
          <a:bodyPr wrap="none">
            <a:spAutoFit/>
          </a:bodyPr>
          <a:lstStyle/>
          <a:p>
            <a:pPr algn="ctr"/>
            <a:r>
              <a:rPr lang="zh-TW" altLang="en-US" sz="2800" b="1" dirty="0">
                <a:solidFill>
                  <a:schemeClr val="bg1"/>
                </a:solidFill>
                <a:latin typeface="Microsoft JhengHei" charset="-120"/>
                <a:ea typeface="Microsoft JhengHei" charset="-120"/>
                <a:cs typeface="Microsoft JhengHei" charset="-120"/>
              </a:rPr>
              <a:t>提綱挈領</a:t>
            </a:r>
          </a:p>
        </p:txBody>
      </p:sp>
      <p:sp>
        <p:nvSpPr>
          <p:cNvPr id="41" name="矩形 40"/>
          <p:cNvSpPr/>
          <p:nvPr/>
        </p:nvSpPr>
        <p:spPr>
          <a:xfrm>
            <a:off x="2314828" y="-30708"/>
            <a:ext cx="1415772" cy="461665"/>
          </a:xfrm>
          <a:prstGeom prst="rect">
            <a:avLst/>
          </a:prstGeom>
        </p:spPr>
        <p:txBody>
          <a:bodyPr wrap="none">
            <a:spAutoFit/>
          </a:bodyPr>
          <a:lstStyle/>
          <a:p>
            <a:pPr algn="ctr"/>
            <a:r>
              <a:rPr lang="zh-TW" altLang="en-US" sz="2400" dirty="0">
                <a:solidFill>
                  <a:schemeClr val="bg1"/>
                </a:solidFill>
                <a:latin typeface="Microsoft JhengHei" charset="-120"/>
                <a:ea typeface="Microsoft JhengHei" charset="-120"/>
                <a:cs typeface="Microsoft JhengHei" charset="-120"/>
              </a:rPr>
              <a:t>分合有序</a:t>
            </a:r>
          </a:p>
        </p:txBody>
      </p:sp>
      <p:sp>
        <p:nvSpPr>
          <p:cNvPr id="8" name="矩形 7"/>
          <p:cNvSpPr/>
          <p:nvPr/>
        </p:nvSpPr>
        <p:spPr>
          <a:xfrm>
            <a:off x="3986192" y="-44496"/>
            <a:ext cx="1415772" cy="461665"/>
          </a:xfrm>
          <a:prstGeom prst="rect">
            <a:avLst/>
          </a:prstGeom>
        </p:spPr>
        <p:txBody>
          <a:bodyPr wrap="none">
            <a:spAutoFit/>
          </a:bodyPr>
          <a:lstStyle/>
          <a:p>
            <a:pPr algn="ctr"/>
            <a:r>
              <a:rPr lang="zh-TW" altLang="en-US" sz="2400">
                <a:solidFill>
                  <a:schemeClr val="bg1"/>
                </a:solidFill>
                <a:latin typeface="Microsoft JhengHei" charset="-120"/>
                <a:ea typeface="Microsoft JhengHei" charset="-120"/>
                <a:cs typeface="Microsoft JhengHei" charset="-120"/>
              </a:rPr>
              <a:t>縱橫兼顧</a:t>
            </a:r>
            <a:endParaRPr lang="zh-TW" altLang="en-US" sz="2400" dirty="0">
              <a:solidFill>
                <a:schemeClr val="bg1"/>
              </a:solidFill>
              <a:latin typeface="Microsoft JhengHei" charset="-120"/>
              <a:ea typeface="Microsoft JhengHei" charset="-120"/>
              <a:cs typeface="Microsoft JhengHei" charset="-120"/>
            </a:endParaRPr>
          </a:p>
        </p:txBody>
      </p:sp>
      <p:sp>
        <p:nvSpPr>
          <p:cNvPr id="42" name="矩形 41"/>
          <p:cNvSpPr/>
          <p:nvPr/>
        </p:nvSpPr>
        <p:spPr>
          <a:xfrm>
            <a:off x="5678293" y="-39395"/>
            <a:ext cx="1415772" cy="461665"/>
          </a:xfrm>
          <a:prstGeom prst="rect">
            <a:avLst/>
          </a:prstGeom>
        </p:spPr>
        <p:txBody>
          <a:bodyPr wrap="none">
            <a:spAutoFit/>
          </a:bodyPr>
          <a:lstStyle/>
          <a:p>
            <a:pPr algn="ctr"/>
            <a:r>
              <a:rPr lang="zh-TW" altLang="en-US" sz="2400">
                <a:solidFill>
                  <a:schemeClr val="bg1"/>
                </a:solidFill>
                <a:latin typeface="Microsoft JhengHei" charset="-120"/>
                <a:ea typeface="Microsoft JhengHei" charset="-120"/>
                <a:cs typeface="Microsoft JhengHei" charset="-120"/>
              </a:rPr>
              <a:t>多元適性</a:t>
            </a:r>
            <a:endParaRPr lang="zh-TW" altLang="en-US" sz="2400" dirty="0">
              <a:solidFill>
                <a:schemeClr val="bg1"/>
              </a:solidFill>
              <a:latin typeface="Microsoft JhengHei" charset="-120"/>
              <a:ea typeface="Microsoft JhengHei" charset="-120"/>
              <a:cs typeface="Microsoft JhengHei" charset="-120"/>
            </a:endParaRPr>
          </a:p>
        </p:txBody>
      </p:sp>
      <p:sp>
        <p:nvSpPr>
          <p:cNvPr id="43" name="矩形 42"/>
          <p:cNvSpPr/>
          <p:nvPr/>
        </p:nvSpPr>
        <p:spPr>
          <a:xfrm>
            <a:off x="7397149" y="-45185"/>
            <a:ext cx="1415772" cy="461665"/>
          </a:xfrm>
          <a:prstGeom prst="rect">
            <a:avLst/>
          </a:prstGeom>
        </p:spPr>
        <p:txBody>
          <a:bodyPr wrap="none">
            <a:spAutoFit/>
          </a:bodyPr>
          <a:lstStyle/>
          <a:p>
            <a:pPr algn="ctr"/>
            <a:r>
              <a:rPr lang="zh-TW" altLang="en-US" sz="2400">
                <a:solidFill>
                  <a:schemeClr val="bg1"/>
                </a:solidFill>
                <a:latin typeface="Microsoft JhengHei" charset="-120"/>
                <a:ea typeface="Microsoft JhengHei" charset="-120"/>
                <a:cs typeface="Microsoft JhengHei" charset="-120"/>
              </a:rPr>
              <a:t>納新展望</a:t>
            </a:r>
            <a:endParaRPr lang="zh-TW" altLang="en-US" sz="2400" dirty="0">
              <a:solidFill>
                <a:schemeClr val="bg1"/>
              </a:solidFill>
              <a:latin typeface="Microsoft JhengHei" charset="-120"/>
              <a:ea typeface="Microsoft JhengHei" charset="-120"/>
              <a:cs typeface="Microsoft JhengHei" charset="-120"/>
            </a:endParaRPr>
          </a:p>
        </p:txBody>
      </p:sp>
      <p:grpSp>
        <p:nvGrpSpPr>
          <p:cNvPr id="11" name="群組 10"/>
          <p:cNvGrpSpPr/>
          <p:nvPr/>
        </p:nvGrpSpPr>
        <p:grpSpPr>
          <a:xfrm>
            <a:off x="1879806" y="519024"/>
            <a:ext cx="6404050" cy="1900228"/>
            <a:chOff x="2408871" y="738756"/>
            <a:chExt cx="5241602" cy="1555303"/>
          </a:xfrm>
        </p:grpSpPr>
        <p:grpSp>
          <p:nvGrpSpPr>
            <p:cNvPr id="60" name="群組 59"/>
            <p:cNvGrpSpPr/>
            <p:nvPr/>
          </p:nvGrpSpPr>
          <p:grpSpPr>
            <a:xfrm>
              <a:off x="3575125" y="1087116"/>
              <a:ext cx="1758985" cy="1142507"/>
              <a:chOff x="3278165" y="1282610"/>
              <a:chExt cx="1758985" cy="1142507"/>
            </a:xfrm>
          </p:grpSpPr>
          <p:sp>
            <p:nvSpPr>
              <p:cNvPr id="45" name="橢圓 44"/>
              <p:cNvSpPr/>
              <p:nvPr/>
            </p:nvSpPr>
            <p:spPr>
              <a:xfrm>
                <a:off x="3606039" y="1331715"/>
                <a:ext cx="1093402" cy="1093402"/>
              </a:xfrm>
              <a:prstGeom prst="ellipse">
                <a:avLst/>
              </a:prstGeom>
              <a:solidFill>
                <a:srgbClr val="95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6" name="橢圓 45"/>
              <p:cNvSpPr/>
              <p:nvPr/>
            </p:nvSpPr>
            <p:spPr>
              <a:xfrm>
                <a:off x="3544966" y="1282610"/>
                <a:ext cx="1093402" cy="1093402"/>
              </a:xfrm>
              <a:prstGeom prst="ellipse">
                <a:avLst/>
              </a:prstGeom>
              <a:noFill/>
              <a:ln w="28575">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accent5">
                      <a:lumMod val="75000"/>
                    </a:schemeClr>
                  </a:solidFill>
                </a:endParaRPr>
              </a:p>
            </p:txBody>
          </p:sp>
          <p:sp>
            <p:nvSpPr>
              <p:cNvPr id="22" name="橢圓 21"/>
              <p:cNvSpPr/>
              <p:nvPr/>
            </p:nvSpPr>
            <p:spPr>
              <a:xfrm>
                <a:off x="3278165" y="1340730"/>
                <a:ext cx="1758985" cy="10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latin typeface="Microsoft JhengHei" charset="-120"/>
                    <a:ea typeface="Microsoft JhengHei" charset="-120"/>
                    <a:cs typeface="Microsoft JhengHei" charset="-120"/>
                  </a:rPr>
                  <a:t>自主學習與管理</a:t>
                </a:r>
              </a:p>
            </p:txBody>
          </p:sp>
        </p:grpSp>
        <p:grpSp>
          <p:nvGrpSpPr>
            <p:cNvPr id="61" name="群組 60"/>
            <p:cNvGrpSpPr/>
            <p:nvPr/>
          </p:nvGrpSpPr>
          <p:grpSpPr>
            <a:xfrm>
              <a:off x="4745987" y="738756"/>
              <a:ext cx="1963235" cy="1142507"/>
              <a:chOff x="4490288" y="1130490"/>
              <a:chExt cx="1963235" cy="1142507"/>
            </a:xfrm>
          </p:grpSpPr>
          <p:sp>
            <p:nvSpPr>
              <p:cNvPr id="47" name="橢圓 46"/>
              <p:cNvSpPr/>
              <p:nvPr/>
            </p:nvSpPr>
            <p:spPr>
              <a:xfrm>
                <a:off x="4833407" y="1179595"/>
                <a:ext cx="1093402" cy="1093402"/>
              </a:xfrm>
              <a:prstGeom prst="ellipse">
                <a:avLst/>
              </a:prstGeom>
              <a:solidFill>
                <a:srgbClr val="95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8" name="橢圓 47"/>
              <p:cNvSpPr/>
              <p:nvPr/>
            </p:nvSpPr>
            <p:spPr>
              <a:xfrm>
                <a:off x="4772334" y="1130490"/>
                <a:ext cx="1093402" cy="1093402"/>
              </a:xfrm>
              <a:prstGeom prst="ellipse">
                <a:avLst/>
              </a:prstGeom>
              <a:noFill/>
              <a:ln w="28575">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accent5">
                      <a:lumMod val="75000"/>
                    </a:schemeClr>
                  </a:solidFill>
                </a:endParaRPr>
              </a:p>
            </p:txBody>
          </p:sp>
          <p:sp>
            <p:nvSpPr>
              <p:cNvPr id="23" name="橢圓 22"/>
              <p:cNvSpPr/>
              <p:nvPr/>
            </p:nvSpPr>
            <p:spPr>
              <a:xfrm>
                <a:off x="4490288" y="1190915"/>
                <a:ext cx="1963235" cy="10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latin typeface="Microsoft JhengHei" charset="-120"/>
                    <a:ea typeface="Microsoft JhengHei" charset="-120"/>
                    <a:cs typeface="Microsoft JhengHei" charset="-120"/>
                  </a:rPr>
                  <a:t>生涯</a:t>
                </a:r>
                <a:r>
                  <a:rPr lang="zh-TW" altLang="en-US" sz="2400" b="1" dirty="0" smtClean="0">
                    <a:solidFill>
                      <a:schemeClr val="bg1"/>
                    </a:solidFill>
                    <a:latin typeface="Microsoft JhengHei" charset="-120"/>
                    <a:ea typeface="Microsoft JhengHei" charset="-120"/>
                    <a:cs typeface="Microsoft JhengHei" charset="-120"/>
                  </a:rPr>
                  <a:t>規劃與</a:t>
                </a:r>
                <a:r>
                  <a:rPr lang="zh-TW" altLang="en-US" sz="2400" b="1" dirty="0">
                    <a:solidFill>
                      <a:schemeClr val="bg1"/>
                    </a:solidFill>
                    <a:latin typeface="Microsoft JhengHei" charset="-120"/>
                    <a:ea typeface="Microsoft JhengHei" charset="-120"/>
                    <a:cs typeface="Microsoft JhengHei" charset="-120"/>
                  </a:rPr>
                  <a:t>發展</a:t>
                </a:r>
              </a:p>
            </p:txBody>
          </p:sp>
        </p:grpSp>
        <p:grpSp>
          <p:nvGrpSpPr>
            <p:cNvPr id="62" name="群組 61"/>
            <p:cNvGrpSpPr/>
            <p:nvPr/>
          </p:nvGrpSpPr>
          <p:grpSpPr>
            <a:xfrm>
              <a:off x="5932359" y="1151552"/>
              <a:ext cx="1718114" cy="1142507"/>
              <a:chOff x="5813150" y="1272617"/>
              <a:chExt cx="1718114" cy="1142507"/>
            </a:xfrm>
          </p:grpSpPr>
          <p:sp>
            <p:nvSpPr>
              <p:cNvPr id="49" name="橢圓 48"/>
              <p:cNvSpPr/>
              <p:nvPr/>
            </p:nvSpPr>
            <p:spPr>
              <a:xfrm>
                <a:off x="6127792" y="1321722"/>
                <a:ext cx="1093402" cy="1093402"/>
              </a:xfrm>
              <a:prstGeom prst="ellipse">
                <a:avLst/>
              </a:prstGeom>
              <a:solidFill>
                <a:srgbClr val="95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0" name="橢圓 49"/>
              <p:cNvSpPr/>
              <p:nvPr/>
            </p:nvSpPr>
            <p:spPr>
              <a:xfrm>
                <a:off x="6066719" y="1272617"/>
                <a:ext cx="1093402" cy="1093402"/>
              </a:xfrm>
              <a:prstGeom prst="ellipse">
                <a:avLst/>
              </a:prstGeom>
              <a:noFill/>
              <a:ln w="28575">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accent5">
                      <a:lumMod val="75000"/>
                    </a:schemeClr>
                  </a:solidFill>
                </a:endParaRPr>
              </a:p>
            </p:txBody>
          </p:sp>
          <p:sp>
            <p:nvSpPr>
              <p:cNvPr id="24" name="橢圓 23"/>
              <p:cNvSpPr/>
              <p:nvPr/>
            </p:nvSpPr>
            <p:spPr>
              <a:xfrm>
                <a:off x="5813150" y="1332760"/>
                <a:ext cx="1718114" cy="10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latin typeface="Microsoft JhengHei" charset="-120"/>
                    <a:ea typeface="Microsoft JhengHei" charset="-120"/>
                    <a:cs typeface="Microsoft JhengHei" charset="-120"/>
                  </a:rPr>
                  <a:t>尊重與珍惜生命</a:t>
                </a:r>
              </a:p>
            </p:txBody>
          </p:sp>
        </p:grpSp>
        <p:grpSp>
          <p:nvGrpSpPr>
            <p:cNvPr id="59" name="群組 58"/>
            <p:cNvGrpSpPr/>
            <p:nvPr/>
          </p:nvGrpSpPr>
          <p:grpSpPr>
            <a:xfrm>
              <a:off x="2408871" y="772523"/>
              <a:ext cx="1651326" cy="1142507"/>
              <a:chOff x="1908946" y="1175156"/>
              <a:chExt cx="1651326" cy="1142507"/>
            </a:xfrm>
          </p:grpSpPr>
          <p:sp>
            <p:nvSpPr>
              <p:cNvPr id="2" name="橢圓 1"/>
              <p:cNvSpPr/>
              <p:nvPr/>
            </p:nvSpPr>
            <p:spPr>
              <a:xfrm>
                <a:off x="2194366" y="1224261"/>
                <a:ext cx="1093402" cy="1093402"/>
              </a:xfrm>
              <a:prstGeom prst="ellipse">
                <a:avLst/>
              </a:prstGeom>
              <a:solidFill>
                <a:srgbClr val="95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6" name="橢圓 35"/>
              <p:cNvSpPr/>
              <p:nvPr/>
            </p:nvSpPr>
            <p:spPr>
              <a:xfrm>
                <a:off x="2133293" y="1175156"/>
                <a:ext cx="1093402" cy="1093402"/>
              </a:xfrm>
              <a:prstGeom prst="ellipse">
                <a:avLst/>
              </a:prstGeom>
              <a:noFill/>
              <a:ln w="28575">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accent5">
                      <a:lumMod val="75000"/>
                    </a:schemeClr>
                  </a:solidFill>
                </a:endParaRPr>
              </a:p>
            </p:txBody>
          </p:sp>
          <p:sp>
            <p:nvSpPr>
              <p:cNvPr id="21" name="橢圓 20"/>
              <p:cNvSpPr/>
              <p:nvPr/>
            </p:nvSpPr>
            <p:spPr>
              <a:xfrm>
                <a:off x="1908946" y="1216576"/>
                <a:ext cx="1651326" cy="10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latin typeface="Microsoft JhengHei" charset="-120"/>
                    <a:ea typeface="Microsoft JhengHei" charset="-120"/>
                    <a:cs typeface="Microsoft JhengHei" charset="-120"/>
                  </a:rPr>
                  <a:t>自我探索與成長</a:t>
                </a:r>
              </a:p>
            </p:txBody>
          </p:sp>
        </p:grpSp>
      </p:grpSp>
      <p:grpSp>
        <p:nvGrpSpPr>
          <p:cNvPr id="5" name="群組 4"/>
          <p:cNvGrpSpPr/>
          <p:nvPr/>
        </p:nvGrpSpPr>
        <p:grpSpPr>
          <a:xfrm>
            <a:off x="3018256" y="2378624"/>
            <a:ext cx="3085037" cy="819232"/>
            <a:chOff x="3463670" y="2307945"/>
            <a:chExt cx="3085037" cy="819232"/>
          </a:xfrm>
        </p:grpSpPr>
        <p:grpSp>
          <p:nvGrpSpPr>
            <p:cNvPr id="64" name="群組 63"/>
            <p:cNvGrpSpPr/>
            <p:nvPr/>
          </p:nvGrpSpPr>
          <p:grpSpPr>
            <a:xfrm>
              <a:off x="3463670" y="2307945"/>
              <a:ext cx="3085037" cy="819232"/>
              <a:chOff x="3224178" y="2438576"/>
              <a:chExt cx="3085037" cy="819232"/>
            </a:xfrm>
          </p:grpSpPr>
          <p:sp>
            <p:nvSpPr>
              <p:cNvPr id="57" name="手繪多邊形 56"/>
              <p:cNvSpPr/>
              <p:nvPr/>
            </p:nvSpPr>
            <p:spPr>
              <a:xfrm>
                <a:off x="3278759" y="2495262"/>
                <a:ext cx="3030456" cy="762546"/>
              </a:xfrm>
              <a:custGeom>
                <a:avLst/>
                <a:gdLst>
                  <a:gd name="connsiteX0" fmla="*/ 604520 w 3030456"/>
                  <a:gd name="connsiteY0" fmla="*/ 0 h 762546"/>
                  <a:gd name="connsiteX1" fmla="*/ 874121 w 3030456"/>
                  <a:gd name="connsiteY1" fmla="*/ 111672 h 762546"/>
                  <a:gd name="connsiteX2" fmla="*/ 894605 w 3030456"/>
                  <a:gd name="connsiteY2" fmla="*/ 136500 h 762546"/>
                  <a:gd name="connsiteX3" fmla="*/ 915090 w 3030456"/>
                  <a:gd name="connsiteY3" fmla="*/ 111672 h 762546"/>
                  <a:gd name="connsiteX4" fmla="*/ 1184691 w 3030456"/>
                  <a:gd name="connsiteY4" fmla="*/ 0 h 762546"/>
                  <a:gd name="connsiteX5" fmla="*/ 1454291 w 3030456"/>
                  <a:gd name="connsiteY5" fmla="*/ 111672 h 762546"/>
                  <a:gd name="connsiteX6" fmla="*/ 1474733 w 3030456"/>
                  <a:gd name="connsiteY6" fmla="*/ 136448 h 762546"/>
                  <a:gd name="connsiteX7" fmla="*/ 1495175 w 3030456"/>
                  <a:gd name="connsiteY7" fmla="*/ 111672 h 762546"/>
                  <a:gd name="connsiteX8" fmla="*/ 1764776 w 3030456"/>
                  <a:gd name="connsiteY8" fmla="*/ 0 h 762546"/>
                  <a:gd name="connsiteX9" fmla="*/ 2034376 w 3030456"/>
                  <a:gd name="connsiteY9" fmla="*/ 111672 h 762546"/>
                  <a:gd name="connsiteX10" fmla="*/ 2072709 w 3030456"/>
                  <a:gd name="connsiteY10" fmla="*/ 158131 h 762546"/>
                  <a:gd name="connsiteX11" fmla="*/ 2111041 w 3030456"/>
                  <a:gd name="connsiteY11" fmla="*/ 111672 h 762546"/>
                  <a:gd name="connsiteX12" fmla="*/ 2380642 w 3030456"/>
                  <a:gd name="connsiteY12" fmla="*/ 0 h 762546"/>
                  <a:gd name="connsiteX13" fmla="*/ 2696800 w 3030456"/>
                  <a:gd name="connsiteY13" fmla="*/ 168100 h 762546"/>
                  <a:gd name="connsiteX14" fmla="*/ 2730976 w 3030456"/>
                  <a:gd name="connsiteY14" fmla="*/ 231065 h 762546"/>
                  <a:gd name="connsiteX15" fmla="*/ 2738056 w 3030456"/>
                  <a:gd name="connsiteY15" fmla="*/ 226292 h 762546"/>
                  <a:gd name="connsiteX16" fmla="*/ 2819982 w 3030456"/>
                  <a:gd name="connsiteY16" fmla="*/ 209752 h 762546"/>
                  <a:gd name="connsiteX17" fmla="*/ 3030456 w 3030456"/>
                  <a:gd name="connsiteY17" fmla="*/ 420226 h 762546"/>
                  <a:gd name="connsiteX18" fmla="*/ 2819982 w 3030456"/>
                  <a:gd name="connsiteY18" fmla="*/ 630700 h 762546"/>
                  <a:gd name="connsiteX19" fmla="*/ 2738056 w 3030456"/>
                  <a:gd name="connsiteY19" fmla="*/ 614160 h 762546"/>
                  <a:gd name="connsiteX20" fmla="*/ 2700019 w 3030456"/>
                  <a:gd name="connsiteY20" fmla="*/ 588515 h 762546"/>
                  <a:gd name="connsiteX21" fmla="*/ 2696800 w 3030456"/>
                  <a:gd name="connsiteY21" fmla="*/ 594446 h 762546"/>
                  <a:gd name="connsiteX22" fmla="*/ 2380642 w 3030456"/>
                  <a:gd name="connsiteY22" fmla="*/ 762546 h 762546"/>
                  <a:gd name="connsiteX23" fmla="*/ 2111041 w 3030456"/>
                  <a:gd name="connsiteY23" fmla="*/ 650874 h 762546"/>
                  <a:gd name="connsiteX24" fmla="*/ 2072709 w 3030456"/>
                  <a:gd name="connsiteY24" fmla="*/ 604415 h 762546"/>
                  <a:gd name="connsiteX25" fmla="*/ 2034376 w 3030456"/>
                  <a:gd name="connsiteY25" fmla="*/ 650874 h 762546"/>
                  <a:gd name="connsiteX26" fmla="*/ 1764776 w 3030456"/>
                  <a:gd name="connsiteY26" fmla="*/ 762546 h 762546"/>
                  <a:gd name="connsiteX27" fmla="*/ 1495175 w 3030456"/>
                  <a:gd name="connsiteY27" fmla="*/ 650874 h 762546"/>
                  <a:gd name="connsiteX28" fmla="*/ 1474733 w 3030456"/>
                  <a:gd name="connsiteY28" fmla="*/ 626098 h 762546"/>
                  <a:gd name="connsiteX29" fmla="*/ 1454291 w 3030456"/>
                  <a:gd name="connsiteY29" fmla="*/ 650874 h 762546"/>
                  <a:gd name="connsiteX30" fmla="*/ 1184691 w 3030456"/>
                  <a:gd name="connsiteY30" fmla="*/ 762546 h 762546"/>
                  <a:gd name="connsiteX31" fmla="*/ 915090 w 3030456"/>
                  <a:gd name="connsiteY31" fmla="*/ 650874 h 762546"/>
                  <a:gd name="connsiteX32" fmla="*/ 894605 w 3030456"/>
                  <a:gd name="connsiteY32" fmla="*/ 626046 h 762546"/>
                  <a:gd name="connsiteX33" fmla="*/ 874121 w 3030456"/>
                  <a:gd name="connsiteY33" fmla="*/ 650874 h 762546"/>
                  <a:gd name="connsiteX34" fmla="*/ 604520 w 3030456"/>
                  <a:gd name="connsiteY34" fmla="*/ 762546 h 762546"/>
                  <a:gd name="connsiteX35" fmla="*/ 334919 w 3030456"/>
                  <a:gd name="connsiteY35" fmla="*/ 650874 h 762546"/>
                  <a:gd name="connsiteX36" fmla="*/ 300257 w 3030456"/>
                  <a:gd name="connsiteY36" fmla="*/ 608863 h 762546"/>
                  <a:gd name="connsiteX37" fmla="*/ 292400 w 3030456"/>
                  <a:gd name="connsiteY37" fmla="*/ 614160 h 762546"/>
                  <a:gd name="connsiteX38" fmla="*/ 210474 w 3030456"/>
                  <a:gd name="connsiteY38" fmla="*/ 630700 h 762546"/>
                  <a:gd name="connsiteX39" fmla="*/ 0 w 3030456"/>
                  <a:gd name="connsiteY39" fmla="*/ 420226 h 762546"/>
                  <a:gd name="connsiteX40" fmla="*/ 210474 w 3030456"/>
                  <a:gd name="connsiteY40" fmla="*/ 209752 h 762546"/>
                  <a:gd name="connsiteX41" fmla="*/ 252892 w 3030456"/>
                  <a:gd name="connsiteY41" fmla="*/ 214028 h 762546"/>
                  <a:gd name="connsiteX42" fmla="*/ 261913 w 3030456"/>
                  <a:gd name="connsiteY42" fmla="*/ 216829 h 762546"/>
                  <a:gd name="connsiteX43" fmla="*/ 288362 w 3030456"/>
                  <a:gd name="connsiteY43" fmla="*/ 168100 h 762546"/>
                  <a:gd name="connsiteX44" fmla="*/ 604520 w 3030456"/>
                  <a:gd name="connsiteY44" fmla="*/ 0 h 76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30456" h="762546">
                    <a:moveTo>
                      <a:pt x="604520" y="0"/>
                    </a:moveTo>
                    <a:cubicBezTo>
                      <a:pt x="709805" y="0"/>
                      <a:pt x="805124" y="42675"/>
                      <a:pt x="874121" y="111672"/>
                    </a:cubicBezTo>
                    <a:lnTo>
                      <a:pt x="894605" y="136500"/>
                    </a:lnTo>
                    <a:lnTo>
                      <a:pt x="915090" y="111672"/>
                    </a:lnTo>
                    <a:cubicBezTo>
                      <a:pt x="984087" y="42675"/>
                      <a:pt x="1079405" y="0"/>
                      <a:pt x="1184691" y="0"/>
                    </a:cubicBezTo>
                    <a:cubicBezTo>
                      <a:pt x="1289976" y="0"/>
                      <a:pt x="1385295" y="42675"/>
                      <a:pt x="1454291" y="111672"/>
                    </a:cubicBezTo>
                    <a:lnTo>
                      <a:pt x="1474733" y="136448"/>
                    </a:lnTo>
                    <a:lnTo>
                      <a:pt x="1495175" y="111672"/>
                    </a:lnTo>
                    <a:cubicBezTo>
                      <a:pt x="1564172" y="42675"/>
                      <a:pt x="1659490" y="0"/>
                      <a:pt x="1764776" y="0"/>
                    </a:cubicBezTo>
                    <a:cubicBezTo>
                      <a:pt x="1870061" y="0"/>
                      <a:pt x="1965380" y="42675"/>
                      <a:pt x="2034376" y="111672"/>
                    </a:cubicBezTo>
                    <a:lnTo>
                      <a:pt x="2072709" y="158131"/>
                    </a:lnTo>
                    <a:lnTo>
                      <a:pt x="2111041" y="111672"/>
                    </a:lnTo>
                    <a:cubicBezTo>
                      <a:pt x="2180038" y="42675"/>
                      <a:pt x="2275356" y="0"/>
                      <a:pt x="2380642" y="0"/>
                    </a:cubicBezTo>
                    <a:cubicBezTo>
                      <a:pt x="2512249" y="0"/>
                      <a:pt x="2628282" y="66680"/>
                      <a:pt x="2696800" y="168100"/>
                    </a:cubicBezTo>
                    <a:lnTo>
                      <a:pt x="2730976" y="231065"/>
                    </a:lnTo>
                    <a:lnTo>
                      <a:pt x="2738056" y="226292"/>
                    </a:lnTo>
                    <a:cubicBezTo>
                      <a:pt x="2763237" y="215642"/>
                      <a:pt x="2790922" y="209752"/>
                      <a:pt x="2819982" y="209752"/>
                    </a:cubicBezTo>
                    <a:cubicBezTo>
                      <a:pt x="2936224" y="209752"/>
                      <a:pt x="3030456" y="303984"/>
                      <a:pt x="3030456" y="420226"/>
                    </a:cubicBezTo>
                    <a:cubicBezTo>
                      <a:pt x="3030456" y="536468"/>
                      <a:pt x="2936224" y="630700"/>
                      <a:pt x="2819982" y="630700"/>
                    </a:cubicBezTo>
                    <a:cubicBezTo>
                      <a:pt x="2790922" y="630700"/>
                      <a:pt x="2763237" y="624811"/>
                      <a:pt x="2738056" y="614160"/>
                    </a:cubicBezTo>
                    <a:lnTo>
                      <a:pt x="2700019" y="588515"/>
                    </a:lnTo>
                    <a:lnTo>
                      <a:pt x="2696800" y="594446"/>
                    </a:lnTo>
                    <a:cubicBezTo>
                      <a:pt x="2628282" y="695866"/>
                      <a:pt x="2512249" y="762546"/>
                      <a:pt x="2380642" y="762546"/>
                    </a:cubicBezTo>
                    <a:cubicBezTo>
                      <a:pt x="2275356" y="762546"/>
                      <a:pt x="2180038" y="719871"/>
                      <a:pt x="2111041" y="650874"/>
                    </a:cubicBezTo>
                    <a:lnTo>
                      <a:pt x="2072709" y="604415"/>
                    </a:lnTo>
                    <a:lnTo>
                      <a:pt x="2034376" y="650874"/>
                    </a:lnTo>
                    <a:cubicBezTo>
                      <a:pt x="1965380" y="719871"/>
                      <a:pt x="1870061" y="762546"/>
                      <a:pt x="1764776" y="762546"/>
                    </a:cubicBezTo>
                    <a:cubicBezTo>
                      <a:pt x="1659490" y="762546"/>
                      <a:pt x="1564172" y="719871"/>
                      <a:pt x="1495175" y="650874"/>
                    </a:cubicBezTo>
                    <a:lnTo>
                      <a:pt x="1474733" y="626098"/>
                    </a:lnTo>
                    <a:lnTo>
                      <a:pt x="1454291" y="650874"/>
                    </a:lnTo>
                    <a:cubicBezTo>
                      <a:pt x="1385295" y="719871"/>
                      <a:pt x="1289976" y="762546"/>
                      <a:pt x="1184691" y="762546"/>
                    </a:cubicBezTo>
                    <a:cubicBezTo>
                      <a:pt x="1079405" y="762546"/>
                      <a:pt x="984087" y="719871"/>
                      <a:pt x="915090" y="650874"/>
                    </a:cubicBezTo>
                    <a:lnTo>
                      <a:pt x="894605" y="626046"/>
                    </a:lnTo>
                    <a:lnTo>
                      <a:pt x="874121" y="650874"/>
                    </a:lnTo>
                    <a:cubicBezTo>
                      <a:pt x="805124" y="719871"/>
                      <a:pt x="709805" y="762546"/>
                      <a:pt x="604520" y="762546"/>
                    </a:cubicBezTo>
                    <a:cubicBezTo>
                      <a:pt x="499234" y="762546"/>
                      <a:pt x="403916" y="719871"/>
                      <a:pt x="334919" y="650874"/>
                    </a:cubicBezTo>
                    <a:lnTo>
                      <a:pt x="300257" y="608863"/>
                    </a:lnTo>
                    <a:lnTo>
                      <a:pt x="292400" y="614160"/>
                    </a:lnTo>
                    <a:cubicBezTo>
                      <a:pt x="267219" y="624811"/>
                      <a:pt x="239534" y="630700"/>
                      <a:pt x="210474" y="630700"/>
                    </a:cubicBezTo>
                    <a:cubicBezTo>
                      <a:pt x="94232" y="630700"/>
                      <a:pt x="0" y="536468"/>
                      <a:pt x="0" y="420226"/>
                    </a:cubicBezTo>
                    <a:cubicBezTo>
                      <a:pt x="0" y="303984"/>
                      <a:pt x="94232" y="209752"/>
                      <a:pt x="210474" y="209752"/>
                    </a:cubicBezTo>
                    <a:cubicBezTo>
                      <a:pt x="225004" y="209752"/>
                      <a:pt x="239190" y="211225"/>
                      <a:pt x="252892" y="214028"/>
                    </a:cubicBezTo>
                    <a:lnTo>
                      <a:pt x="261913" y="216829"/>
                    </a:lnTo>
                    <a:lnTo>
                      <a:pt x="288362" y="168100"/>
                    </a:lnTo>
                    <a:cubicBezTo>
                      <a:pt x="356880" y="66680"/>
                      <a:pt x="472913" y="0"/>
                      <a:pt x="604520" y="0"/>
                    </a:cubicBezTo>
                    <a:close/>
                  </a:path>
                </a:pathLst>
              </a:custGeom>
              <a:solidFill>
                <a:srgbClr val="64B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8" name="手繪多邊形 57"/>
              <p:cNvSpPr/>
              <p:nvPr/>
            </p:nvSpPr>
            <p:spPr>
              <a:xfrm>
                <a:off x="3224178" y="2438576"/>
                <a:ext cx="3030456" cy="762546"/>
              </a:xfrm>
              <a:custGeom>
                <a:avLst/>
                <a:gdLst>
                  <a:gd name="connsiteX0" fmla="*/ 604520 w 3030456"/>
                  <a:gd name="connsiteY0" fmla="*/ 0 h 762546"/>
                  <a:gd name="connsiteX1" fmla="*/ 874121 w 3030456"/>
                  <a:gd name="connsiteY1" fmla="*/ 111672 h 762546"/>
                  <a:gd name="connsiteX2" fmla="*/ 894605 w 3030456"/>
                  <a:gd name="connsiteY2" fmla="*/ 136500 h 762546"/>
                  <a:gd name="connsiteX3" fmla="*/ 915090 w 3030456"/>
                  <a:gd name="connsiteY3" fmla="*/ 111672 h 762546"/>
                  <a:gd name="connsiteX4" fmla="*/ 1184691 w 3030456"/>
                  <a:gd name="connsiteY4" fmla="*/ 0 h 762546"/>
                  <a:gd name="connsiteX5" fmla="*/ 1454291 w 3030456"/>
                  <a:gd name="connsiteY5" fmla="*/ 111672 h 762546"/>
                  <a:gd name="connsiteX6" fmla="*/ 1474733 w 3030456"/>
                  <a:gd name="connsiteY6" fmla="*/ 136448 h 762546"/>
                  <a:gd name="connsiteX7" fmla="*/ 1495175 w 3030456"/>
                  <a:gd name="connsiteY7" fmla="*/ 111672 h 762546"/>
                  <a:gd name="connsiteX8" fmla="*/ 1764776 w 3030456"/>
                  <a:gd name="connsiteY8" fmla="*/ 0 h 762546"/>
                  <a:gd name="connsiteX9" fmla="*/ 2034376 w 3030456"/>
                  <a:gd name="connsiteY9" fmla="*/ 111672 h 762546"/>
                  <a:gd name="connsiteX10" fmla="*/ 2072709 w 3030456"/>
                  <a:gd name="connsiteY10" fmla="*/ 158131 h 762546"/>
                  <a:gd name="connsiteX11" fmla="*/ 2111041 w 3030456"/>
                  <a:gd name="connsiteY11" fmla="*/ 111672 h 762546"/>
                  <a:gd name="connsiteX12" fmla="*/ 2380642 w 3030456"/>
                  <a:gd name="connsiteY12" fmla="*/ 0 h 762546"/>
                  <a:gd name="connsiteX13" fmla="*/ 2696800 w 3030456"/>
                  <a:gd name="connsiteY13" fmla="*/ 168100 h 762546"/>
                  <a:gd name="connsiteX14" fmla="*/ 2730976 w 3030456"/>
                  <a:gd name="connsiteY14" fmla="*/ 231065 h 762546"/>
                  <a:gd name="connsiteX15" fmla="*/ 2738056 w 3030456"/>
                  <a:gd name="connsiteY15" fmla="*/ 226292 h 762546"/>
                  <a:gd name="connsiteX16" fmla="*/ 2819982 w 3030456"/>
                  <a:gd name="connsiteY16" fmla="*/ 209752 h 762546"/>
                  <a:gd name="connsiteX17" fmla="*/ 3030456 w 3030456"/>
                  <a:gd name="connsiteY17" fmla="*/ 420226 h 762546"/>
                  <a:gd name="connsiteX18" fmla="*/ 2819982 w 3030456"/>
                  <a:gd name="connsiteY18" fmla="*/ 630700 h 762546"/>
                  <a:gd name="connsiteX19" fmla="*/ 2738056 w 3030456"/>
                  <a:gd name="connsiteY19" fmla="*/ 614160 h 762546"/>
                  <a:gd name="connsiteX20" fmla="*/ 2700019 w 3030456"/>
                  <a:gd name="connsiteY20" fmla="*/ 588515 h 762546"/>
                  <a:gd name="connsiteX21" fmla="*/ 2696800 w 3030456"/>
                  <a:gd name="connsiteY21" fmla="*/ 594446 h 762546"/>
                  <a:gd name="connsiteX22" fmla="*/ 2380642 w 3030456"/>
                  <a:gd name="connsiteY22" fmla="*/ 762546 h 762546"/>
                  <a:gd name="connsiteX23" fmla="*/ 2111041 w 3030456"/>
                  <a:gd name="connsiteY23" fmla="*/ 650874 h 762546"/>
                  <a:gd name="connsiteX24" fmla="*/ 2072709 w 3030456"/>
                  <a:gd name="connsiteY24" fmla="*/ 604415 h 762546"/>
                  <a:gd name="connsiteX25" fmla="*/ 2034376 w 3030456"/>
                  <a:gd name="connsiteY25" fmla="*/ 650874 h 762546"/>
                  <a:gd name="connsiteX26" fmla="*/ 1764776 w 3030456"/>
                  <a:gd name="connsiteY26" fmla="*/ 762546 h 762546"/>
                  <a:gd name="connsiteX27" fmla="*/ 1495175 w 3030456"/>
                  <a:gd name="connsiteY27" fmla="*/ 650874 h 762546"/>
                  <a:gd name="connsiteX28" fmla="*/ 1474733 w 3030456"/>
                  <a:gd name="connsiteY28" fmla="*/ 626098 h 762546"/>
                  <a:gd name="connsiteX29" fmla="*/ 1454291 w 3030456"/>
                  <a:gd name="connsiteY29" fmla="*/ 650874 h 762546"/>
                  <a:gd name="connsiteX30" fmla="*/ 1184691 w 3030456"/>
                  <a:gd name="connsiteY30" fmla="*/ 762546 h 762546"/>
                  <a:gd name="connsiteX31" fmla="*/ 915090 w 3030456"/>
                  <a:gd name="connsiteY31" fmla="*/ 650874 h 762546"/>
                  <a:gd name="connsiteX32" fmla="*/ 894605 w 3030456"/>
                  <a:gd name="connsiteY32" fmla="*/ 626046 h 762546"/>
                  <a:gd name="connsiteX33" fmla="*/ 874121 w 3030456"/>
                  <a:gd name="connsiteY33" fmla="*/ 650874 h 762546"/>
                  <a:gd name="connsiteX34" fmla="*/ 604520 w 3030456"/>
                  <a:gd name="connsiteY34" fmla="*/ 762546 h 762546"/>
                  <a:gd name="connsiteX35" fmla="*/ 334919 w 3030456"/>
                  <a:gd name="connsiteY35" fmla="*/ 650874 h 762546"/>
                  <a:gd name="connsiteX36" fmla="*/ 300257 w 3030456"/>
                  <a:gd name="connsiteY36" fmla="*/ 608863 h 762546"/>
                  <a:gd name="connsiteX37" fmla="*/ 292400 w 3030456"/>
                  <a:gd name="connsiteY37" fmla="*/ 614160 h 762546"/>
                  <a:gd name="connsiteX38" fmla="*/ 210474 w 3030456"/>
                  <a:gd name="connsiteY38" fmla="*/ 630700 h 762546"/>
                  <a:gd name="connsiteX39" fmla="*/ 0 w 3030456"/>
                  <a:gd name="connsiteY39" fmla="*/ 420226 h 762546"/>
                  <a:gd name="connsiteX40" fmla="*/ 210474 w 3030456"/>
                  <a:gd name="connsiteY40" fmla="*/ 209752 h 762546"/>
                  <a:gd name="connsiteX41" fmla="*/ 252892 w 3030456"/>
                  <a:gd name="connsiteY41" fmla="*/ 214028 h 762546"/>
                  <a:gd name="connsiteX42" fmla="*/ 261913 w 3030456"/>
                  <a:gd name="connsiteY42" fmla="*/ 216829 h 762546"/>
                  <a:gd name="connsiteX43" fmla="*/ 288362 w 3030456"/>
                  <a:gd name="connsiteY43" fmla="*/ 168100 h 762546"/>
                  <a:gd name="connsiteX44" fmla="*/ 604520 w 3030456"/>
                  <a:gd name="connsiteY44" fmla="*/ 0 h 76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30456" h="762546">
                    <a:moveTo>
                      <a:pt x="604520" y="0"/>
                    </a:moveTo>
                    <a:cubicBezTo>
                      <a:pt x="709805" y="0"/>
                      <a:pt x="805124" y="42675"/>
                      <a:pt x="874121" y="111672"/>
                    </a:cubicBezTo>
                    <a:lnTo>
                      <a:pt x="894605" y="136500"/>
                    </a:lnTo>
                    <a:lnTo>
                      <a:pt x="915090" y="111672"/>
                    </a:lnTo>
                    <a:cubicBezTo>
                      <a:pt x="984087" y="42675"/>
                      <a:pt x="1079405" y="0"/>
                      <a:pt x="1184691" y="0"/>
                    </a:cubicBezTo>
                    <a:cubicBezTo>
                      <a:pt x="1289976" y="0"/>
                      <a:pt x="1385295" y="42675"/>
                      <a:pt x="1454291" y="111672"/>
                    </a:cubicBezTo>
                    <a:lnTo>
                      <a:pt x="1474733" y="136448"/>
                    </a:lnTo>
                    <a:lnTo>
                      <a:pt x="1495175" y="111672"/>
                    </a:lnTo>
                    <a:cubicBezTo>
                      <a:pt x="1564172" y="42675"/>
                      <a:pt x="1659490" y="0"/>
                      <a:pt x="1764776" y="0"/>
                    </a:cubicBezTo>
                    <a:cubicBezTo>
                      <a:pt x="1870061" y="0"/>
                      <a:pt x="1965380" y="42675"/>
                      <a:pt x="2034376" y="111672"/>
                    </a:cubicBezTo>
                    <a:lnTo>
                      <a:pt x="2072709" y="158131"/>
                    </a:lnTo>
                    <a:lnTo>
                      <a:pt x="2111041" y="111672"/>
                    </a:lnTo>
                    <a:cubicBezTo>
                      <a:pt x="2180038" y="42675"/>
                      <a:pt x="2275356" y="0"/>
                      <a:pt x="2380642" y="0"/>
                    </a:cubicBezTo>
                    <a:cubicBezTo>
                      <a:pt x="2512249" y="0"/>
                      <a:pt x="2628282" y="66680"/>
                      <a:pt x="2696800" y="168100"/>
                    </a:cubicBezTo>
                    <a:lnTo>
                      <a:pt x="2730976" y="231065"/>
                    </a:lnTo>
                    <a:lnTo>
                      <a:pt x="2738056" y="226292"/>
                    </a:lnTo>
                    <a:cubicBezTo>
                      <a:pt x="2763237" y="215642"/>
                      <a:pt x="2790922" y="209752"/>
                      <a:pt x="2819982" y="209752"/>
                    </a:cubicBezTo>
                    <a:cubicBezTo>
                      <a:pt x="2936224" y="209752"/>
                      <a:pt x="3030456" y="303984"/>
                      <a:pt x="3030456" y="420226"/>
                    </a:cubicBezTo>
                    <a:cubicBezTo>
                      <a:pt x="3030456" y="536468"/>
                      <a:pt x="2936224" y="630700"/>
                      <a:pt x="2819982" y="630700"/>
                    </a:cubicBezTo>
                    <a:cubicBezTo>
                      <a:pt x="2790922" y="630700"/>
                      <a:pt x="2763237" y="624811"/>
                      <a:pt x="2738056" y="614160"/>
                    </a:cubicBezTo>
                    <a:lnTo>
                      <a:pt x="2700019" y="588515"/>
                    </a:lnTo>
                    <a:lnTo>
                      <a:pt x="2696800" y="594446"/>
                    </a:lnTo>
                    <a:cubicBezTo>
                      <a:pt x="2628282" y="695866"/>
                      <a:pt x="2512249" y="762546"/>
                      <a:pt x="2380642" y="762546"/>
                    </a:cubicBezTo>
                    <a:cubicBezTo>
                      <a:pt x="2275356" y="762546"/>
                      <a:pt x="2180038" y="719871"/>
                      <a:pt x="2111041" y="650874"/>
                    </a:cubicBezTo>
                    <a:lnTo>
                      <a:pt x="2072709" y="604415"/>
                    </a:lnTo>
                    <a:lnTo>
                      <a:pt x="2034376" y="650874"/>
                    </a:lnTo>
                    <a:cubicBezTo>
                      <a:pt x="1965380" y="719871"/>
                      <a:pt x="1870061" y="762546"/>
                      <a:pt x="1764776" y="762546"/>
                    </a:cubicBezTo>
                    <a:cubicBezTo>
                      <a:pt x="1659490" y="762546"/>
                      <a:pt x="1564172" y="719871"/>
                      <a:pt x="1495175" y="650874"/>
                    </a:cubicBezTo>
                    <a:lnTo>
                      <a:pt x="1474733" y="626098"/>
                    </a:lnTo>
                    <a:lnTo>
                      <a:pt x="1454291" y="650874"/>
                    </a:lnTo>
                    <a:cubicBezTo>
                      <a:pt x="1385295" y="719871"/>
                      <a:pt x="1289976" y="762546"/>
                      <a:pt x="1184691" y="762546"/>
                    </a:cubicBezTo>
                    <a:cubicBezTo>
                      <a:pt x="1079405" y="762546"/>
                      <a:pt x="984087" y="719871"/>
                      <a:pt x="915090" y="650874"/>
                    </a:cubicBezTo>
                    <a:lnTo>
                      <a:pt x="894605" y="626046"/>
                    </a:lnTo>
                    <a:lnTo>
                      <a:pt x="874121" y="650874"/>
                    </a:lnTo>
                    <a:cubicBezTo>
                      <a:pt x="805124" y="719871"/>
                      <a:pt x="709805" y="762546"/>
                      <a:pt x="604520" y="762546"/>
                    </a:cubicBezTo>
                    <a:cubicBezTo>
                      <a:pt x="499234" y="762546"/>
                      <a:pt x="403916" y="719871"/>
                      <a:pt x="334919" y="650874"/>
                    </a:cubicBezTo>
                    <a:lnTo>
                      <a:pt x="300257" y="608863"/>
                    </a:lnTo>
                    <a:lnTo>
                      <a:pt x="292400" y="614160"/>
                    </a:lnTo>
                    <a:cubicBezTo>
                      <a:pt x="267219" y="624811"/>
                      <a:pt x="239534" y="630700"/>
                      <a:pt x="210474" y="630700"/>
                    </a:cubicBezTo>
                    <a:cubicBezTo>
                      <a:pt x="94232" y="630700"/>
                      <a:pt x="0" y="536468"/>
                      <a:pt x="0" y="420226"/>
                    </a:cubicBezTo>
                    <a:cubicBezTo>
                      <a:pt x="0" y="303984"/>
                      <a:pt x="94232" y="209752"/>
                      <a:pt x="210474" y="209752"/>
                    </a:cubicBezTo>
                    <a:cubicBezTo>
                      <a:pt x="225004" y="209752"/>
                      <a:pt x="239190" y="211225"/>
                      <a:pt x="252892" y="214028"/>
                    </a:cubicBezTo>
                    <a:lnTo>
                      <a:pt x="261913" y="216829"/>
                    </a:lnTo>
                    <a:lnTo>
                      <a:pt x="288362" y="168100"/>
                    </a:lnTo>
                    <a:cubicBezTo>
                      <a:pt x="356880" y="66680"/>
                      <a:pt x="472913" y="0"/>
                      <a:pt x="604520" y="0"/>
                    </a:cubicBezTo>
                    <a:close/>
                  </a:path>
                </a:pathLst>
              </a:cu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18" name="圓角矩形 17"/>
            <p:cNvSpPr/>
            <p:nvPr/>
          </p:nvSpPr>
          <p:spPr>
            <a:xfrm>
              <a:off x="3684525" y="2464692"/>
              <a:ext cx="2570459" cy="5004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lumMod val="95000"/>
                    </a:schemeClr>
                  </a:solidFill>
                  <a:latin typeface="Microsoft JhengHei" charset="-120"/>
                  <a:ea typeface="Microsoft JhengHei" charset="-120"/>
                  <a:cs typeface="Microsoft JhengHei" charset="-120"/>
                </a:rPr>
                <a:t>自我與生涯發展</a:t>
              </a:r>
            </a:p>
          </p:txBody>
        </p:sp>
      </p:grpSp>
      <p:grpSp>
        <p:nvGrpSpPr>
          <p:cNvPr id="6" name="群組 5"/>
          <p:cNvGrpSpPr/>
          <p:nvPr/>
        </p:nvGrpSpPr>
        <p:grpSpPr>
          <a:xfrm>
            <a:off x="5790614" y="5206793"/>
            <a:ext cx="3085037" cy="1088811"/>
            <a:chOff x="5790614" y="5206793"/>
            <a:chExt cx="3085037" cy="1088811"/>
          </a:xfrm>
        </p:grpSpPr>
        <p:grpSp>
          <p:nvGrpSpPr>
            <p:cNvPr id="65" name="群組 64"/>
            <p:cNvGrpSpPr/>
            <p:nvPr/>
          </p:nvGrpSpPr>
          <p:grpSpPr>
            <a:xfrm>
              <a:off x="5790614" y="5356531"/>
              <a:ext cx="3085037" cy="819232"/>
              <a:chOff x="3224178" y="2438576"/>
              <a:chExt cx="3085037" cy="819232"/>
            </a:xfrm>
          </p:grpSpPr>
          <p:sp>
            <p:nvSpPr>
              <p:cNvPr id="66" name="手繪多邊形 65"/>
              <p:cNvSpPr/>
              <p:nvPr/>
            </p:nvSpPr>
            <p:spPr>
              <a:xfrm>
                <a:off x="3278759" y="2495262"/>
                <a:ext cx="3030456" cy="762546"/>
              </a:xfrm>
              <a:custGeom>
                <a:avLst/>
                <a:gdLst>
                  <a:gd name="connsiteX0" fmla="*/ 604520 w 3030456"/>
                  <a:gd name="connsiteY0" fmla="*/ 0 h 762546"/>
                  <a:gd name="connsiteX1" fmla="*/ 874121 w 3030456"/>
                  <a:gd name="connsiteY1" fmla="*/ 111672 h 762546"/>
                  <a:gd name="connsiteX2" fmla="*/ 894605 w 3030456"/>
                  <a:gd name="connsiteY2" fmla="*/ 136500 h 762546"/>
                  <a:gd name="connsiteX3" fmla="*/ 915090 w 3030456"/>
                  <a:gd name="connsiteY3" fmla="*/ 111672 h 762546"/>
                  <a:gd name="connsiteX4" fmla="*/ 1184691 w 3030456"/>
                  <a:gd name="connsiteY4" fmla="*/ 0 h 762546"/>
                  <a:gd name="connsiteX5" fmla="*/ 1454291 w 3030456"/>
                  <a:gd name="connsiteY5" fmla="*/ 111672 h 762546"/>
                  <a:gd name="connsiteX6" fmla="*/ 1474733 w 3030456"/>
                  <a:gd name="connsiteY6" fmla="*/ 136448 h 762546"/>
                  <a:gd name="connsiteX7" fmla="*/ 1495175 w 3030456"/>
                  <a:gd name="connsiteY7" fmla="*/ 111672 h 762546"/>
                  <a:gd name="connsiteX8" fmla="*/ 1764776 w 3030456"/>
                  <a:gd name="connsiteY8" fmla="*/ 0 h 762546"/>
                  <a:gd name="connsiteX9" fmla="*/ 2034376 w 3030456"/>
                  <a:gd name="connsiteY9" fmla="*/ 111672 h 762546"/>
                  <a:gd name="connsiteX10" fmla="*/ 2072709 w 3030456"/>
                  <a:gd name="connsiteY10" fmla="*/ 158131 h 762546"/>
                  <a:gd name="connsiteX11" fmla="*/ 2111041 w 3030456"/>
                  <a:gd name="connsiteY11" fmla="*/ 111672 h 762546"/>
                  <a:gd name="connsiteX12" fmla="*/ 2380642 w 3030456"/>
                  <a:gd name="connsiteY12" fmla="*/ 0 h 762546"/>
                  <a:gd name="connsiteX13" fmla="*/ 2696800 w 3030456"/>
                  <a:gd name="connsiteY13" fmla="*/ 168100 h 762546"/>
                  <a:gd name="connsiteX14" fmla="*/ 2730976 w 3030456"/>
                  <a:gd name="connsiteY14" fmla="*/ 231065 h 762546"/>
                  <a:gd name="connsiteX15" fmla="*/ 2738056 w 3030456"/>
                  <a:gd name="connsiteY15" fmla="*/ 226292 h 762546"/>
                  <a:gd name="connsiteX16" fmla="*/ 2819982 w 3030456"/>
                  <a:gd name="connsiteY16" fmla="*/ 209752 h 762546"/>
                  <a:gd name="connsiteX17" fmla="*/ 3030456 w 3030456"/>
                  <a:gd name="connsiteY17" fmla="*/ 420226 h 762546"/>
                  <a:gd name="connsiteX18" fmla="*/ 2819982 w 3030456"/>
                  <a:gd name="connsiteY18" fmla="*/ 630700 h 762546"/>
                  <a:gd name="connsiteX19" fmla="*/ 2738056 w 3030456"/>
                  <a:gd name="connsiteY19" fmla="*/ 614160 h 762546"/>
                  <a:gd name="connsiteX20" fmla="*/ 2700019 w 3030456"/>
                  <a:gd name="connsiteY20" fmla="*/ 588515 h 762546"/>
                  <a:gd name="connsiteX21" fmla="*/ 2696800 w 3030456"/>
                  <a:gd name="connsiteY21" fmla="*/ 594446 h 762546"/>
                  <a:gd name="connsiteX22" fmla="*/ 2380642 w 3030456"/>
                  <a:gd name="connsiteY22" fmla="*/ 762546 h 762546"/>
                  <a:gd name="connsiteX23" fmla="*/ 2111041 w 3030456"/>
                  <a:gd name="connsiteY23" fmla="*/ 650874 h 762546"/>
                  <a:gd name="connsiteX24" fmla="*/ 2072709 w 3030456"/>
                  <a:gd name="connsiteY24" fmla="*/ 604415 h 762546"/>
                  <a:gd name="connsiteX25" fmla="*/ 2034376 w 3030456"/>
                  <a:gd name="connsiteY25" fmla="*/ 650874 h 762546"/>
                  <a:gd name="connsiteX26" fmla="*/ 1764776 w 3030456"/>
                  <a:gd name="connsiteY26" fmla="*/ 762546 h 762546"/>
                  <a:gd name="connsiteX27" fmla="*/ 1495175 w 3030456"/>
                  <a:gd name="connsiteY27" fmla="*/ 650874 h 762546"/>
                  <a:gd name="connsiteX28" fmla="*/ 1474733 w 3030456"/>
                  <a:gd name="connsiteY28" fmla="*/ 626098 h 762546"/>
                  <a:gd name="connsiteX29" fmla="*/ 1454291 w 3030456"/>
                  <a:gd name="connsiteY29" fmla="*/ 650874 h 762546"/>
                  <a:gd name="connsiteX30" fmla="*/ 1184691 w 3030456"/>
                  <a:gd name="connsiteY30" fmla="*/ 762546 h 762546"/>
                  <a:gd name="connsiteX31" fmla="*/ 915090 w 3030456"/>
                  <a:gd name="connsiteY31" fmla="*/ 650874 h 762546"/>
                  <a:gd name="connsiteX32" fmla="*/ 894605 w 3030456"/>
                  <a:gd name="connsiteY32" fmla="*/ 626046 h 762546"/>
                  <a:gd name="connsiteX33" fmla="*/ 874121 w 3030456"/>
                  <a:gd name="connsiteY33" fmla="*/ 650874 h 762546"/>
                  <a:gd name="connsiteX34" fmla="*/ 604520 w 3030456"/>
                  <a:gd name="connsiteY34" fmla="*/ 762546 h 762546"/>
                  <a:gd name="connsiteX35" fmla="*/ 334919 w 3030456"/>
                  <a:gd name="connsiteY35" fmla="*/ 650874 h 762546"/>
                  <a:gd name="connsiteX36" fmla="*/ 300257 w 3030456"/>
                  <a:gd name="connsiteY36" fmla="*/ 608863 h 762546"/>
                  <a:gd name="connsiteX37" fmla="*/ 292400 w 3030456"/>
                  <a:gd name="connsiteY37" fmla="*/ 614160 h 762546"/>
                  <a:gd name="connsiteX38" fmla="*/ 210474 w 3030456"/>
                  <a:gd name="connsiteY38" fmla="*/ 630700 h 762546"/>
                  <a:gd name="connsiteX39" fmla="*/ 0 w 3030456"/>
                  <a:gd name="connsiteY39" fmla="*/ 420226 h 762546"/>
                  <a:gd name="connsiteX40" fmla="*/ 210474 w 3030456"/>
                  <a:gd name="connsiteY40" fmla="*/ 209752 h 762546"/>
                  <a:gd name="connsiteX41" fmla="*/ 252892 w 3030456"/>
                  <a:gd name="connsiteY41" fmla="*/ 214028 h 762546"/>
                  <a:gd name="connsiteX42" fmla="*/ 261913 w 3030456"/>
                  <a:gd name="connsiteY42" fmla="*/ 216829 h 762546"/>
                  <a:gd name="connsiteX43" fmla="*/ 288362 w 3030456"/>
                  <a:gd name="connsiteY43" fmla="*/ 168100 h 762546"/>
                  <a:gd name="connsiteX44" fmla="*/ 604520 w 3030456"/>
                  <a:gd name="connsiteY44" fmla="*/ 0 h 76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30456" h="762546">
                    <a:moveTo>
                      <a:pt x="604520" y="0"/>
                    </a:moveTo>
                    <a:cubicBezTo>
                      <a:pt x="709805" y="0"/>
                      <a:pt x="805124" y="42675"/>
                      <a:pt x="874121" y="111672"/>
                    </a:cubicBezTo>
                    <a:lnTo>
                      <a:pt x="894605" y="136500"/>
                    </a:lnTo>
                    <a:lnTo>
                      <a:pt x="915090" y="111672"/>
                    </a:lnTo>
                    <a:cubicBezTo>
                      <a:pt x="984087" y="42675"/>
                      <a:pt x="1079405" y="0"/>
                      <a:pt x="1184691" y="0"/>
                    </a:cubicBezTo>
                    <a:cubicBezTo>
                      <a:pt x="1289976" y="0"/>
                      <a:pt x="1385295" y="42675"/>
                      <a:pt x="1454291" y="111672"/>
                    </a:cubicBezTo>
                    <a:lnTo>
                      <a:pt x="1474733" y="136448"/>
                    </a:lnTo>
                    <a:lnTo>
                      <a:pt x="1495175" y="111672"/>
                    </a:lnTo>
                    <a:cubicBezTo>
                      <a:pt x="1564172" y="42675"/>
                      <a:pt x="1659490" y="0"/>
                      <a:pt x="1764776" y="0"/>
                    </a:cubicBezTo>
                    <a:cubicBezTo>
                      <a:pt x="1870061" y="0"/>
                      <a:pt x="1965380" y="42675"/>
                      <a:pt x="2034376" y="111672"/>
                    </a:cubicBezTo>
                    <a:lnTo>
                      <a:pt x="2072709" y="158131"/>
                    </a:lnTo>
                    <a:lnTo>
                      <a:pt x="2111041" y="111672"/>
                    </a:lnTo>
                    <a:cubicBezTo>
                      <a:pt x="2180038" y="42675"/>
                      <a:pt x="2275356" y="0"/>
                      <a:pt x="2380642" y="0"/>
                    </a:cubicBezTo>
                    <a:cubicBezTo>
                      <a:pt x="2512249" y="0"/>
                      <a:pt x="2628282" y="66680"/>
                      <a:pt x="2696800" y="168100"/>
                    </a:cubicBezTo>
                    <a:lnTo>
                      <a:pt x="2730976" y="231065"/>
                    </a:lnTo>
                    <a:lnTo>
                      <a:pt x="2738056" y="226292"/>
                    </a:lnTo>
                    <a:cubicBezTo>
                      <a:pt x="2763237" y="215642"/>
                      <a:pt x="2790922" y="209752"/>
                      <a:pt x="2819982" y="209752"/>
                    </a:cubicBezTo>
                    <a:cubicBezTo>
                      <a:pt x="2936224" y="209752"/>
                      <a:pt x="3030456" y="303984"/>
                      <a:pt x="3030456" y="420226"/>
                    </a:cubicBezTo>
                    <a:cubicBezTo>
                      <a:pt x="3030456" y="536468"/>
                      <a:pt x="2936224" y="630700"/>
                      <a:pt x="2819982" y="630700"/>
                    </a:cubicBezTo>
                    <a:cubicBezTo>
                      <a:pt x="2790922" y="630700"/>
                      <a:pt x="2763237" y="624811"/>
                      <a:pt x="2738056" y="614160"/>
                    </a:cubicBezTo>
                    <a:lnTo>
                      <a:pt x="2700019" y="588515"/>
                    </a:lnTo>
                    <a:lnTo>
                      <a:pt x="2696800" y="594446"/>
                    </a:lnTo>
                    <a:cubicBezTo>
                      <a:pt x="2628282" y="695866"/>
                      <a:pt x="2512249" y="762546"/>
                      <a:pt x="2380642" y="762546"/>
                    </a:cubicBezTo>
                    <a:cubicBezTo>
                      <a:pt x="2275356" y="762546"/>
                      <a:pt x="2180038" y="719871"/>
                      <a:pt x="2111041" y="650874"/>
                    </a:cubicBezTo>
                    <a:lnTo>
                      <a:pt x="2072709" y="604415"/>
                    </a:lnTo>
                    <a:lnTo>
                      <a:pt x="2034376" y="650874"/>
                    </a:lnTo>
                    <a:cubicBezTo>
                      <a:pt x="1965380" y="719871"/>
                      <a:pt x="1870061" y="762546"/>
                      <a:pt x="1764776" y="762546"/>
                    </a:cubicBezTo>
                    <a:cubicBezTo>
                      <a:pt x="1659490" y="762546"/>
                      <a:pt x="1564172" y="719871"/>
                      <a:pt x="1495175" y="650874"/>
                    </a:cubicBezTo>
                    <a:lnTo>
                      <a:pt x="1474733" y="626098"/>
                    </a:lnTo>
                    <a:lnTo>
                      <a:pt x="1454291" y="650874"/>
                    </a:lnTo>
                    <a:cubicBezTo>
                      <a:pt x="1385295" y="719871"/>
                      <a:pt x="1289976" y="762546"/>
                      <a:pt x="1184691" y="762546"/>
                    </a:cubicBezTo>
                    <a:cubicBezTo>
                      <a:pt x="1079405" y="762546"/>
                      <a:pt x="984087" y="719871"/>
                      <a:pt x="915090" y="650874"/>
                    </a:cubicBezTo>
                    <a:lnTo>
                      <a:pt x="894605" y="626046"/>
                    </a:lnTo>
                    <a:lnTo>
                      <a:pt x="874121" y="650874"/>
                    </a:lnTo>
                    <a:cubicBezTo>
                      <a:pt x="805124" y="719871"/>
                      <a:pt x="709805" y="762546"/>
                      <a:pt x="604520" y="762546"/>
                    </a:cubicBezTo>
                    <a:cubicBezTo>
                      <a:pt x="499234" y="762546"/>
                      <a:pt x="403916" y="719871"/>
                      <a:pt x="334919" y="650874"/>
                    </a:cubicBezTo>
                    <a:lnTo>
                      <a:pt x="300257" y="608863"/>
                    </a:lnTo>
                    <a:lnTo>
                      <a:pt x="292400" y="614160"/>
                    </a:lnTo>
                    <a:cubicBezTo>
                      <a:pt x="267219" y="624811"/>
                      <a:pt x="239534" y="630700"/>
                      <a:pt x="210474" y="630700"/>
                    </a:cubicBezTo>
                    <a:cubicBezTo>
                      <a:pt x="94232" y="630700"/>
                      <a:pt x="0" y="536468"/>
                      <a:pt x="0" y="420226"/>
                    </a:cubicBezTo>
                    <a:cubicBezTo>
                      <a:pt x="0" y="303984"/>
                      <a:pt x="94232" y="209752"/>
                      <a:pt x="210474" y="209752"/>
                    </a:cubicBezTo>
                    <a:cubicBezTo>
                      <a:pt x="225004" y="209752"/>
                      <a:pt x="239190" y="211225"/>
                      <a:pt x="252892" y="214028"/>
                    </a:cubicBezTo>
                    <a:lnTo>
                      <a:pt x="261913" y="216829"/>
                    </a:lnTo>
                    <a:lnTo>
                      <a:pt x="288362" y="168100"/>
                    </a:lnTo>
                    <a:cubicBezTo>
                      <a:pt x="356880" y="66680"/>
                      <a:pt x="472913" y="0"/>
                      <a:pt x="604520"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7" name="手繪多邊形 66"/>
              <p:cNvSpPr/>
              <p:nvPr/>
            </p:nvSpPr>
            <p:spPr>
              <a:xfrm>
                <a:off x="3224178" y="2438576"/>
                <a:ext cx="3030456" cy="762546"/>
              </a:xfrm>
              <a:custGeom>
                <a:avLst/>
                <a:gdLst>
                  <a:gd name="connsiteX0" fmla="*/ 604520 w 3030456"/>
                  <a:gd name="connsiteY0" fmla="*/ 0 h 762546"/>
                  <a:gd name="connsiteX1" fmla="*/ 874121 w 3030456"/>
                  <a:gd name="connsiteY1" fmla="*/ 111672 h 762546"/>
                  <a:gd name="connsiteX2" fmla="*/ 894605 w 3030456"/>
                  <a:gd name="connsiteY2" fmla="*/ 136500 h 762546"/>
                  <a:gd name="connsiteX3" fmla="*/ 915090 w 3030456"/>
                  <a:gd name="connsiteY3" fmla="*/ 111672 h 762546"/>
                  <a:gd name="connsiteX4" fmla="*/ 1184691 w 3030456"/>
                  <a:gd name="connsiteY4" fmla="*/ 0 h 762546"/>
                  <a:gd name="connsiteX5" fmla="*/ 1454291 w 3030456"/>
                  <a:gd name="connsiteY5" fmla="*/ 111672 h 762546"/>
                  <a:gd name="connsiteX6" fmla="*/ 1474733 w 3030456"/>
                  <a:gd name="connsiteY6" fmla="*/ 136448 h 762546"/>
                  <a:gd name="connsiteX7" fmla="*/ 1495175 w 3030456"/>
                  <a:gd name="connsiteY7" fmla="*/ 111672 h 762546"/>
                  <a:gd name="connsiteX8" fmla="*/ 1764776 w 3030456"/>
                  <a:gd name="connsiteY8" fmla="*/ 0 h 762546"/>
                  <a:gd name="connsiteX9" fmla="*/ 2034376 w 3030456"/>
                  <a:gd name="connsiteY9" fmla="*/ 111672 h 762546"/>
                  <a:gd name="connsiteX10" fmla="*/ 2072709 w 3030456"/>
                  <a:gd name="connsiteY10" fmla="*/ 158131 h 762546"/>
                  <a:gd name="connsiteX11" fmla="*/ 2111041 w 3030456"/>
                  <a:gd name="connsiteY11" fmla="*/ 111672 h 762546"/>
                  <a:gd name="connsiteX12" fmla="*/ 2380642 w 3030456"/>
                  <a:gd name="connsiteY12" fmla="*/ 0 h 762546"/>
                  <a:gd name="connsiteX13" fmla="*/ 2696800 w 3030456"/>
                  <a:gd name="connsiteY13" fmla="*/ 168100 h 762546"/>
                  <a:gd name="connsiteX14" fmla="*/ 2730976 w 3030456"/>
                  <a:gd name="connsiteY14" fmla="*/ 231065 h 762546"/>
                  <a:gd name="connsiteX15" fmla="*/ 2738056 w 3030456"/>
                  <a:gd name="connsiteY15" fmla="*/ 226292 h 762546"/>
                  <a:gd name="connsiteX16" fmla="*/ 2819982 w 3030456"/>
                  <a:gd name="connsiteY16" fmla="*/ 209752 h 762546"/>
                  <a:gd name="connsiteX17" fmla="*/ 3030456 w 3030456"/>
                  <a:gd name="connsiteY17" fmla="*/ 420226 h 762546"/>
                  <a:gd name="connsiteX18" fmla="*/ 2819982 w 3030456"/>
                  <a:gd name="connsiteY18" fmla="*/ 630700 h 762546"/>
                  <a:gd name="connsiteX19" fmla="*/ 2738056 w 3030456"/>
                  <a:gd name="connsiteY19" fmla="*/ 614160 h 762546"/>
                  <a:gd name="connsiteX20" fmla="*/ 2700019 w 3030456"/>
                  <a:gd name="connsiteY20" fmla="*/ 588515 h 762546"/>
                  <a:gd name="connsiteX21" fmla="*/ 2696800 w 3030456"/>
                  <a:gd name="connsiteY21" fmla="*/ 594446 h 762546"/>
                  <a:gd name="connsiteX22" fmla="*/ 2380642 w 3030456"/>
                  <a:gd name="connsiteY22" fmla="*/ 762546 h 762546"/>
                  <a:gd name="connsiteX23" fmla="*/ 2111041 w 3030456"/>
                  <a:gd name="connsiteY23" fmla="*/ 650874 h 762546"/>
                  <a:gd name="connsiteX24" fmla="*/ 2072709 w 3030456"/>
                  <a:gd name="connsiteY24" fmla="*/ 604415 h 762546"/>
                  <a:gd name="connsiteX25" fmla="*/ 2034376 w 3030456"/>
                  <a:gd name="connsiteY25" fmla="*/ 650874 h 762546"/>
                  <a:gd name="connsiteX26" fmla="*/ 1764776 w 3030456"/>
                  <a:gd name="connsiteY26" fmla="*/ 762546 h 762546"/>
                  <a:gd name="connsiteX27" fmla="*/ 1495175 w 3030456"/>
                  <a:gd name="connsiteY27" fmla="*/ 650874 h 762546"/>
                  <a:gd name="connsiteX28" fmla="*/ 1474733 w 3030456"/>
                  <a:gd name="connsiteY28" fmla="*/ 626098 h 762546"/>
                  <a:gd name="connsiteX29" fmla="*/ 1454291 w 3030456"/>
                  <a:gd name="connsiteY29" fmla="*/ 650874 h 762546"/>
                  <a:gd name="connsiteX30" fmla="*/ 1184691 w 3030456"/>
                  <a:gd name="connsiteY30" fmla="*/ 762546 h 762546"/>
                  <a:gd name="connsiteX31" fmla="*/ 915090 w 3030456"/>
                  <a:gd name="connsiteY31" fmla="*/ 650874 h 762546"/>
                  <a:gd name="connsiteX32" fmla="*/ 894605 w 3030456"/>
                  <a:gd name="connsiteY32" fmla="*/ 626046 h 762546"/>
                  <a:gd name="connsiteX33" fmla="*/ 874121 w 3030456"/>
                  <a:gd name="connsiteY33" fmla="*/ 650874 h 762546"/>
                  <a:gd name="connsiteX34" fmla="*/ 604520 w 3030456"/>
                  <a:gd name="connsiteY34" fmla="*/ 762546 h 762546"/>
                  <a:gd name="connsiteX35" fmla="*/ 334919 w 3030456"/>
                  <a:gd name="connsiteY35" fmla="*/ 650874 h 762546"/>
                  <a:gd name="connsiteX36" fmla="*/ 300257 w 3030456"/>
                  <a:gd name="connsiteY36" fmla="*/ 608863 h 762546"/>
                  <a:gd name="connsiteX37" fmla="*/ 292400 w 3030456"/>
                  <a:gd name="connsiteY37" fmla="*/ 614160 h 762546"/>
                  <a:gd name="connsiteX38" fmla="*/ 210474 w 3030456"/>
                  <a:gd name="connsiteY38" fmla="*/ 630700 h 762546"/>
                  <a:gd name="connsiteX39" fmla="*/ 0 w 3030456"/>
                  <a:gd name="connsiteY39" fmla="*/ 420226 h 762546"/>
                  <a:gd name="connsiteX40" fmla="*/ 210474 w 3030456"/>
                  <a:gd name="connsiteY40" fmla="*/ 209752 h 762546"/>
                  <a:gd name="connsiteX41" fmla="*/ 252892 w 3030456"/>
                  <a:gd name="connsiteY41" fmla="*/ 214028 h 762546"/>
                  <a:gd name="connsiteX42" fmla="*/ 261913 w 3030456"/>
                  <a:gd name="connsiteY42" fmla="*/ 216829 h 762546"/>
                  <a:gd name="connsiteX43" fmla="*/ 288362 w 3030456"/>
                  <a:gd name="connsiteY43" fmla="*/ 168100 h 762546"/>
                  <a:gd name="connsiteX44" fmla="*/ 604520 w 3030456"/>
                  <a:gd name="connsiteY44" fmla="*/ 0 h 76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30456" h="762546">
                    <a:moveTo>
                      <a:pt x="604520" y="0"/>
                    </a:moveTo>
                    <a:cubicBezTo>
                      <a:pt x="709805" y="0"/>
                      <a:pt x="805124" y="42675"/>
                      <a:pt x="874121" y="111672"/>
                    </a:cubicBezTo>
                    <a:lnTo>
                      <a:pt x="894605" y="136500"/>
                    </a:lnTo>
                    <a:lnTo>
                      <a:pt x="915090" y="111672"/>
                    </a:lnTo>
                    <a:cubicBezTo>
                      <a:pt x="984087" y="42675"/>
                      <a:pt x="1079405" y="0"/>
                      <a:pt x="1184691" y="0"/>
                    </a:cubicBezTo>
                    <a:cubicBezTo>
                      <a:pt x="1289976" y="0"/>
                      <a:pt x="1385295" y="42675"/>
                      <a:pt x="1454291" y="111672"/>
                    </a:cubicBezTo>
                    <a:lnTo>
                      <a:pt x="1474733" y="136448"/>
                    </a:lnTo>
                    <a:lnTo>
                      <a:pt x="1495175" y="111672"/>
                    </a:lnTo>
                    <a:cubicBezTo>
                      <a:pt x="1564172" y="42675"/>
                      <a:pt x="1659490" y="0"/>
                      <a:pt x="1764776" y="0"/>
                    </a:cubicBezTo>
                    <a:cubicBezTo>
                      <a:pt x="1870061" y="0"/>
                      <a:pt x="1965380" y="42675"/>
                      <a:pt x="2034376" y="111672"/>
                    </a:cubicBezTo>
                    <a:lnTo>
                      <a:pt x="2072709" y="158131"/>
                    </a:lnTo>
                    <a:lnTo>
                      <a:pt x="2111041" y="111672"/>
                    </a:lnTo>
                    <a:cubicBezTo>
                      <a:pt x="2180038" y="42675"/>
                      <a:pt x="2275356" y="0"/>
                      <a:pt x="2380642" y="0"/>
                    </a:cubicBezTo>
                    <a:cubicBezTo>
                      <a:pt x="2512249" y="0"/>
                      <a:pt x="2628282" y="66680"/>
                      <a:pt x="2696800" y="168100"/>
                    </a:cubicBezTo>
                    <a:lnTo>
                      <a:pt x="2730976" y="231065"/>
                    </a:lnTo>
                    <a:lnTo>
                      <a:pt x="2738056" y="226292"/>
                    </a:lnTo>
                    <a:cubicBezTo>
                      <a:pt x="2763237" y="215642"/>
                      <a:pt x="2790922" y="209752"/>
                      <a:pt x="2819982" y="209752"/>
                    </a:cubicBezTo>
                    <a:cubicBezTo>
                      <a:pt x="2936224" y="209752"/>
                      <a:pt x="3030456" y="303984"/>
                      <a:pt x="3030456" y="420226"/>
                    </a:cubicBezTo>
                    <a:cubicBezTo>
                      <a:pt x="3030456" y="536468"/>
                      <a:pt x="2936224" y="630700"/>
                      <a:pt x="2819982" y="630700"/>
                    </a:cubicBezTo>
                    <a:cubicBezTo>
                      <a:pt x="2790922" y="630700"/>
                      <a:pt x="2763237" y="624811"/>
                      <a:pt x="2738056" y="614160"/>
                    </a:cubicBezTo>
                    <a:lnTo>
                      <a:pt x="2700019" y="588515"/>
                    </a:lnTo>
                    <a:lnTo>
                      <a:pt x="2696800" y="594446"/>
                    </a:lnTo>
                    <a:cubicBezTo>
                      <a:pt x="2628282" y="695866"/>
                      <a:pt x="2512249" y="762546"/>
                      <a:pt x="2380642" y="762546"/>
                    </a:cubicBezTo>
                    <a:cubicBezTo>
                      <a:pt x="2275356" y="762546"/>
                      <a:pt x="2180038" y="719871"/>
                      <a:pt x="2111041" y="650874"/>
                    </a:cubicBezTo>
                    <a:lnTo>
                      <a:pt x="2072709" y="604415"/>
                    </a:lnTo>
                    <a:lnTo>
                      <a:pt x="2034376" y="650874"/>
                    </a:lnTo>
                    <a:cubicBezTo>
                      <a:pt x="1965380" y="719871"/>
                      <a:pt x="1870061" y="762546"/>
                      <a:pt x="1764776" y="762546"/>
                    </a:cubicBezTo>
                    <a:cubicBezTo>
                      <a:pt x="1659490" y="762546"/>
                      <a:pt x="1564172" y="719871"/>
                      <a:pt x="1495175" y="650874"/>
                    </a:cubicBezTo>
                    <a:lnTo>
                      <a:pt x="1474733" y="626098"/>
                    </a:lnTo>
                    <a:lnTo>
                      <a:pt x="1454291" y="650874"/>
                    </a:lnTo>
                    <a:cubicBezTo>
                      <a:pt x="1385295" y="719871"/>
                      <a:pt x="1289976" y="762546"/>
                      <a:pt x="1184691" y="762546"/>
                    </a:cubicBezTo>
                    <a:cubicBezTo>
                      <a:pt x="1079405" y="762546"/>
                      <a:pt x="984087" y="719871"/>
                      <a:pt x="915090" y="650874"/>
                    </a:cubicBezTo>
                    <a:lnTo>
                      <a:pt x="894605" y="626046"/>
                    </a:lnTo>
                    <a:lnTo>
                      <a:pt x="874121" y="650874"/>
                    </a:lnTo>
                    <a:cubicBezTo>
                      <a:pt x="805124" y="719871"/>
                      <a:pt x="709805" y="762546"/>
                      <a:pt x="604520" y="762546"/>
                    </a:cubicBezTo>
                    <a:cubicBezTo>
                      <a:pt x="499234" y="762546"/>
                      <a:pt x="403916" y="719871"/>
                      <a:pt x="334919" y="650874"/>
                    </a:cubicBezTo>
                    <a:lnTo>
                      <a:pt x="300257" y="608863"/>
                    </a:lnTo>
                    <a:lnTo>
                      <a:pt x="292400" y="614160"/>
                    </a:lnTo>
                    <a:cubicBezTo>
                      <a:pt x="267219" y="624811"/>
                      <a:pt x="239534" y="630700"/>
                      <a:pt x="210474" y="630700"/>
                    </a:cubicBezTo>
                    <a:cubicBezTo>
                      <a:pt x="94232" y="630700"/>
                      <a:pt x="0" y="536468"/>
                      <a:pt x="0" y="420226"/>
                    </a:cubicBezTo>
                    <a:cubicBezTo>
                      <a:pt x="0" y="303984"/>
                      <a:pt x="94232" y="209752"/>
                      <a:pt x="210474" y="209752"/>
                    </a:cubicBezTo>
                    <a:cubicBezTo>
                      <a:pt x="225004" y="209752"/>
                      <a:pt x="239190" y="211225"/>
                      <a:pt x="252892" y="214028"/>
                    </a:cubicBezTo>
                    <a:lnTo>
                      <a:pt x="261913" y="216829"/>
                    </a:lnTo>
                    <a:lnTo>
                      <a:pt x="288362" y="168100"/>
                    </a:lnTo>
                    <a:cubicBezTo>
                      <a:pt x="356880" y="66680"/>
                      <a:pt x="472913" y="0"/>
                      <a:pt x="604520" y="0"/>
                    </a:cubicBezTo>
                    <a:close/>
                  </a:path>
                </a:pathLst>
              </a:cu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19" name="圓角矩形 18"/>
            <p:cNvSpPr/>
            <p:nvPr/>
          </p:nvSpPr>
          <p:spPr>
            <a:xfrm>
              <a:off x="5911680" y="5206793"/>
              <a:ext cx="2788324" cy="10888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FF0000"/>
                  </a:solidFill>
                  <a:latin typeface="Microsoft JhengHei" charset="-120"/>
                  <a:ea typeface="Microsoft JhengHei" charset="-120"/>
                  <a:cs typeface="Microsoft JhengHei" charset="-120"/>
                </a:rPr>
                <a:t>生活經營與創新</a:t>
              </a:r>
            </a:p>
          </p:txBody>
        </p:sp>
      </p:grpSp>
      <p:grpSp>
        <p:nvGrpSpPr>
          <p:cNvPr id="10" name="群組 9"/>
          <p:cNvGrpSpPr/>
          <p:nvPr/>
        </p:nvGrpSpPr>
        <p:grpSpPr>
          <a:xfrm>
            <a:off x="-140983" y="4719567"/>
            <a:ext cx="4035947" cy="2061027"/>
            <a:chOff x="390470" y="4719567"/>
            <a:chExt cx="4035947" cy="2061027"/>
          </a:xfrm>
        </p:grpSpPr>
        <p:grpSp>
          <p:nvGrpSpPr>
            <p:cNvPr id="68" name="群組 67"/>
            <p:cNvGrpSpPr/>
            <p:nvPr/>
          </p:nvGrpSpPr>
          <p:grpSpPr>
            <a:xfrm>
              <a:off x="911795" y="5367417"/>
              <a:ext cx="3085037" cy="819232"/>
              <a:chOff x="3224178" y="2438576"/>
              <a:chExt cx="3085037" cy="819232"/>
            </a:xfrm>
          </p:grpSpPr>
          <p:sp>
            <p:nvSpPr>
              <p:cNvPr id="69" name="手繪多邊形 68"/>
              <p:cNvSpPr/>
              <p:nvPr/>
            </p:nvSpPr>
            <p:spPr>
              <a:xfrm>
                <a:off x="3278759" y="2495262"/>
                <a:ext cx="3030456" cy="762546"/>
              </a:xfrm>
              <a:custGeom>
                <a:avLst/>
                <a:gdLst>
                  <a:gd name="connsiteX0" fmla="*/ 604520 w 3030456"/>
                  <a:gd name="connsiteY0" fmla="*/ 0 h 762546"/>
                  <a:gd name="connsiteX1" fmla="*/ 874121 w 3030456"/>
                  <a:gd name="connsiteY1" fmla="*/ 111672 h 762546"/>
                  <a:gd name="connsiteX2" fmla="*/ 894605 w 3030456"/>
                  <a:gd name="connsiteY2" fmla="*/ 136500 h 762546"/>
                  <a:gd name="connsiteX3" fmla="*/ 915090 w 3030456"/>
                  <a:gd name="connsiteY3" fmla="*/ 111672 h 762546"/>
                  <a:gd name="connsiteX4" fmla="*/ 1184691 w 3030456"/>
                  <a:gd name="connsiteY4" fmla="*/ 0 h 762546"/>
                  <a:gd name="connsiteX5" fmla="*/ 1454291 w 3030456"/>
                  <a:gd name="connsiteY5" fmla="*/ 111672 h 762546"/>
                  <a:gd name="connsiteX6" fmla="*/ 1474733 w 3030456"/>
                  <a:gd name="connsiteY6" fmla="*/ 136448 h 762546"/>
                  <a:gd name="connsiteX7" fmla="*/ 1495175 w 3030456"/>
                  <a:gd name="connsiteY7" fmla="*/ 111672 h 762546"/>
                  <a:gd name="connsiteX8" fmla="*/ 1764776 w 3030456"/>
                  <a:gd name="connsiteY8" fmla="*/ 0 h 762546"/>
                  <a:gd name="connsiteX9" fmla="*/ 2034376 w 3030456"/>
                  <a:gd name="connsiteY9" fmla="*/ 111672 h 762546"/>
                  <a:gd name="connsiteX10" fmla="*/ 2072709 w 3030456"/>
                  <a:gd name="connsiteY10" fmla="*/ 158131 h 762546"/>
                  <a:gd name="connsiteX11" fmla="*/ 2111041 w 3030456"/>
                  <a:gd name="connsiteY11" fmla="*/ 111672 h 762546"/>
                  <a:gd name="connsiteX12" fmla="*/ 2380642 w 3030456"/>
                  <a:gd name="connsiteY12" fmla="*/ 0 h 762546"/>
                  <a:gd name="connsiteX13" fmla="*/ 2696800 w 3030456"/>
                  <a:gd name="connsiteY13" fmla="*/ 168100 h 762546"/>
                  <a:gd name="connsiteX14" fmla="*/ 2730976 w 3030456"/>
                  <a:gd name="connsiteY14" fmla="*/ 231065 h 762546"/>
                  <a:gd name="connsiteX15" fmla="*/ 2738056 w 3030456"/>
                  <a:gd name="connsiteY15" fmla="*/ 226292 h 762546"/>
                  <a:gd name="connsiteX16" fmla="*/ 2819982 w 3030456"/>
                  <a:gd name="connsiteY16" fmla="*/ 209752 h 762546"/>
                  <a:gd name="connsiteX17" fmla="*/ 3030456 w 3030456"/>
                  <a:gd name="connsiteY17" fmla="*/ 420226 h 762546"/>
                  <a:gd name="connsiteX18" fmla="*/ 2819982 w 3030456"/>
                  <a:gd name="connsiteY18" fmla="*/ 630700 h 762546"/>
                  <a:gd name="connsiteX19" fmla="*/ 2738056 w 3030456"/>
                  <a:gd name="connsiteY19" fmla="*/ 614160 h 762546"/>
                  <a:gd name="connsiteX20" fmla="*/ 2700019 w 3030456"/>
                  <a:gd name="connsiteY20" fmla="*/ 588515 h 762546"/>
                  <a:gd name="connsiteX21" fmla="*/ 2696800 w 3030456"/>
                  <a:gd name="connsiteY21" fmla="*/ 594446 h 762546"/>
                  <a:gd name="connsiteX22" fmla="*/ 2380642 w 3030456"/>
                  <a:gd name="connsiteY22" fmla="*/ 762546 h 762546"/>
                  <a:gd name="connsiteX23" fmla="*/ 2111041 w 3030456"/>
                  <a:gd name="connsiteY23" fmla="*/ 650874 h 762546"/>
                  <a:gd name="connsiteX24" fmla="*/ 2072709 w 3030456"/>
                  <a:gd name="connsiteY24" fmla="*/ 604415 h 762546"/>
                  <a:gd name="connsiteX25" fmla="*/ 2034376 w 3030456"/>
                  <a:gd name="connsiteY25" fmla="*/ 650874 h 762546"/>
                  <a:gd name="connsiteX26" fmla="*/ 1764776 w 3030456"/>
                  <a:gd name="connsiteY26" fmla="*/ 762546 h 762546"/>
                  <a:gd name="connsiteX27" fmla="*/ 1495175 w 3030456"/>
                  <a:gd name="connsiteY27" fmla="*/ 650874 h 762546"/>
                  <a:gd name="connsiteX28" fmla="*/ 1474733 w 3030456"/>
                  <a:gd name="connsiteY28" fmla="*/ 626098 h 762546"/>
                  <a:gd name="connsiteX29" fmla="*/ 1454291 w 3030456"/>
                  <a:gd name="connsiteY29" fmla="*/ 650874 h 762546"/>
                  <a:gd name="connsiteX30" fmla="*/ 1184691 w 3030456"/>
                  <a:gd name="connsiteY30" fmla="*/ 762546 h 762546"/>
                  <a:gd name="connsiteX31" fmla="*/ 915090 w 3030456"/>
                  <a:gd name="connsiteY31" fmla="*/ 650874 h 762546"/>
                  <a:gd name="connsiteX32" fmla="*/ 894605 w 3030456"/>
                  <a:gd name="connsiteY32" fmla="*/ 626046 h 762546"/>
                  <a:gd name="connsiteX33" fmla="*/ 874121 w 3030456"/>
                  <a:gd name="connsiteY33" fmla="*/ 650874 h 762546"/>
                  <a:gd name="connsiteX34" fmla="*/ 604520 w 3030456"/>
                  <a:gd name="connsiteY34" fmla="*/ 762546 h 762546"/>
                  <a:gd name="connsiteX35" fmla="*/ 334919 w 3030456"/>
                  <a:gd name="connsiteY35" fmla="*/ 650874 h 762546"/>
                  <a:gd name="connsiteX36" fmla="*/ 300257 w 3030456"/>
                  <a:gd name="connsiteY36" fmla="*/ 608863 h 762546"/>
                  <a:gd name="connsiteX37" fmla="*/ 292400 w 3030456"/>
                  <a:gd name="connsiteY37" fmla="*/ 614160 h 762546"/>
                  <a:gd name="connsiteX38" fmla="*/ 210474 w 3030456"/>
                  <a:gd name="connsiteY38" fmla="*/ 630700 h 762546"/>
                  <a:gd name="connsiteX39" fmla="*/ 0 w 3030456"/>
                  <a:gd name="connsiteY39" fmla="*/ 420226 h 762546"/>
                  <a:gd name="connsiteX40" fmla="*/ 210474 w 3030456"/>
                  <a:gd name="connsiteY40" fmla="*/ 209752 h 762546"/>
                  <a:gd name="connsiteX41" fmla="*/ 252892 w 3030456"/>
                  <a:gd name="connsiteY41" fmla="*/ 214028 h 762546"/>
                  <a:gd name="connsiteX42" fmla="*/ 261913 w 3030456"/>
                  <a:gd name="connsiteY42" fmla="*/ 216829 h 762546"/>
                  <a:gd name="connsiteX43" fmla="*/ 288362 w 3030456"/>
                  <a:gd name="connsiteY43" fmla="*/ 168100 h 762546"/>
                  <a:gd name="connsiteX44" fmla="*/ 604520 w 3030456"/>
                  <a:gd name="connsiteY44" fmla="*/ 0 h 76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30456" h="762546">
                    <a:moveTo>
                      <a:pt x="604520" y="0"/>
                    </a:moveTo>
                    <a:cubicBezTo>
                      <a:pt x="709805" y="0"/>
                      <a:pt x="805124" y="42675"/>
                      <a:pt x="874121" y="111672"/>
                    </a:cubicBezTo>
                    <a:lnTo>
                      <a:pt x="894605" y="136500"/>
                    </a:lnTo>
                    <a:lnTo>
                      <a:pt x="915090" y="111672"/>
                    </a:lnTo>
                    <a:cubicBezTo>
                      <a:pt x="984087" y="42675"/>
                      <a:pt x="1079405" y="0"/>
                      <a:pt x="1184691" y="0"/>
                    </a:cubicBezTo>
                    <a:cubicBezTo>
                      <a:pt x="1289976" y="0"/>
                      <a:pt x="1385295" y="42675"/>
                      <a:pt x="1454291" y="111672"/>
                    </a:cubicBezTo>
                    <a:lnTo>
                      <a:pt x="1474733" y="136448"/>
                    </a:lnTo>
                    <a:lnTo>
                      <a:pt x="1495175" y="111672"/>
                    </a:lnTo>
                    <a:cubicBezTo>
                      <a:pt x="1564172" y="42675"/>
                      <a:pt x="1659490" y="0"/>
                      <a:pt x="1764776" y="0"/>
                    </a:cubicBezTo>
                    <a:cubicBezTo>
                      <a:pt x="1870061" y="0"/>
                      <a:pt x="1965380" y="42675"/>
                      <a:pt x="2034376" y="111672"/>
                    </a:cubicBezTo>
                    <a:lnTo>
                      <a:pt x="2072709" y="158131"/>
                    </a:lnTo>
                    <a:lnTo>
                      <a:pt x="2111041" y="111672"/>
                    </a:lnTo>
                    <a:cubicBezTo>
                      <a:pt x="2180038" y="42675"/>
                      <a:pt x="2275356" y="0"/>
                      <a:pt x="2380642" y="0"/>
                    </a:cubicBezTo>
                    <a:cubicBezTo>
                      <a:pt x="2512249" y="0"/>
                      <a:pt x="2628282" y="66680"/>
                      <a:pt x="2696800" y="168100"/>
                    </a:cubicBezTo>
                    <a:lnTo>
                      <a:pt x="2730976" y="231065"/>
                    </a:lnTo>
                    <a:lnTo>
                      <a:pt x="2738056" y="226292"/>
                    </a:lnTo>
                    <a:cubicBezTo>
                      <a:pt x="2763237" y="215642"/>
                      <a:pt x="2790922" y="209752"/>
                      <a:pt x="2819982" y="209752"/>
                    </a:cubicBezTo>
                    <a:cubicBezTo>
                      <a:pt x="2936224" y="209752"/>
                      <a:pt x="3030456" y="303984"/>
                      <a:pt x="3030456" y="420226"/>
                    </a:cubicBezTo>
                    <a:cubicBezTo>
                      <a:pt x="3030456" y="536468"/>
                      <a:pt x="2936224" y="630700"/>
                      <a:pt x="2819982" y="630700"/>
                    </a:cubicBezTo>
                    <a:cubicBezTo>
                      <a:pt x="2790922" y="630700"/>
                      <a:pt x="2763237" y="624811"/>
                      <a:pt x="2738056" y="614160"/>
                    </a:cubicBezTo>
                    <a:lnTo>
                      <a:pt x="2700019" y="588515"/>
                    </a:lnTo>
                    <a:lnTo>
                      <a:pt x="2696800" y="594446"/>
                    </a:lnTo>
                    <a:cubicBezTo>
                      <a:pt x="2628282" y="695866"/>
                      <a:pt x="2512249" y="762546"/>
                      <a:pt x="2380642" y="762546"/>
                    </a:cubicBezTo>
                    <a:cubicBezTo>
                      <a:pt x="2275356" y="762546"/>
                      <a:pt x="2180038" y="719871"/>
                      <a:pt x="2111041" y="650874"/>
                    </a:cubicBezTo>
                    <a:lnTo>
                      <a:pt x="2072709" y="604415"/>
                    </a:lnTo>
                    <a:lnTo>
                      <a:pt x="2034376" y="650874"/>
                    </a:lnTo>
                    <a:cubicBezTo>
                      <a:pt x="1965380" y="719871"/>
                      <a:pt x="1870061" y="762546"/>
                      <a:pt x="1764776" y="762546"/>
                    </a:cubicBezTo>
                    <a:cubicBezTo>
                      <a:pt x="1659490" y="762546"/>
                      <a:pt x="1564172" y="719871"/>
                      <a:pt x="1495175" y="650874"/>
                    </a:cubicBezTo>
                    <a:lnTo>
                      <a:pt x="1474733" y="626098"/>
                    </a:lnTo>
                    <a:lnTo>
                      <a:pt x="1454291" y="650874"/>
                    </a:lnTo>
                    <a:cubicBezTo>
                      <a:pt x="1385295" y="719871"/>
                      <a:pt x="1289976" y="762546"/>
                      <a:pt x="1184691" y="762546"/>
                    </a:cubicBezTo>
                    <a:cubicBezTo>
                      <a:pt x="1079405" y="762546"/>
                      <a:pt x="984087" y="719871"/>
                      <a:pt x="915090" y="650874"/>
                    </a:cubicBezTo>
                    <a:lnTo>
                      <a:pt x="894605" y="626046"/>
                    </a:lnTo>
                    <a:lnTo>
                      <a:pt x="874121" y="650874"/>
                    </a:lnTo>
                    <a:cubicBezTo>
                      <a:pt x="805124" y="719871"/>
                      <a:pt x="709805" y="762546"/>
                      <a:pt x="604520" y="762546"/>
                    </a:cubicBezTo>
                    <a:cubicBezTo>
                      <a:pt x="499234" y="762546"/>
                      <a:pt x="403916" y="719871"/>
                      <a:pt x="334919" y="650874"/>
                    </a:cubicBezTo>
                    <a:lnTo>
                      <a:pt x="300257" y="608863"/>
                    </a:lnTo>
                    <a:lnTo>
                      <a:pt x="292400" y="614160"/>
                    </a:lnTo>
                    <a:cubicBezTo>
                      <a:pt x="267219" y="624811"/>
                      <a:pt x="239534" y="630700"/>
                      <a:pt x="210474" y="630700"/>
                    </a:cubicBezTo>
                    <a:cubicBezTo>
                      <a:pt x="94232" y="630700"/>
                      <a:pt x="0" y="536468"/>
                      <a:pt x="0" y="420226"/>
                    </a:cubicBezTo>
                    <a:cubicBezTo>
                      <a:pt x="0" y="303984"/>
                      <a:pt x="94232" y="209752"/>
                      <a:pt x="210474" y="209752"/>
                    </a:cubicBezTo>
                    <a:cubicBezTo>
                      <a:pt x="225004" y="209752"/>
                      <a:pt x="239190" y="211225"/>
                      <a:pt x="252892" y="214028"/>
                    </a:cubicBezTo>
                    <a:lnTo>
                      <a:pt x="261913" y="216829"/>
                    </a:lnTo>
                    <a:lnTo>
                      <a:pt x="288362" y="168100"/>
                    </a:lnTo>
                    <a:cubicBezTo>
                      <a:pt x="356880" y="66680"/>
                      <a:pt x="472913" y="0"/>
                      <a:pt x="604520" y="0"/>
                    </a:cubicBezTo>
                    <a:close/>
                  </a:path>
                </a:pathLst>
              </a:custGeom>
              <a:solidFill>
                <a:srgbClr val="FFA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0" name="手繪多邊形 69"/>
              <p:cNvSpPr/>
              <p:nvPr/>
            </p:nvSpPr>
            <p:spPr>
              <a:xfrm>
                <a:off x="3224178" y="2438576"/>
                <a:ext cx="3030456" cy="762546"/>
              </a:xfrm>
              <a:custGeom>
                <a:avLst/>
                <a:gdLst>
                  <a:gd name="connsiteX0" fmla="*/ 604520 w 3030456"/>
                  <a:gd name="connsiteY0" fmla="*/ 0 h 762546"/>
                  <a:gd name="connsiteX1" fmla="*/ 874121 w 3030456"/>
                  <a:gd name="connsiteY1" fmla="*/ 111672 h 762546"/>
                  <a:gd name="connsiteX2" fmla="*/ 894605 w 3030456"/>
                  <a:gd name="connsiteY2" fmla="*/ 136500 h 762546"/>
                  <a:gd name="connsiteX3" fmla="*/ 915090 w 3030456"/>
                  <a:gd name="connsiteY3" fmla="*/ 111672 h 762546"/>
                  <a:gd name="connsiteX4" fmla="*/ 1184691 w 3030456"/>
                  <a:gd name="connsiteY4" fmla="*/ 0 h 762546"/>
                  <a:gd name="connsiteX5" fmla="*/ 1454291 w 3030456"/>
                  <a:gd name="connsiteY5" fmla="*/ 111672 h 762546"/>
                  <a:gd name="connsiteX6" fmla="*/ 1474733 w 3030456"/>
                  <a:gd name="connsiteY6" fmla="*/ 136448 h 762546"/>
                  <a:gd name="connsiteX7" fmla="*/ 1495175 w 3030456"/>
                  <a:gd name="connsiteY7" fmla="*/ 111672 h 762546"/>
                  <a:gd name="connsiteX8" fmla="*/ 1764776 w 3030456"/>
                  <a:gd name="connsiteY8" fmla="*/ 0 h 762546"/>
                  <a:gd name="connsiteX9" fmla="*/ 2034376 w 3030456"/>
                  <a:gd name="connsiteY9" fmla="*/ 111672 h 762546"/>
                  <a:gd name="connsiteX10" fmla="*/ 2072709 w 3030456"/>
                  <a:gd name="connsiteY10" fmla="*/ 158131 h 762546"/>
                  <a:gd name="connsiteX11" fmla="*/ 2111041 w 3030456"/>
                  <a:gd name="connsiteY11" fmla="*/ 111672 h 762546"/>
                  <a:gd name="connsiteX12" fmla="*/ 2380642 w 3030456"/>
                  <a:gd name="connsiteY12" fmla="*/ 0 h 762546"/>
                  <a:gd name="connsiteX13" fmla="*/ 2696800 w 3030456"/>
                  <a:gd name="connsiteY13" fmla="*/ 168100 h 762546"/>
                  <a:gd name="connsiteX14" fmla="*/ 2730976 w 3030456"/>
                  <a:gd name="connsiteY14" fmla="*/ 231065 h 762546"/>
                  <a:gd name="connsiteX15" fmla="*/ 2738056 w 3030456"/>
                  <a:gd name="connsiteY15" fmla="*/ 226292 h 762546"/>
                  <a:gd name="connsiteX16" fmla="*/ 2819982 w 3030456"/>
                  <a:gd name="connsiteY16" fmla="*/ 209752 h 762546"/>
                  <a:gd name="connsiteX17" fmla="*/ 3030456 w 3030456"/>
                  <a:gd name="connsiteY17" fmla="*/ 420226 h 762546"/>
                  <a:gd name="connsiteX18" fmla="*/ 2819982 w 3030456"/>
                  <a:gd name="connsiteY18" fmla="*/ 630700 h 762546"/>
                  <a:gd name="connsiteX19" fmla="*/ 2738056 w 3030456"/>
                  <a:gd name="connsiteY19" fmla="*/ 614160 h 762546"/>
                  <a:gd name="connsiteX20" fmla="*/ 2700019 w 3030456"/>
                  <a:gd name="connsiteY20" fmla="*/ 588515 h 762546"/>
                  <a:gd name="connsiteX21" fmla="*/ 2696800 w 3030456"/>
                  <a:gd name="connsiteY21" fmla="*/ 594446 h 762546"/>
                  <a:gd name="connsiteX22" fmla="*/ 2380642 w 3030456"/>
                  <a:gd name="connsiteY22" fmla="*/ 762546 h 762546"/>
                  <a:gd name="connsiteX23" fmla="*/ 2111041 w 3030456"/>
                  <a:gd name="connsiteY23" fmla="*/ 650874 h 762546"/>
                  <a:gd name="connsiteX24" fmla="*/ 2072709 w 3030456"/>
                  <a:gd name="connsiteY24" fmla="*/ 604415 h 762546"/>
                  <a:gd name="connsiteX25" fmla="*/ 2034376 w 3030456"/>
                  <a:gd name="connsiteY25" fmla="*/ 650874 h 762546"/>
                  <a:gd name="connsiteX26" fmla="*/ 1764776 w 3030456"/>
                  <a:gd name="connsiteY26" fmla="*/ 762546 h 762546"/>
                  <a:gd name="connsiteX27" fmla="*/ 1495175 w 3030456"/>
                  <a:gd name="connsiteY27" fmla="*/ 650874 h 762546"/>
                  <a:gd name="connsiteX28" fmla="*/ 1474733 w 3030456"/>
                  <a:gd name="connsiteY28" fmla="*/ 626098 h 762546"/>
                  <a:gd name="connsiteX29" fmla="*/ 1454291 w 3030456"/>
                  <a:gd name="connsiteY29" fmla="*/ 650874 h 762546"/>
                  <a:gd name="connsiteX30" fmla="*/ 1184691 w 3030456"/>
                  <a:gd name="connsiteY30" fmla="*/ 762546 h 762546"/>
                  <a:gd name="connsiteX31" fmla="*/ 915090 w 3030456"/>
                  <a:gd name="connsiteY31" fmla="*/ 650874 h 762546"/>
                  <a:gd name="connsiteX32" fmla="*/ 894605 w 3030456"/>
                  <a:gd name="connsiteY32" fmla="*/ 626046 h 762546"/>
                  <a:gd name="connsiteX33" fmla="*/ 874121 w 3030456"/>
                  <a:gd name="connsiteY33" fmla="*/ 650874 h 762546"/>
                  <a:gd name="connsiteX34" fmla="*/ 604520 w 3030456"/>
                  <a:gd name="connsiteY34" fmla="*/ 762546 h 762546"/>
                  <a:gd name="connsiteX35" fmla="*/ 334919 w 3030456"/>
                  <a:gd name="connsiteY35" fmla="*/ 650874 h 762546"/>
                  <a:gd name="connsiteX36" fmla="*/ 300257 w 3030456"/>
                  <a:gd name="connsiteY36" fmla="*/ 608863 h 762546"/>
                  <a:gd name="connsiteX37" fmla="*/ 292400 w 3030456"/>
                  <a:gd name="connsiteY37" fmla="*/ 614160 h 762546"/>
                  <a:gd name="connsiteX38" fmla="*/ 210474 w 3030456"/>
                  <a:gd name="connsiteY38" fmla="*/ 630700 h 762546"/>
                  <a:gd name="connsiteX39" fmla="*/ 0 w 3030456"/>
                  <a:gd name="connsiteY39" fmla="*/ 420226 h 762546"/>
                  <a:gd name="connsiteX40" fmla="*/ 210474 w 3030456"/>
                  <a:gd name="connsiteY40" fmla="*/ 209752 h 762546"/>
                  <a:gd name="connsiteX41" fmla="*/ 252892 w 3030456"/>
                  <a:gd name="connsiteY41" fmla="*/ 214028 h 762546"/>
                  <a:gd name="connsiteX42" fmla="*/ 261913 w 3030456"/>
                  <a:gd name="connsiteY42" fmla="*/ 216829 h 762546"/>
                  <a:gd name="connsiteX43" fmla="*/ 288362 w 3030456"/>
                  <a:gd name="connsiteY43" fmla="*/ 168100 h 762546"/>
                  <a:gd name="connsiteX44" fmla="*/ 604520 w 3030456"/>
                  <a:gd name="connsiteY44" fmla="*/ 0 h 76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30456" h="762546">
                    <a:moveTo>
                      <a:pt x="604520" y="0"/>
                    </a:moveTo>
                    <a:cubicBezTo>
                      <a:pt x="709805" y="0"/>
                      <a:pt x="805124" y="42675"/>
                      <a:pt x="874121" y="111672"/>
                    </a:cubicBezTo>
                    <a:lnTo>
                      <a:pt x="894605" y="136500"/>
                    </a:lnTo>
                    <a:lnTo>
                      <a:pt x="915090" y="111672"/>
                    </a:lnTo>
                    <a:cubicBezTo>
                      <a:pt x="984087" y="42675"/>
                      <a:pt x="1079405" y="0"/>
                      <a:pt x="1184691" y="0"/>
                    </a:cubicBezTo>
                    <a:cubicBezTo>
                      <a:pt x="1289976" y="0"/>
                      <a:pt x="1385295" y="42675"/>
                      <a:pt x="1454291" y="111672"/>
                    </a:cubicBezTo>
                    <a:lnTo>
                      <a:pt x="1474733" y="136448"/>
                    </a:lnTo>
                    <a:lnTo>
                      <a:pt x="1495175" y="111672"/>
                    </a:lnTo>
                    <a:cubicBezTo>
                      <a:pt x="1564172" y="42675"/>
                      <a:pt x="1659490" y="0"/>
                      <a:pt x="1764776" y="0"/>
                    </a:cubicBezTo>
                    <a:cubicBezTo>
                      <a:pt x="1870061" y="0"/>
                      <a:pt x="1965380" y="42675"/>
                      <a:pt x="2034376" y="111672"/>
                    </a:cubicBezTo>
                    <a:lnTo>
                      <a:pt x="2072709" y="158131"/>
                    </a:lnTo>
                    <a:lnTo>
                      <a:pt x="2111041" y="111672"/>
                    </a:lnTo>
                    <a:cubicBezTo>
                      <a:pt x="2180038" y="42675"/>
                      <a:pt x="2275356" y="0"/>
                      <a:pt x="2380642" y="0"/>
                    </a:cubicBezTo>
                    <a:cubicBezTo>
                      <a:pt x="2512249" y="0"/>
                      <a:pt x="2628282" y="66680"/>
                      <a:pt x="2696800" y="168100"/>
                    </a:cubicBezTo>
                    <a:lnTo>
                      <a:pt x="2730976" y="231065"/>
                    </a:lnTo>
                    <a:lnTo>
                      <a:pt x="2738056" y="226292"/>
                    </a:lnTo>
                    <a:cubicBezTo>
                      <a:pt x="2763237" y="215642"/>
                      <a:pt x="2790922" y="209752"/>
                      <a:pt x="2819982" y="209752"/>
                    </a:cubicBezTo>
                    <a:cubicBezTo>
                      <a:pt x="2936224" y="209752"/>
                      <a:pt x="3030456" y="303984"/>
                      <a:pt x="3030456" y="420226"/>
                    </a:cubicBezTo>
                    <a:cubicBezTo>
                      <a:pt x="3030456" y="536468"/>
                      <a:pt x="2936224" y="630700"/>
                      <a:pt x="2819982" y="630700"/>
                    </a:cubicBezTo>
                    <a:cubicBezTo>
                      <a:pt x="2790922" y="630700"/>
                      <a:pt x="2763237" y="624811"/>
                      <a:pt x="2738056" y="614160"/>
                    </a:cubicBezTo>
                    <a:lnTo>
                      <a:pt x="2700019" y="588515"/>
                    </a:lnTo>
                    <a:lnTo>
                      <a:pt x="2696800" y="594446"/>
                    </a:lnTo>
                    <a:cubicBezTo>
                      <a:pt x="2628282" y="695866"/>
                      <a:pt x="2512249" y="762546"/>
                      <a:pt x="2380642" y="762546"/>
                    </a:cubicBezTo>
                    <a:cubicBezTo>
                      <a:pt x="2275356" y="762546"/>
                      <a:pt x="2180038" y="719871"/>
                      <a:pt x="2111041" y="650874"/>
                    </a:cubicBezTo>
                    <a:lnTo>
                      <a:pt x="2072709" y="604415"/>
                    </a:lnTo>
                    <a:lnTo>
                      <a:pt x="2034376" y="650874"/>
                    </a:lnTo>
                    <a:cubicBezTo>
                      <a:pt x="1965380" y="719871"/>
                      <a:pt x="1870061" y="762546"/>
                      <a:pt x="1764776" y="762546"/>
                    </a:cubicBezTo>
                    <a:cubicBezTo>
                      <a:pt x="1659490" y="762546"/>
                      <a:pt x="1564172" y="719871"/>
                      <a:pt x="1495175" y="650874"/>
                    </a:cubicBezTo>
                    <a:lnTo>
                      <a:pt x="1474733" y="626098"/>
                    </a:lnTo>
                    <a:lnTo>
                      <a:pt x="1454291" y="650874"/>
                    </a:lnTo>
                    <a:cubicBezTo>
                      <a:pt x="1385295" y="719871"/>
                      <a:pt x="1289976" y="762546"/>
                      <a:pt x="1184691" y="762546"/>
                    </a:cubicBezTo>
                    <a:cubicBezTo>
                      <a:pt x="1079405" y="762546"/>
                      <a:pt x="984087" y="719871"/>
                      <a:pt x="915090" y="650874"/>
                    </a:cubicBezTo>
                    <a:lnTo>
                      <a:pt x="894605" y="626046"/>
                    </a:lnTo>
                    <a:lnTo>
                      <a:pt x="874121" y="650874"/>
                    </a:lnTo>
                    <a:cubicBezTo>
                      <a:pt x="805124" y="719871"/>
                      <a:pt x="709805" y="762546"/>
                      <a:pt x="604520" y="762546"/>
                    </a:cubicBezTo>
                    <a:cubicBezTo>
                      <a:pt x="499234" y="762546"/>
                      <a:pt x="403916" y="719871"/>
                      <a:pt x="334919" y="650874"/>
                    </a:cubicBezTo>
                    <a:lnTo>
                      <a:pt x="300257" y="608863"/>
                    </a:lnTo>
                    <a:lnTo>
                      <a:pt x="292400" y="614160"/>
                    </a:lnTo>
                    <a:cubicBezTo>
                      <a:pt x="267219" y="624811"/>
                      <a:pt x="239534" y="630700"/>
                      <a:pt x="210474" y="630700"/>
                    </a:cubicBezTo>
                    <a:cubicBezTo>
                      <a:pt x="94232" y="630700"/>
                      <a:pt x="0" y="536468"/>
                      <a:pt x="0" y="420226"/>
                    </a:cubicBezTo>
                    <a:cubicBezTo>
                      <a:pt x="0" y="303984"/>
                      <a:pt x="94232" y="209752"/>
                      <a:pt x="210474" y="209752"/>
                    </a:cubicBezTo>
                    <a:cubicBezTo>
                      <a:pt x="225004" y="209752"/>
                      <a:pt x="239190" y="211225"/>
                      <a:pt x="252892" y="214028"/>
                    </a:cubicBezTo>
                    <a:lnTo>
                      <a:pt x="261913" y="216829"/>
                    </a:lnTo>
                    <a:lnTo>
                      <a:pt x="288362" y="168100"/>
                    </a:lnTo>
                    <a:cubicBezTo>
                      <a:pt x="356880" y="66680"/>
                      <a:pt x="472913" y="0"/>
                      <a:pt x="604520" y="0"/>
                    </a:cubicBezTo>
                    <a:close/>
                  </a:path>
                </a:pathLst>
              </a:custGeom>
              <a:noFill/>
              <a:ln w="38100">
                <a:solidFill>
                  <a:srgbClr val="AA4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20" name="圓角矩形 19"/>
            <p:cNvSpPr/>
            <p:nvPr/>
          </p:nvSpPr>
          <p:spPr>
            <a:xfrm>
              <a:off x="390470" y="4719567"/>
              <a:ext cx="4035947" cy="2061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accent4">
                      <a:lumMod val="50000"/>
                    </a:schemeClr>
                  </a:solidFill>
                  <a:latin typeface="Microsoft JhengHei" charset="-120"/>
                  <a:ea typeface="Microsoft JhengHei" charset="-120"/>
                  <a:cs typeface="Microsoft JhengHei" charset="-120"/>
                </a:rPr>
                <a:t>社會與環境關懷</a:t>
              </a:r>
            </a:p>
          </p:txBody>
        </p:sp>
      </p:grpSp>
      <p:grpSp>
        <p:nvGrpSpPr>
          <p:cNvPr id="12" name="群組 11"/>
          <p:cNvGrpSpPr/>
          <p:nvPr/>
        </p:nvGrpSpPr>
        <p:grpSpPr>
          <a:xfrm>
            <a:off x="5456397" y="2483497"/>
            <a:ext cx="3890371" cy="2777874"/>
            <a:chOff x="5856246" y="2952238"/>
            <a:chExt cx="3234087" cy="2309262"/>
          </a:xfrm>
        </p:grpSpPr>
        <p:grpSp>
          <p:nvGrpSpPr>
            <p:cNvPr id="86" name="群組 85"/>
            <p:cNvGrpSpPr/>
            <p:nvPr/>
          </p:nvGrpSpPr>
          <p:grpSpPr>
            <a:xfrm>
              <a:off x="7432094" y="2970343"/>
              <a:ext cx="1658239" cy="1142507"/>
              <a:chOff x="7065353" y="1554917"/>
              <a:chExt cx="1658239" cy="1142507"/>
            </a:xfrm>
          </p:grpSpPr>
          <p:grpSp>
            <p:nvGrpSpPr>
              <p:cNvPr id="71" name="群組 70"/>
              <p:cNvGrpSpPr/>
              <p:nvPr/>
            </p:nvGrpSpPr>
            <p:grpSpPr>
              <a:xfrm>
                <a:off x="7347772" y="1554917"/>
                <a:ext cx="1154475" cy="1142507"/>
                <a:chOff x="1901848" y="1175156"/>
                <a:chExt cx="1154475" cy="1142507"/>
              </a:xfrm>
            </p:grpSpPr>
            <p:sp>
              <p:nvSpPr>
                <p:cNvPr id="72" name="橢圓 71"/>
                <p:cNvSpPr/>
                <p:nvPr/>
              </p:nvSpPr>
              <p:spPr>
                <a:xfrm>
                  <a:off x="1962921" y="1224261"/>
                  <a:ext cx="1093402" cy="109340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3" name="橢圓 72"/>
                <p:cNvSpPr/>
                <p:nvPr/>
              </p:nvSpPr>
              <p:spPr>
                <a:xfrm>
                  <a:off x="1901848" y="1175156"/>
                  <a:ext cx="1093402" cy="1093402"/>
                </a:xfrm>
                <a:prstGeom prst="ellipse">
                  <a:avLst/>
                </a:prstGeom>
                <a:no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accent5">
                        <a:lumMod val="75000"/>
                      </a:schemeClr>
                    </a:solidFill>
                  </a:endParaRPr>
                </a:p>
              </p:txBody>
            </p:sp>
          </p:grpSp>
          <p:sp>
            <p:nvSpPr>
              <p:cNvPr id="28" name="橢圓 27"/>
              <p:cNvSpPr/>
              <p:nvPr/>
            </p:nvSpPr>
            <p:spPr>
              <a:xfrm>
                <a:off x="7065353" y="1603619"/>
                <a:ext cx="1658239" cy="10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FF0000"/>
                    </a:solidFill>
                    <a:latin typeface="Microsoft JhengHei" charset="-120"/>
                    <a:ea typeface="Microsoft JhengHei" charset="-120"/>
                    <a:cs typeface="Microsoft JhengHei" charset="-120"/>
                  </a:rPr>
                  <a:t>人際互動與經營</a:t>
                </a:r>
              </a:p>
            </p:txBody>
          </p:sp>
        </p:grpSp>
        <p:grpSp>
          <p:nvGrpSpPr>
            <p:cNvPr id="85" name="群組 84"/>
            <p:cNvGrpSpPr/>
            <p:nvPr/>
          </p:nvGrpSpPr>
          <p:grpSpPr>
            <a:xfrm>
              <a:off x="6216140" y="2952238"/>
              <a:ext cx="1653839" cy="1142506"/>
              <a:chOff x="6293442" y="2483899"/>
              <a:chExt cx="1653839" cy="1142506"/>
            </a:xfrm>
          </p:grpSpPr>
          <p:grpSp>
            <p:nvGrpSpPr>
              <p:cNvPr id="75" name="群組 74"/>
              <p:cNvGrpSpPr/>
              <p:nvPr/>
            </p:nvGrpSpPr>
            <p:grpSpPr>
              <a:xfrm>
                <a:off x="6546691" y="2483899"/>
                <a:ext cx="1154475" cy="1142506"/>
                <a:chOff x="1901848" y="1175157"/>
                <a:chExt cx="1154475" cy="1142506"/>
              </a:xfrm>
            </p:grpSpPr>
            <p:sp>
              <p:nvSpPr>
                <p:cNvPr id="76" name="橢圓 75"/>
                <p:cNvSpPr/>
                <p:nvPr/>
              </p:nvSpPr>
              <p:spPr>
                <a:xfrm>
                  <a:off x="1962921" y="1224261"/>
                  <a:ext cx="1093402" cy="109340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7" name="橢圓 76"/>
                <p:cNvSpPr/>
                <p:nvPr/>
              </p:nvSpPr>
              <p:spPr>
                <a:xfrm>
                  <a:off x="1901848" y="1175157"/>
                  <a:ext cx="1093402" cy="1093402"/>
                </a:xfrm>
                <a:prstGeom prst="ellipse">
                  <a:avLst/>
                </a:prstGeom>
                <a:no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accent5">
                        <a:lumMod val="75000"/>
                      </a:schemeClr>
                    </a:solidFill>
                  </a:endParaRPr>
                </a:p>
              </p:txBody>
            </p:sp>
          </p:grpSp>
          <p:sp>
            <p:nvSpPr>
              <p:cNvPr id="25" name="橢圓 24"/>
              <p:cNvSpPr/>
              <p:nvPr/>
            </p:nvSpPr>
            <p:spPr>
              <a:xfrm>
                <a:off x="6293442" y="2533485"/>
                <a:ext cx="1653839" cy="10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FF0000"/>
                    </a:solidFill>
                    <a:latin typeface="Microsoft JhengHei" charset="-120"/>
                    <a:ea typeface="Microsoft JhengHei" charset="-120"/>
                    <a:cs typeface="Microsoft JhengHei" charset="-120"/>
                  </a:rPr>
                  <a:t>團體合作與領導</a:t>
                </a:r>
              </a:p>
            </p:txBody>
          </p:sp>
        </p:grpSp>
        <p:grpSp>
          <p:nvGrpSpPr>
            <p:cNvPr id="87" name="群組 86"/>
            <p:cNvGrpSpPr/>
            <p:nvPr/>
          </p:nvGrpSpPr>
          <p:grpSpPr>
            <a:xfrm>
              <a:off x="7096134" y="4112047"/>
              <a:ext cx="1711782" cy="1149453"/>
              <a:chOff x="7337160" y="3432296"/>
              <a:chExt cx="1711782" cy="1149453"/>
            </a:xfrm>
          </p:grpSpPr>
          <p:grpSp>
            <p:nvGrpSpPr>
              <p:cNvPr id="79" name="群組 78"/>
              <p:cNvGrpSpPr/>
              <p:nvPr/>
            </p:nvGrpSpPr>
            <p:grpSpPr>
              <a:xfrm>
                <a:off x="7598257" y="3432296"/>
                <a:ext cx="1154475" cy="1142507"/>
                <a:chOff x="2133293" y="1175156"/>
                <a:chExt cx="1154475" cy="1142507"/>
              </a:xfrm>
            </p:grpSpPr>
            <p:sp>
              <p:nvSpPr>
                <p:cNvPr id="80" name="橢圓 79"/>
                <p:cNvSpPr/>
                <p:nvPr/>
              </p:nvSpPr>
              <p:spPr>
                <a:xfrm>
                  <a:off x="2194366" y="1224261"/>
                  <a:ext cx="1093402" cy="109340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1" name="橢圓 80"/>
                <p:cNvSpPr/>
                <p:nvPr/>
              </p:nvSpPr>
              <p:spPr>
                <a:xfrm>
                  <a:off x="2133293" y="1175156"/>
                  <a:ext cx="1093402" cy="1093402"/>
                </a:xfrm>
                <a:prstGeom prst="ellipse">
                  <a:avLst/>
                </a:prstGeom>
                <a:no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accent5">
                        <a:lumMod val="75000"/>
                      </a:schemeClr>
                    </a:solidFill>
                  </a:endParaRPr>
                </a:p>
              </p:txBody>
            </p:sp>
          </p:grpSp>
          <p:sp>
            <p:nvSpPr>
              <p:cNvPr id="26" name="橢圓 25"/>
              <p:cNvSpPr/>
              <p:nvPr/>
            </p:nvSpPr>
            <p:spPr>
              <a:xfrm>
                <a:off x="7337160" y="3501749"/>
                <a:ext cx="1711782" cy="10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rgbClr val="FF0000"/>
                    </a:solidFill>
                    <a:latin typeface="Microsoft JhengHei" charset="-120"/>
                    <a:ea typeface="Microsoft JhengHei" charset="-120"/>
                    <a:cs typeface="Microsoft JhengHei" charset="-120"/>
                  </a:rPr>
                  <a:t>資源運用與開發</a:t>
                </a:r>
              </a:p>
            </p:txBody>
          </p:sp>
        </p:grpSp>
        <p:grpSp>
          <p:nvGrpSpPr>
            <p:cNvPr id="88" name="群組 87"/>
            <p:cNvGrpSpPr/>
            <p:nvPr/>
          </p:nvGrpSpPr>
          <p:grpSpPr>
            <a:xfrm>
              <a:off x="5856246" y="4069181"/>
              <a:ext cx="1755075" cy="1146948"/>
              <a:chOff x="6349802" y="4140750"/>
              <a:chExt cx="1755075" cy="1146948"/>
            </a:xfrm>
          </p:grpSpPr>
          <p:grpSp>
            <p:nvGrpSpPr>
              <p:cNvPr id="82" name="群組 81"/>
              <p:cNvGrpSpPr/>
              <p:nvPr/>
            </p:nvGrpSpPr>
            <p:grpSpPr>
              <a:xfrm>
                <a:off x="6638740" y="4140750"/>
                <a:ext cx="1154475" cy="1142507"/>
                <a:chOff x="2133293" y="1175156"/>
                <a:chExt cx="1154475" cy="1142507"/>
              </a:xfrm>
            </p:grpSpPr>
            <p:sp>
              <p:nvSpPr>
                <p:cNvPr id="83" name="橢圓 82"/>
                <p:cNvSpPr/>
                <p:nvPr/>
              </p:nvSpPr>
              <p:spPr>
                <a:xfrm>
                  <a:off x="2194366" y="1224261"/>
                  <a:ext cx="1093402" cy="109340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4" name="橢圓 83"/>
                <p:cNvSpPr/>
                <p:nvPr/>
              </p:nvSpPr>
              <p:spPr>
                <a:xfrm>
                  <a:off x="2133293" y="1175156"/>
                  <a:ext cx="1093402" cy="1093402"/>
                </a:xfrm>
                <a:prstGeom prst="ellipse">
                  <a:avLst/>
                </a:prstGeom>
                <a:no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accent5">
                        <a:lumMod val="75000"/>
                      </a:schemeClr>
                    </a:solidFill>
                  </a:endParaRPr>
                </a:p>
              </p:txBody>
            </p:sp>
          </p:grpSp>
          <p:sp>
            <p:nvSpPr>
              <p:cNvPr id="27" name="橢圓 26"/>
              <p:cNvSpPr/>
              <p:nvPr/>
            </p:nvSpPr>
            <p:spPr>
              <a:xfrm>
                <a:off x="6349802" y="4207698"/>
                <a:ext cx="1755075" cy="10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FF0000"/>
                    </a:solidFill>
                    <a:latin typeface="Microsoft JhengHei" charset="-120"/>
                    <a:ea typeface="Microsoft JhengHei" charset="-120"/>
                    <a:cs typeface="Microsoft JhengHei" charset="-120"/>
                  </a:rPr>
                  <a:t>生活美感與創新</a:t>
                </a:r>
              </a:p>
            </p:txBody>
          </p:sp>
        </p:grpSp>
      </p:grpSp>
    </p:spTree>
    <p:extLst>
      <p:ext uri="{BB962C8B-B14F-4D97-AF65-F5344CB8AC3E}">
        <p14:creationId xmlns:p14="http://schemas.microsoft.com/office/powerpoint/2010/main" val="78875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
          <p:cNvSpPr>
            <a:spLocks noGrp="1"/>
          </p:cNvSpPr>
          <p:nvPr>
            <p:ph type="title"/>
          </p:nvPr>
        </p:nvSpPr>
        <p:spPr>
          <a:xfrm>
            <a:off x="0" y="0"/>
            <a:ext cx="2857500" cy="6858000"/>
          </a:xfrm>
          <a:solidFill>
            <a:srgbClr val="FFC000"/>
          </a:solidFill>
        </p:spPr>
        <p:txBody>
          <a:bodyPr>
            <a:noAutofit/>
          </a:bodyPr>
          <a:lstStyle/>
          <a:p>
            <a:pPr marL="90488" eaLnBrk="1" hangingPunct="1">
              <a:lnSpc>
                <a:spcPct val="150000"/>
              </a:lnSpc>
              <a:defRPr/>
            </a:pPr>
            <a:r>
              <a:rPr lang="en-US" altLang="zh-TW" sz="4000"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4000"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4000"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為什麼要研修新課綱</a:t>
            </a:r>
            <a:r>
              <a:rPr lang="en-US" altLang="zh-TW" sz="5400"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5400"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48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48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endParaRPr lang="zh-TW" altLang="en-US" sz="4800"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12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15B07483-CF9A-4A0A-B207-86A41E158D4B}" type="slidenum">
              <a:rPr lang="en-US" altLang="zh-TW" sz="1200" smtClean="0">
                <a:solidFill>
                  <a:srgbClr val="898989"/>
                </a:solidFill>
              </a:rPr>
              <a:pPr>
                <a:spcBef>
                  <a:spcPct val="0"/>
                </a:spcBef>
                <a:buFontTx/>
                <a:buNone/>
              </a:pPr>
              <a:t>4</a:t>
            </a:fld>
            <a:endParaRPr lang="en-US" altLang="zh-TW" sz="1200" smtClean="0">
              <a:solidFill>
                <a:srgbClr val="898989"/>
              </a:solidFill>
            </a:endParaRPr>
          </a:p>
        </p:txBody>
      </p:sp>
      <p:pic>
        <p:nvPicPr>
          <p:cNvPr id="5124" name="圖片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868613" y="1546225"/>
            <a:ext cx="6275387" cy="3311525"/>
          </a:xfrm>
        </p:spPr>
      </p:pic>
    </p:spTree>
    <p:extLst>
      <p:ext uri="{BB962C8B-B14F-4D97-AF65-F5344CB8AC3E}">
        <p14:creationId xmlns:p14="http://schemas.microsoft.com/office/powerpoint/2010/main" val="11203649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422095" y="393831"/>
            <a:ext cx="1620957" cy="523220"/>
          </a:xfrm>
          <a:prstGeom prst="rect">
            <a:avLst/>
          </a:prstGeom>
        </p:spPr>
        <p:txBody>
          <a:bodyPr wrap="none">
            <a:spAutoFit/>
          </a:bodyPr>
          <a:lstStyle/>
          <a:p>
            <a:pPr algn="ctr"/>
            <a:r>
              <a:rPr lang="zh-TW" altLang="en-US" sz="2800" dirty="0">
                <a:solidFill>
                  <a:schemeClr val="bg1"/>
                </a:solidFill>
                <a:latin typeface="Microsoft JhengHei" charset="-120"/>
                <a:ea typeface="Microsoft JhengHei" charset="-120"/>
                <a:cs typeface="Microsoft JhengHei" charset="-120"/>
              </a:rPr>
              <a:t>提綱挈領</a:t>
            </a:r>
          </a:p>
        </p:txBody>
      </p:sp>
      <p:sp>
        <p:nvSpPr>
          <p:cNvPr id="21" name="矩形 20"/>
          <p:cNvSpPr/>
          <p:nvPr/>
        </p:nvSpPr>
        <p:spPr>
          <a:xfrm>
            <a:off x="2314828" y="-30708"/>
            <a:ext cx="1415772" cy="461665"/>
          </a:xfrm>
          <a:prstGeom prst="rect">
            <a:avLst/>
          </a:prstGeom>
        </p:spPr>
        <p:txBody>
          <a:bodyPr wrap="none">
            <a:spAutoFit/>
          </a:bodyPr>
          <a:lstStyle/>
          <a:p>
            <a:pPr algn="ctr"/>
            <a:r>
              <a:rPr lang="zh-TW" altLang="en-US" sz="2400" dirty="0">
                <a:solidFill>
                  <a:schemeClr val="bg1"/>
                </a:solidFill>
                <a:latin typeface="Microsoft JhengHei" charset="-120"/>
                <a:ea typeface="Microsoft JhengHei" charset="-120"/>
                <a:cs typeface="Microsoft JhengHei" charset="-120"/>
              </a:rPr>
              <a:t>分合有序</a:t>
            </a:r>
          </a:p>
        </p:txBody>
      </p:sp>
      <p:sp>
        <p:nvSpPr>
          <p:cNvPr id="22" name="矩形 21"/>
          <p:cNvSpPr/>
          <p:nvPr/>
        </p:nvSpPr>
        <p:spPr>
          <a:xfrm>
            <a:off x="3986192" y="-44496"/>
            <a:ext cx="1415772" cy="461665"/>
          </a:xfrm>
          <a:prstGeom prst="rect">
            <a:avLst/>
          </a:prstGeom>
        </p:spPr>
        <p:txBody>
          <a:bodyPr wrap="none">
            <a:spAutoFit/>
          </a:bodyPr>
          <a:lstStyle/>
          <a:p>
            <a:pPr algn="ctr"/>
            <a:r>
              <a:rPr lang="zh-TW" altLang="en-US" sz="2400">
                <a:solidFill>
                  <a:schemeClr val="bg1"/>
                </a:solidFill>
                <a:latin typeface="Microsoft JhengHei" charset="-120"/>
                <a:ea typeface="Microsoft JhengHei" charset="-120"/>
                <a:cs typeface="Microsoft JhengHei" charset="-120"/>
              </a:rPr>
              <a:t>縱橫兼顧</a:t>
            </a:r>
            <a:endParaRPr lang="zh-TW" altLang="en-US" sz="2400" dirty="0">
              <a:solidFill>
                <a:schemeClr val="bg1"/>
              </a:solidFill>
              <a:latin typeface="Microsoft JhengHei" charset="-120"/>
              <a:ea typeface="Microsoft JhengHei" charset="-120"/>
              <a:cs typeface="Microsoft JhengHei" charset="-120"/>
            </a:endParaRPr>
          </a:p>
        </p:txBody>
      </p:sp>
      <p:sp>
        <p:nvSpPr>
          <p:cNvPr id="23" name="矩形 22"/>
          <p:cNvSpPr/>
          <p:nvPr/>
        </p:nvSpPr>
        <p:spPr>
          <a:xfrm>
            <a:off x="5678293" y="-39395"/>
            <a:ext cx="1415772" cy="461665"/>
          </a:xfrm>
          <a:prstGeom prst="rect">
            <a:avLst/>
          </a:prstGeom>
        </p:spPr>
        <p:txBody>
          <a:bodyPr wrap="none">
            <a:spAutoFit/>
          </a:bodyPr>
          <a:lstStyle/>
          <a:p>
            <a:pPr algn="ctr"/>
            <a:r>
              <a:rPr lang="zh-TW" altLang="en-US" sz="2400">
                <a:solidFill>
                  <a:schemeClr val="bg1"/>
                </a:solidFill>
                <a:latin typeface="Microsoft JhengHei" charset="-120"/>
                <a:ea typeface="Microsoft JhengHei" charset="-120"/>
                <a:cs typeface="Microsoft JhengHei" charset="-120"/>
              </a:rPr>
              <a:t>多元適性</a:t>
            </a:r>
            <a:endParaRPr lang="zh-TW" altLang="en-US" sz="2400" dirty="0">
              <a:solidFill>
                <a:schemeClr val="bg1"/>
              </a:solidFill>
              <a:latin typeface="Microsoft JhengHei" charset="-120"/>
              <a:ea typeface="Microsoft JhengHei" charset="-120"/>
              <a:cs typeface="Microsoft JhengHei" charset="-120"/>
            </a:endParaRPr>
          </a:p>
        </p:txBody>
      </p:sp>
      <p:sp>
        <p:nvSpPr>
          <p:cNvPr id="24" name="矩形 23"/>
          <p:cNvSpPr/>
          <p:nvPr/>
        </p:nvSpPr>
        <p:spPr>
          <a:xfrm>
            <a:off x="7397149" y="-45185"/>
            <a:ext cx="1415772" cy="461665"/>
          </a:xfrm>
          <a:prstGeom prst="rect">
            <a:avLst/>
          </a:prstGeom>
        </p:spPr>
        <p:txBody>
          <a:bodyPr wrap="none">
            <a:spAutoFit/>
          </a:bodyPr>
          <a:lstStyle/>
          <a:p>
            <a:pPr algn="ctr"/>
            <a:r>
              <a:rPr lang="zh-TW" altLang="en-US" sz="2400">
                <a:solidFill>
                  <a:schemeClr val="bg1"/>
                </a:solidFill>
                <a:latin typeface="Microsoft JhengHei" charset="-120"/>
                <a:ea typeface="Microsoft JhengHei" charset="-120"/>
                <a:cs typeface="Microsoft JhengHei" charset="-120"/>
              </a:rPr>
              <a:t>納新展望</a:t>
            </a:r>
            <a:endParaRPr lang="zh-TW" altLang="en-US" sz="2400" dirty="0">
              <a:solidFill>
                <a:schemeClr val="bg1"/>
              </a:solidFill>
              <a:latin typeface="Microsoft JhengHei" charset="-120"/>
              <a:ea typeface="Microsoft JhengHei" charset="-120"/>
              <a:cs typeface="Microsoft JhengHei" charset="-120"/>
            </a:endParaRPr>
          </a:p>
        </p:txBody>
      </p:sp>
      <p:grpSp>
        <p:nvGrpSpPr>
          <p:cNvPr id="2" name="群組 1"/>
          <p:cNvGrpSpPr/>
          <p:nvPr/>
        </p:nvGrpSpPr>
        <p:grpSpPr>
          <a:xfrm>
            <a:off x="6634904" y="1832569"/>
            <a:ext cx="2414262" cy="986351"/>
            <a:chOff x="6398659" y="1832569"/>
            <a:chExt cx="2414262" cy="986351"/>
          </a:xfrm>
        </p:grpSpPr>
        <p:sp>
          <p:nvSpPr>
            <p:cNvPr id="37" name="圓角矩形 36"/>
            <p:cNvSpPr/>
            <p:nvPr/>
          </p:nvSpPr>
          <p:spPr>
            <a:xfrm>
              <a:off x="6445825" y="1897882"/>
              <a:ext cx="2367096" cy="921038"/>
            </a:xfrm>
            <a:prstGeom prst="roundRect">
              <a:avLst>
                <a:gd name="adj" fmla="val 50000"/>
              </a:avLst>
            </a:prstGeom>
            <a:solidFill>
              <a:srgbClr val="32B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solidFill>
                  <a:schemeClr val="tx1"/>
                </a:solidFill>
                <a:latin typeface="新細明體-ExtB" panose="02020500000000000000" pitchFamily="18" charset="-120"/>
                <a:ea typeface="新細明體-ExtB" panose="02020500000000000000" pitchFamily="18" charset="-120"/>
              </a:endParaRPr>
            </a:p>
          </p:txBody>
        </p:sp>
        <p:sp>
          <p:nvSpPr>
            <p:cNvPr id="25" name="圓角矩形 24"/>
            <p:cNvSpPr/>
            <p:nvPr/>
          </p:nvSpPr>
          <p:spPr>
            <a:xfrm>
              <a:off x="6398659" y="1832569"/>
              <a:ext cx="2367096" cy="921038"/>
            </a:xfrm>
            <a:prstGeom prst="roundRect">
              <a:avLst>
                <a:gd name="adj" fmla="val 50000"/>
              </a:avLst>
            </a:prstGeom>
            <a:noFill/>
            <a:ln w="28575">
              <a:solidFill>
                <a:srgbClr val="007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solidFill>
                  <a:schemeClr val="tx1"/>
                </a:solidFill>
                <a:latin typeface="新細明體-ExtB" panose="02020500000000000000" pitchFamily="18" charset="-120"/>
                <a:ea typeface="新細明體-ExtB" panose="02020500000000000000" pitchFamily="18" charset="-120"/>
              </a:endParaRPr>
            </a:p>
          </p:txBody>
        </p:sp>
        <p:sp>
          <p:nvSpPr>
            <p:cNvPr id="28" name="圓角矩形 27"/>
            <p:cNvSpPr/>
            <p:nvPr/>
          </p:nvSpPr>
          <p:spPr>
            <a:xfrm>
              <a:off x="6434939" y="1865224"/>
              <a:ext cx="2367096" cy="92103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bg1"/>
                  </a:solidFill>
                  <a:latin typeface="Microsoft JhengHei" charset="-120"/>
                  <a:ea typeface="Microsoft JhengHei" charset="-120"/>
                  <a:cs typeface="Microsoft JhengHei" charset="-120"/>
                </a:rPr>
                <a:t>1</a:t>
              </a:r>
              <a:r>
                <a:rPr lang="zh-TW" altLang="en-US" sz="2400" b="1" dirty="0">
                  <a:solidFill>
                    <a:schemeClr val="bg1"/>
                  </a:solidFill>
                  <a:latin typeface="Microsoft JhengHei" charset="-120"/>
                  <a:ea typeface="Microsoft JhengHei" charset="-120"/>
                  <a:cs typeface="Microsoft JhengHei" charset="-120"/>
                </a:rPr>
                <a:t>個總目標</a:t>
              </a:r>
            </a:p>
          </p:txBody>
        </p:sp>
      </p:grpSp>
      <p:grpSp>
        <p:nvGrpSpPr>
          <p:cNvPr id="4" name="群組 3"/>
          <p:cNvGrpSpPr/>
          <p:nvPr/>
        </p:nvGrpSpPr>
        <p:grpSpPr>
          <a:xfrm>
            <a:off x="6634904" y="3108416"/>
            <a:ext cx="2414262" cy="986351"/>
            <a:chOff x="6398659" y="3108416"/>
            <a:chExt cx="2414262" cy="986351"/>
          </a:xfrm>
        </p:grpSpPr>
        <p:sp>
          <p:nvSpPr>
            <p:cNvPr id="38" name="圓角矩形 37"/>
            <p:cNvSpPr/>
            <p:nvPr/>
          </p:nvSpPr>
          <p:spPr>
            <a:xfrm>
              <a:off x="6445825" y="3173729"/>
              <a:ext cx="2367096" cy="921038"/>
            </a:xfrm>
            <a:prstGeom prst="roundRect">
              <a:avLst>
                <a:gd name="adj" fmla="val 50000"/>
              </a:avLst>
            </a:prstGeom>
            <a:solidFill>
              <a:srgbClr val="32B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solidFill>
                  <a:schemeClr val="tx1"/>
                </a:solidFill>
                <a:latin typeface="新細明體-ExtB" panose="02020500000000000000" pitchFamily="18" charset="-120"/>
                <a:ea typeface="新細明體-ExtB" panose="02020500000000000000" pitchFamily="18" charset="-120"/>
              </a:endParaRPr>
            </a:p>
          </p:txBody>
        </p:sp>
        <p:sp>
          <p:nvSpPr>
            <p:cNvPr id="26" name="圓角矩形 25"/>
            <p:cNvSpPr/>
            <p:nvPr/>
          </p:nvSpPr>
          <p:spPr>
            <a:xfrm>
              <a:off x="6398659" y="3108416"/>
              <a:ext cx="2367096" cy="921038"/>
            </a:xfrm>
            <a:prstGeom prst="roundRect">
              <a:avLst>
                <a:gd name="adj" fmla="val 50000"/>
              </a:avLst>
            </a:prstGeom>
            <a:noFill/>
            <a:ln w="28575">
              <a:solidFill>
                <a:srgbClr val="007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solidFill>
                  <a:schemeClr val="tx1"/>
                </a:solidFill>
                <a:latin typeface="新細明體-ExtB" panose="02020500000000000000" pitchFamily="18" charset="-120"/>
                <a:ea typeface="新細明體-ExtB" panose="02020500000000000000" pitchFamily="18" charset="-120"/>
              </a:endParaRPr>
            </a:p>
          </p:txBody>
        </p:sp>
        <p:sp>
          <p:nvSpPr>
            <p:cNvPr id="29" name="圓角矩形 28"/>
            <p:cNvSpPr/>
            <p:nvPr/>
          </p:nvSpPr>
          <p:spPr>
            <a:xfrm>
              <a:off x="6434939" y="3141071"/>
              <a:ext cx="2367096" cy="92103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bg1"/>
                  </a:solidFill>
                  <a:latin typeface="Microsoft JhengHei" charset="-120"/>
                  <a:ea typeface="Microsoft JhengHei" charset="-120"/>
                  <a:cs typeface="Microsoft JhengHei" charset="-120"/>
                </a:rPr>
                <a:t>3</a:t>
              </a:r>
              <a:r>
                <a:rPr lang="zh-TW" altLang="en-US" sz="2400" b="1" dirty="0">
                  <a:solidFill>
                    <a:schemeClr val="bg1"/>
                  </a:solidFill>
                  <a:latin typeface="Microsoft JhengHei" charset="-120"/>
                  <a:ea typeface="Microsoft JhengHei" charset="-120"/>
                  <a:cs typeface="Microsoft JhengHei" charset="-120"/>
                </a:rPr>
                <a:t>個主題軸</a:t>
              </a:r>
            </a:p>
          </p:txBody>
        </p:sp>
      </p:grpSp>
      <p:grpSp>
        <p:nvGrpSpPr>
          <p:cNvPr id="5" name="群組 4"/>
          <p:cNvGrpSpPr/>
          <p:nvPr/>
        </p:nvGrpSpPr>
        <p:grpSpPr>
          <a:xfrm>
            <a:off x="6634904" y="4443072"/>
            <a:ext cx="2414262" cy="935266"/>
            <a:chOff x="6398659" y="4443072"/>
            <a:chExt cx="2414262" cy="935266"/>
          </a:xfrm>
        </p:grpSpPr>
        <p:sp>
          <p:nvSpPr>
            <p:cNvPr id="39" name="圓角矩形 38"/>
            <p:cNvSpPr/>
            <p:nvPr/>
          </p:nvSpPr>
          <p:spPr>
            <a:xfrm>
              <a:off x="6445825" y="4508385"/>
              <a:ext cx="2367096" cy="869953"/>
            </a:xfrm>
            <a:prstGeom prst="roundRect">
              <a:avLst>
                <a:gd name="adj" fmla="val 50000"/>
              </a:avLst>
            </a:prstGeom>
            <a:solidFill>
              <a:srgbClr val="32B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solidFill>
                  <a:schemeClr val="tx1"/>
                </a:solidFill>
                <a:latin typeface="新細明體-ExtB" panose="02020500000000000000" pitchFamily="18" charset="-120"/>
                <a:ea typeface="新細明體-ExtB" panose="02020500000000000000" pitchFamily="18" charset="-120"/>
              </a:endParaRPr>
            </a:p>
          </p:txBody>
        </p:sp>
        <p:sp>
          <p:nvSpPr>
            <p:cNvPr id="27" name="圓角矩形 26"/>
            <p:cNvSpPr/>
            <p:nvPr/>
          </p:nvSpPr>
          <p:spPr>
            <a:xfrm>
              <a:off x="6398659" y="4443072"/>
              <a:ext cx="2367096" cy="869953"/>
            </a:xfrm>
            <a:prstGeom prst="roundRect">
              <a:avLst>
                <a:gd name="adj" fmla="val 50000"/>
              </a:avLst>
            </a:prstGeom>
            <a:noFill/>
            <a:ln w="28575">
              <a:solidFill>
                <a:srgbClr val="007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solidFill>
                  <a:schemeClr val="tx1"/>
                </a:solidFill>
                <a:latin typeface="新細明體-ExtB" panose="02020500000000000000" pitchFamily="18" charset="-120"/>
                <a:ea typeface="新細明體-ExtB" panose="02020500000000000000" pitchFamily="18" charset="-120"/>
              </a:endParaRPr>
            </a:p>
          </p:txBody>
        </p:sp>
        <p:sp>
          <p:nvSpPr>
            <p:cNvPr id="30" name="圓角矩形 29"/>
            <p:cNvSpPr/>
            <p:nvPr/>
          </p:nvSpPr>
          <p:spPr>
            <a:xfrm>
              <a:off x="6434939" y="4475727"/>
              <a:ext cx="2367096" cy="86995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bg1"/>
                  </a:solidFill>
                  <a:latin typeface="Microsoft JhengHei" charset="-120"/>
                  <a:ea typeface="Microsoft JhengHei" charset="-120"/>
                  <a:cs typeface="Microsoft JhengHei" charset="-120"/>
                </a:rPr>
                <a:t>12</a:t>
              </a:r>
              <a:r>
                <a:rPr lang="zh-TW" altLang="en-US" sz="2400" b="1" dirty="0">
                  <a:solidFill>
                    <a:schemeClr val="bg1"/>
                  </a:solidFill>
                  <a:latin typeface="Microsoft JhengHei" charset="-120"/>
                  <a:ea typeface="Microsoft JhengHei" charset="-120"/>
                  <a:cs typeface="Microsoft JhengHei" charset="-120"/>
                </a:rPr>
                <a:t>個主題項目</a:t>
              </a:r>
            </a:p>
          </p:txBody>
        </p:sp>
      </p:grpSp>
      <p:grpSp>
        <p:nvGrpSpPr>
          <p:cNvPr id="12" name="群組 11"/>
          <p:cNvGrpSpPr/>
          <p:nvPr/>
        </p:nvGrpSpPr>
        <p:grpSpPr>
          <a:xfrm>
            <a:off x="422095" y="623501"/>
            <a:ext cx="6242782" cy="6197656"/>
            <a:chOff x="876322" y="1012714"/>
            <a:chExt cx="5226411" cy="5188632"/>
          </a:xfrm>
        </p:grpSpPr>
        <p:sp>
          <p:nvSpPr>
            <p:cNvPr id="40" name="圓形圖 39"/>
            <p:cNvSpPr/>
            <p:nvPr/>
          </p:nvSpPr>
          <p:spPr>
            <a:xfrm rot="7200000">
              <a:off x="876322" y="1012716"/>
              <a:ext cx="5134199" cy="5134199"/>
            </a:xfrm>
            <a:prstGeom prst="pie">
              <a:avLst>
                <a:gd name="adj1" fmla="val 12557933"/>
                <a:gd name="adj2" fmla="val 19701143"/>
              </a:avLst>
            </a:prstGeom>
            <a:solidFill>
              <a:schemeClr val="accent4">
                <a:lumMod val="20000"/>
                <a:lumOff val="8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1" name="圓形圖 40"/>
            <p:cNvSpPr/>
            <p:nvPr/>
          </p:nvSpPr>
          <p:spPr>
            <a:xfrm rot="14400000">
              <a:off x="928564" y="1012714"/>
              <a:ext cx="5134199" cy="5134199"/>
            </a:xfrm>
            <a:prstGeom prst="pie">
              <a:avLst>
                <a:gd name="adj1" fmla="val 12527939"/>
                <a:gd name="adj2" fmla="val 19821741"/>
              </a:avLst>
            </a:prstGeom>
            <a:solidFill>
              <a:srgbClr val="FFD9D5"/>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11" name="群組 10"/>
            <p:cNvGrpSpPr/>
            <p:nvPr/>
          </p:nvGrpSpPr>
          <p:grpSpPr>
            <a:xfrm>
              <a:off x="878558" y="1067147"/>
              <a:ext cx="5224175" cy="5134199"/>
              <a:chOff x="878558" y="1067147"/>
              <a:chExt cx="5224175" cy="5134199"/>
            </a:xfrm>
          </p:grpSpPr>
          <p:sp>
            <p:nvSpPr>
              <p:cNvPr id="35" name="圓形圖 34"/>
              <p:cNvSpPr/>
              <p:nvPr/>
            </p:nvSpPr>
            <p:spPr>
              <a:xfrm>
                <a:off x="894131" y="1067147"/>
                <a:ext cx="5134199" cy="5134199"/>
              </a:xfrm>
              <a:prstGeom prst="pie">
                <a:avLst>
                  <a:gd name="adj1" fmla="val 12688011"/>
                  <a:gd name="adj2" fmla="val 19701143"/>
                </a:avLst>
              </a:prstGeom>
              <a:solidFill>
                <a:schemeClr val="accent5">
                  <a:lumMod val="20000"/>
                  <a:lumOff val="8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 name="圓形圖 5"/>
              <p:cNvSpPr/>
              <p:nvPr/>
            </p:nvSpPr>
            <p:spPr>
              <a:xfrm>
                <a:off x="1983449" y="2102033"/>
                <a:ext cx="2955567" cy="2955567"/>
              </a:xfrm>
              <a:prstGeom prst="pie">
                <a:avLst>
                  <a:gd name="adj1" fmla="val 12688011"/>
                  <a:gd name="adj2" fmla="val 19701143"/>
                </a:avLst>
              </a:prstGeom>
              <a:solidFill>
                <a:schemeClr val="accent5">
                  <a:lumMod val="5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3" name="圓形圖 32"/>
              <p:cNvSpPr/>
              <p:nvPr/>
            </p:nvSpPr>
            <p:spPr>
              <a:xfrm rot="7200000">
                <a:off x="2048764" y="2146677"/>
                <a:ext cx="2955567" cy="2955567"/>
              </a:xfrm>
              <a:prstGeom prst="pie">
                <a:avLst>
                  <a:gd name="adj1" fmla="val 12658010"/>
                  <a:gd name="adj2" fmla="val 19602317"/>
                </a:avLst>
              </a:prstGeom>
              <a:solidFill>
                <a:schemeClr val="accent4">
                  <a:lumMod val="7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4" name="圓形圖 33"/>
              <p:cNvSpPr/>
              <p:nvPr/>
            </p:nvSpPr>
            <p:spPr>
              <a:xfrm rot="14400000">
                <a:off x="1976641" y="2156464"/>
                <a:ext cx="2955567" cy="2955567"/>
              </a:xfrm>
              <a:prstGeom prst="pie">
                <a:avLst>
                  <a:gd name="adj1" fmla="val 12586895"/>
                  <a:gd name="adj2" fmla="val 19776702"/>
                </a:avLst>
              </a:prstGeom>
              <a:solidFill>
                <a:srgbClr val="AA473C"/>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橢圓 2"/>
              <p:cNvSpPr/>
              <p:nvPr/>
            </p:nvSpPr>
            <p:spPr>
              <a:xfrm>
                <a:off x="2554949" y="2709862"/>
                <a:ext cx="1813086" cy="1813085"/>
              </a:xfrm>
              <a:prstGeom prst="ellipse">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文字方塊 6"/>
              <p:cNvSpPr txBox="1"/>
              <p:nvPr/>
            </p:nvSpPr>
            <p:spPr>
              <a:xfrm>
                <a:off x="2514945" y="2344565"/>
                <a:ext cx="1980029" cy="400110"/>
              </a:xfrm>
              <a:prstGeom prst="rect">
                <a:avLst/>
              </a:prstGeom>
              <a:noFill/>
            </p:spPr>
            <p:txBody>
              <a:bodyPr wrap="none" rtlCol="0">
                <a:spAutoFit/>
              </a:bodyPr>
              <a:lstStyle/>
              <a:p>
                <a:r>
                  <a:rPr kumimoji="1" lang="zh-TW" altLang="en-US" sz="2400" dirty="0" smtClean="0">
                    <a:solidFill>
                      <a:schemeClr val="bg1"/>
                    </a:solidFill>
                    <a:latin typeface="Microsoft JhengHei" charset="-120"/>
                    <a:ea typeface="Microsoft JhengHei" charset="-120"/>
                    <a:cs typeface="Microsoft JhengHei" charset="-120"/>
                  </a:rPr>
                  <a:t>自我與生涯發展</a:t>
                </a:r>
                <a:endParaRPr kumimoji="1" lang="zh-TW" altLang="en-US" sz="2400" dirty="0">
                  <a:solidFill>
                    <a:schemeClr val="bg1"/>
                  </a:solidFill>
                  <a:latin typeface="Microsoft JhengHei" charset="-120"/>
                  <a:ea typeface="Microsoft JhengHei" charset="-120"/>
                  <a:cs typeface="Microsoft JhengHei" charset="-120"/>
                </a:endParaRPr>
              </a:p>
            </p:txBody>
          </p:sp>
          <p:sp>
            <p:nvSpPr>
              <p:cNvPr id="42" name="文字方塊 41"/>
              <p:cNvSpPr txBox="1"/>
              <p:nvPr/>
            </p:nvSpPr>
            <p:spPr>
              <a:xfrm>
                <a:off x="4071317" y="3311895"/>
                <a:ext cx="889988" cy="1323439"/>
              </a:xfrm>
              <a:prstGeom prst="rect">
                <a:avLst/>
              </a:prstGeom>
              <a:noFill/>
            </p:spPr>
            <p:txBody>
              <a:bodyPr wrap="none" rtlCol="0">
                <a:spAutoFit/>
              </a:bodyPr>
              <a:lstStyle/>
              <a:p>
                <a:pPr algn="r"/>
                <a:r>
                  <a:rPr kumimoji="1" lang="zh-TW" altLang="en-US" sz="2400" dirty="0" smtClean="0">
                    <a:solidFill>
                      <a:schemeClr val="bg1"/>
                    </a:solidFill>
                    <a:latin typeface="Microsoft JhengHei" charset="-120"/>
                    <a:ea typeface="Microsoft JhengHei" charset="-120"/>
                    <a:cs typeface="Microsoft JhengHei" charset="-120"/>
                  </a:rPr>
                  <a:t>生活</a:t>
                </a:r>
                <a:endParaRPr kumimoji="1" lang="en-US" altLang="zh-TW" sz="2400" dirty="0" smtClean="0">
                  <a:solidFill>
                    <a:schemeClr val="bg1"/>
                  </a:solidFill>
                  <a:latin typeface="Microsoft JhengHei" charset="-120"/>
                  <a:ea typeface="Microsoft JhengHei" charset="-120"/>
                  <a:cs typeface="Microsoft JhengHei" charset="-120"/>
                </a:endParaRPr>
              </a:p>
              <a:p>
                <a:pPr algn="r"/>
                <a:r>
                  <a:rPr kumimoji="1" lang="zh-TW" altLang="en-US" sz="2400" dirty="0" smtClean="0">
                    <a:solidFill>
                      <a:schemeClr val="bg1"/>
                    </a:solidFill>
                    <a:latin typeface="Microsoft JhengHei" charset="-120"/>
                    <a:ea typeface="Microsoft JhengHei" charset="-120"/>
                    <a:cs typeface="Microsoft JhengHei" charset="-120"/>
                  </a:rPr>
                  <a:t>經營</a:t>
                </a:r>
                <a:endParaRPr kumimoji="1" lang="en-US" altLang="zh-TW" sz="2400" dirty="0" smtClean="0">
                  <a:solidFill>
                    <a:schemeClr val="bg1"/>
                  </a:solidFill>
                  <a:latin typeface="Microsoft JhengHei" charset="-120"/>
                  <a:ea typeface="Microsoft JhengHei" charset="-120"/>
                  <a:cs typeface="Microsoft JhengHei" charset="-120"/>
                </a:endParaRPr>
              </a:p>
              <a:p>
                <a:pPr algn="ctr"/>
                <a:r>
                  <a:rPr kumimoji="1" lang="zh-TW" altLang="en-US" sz="2400" dirty="0" smtClean="0">
                    <a:solidFill>
                      <a:schemeClr val="bg1"/>
                    </a:solidFill>
                    <a:latin typeface="Microsoft JhengHei" charset="-120"/>
                    <a:ea typeface="Microsoft JhengHei" charset="-120"/>
                    <a:cs typeface="Microsoft JhengHei" charset="-120"/>
                  </a:rPr>
                  <a:t> 與</a:t>
                </a:r>
                <a:endParaRPr kumimoji="1" lang="en-US" altLang="zh-TW" sz="2400" dirty="0" smtClean="0">
                  <a:solidFill>
                    <a:schemeClr val="bg1"/>
                  </a:solidFill>
                  <a:latin typeface="Microsoft JhengHei" charset="-120"/>
                  <a:ea typeface="Microsoft JhengHei" charset="-120"/>
                  <a:cs typeface="Microsoft JhengHei" charset="-120"/>
                </a:endParaRPr>
              </a:p>
              <a:p>
                <a:pPr algn="r"/>
                <a:r>
                  <a:rPr kumimoji="1" lang="zh-TW" altLang="en-US" sz="2400" dirty="0" smtClean="0">
                    <a:solidFill>
                      <a:schemeClr val="bg1"/>
                    </a:solidFill>
                    <a:latin typeface="Microsoft JhengHei" charset="-120"/>
                    <a:ea typeface="Microsoft JhengHei" charset="-120"/>
                    <a:cs typeface="Microsoft JhengHei" charset="-120"/>
                  </a:rPr>
                  <a:t>創新   </a:t>
                </a:r>
                <a:endParaRPr kumimoji="1" lang="zh-TW" altLang="en-US" sz="2400" dirty="0">
                  <a:solidFill>
                    <a:schemeClr val="bg1"/>
                  </a:solidFill>
                  <a:latin typeface="Microsoft JhengHei" charset="-120"/>
                  <a:ea typeface="Microsoft JhengHei" charset="-120"/>
                  <a:cs typeface="Microsoft JhengHei" charset="-120"/>
                </a:endParaRPr>
              </a:p>
            </p:txBody>
          </p:sp>
          <p:sp>
            <p:nvSpPr>
              <p:cNvPr id="43" name="文字方塊 42"/>
              <p:cNvSpPr txBox="1"/>
              <p:nvPr/>
            </p:nvSpPr>
            <p:spPr>
              <a:xfrm>
                <a:off x="1983870" y="3342025"/>
                <a:ext cx="954107" cy="1323439"/>
              </a:xfrm>
              <a:prstGeom prst="rect">
                <a:avLst/>
              </a:prstGeom>
              <a:noFill/>
            </p:spPr>
            <p:txBody>
              <a:bodyPr wrap="none" rtlCol="0">
                <a:spAutoFit/>
              </a:bodyPr>
              <a:lstStyle/>
              <a:p>
                <a:r>
                  <a:rPr kumimoji="1" lang="zh-TW" altLang="en-US" sz="2400" dirty="0" smtClean="0">
                    <a:solidFill>
                      <a:schemeClr val="bg1"/>
                    </a:solidFill>
                    <a:latin typeface="Microsoft JhengHei" charset="-120"/>
                    <a:ea typeface="Microsoft JhengHei" charset="-120"/>
                    <a:cs typeface="Microsoft JhengHei" charset="-120"/>
                  </a:rPr>
                  <a:t>社會</a:t>
                </a:r>
                <a:endParaRPr kumimoji="1" lang="en-US" altLang="zh-TW" sz="2400" dirty="0" smtClean="0">
                  <a:solidFill>
                    <a:schemeClr val="bg1"/>
                  </a:solidFill>
                  <a:latin typeface="Microsoft JhengHei" charset="-120"/>
                  <a:ea typeface="Microsoft JhengHei" charset="-120"/>
                  <a:cs typeface="Microsoft JhengHei" charset="-120"/>
                </a:endParaRPr>
              </a:p>
              <a:p>
                <a:r>
                  <a:rPr kumimoji="1" lang="zh-TW" altLang="en-US" sz="2400" dirty="0" smtClean="0">
                    <a:solidFill>
                      <a:schemeClr val="bg1"/>
                    </a:solidFill>
                    <a:latin typeface="Microsoft JhengHei" charset="-120"/>
                    <a:ea typeface="Microsoft JhengHei" charset="-120"/>
                    <a:cs typeface="Microsoft JhengHei" charset="-120"/>
                  </a:rPr>
                  <a:t> 與</a:t>
                </a:r>
                <a:endParaRPr kumimoji="1" lang="en-US" altLang="zh-TW" sz="2400" dirty="0" smtClean="0">
                  <a:solidFill>
                    <a:schemeClr val="bg1"/>
                  </a:solidFill>
                  <a:latin typeface="Microsoft JhengHei" charset="-120"/>
                  <a:ea typeface="Microsoft JhengHei" charset="-120"/>
                  <a:cs typeface="Microsoft JhengHei" charset="-120"/>
                </a:endParaRPr>
              </a:p>
              <a:p>
                <a:r>
                  <a:rPr kumimoji="1" lang="zh-TW" altLang="en-US" sz="2400" dirty="0" smtClean="0">
                    <a:solidFill>
                      <a:schemeClr val="bg1"/>
                    </a:solidFill>
                    <a:latin typeface="Microsoft JhengHei" charset="-120"/>
                    <a:ea typeface="Microsoft JhengHei" charset="-120"/>
                    <a:cs typeface="Microsoft JhengHei" charset="-120"/>
                  </a:rPr>
                  <a:t>  環境</a:t>
                </a:r>
                <a:endParaRPr kumimoji="1" lang="en-US" altLang="zh-TW" sz="2400" dirty="0" smtClean="0">
                  <a:solidFill>
                    <a:schemeClr val="bg1"/>
                  </a:solidFill>
                  <a:latin typeface="Microsoft JhengHei" charset="-120"/>
                  <a:ea typeface="Microsoft JhengHei" charset="-120"/>
                  <a:cs typeface="Microsoft JhengHei" charset="-120"/>
                </a:endParaRPr>
              </a:p>
              <a:p>
                <a:r>
                  <a:rPr kumimoji="1" lang="zh-TW" altLang="en-US" sz="2400" dirty="0">
                    <a:solidFill>
                      <a:schemeClr val="bg1"/>
                    </a:solidFill>
                    <a:latin typeface="Microsoft JhengHei" charset="-120"/>
                    <a:ea typeface="Microsoft JhengHei" charset="-120"/>
                    <a:cs typeface="Microsoft JhengHei" charset="-120"/>
                  </a:rPr>
                  <a:t> </a:t>
                </a:r>
                <a:r>
                  <a:rPr kumimoji="1" lang="zh-TW" altLang="en-US" sz="2400" dirty="0" smtClean="0">
                    <a:solidFill>
                      <a:schemeClr val="bg1"/>
                    </a:solidFill>
                    <a:latin typeface="Microsoft JhengHei" charset="-120"/>
                    <a:ea typeface="Microsoft JhengHei" charset="-120"/>
                    <a:cs typeface="Microsoft JhengHei" charset="-120"/>
                  </a:rPr>
                  <a:t>   關懷</a:t>
                </a:r>
                <a:endParaRPr kumimoji="1" lang="zh-TW" altLang="en-US" sz="2400" dirty="0">
                  <a:solidFill>
                    <a:schemeClr val="bg1"/>
                  </a:solidFill>
                  <a:latin typeface="Microsoft JhengHei" charset="-120"/>
                  <a:ea typeface="Microsoft JhengHei" charset="-120"/>
                  <a:cs typeface="Microsoft JhengHei" charset="-120"/>
                </a:endParaRPr>
              </a:p>
            </p:txBody>
          </p:sp>
          <p:cxnSp>
            <p:nvCxnSpPr>
              <p:cNvPr id="32" name="直線接點 31"/>
              <p:cNvCxnSpPr/>
              <p:nvPr/>
            </p:nvCxnSpPr>
            <p:spPr>
              <a:xfrm flipV="1">
                <a:off x="3505201" y="1168589"/>
                <a:ext cx="0" cy="827359"/>
              </a:xfrm>
              <a:prstGeom prst="line">
                <a:avLst/>
              </a:prstGeom>
              <a:ln w="38100" cap="rnd">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直線接點 47"/>
              <p:cNvCxnSpPr/>
              <p:nvPr/>
            </p:nvCxnSpPr>
            <p:spPr>
              <a:xfrm flipV="1">
                <a:off x="4262974" y="1494503"/>
                <a:ext cx="427012" cy="771410"/>
              </a:xfrm>
              <a:prstGeom prst="line">
                <a:avLst/>
              </a:prstGeom>
              <a:ln w="38100" cap="rnd">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flipH="1" flipV="1">
                <a:off x="2260803" y="1482928"/>
                <a:ext cx="427012" cy="771410"/>
              </a:xfrm>
              <a:prstGeom prst="line">
                <a:avLst/>
              </a:prstGeom>
              <a:ln w="38100" cap="rnd">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nvGrpSpPr>
              <p:cNvPr id="54" name="群組 53"/>
              <p:cNvGrpSpPr/>
              <p:nvPr/>
            </p:nvGrpSpPr>
            <p:grpSpPr>
              <a:xfrm rot="7104266">
                <a:off x="3967834" y="3991795"/>
                <a:ext cx="2429183" cy="1097324"/>
                <a:chOff x="4112382" y="3354161"/>
                <a:chExt cx="2429183" cy="1097324"/>
              </a:xfrm>
            </p:grpSpPr>
            <p:cxnSp>
              <p:nvCxnSpPr>
                <p:cNvPr id="51" name="直線接點 50"/>
                <p:cNvCxnSpPr/>
                <p:nvPr/>
              </p:nvCxnSpPr>
              <p:spPr>
                <a:xfrm flipV="1">
                  <a:off x="5356780" y="3354161"/>
                  <a:ext cx="0" cy="827359"/>
                </a:xfrm>
                <a:prstGeom prst="line">
                  <a:avLst/>
                </a:pr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直線接點 51"/>
                <p:cNvCxnSpPr/>
                <p:nvPr/>
              </p:nvCxnSpPr>
              <p:spPr>
                <a:xfrm flipV="1">
                  <a:off x="6114553" y="3680075"/>
                  <a:ext cx="427012" cy="771410"/>
                </a:xfrm>
                <a:prstGeom prst="line">
                  <a:avLst/>
                </a:pr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線接點 52"/>
                <p:cNvCxnSpPr/>
                <p:nvPr/>
              </p:nvCxnSpPr>
              <p:spPr>
                <a:xfrm flipH="1" flipV="1">
                  <a:off x="4112382" y="3668500"/>
                  <a:ext cx="427012" cy="771410"/>
                </a:xfrm>
                <a:prstGeom prst="line">
                  <a:avLst/>
                </a:pr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5" name="群組 54"/>
              <p:cNvGrpSpPr/>
              <p:nvPr/>
            </p:nvGrpSpPr>
            <p:grpSpPr>
              <a:xfrm rot="14468027">
                <a:off x="599071" y="4026603"/>
                <a:ext cx="2429183" cy="1097324"/>
                <a:chOff x="4112382" y="3354161"/>
                <a:chExt cx="2429183" cy="1097324"/>
              </a:xfrm>
            </p:grpSpPr>
            <p:cxnSp>
              <p:nvCxnSpPr>
                <p:cNvPr id="56" name="直線接點 55"/>
                <p:cNvCxnSpPr/>
                <p:nvPr/>
              </p:nvCxnSpPr>
              <p:spPr>
                <a:xfrm flipV="1">
                  <a:off x="5356780" y="3354161"/>
                  <a:ext cx="0" cy="827359"/>
                </a:xfrm>
                <a:prstGeom prst="line">
                  <a:avLst/>
                </a:prstGeom>
                <a:ln w="38100" cap="rnd">
                  <a:solidFill>
                    <a:srgbClr val="AA473C"/>
                  </a:solidFill>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a:xfrm flipV="1">
                  <a:off x="6114553" y="3680075"/>
                  <a:ext cx="427012" cy="771410"/>
                </a:xfrm>
                <a:prstGeom prst="line">
                  <a:avLst/>
                </a:prstGeom>
                <a:ln w="38100" cap="rnd">
                  <a:solidFill>
                    <a:srgbClr val="AA473C"/>
                  </a:solidFill>
                </a:ln>
              </p:spPr>
              <p:style>
                <a:lnRef idx="1">
                  <a:schemeClr val="accent1"/>
                </a:lnRef>
                <a:fillRef idx="0">
                  <a:schemeClr val="accent1"/>
                </a:fillRef>
                <a:effectRef idx="0">
                  <a:schemeClr val="accent1"/>
                </a:effectRef>
                <a:fontRef idx="minor">
                  <a:schemeClr val="tx1"/>
                </a:fontRef>
              </p:style>
            </p:cxnSp>
            <p:cxnSp>
              <p:nvCxnSpPr>
                <p:cNvPr id="58" name="直線接點 57"/>
                <p:cNvCxnSpPr/>
                <p:nvPr/>
              </p:nvCxnSpPr>
              <p:spPr>
                <a:xfrm flipH="1" flipV="1">
                  <a:off x="4112382" y="3668500"/>
                  <a:ext cx="427012" cy="771410"/>
                </a:xfrm>
                <a:prstGeom prst="line">
                  <a:avLst/>
                </a:prstGeom>
                <a:ln w="38100" cap="rnd">
                  <a:solidFill>
                    <a:srgbClr val="AA473C"/>
                  </a:solidFill>
                </a:ln>
              </p:spPr>
              <p:style>
                <a:lnRef idx="1">
                  <a:schemeClr val="accent1"/>
                </a:lnRef>
                <a:fillRef idx="0">
                  <a:schemeClr val="accent1"/>
                </a:fillRef>
                <a:effectRef idx="0">
                  <a:schemeClr val="accent1"/>
                </a:effectRef>
                <a:fontRef idx="minor">
                  <a:schemeClr val="tx1"/>
                </a:fontRef>
              </p:style>
            </p:cxnSp>
          </p:grpSp>
          <p:sp>
            <p:nvSpPr>
              <p:cNvPr id="59" name="文字方塊 58"/>
              <p:cNvSpPr txBox="1"/>
              <p:nvPr/>
            </p:nvSpPr>
            <p:spPr>
              <a:xfrm>
                <a:off x="2641490" y="2997115"/>
                <a:ext cx="1733320" cy="1314108"/>
              </a:xfrm>
              <a:prstGeom prst="rect">
                <a:avLst/>
              </a:prstGeom>
              <a:noFill/>
            </p:spPr>
            <p:txBody>
              <a:bodyPr wrap="square" rtlCol="0">
                <a:spAutoFit/>
              </a:bodyPr>
              <a:lstStyle/>
              <a:p>
                <a:r>
                  <a:rPr kumimoji="1" lang="zh-TW" altLang="en-US" sz="2400" dirty="0" smtClean="0">
                    <a:latin typeface="Microsoft JhengHei" charset="-120"/>
                    <a:ea typeface="Microsoft JhengHei" charset="-120"/>
                    <a:cs typeface="Microsoft JhengHei" charset="-120"/>
                  </a:rPr>
                  <a:t>培養學生具備價值探索、經驗統整與實踐創新的能力</a:t>
                </a:r>
                <a:endParaRPr kumimoji="1" lang="zh-TW" altLang="en-US" sz="2400" dirty="0">
                  <a:latin typeface="Microsoft JhengHei" charset="-120"/>
                  <a:ea typeface="Microsoft JhengHei" charset="-120"/>
                  <a:cs typeface="Microsoft JhengHei" charset="-120"/>
                </a:endParaRPr>
              </a:p>
            </p:txBody>
          </p:sp>
          <p:sp>
            <p:nvSpPr>
              <p:cNvPr id="60" name="文字方塊 59"/>
              <p:cNvSpPr txBox="1"/>
              <p:nvPr/>
            </p:nvSpPr>
            <p:spPr>
              <a:xfrm>
                <a:off x="1139176" y="1900289"/>
                <a:ext cx="1415773" cy="830997"/>
              </a:xfrm>
              <a:prstGeom prst="rect">
                <a:avLst/>
              </a:prstGeom>
              <a:noFill/>
            </p:spPr>
            <p:txBody>
              <a:bodyPr wrap="none" rtlCol="0">
                <a:spAutoFit/>
              </a:bodyPr>
              <a:lstStyle/>
              <a:p>
                <a:pPr algn="r"/>
                <a:r>
                  <a:rPr kumimoji="1" lang="zh-TW" altLang="en-US" sz="2400" dirty="0" smtClean="0">
                    <a:solidFill>
                      <a:srgbClr val="002060"/>
                    </a:solidFill>
                    <a:latin typeface="Microsoft JhengHei" charset="-120"/>
                    <a:ea typeface="Microsoft JhengHei" charset="-120"/>
                    <a:cs typeface="Microsoft JhengHei" charset="-120"/>
                  </a:rPr>
                  <a:t>自我探索</a:t>
                </a:r>
                <a:endParaRPr kumimoji="1" lang="en-US" altLang="zh-TW" sz="2400" dirty="0" smtClean="0">
                  <a:solidFill>
                    <a:srgbClr val="002060"/>
                  </a:solidFill>
                  <a:latin typeface="Microsoft JhengHei" charset="-120"/>
                  <a:ea typeface="Microsoft JhengHei" charset="-120"/>
                  <a:cs typeface="Microsoft JhengHei" charset="-120"/>
                </a:endParaRPr>
              </a:p>
              <a:p>
                <a:pPr algn="r"/>
                <a:r>
                  <a:rPr kumimoji="1" lang="zh-TW" altLang="en-US" sz="2400" dirty="0" smtClean="0">
                    <a:solidFill>
                      <a:srgbClr val="002060"/>
                    </a:solidFill>
                    <a:latin typeface="Microsoft JhengHei" charset="-120"/>
                    <a:ea typeface="Microsoft JhengHei" charset="-120"/>
                    <a:cs typeface="Microsoft JhengHei" charset="-120"/>
                  </a:rPr>
                  <a:t>與成長</a:t>
                </a:r>
                <a:endParaRPr kumimoji="1" lang="zh-TW" altLang="en-US" sz="2400" dirty="0">
                  <a:solidFill>
                    <a:srgbClr val="002060"/>
                  </a:solidFill>
                  <a:latin typeface="Microsoft JhengHei" charset="-120"/>
                  <a:ea typeface="Microsoft JhengHei" charset="-120"/>
                  <a:cs typeface="Microsoft JhengHei" charset="-120"/>
                </a:endParaRPr>
              </a:p>
            </p:txBody>
          </p:sp>
          <p:sp>
            <p:nvSpPr>
              <p:cNvPr id="61" name="文字方塊 60"/>
              <p:cNvSpPr txBox="1"/>
              <p:nvPr/>
            </p:nvSpPr>
            <p:spPr>
              <a:xfrm>
                <a:off x="2283647" y="1350761"/>
                <a:ext cx="1185275" cy="695705"/>
              </a:xfrm>
              <a:prstGeom prst="rect">
                <a:avLst/>
              </a:prstGeom>
              <a:noFill/>
            </p:spPr>
            <p:txBody>
              <a:bodyPr wrap="none" rtlCol="0">
                <a:spAutoFit/>
              </a:bodyPr>
              <a:lstStyle/>
              <a:p>
                <a:pPr algn="r"/>
                <a:r>
                  <a:rPr kumimoji="1" lang="zh-TW" altLang="en-US" sz="2400" dirty="0" smtClean="0">
                    <a:solidFill>
                      <a:srgbClr val="002060"/>
                    </a:solidFill>
                    <a:latin typeface="Microsoft JhengHei" charset="-120"/>
                    <a:ea typeface="Microsoft JhengHei" charset="-120"/>
                    <a:cs typeface="Microsoft JhengHei" charset="-120"/>
                  </a:rPr>
                  <a:t>自主學習</a:t>
                </a:r>
                <a:endParaRPr kumimoji="1" lang="en-US" altLang="zh-TW" sz="2400" dirty="0" smtClean="0">
                  <a:solidFill>
                    <a:srgbClr val="002060"/>
                  </a:solidFill>
                  <a:latin typeface="Microsoft JhengHei" charset="-120"/>
                  <a:ea typeface="Microsoft JhengHei" charset="-120"/>
                  <a:cs typeface="Microsoft JhengHei" charset="-120"/>
                </a:endParaRPr>
              </a:p>
              <a:p>
                <a:pPr algn="r"/>
                <a:r>
                  <a:rPr kumimoji="1" lang="zh-TW" altLang="en-US" sz="2400" dirty="0" smtClean="0">
                    <a:solidFill>
                      <a:srgbClr val="002060"/>
                    </a:solidFill>
                    <a:latin typeface="Microsoft JhengHei" charset="-120"/>
                    <a:ea typeface="Microsoft JhengHei" charset="-120"/>
                    <a:cs typeface="Microsoft JhengHei" charset="-120"/>
                  </a:rPr>
                  <a:t>與管理</a:t>
                </a:r>
                <a:endParaRPr kumimoji="1" lang="zh-TW" altLang="en-US" sz="2400" dirty="0">
                  <a:solidFill>
                    <a:srgbClr val="002060"/>
                  </a:solidFill>
                  <a:latin typeface="Microsoft JhengHei" charset="-120"/>
                  <a:ea typeface="Microsoft JhengHei" charset="-120"/>
                  <a:cs typeface="Microsoft JhengHei" charset="-120"/>
                </a:endParaRPr>
              </a:p>
            </p:txBody>
          </p:sp>
          <p:sp>
            <p:nvSpPr>
              <p:cNvPr id="62" name="文字方塊 61"/>
              <p:cNvSpPr txBox="1"/>
              <p:nvPr/>
            </p:nvSpPr>
            <p:spPr>
              <a:xfrm>
                <a:off x="3511907" y="1350761"/>
                <a:ext cx="1185274" cy="695705"/>
              </a:xfrm>
              <a:prstGeom prst="rect">
                <a:avLst/>
              </a:prstGeom>
              <a:noFill/>
            </p:spPr>
            <p:txBody>
              <a:bodyPr wrap="none" rtlCol="0">
                <a:spAutoFit/>
              </a:bodyPr>
              <a:lstStyle/>
              <a:p>
                <a:r>
                  <a:rPr kumimoji="1" lang="zh-TW" altLang="en-US" sz="2400" dirty="0" smtClean="0">
                    <a:solidFill>
                      <a:srgbClr val="002060"/>
                    </a:solidFill>
                    <a:latin typeface="Microsoft JhengHei" charset="-120"/>
                    <a:ea typeface="Microsoft JhengHei" charset="-120"/>
                    <a:cs typeface="Microsoft JhengHei" charset="-120"/>
                  </a:rPr>
                  <a:t>生涯規劃</a:t>
                </a:r>
                <a:endParaRPr kumimoji="1" lang="en-US" altLang="zh-TW" sz="2400" dirty="0" smtClean="0">
                  <a:solidFill>
                    <a:srgbClr val="002060"/>
                  </a:solidFill>
                  <a:latin typeface="Microsoft JhengHei" charset="-120"/>
                  <a:ea typeface="Microsoft JhengHei" charset="-120"/>
                  <a:cs typeface="Microsoft JhengHei" charset="-120"/>
                </a:endParaRPr>
              </a:p>
              <a:p>
                <a:r>
                  <a:rPr kumimoji="1" lang="zh-TW" altLang="en-US" sz="2400" dirty="0" smtClean="0">
                    <a:solidFill>
                      <a:srgbClr val="002060"/>
                    </a:solidFill>
                    <a:latin typeface="Microsoft JhengHei" charset="-120"/>
                    <a:ea typeface="Microsoft JhengHei" charset="-120"/>
                    <a:cs typeface="Microsoft JhengHei" charset="-120"/>
                  </a:rPr>
                  <a:t>與發展</a:t>
                </a:r>
                <a:endParaRPr kumimoji="1" lang="zh-TW" altLang="en-US" sz="2400" dirty="0">
                  <a:solidFill>
                    <a:srgbClr val="002060"/>
                  </a:solidFill>
                  <a:latin typeface="Microsoft JhengHei" charset="-120"/>
                  <a:ea typeface="Microsoft JhengHei" charset="-120"/>
                  <a:cs typeface="Microsoft JhengHei" charset="-120"/>
                </a:endParaRPr>
              </a:p>
            </p:txBody>
          </p:sp>
          <p:sp>
            <p:nvSpPr>
              <p:cNvPr id="63" name="文字方塊 62"/>
              <p:cNvSpPr txBox="1"/>
              <p:nvPr/>
            </p:nvSpPr>
            <p:spPr>
              <a:xfrm>
                <a:off x="4376753" y="1812215"/>
                <a:ext cx="1185274" cy="695705"/>
              </a:xfrm>
              <a:prstGeom prst="rect">
                <a:avLst/>
              </a:prstGeom>
              <a:noFill/>
            </p:spPr>
            <p:txBody>
              <a:bodyPr wrap="none" rtlCol="0">
                <a:spAutoFit/>
              </a:bodyPr>
              <a:lstStyle/>
              <a:p>
                <a:r>
                  <a:rPr kumimoji="1" lang="zh-TW" altLang="en-US" sz="2400" dirty="0" smtClean="0">
                    <a:solidFill>
                      <a:srgbClr val="002060"/>
                    </a:solidFill>
                    <a:latin typeface="Microsoft JhengHei" charset="-120"/>
                    <a:ea typeface="Microsoft JhengHei" charset="-120"/>
                    <a:cs typeface="Microsoft JhengHei" charset="-120"/>
                  </a:rPr>
                  <a:t>尊重與</a:t>
                </a:r>
                <a:endParaRPr kumimoji="1" lang="en-US" altLang="zh-TW" sz="2400" dirty="0" smtClean="0">
                  <a:solidFill>
                    <a:srgbClr val="002060"/>
                  </a:solidFill>
                  <a:latin typeface="Microsoft JhengHei" charset="-120"/>
                  <a:ea typeface="Microsoft JhengHei" charset="-120"/>
                  <a:cs typeface="Microsoft JhengHei" charset="-120"/>
                </a:endParaRPr>
              </a:p>
              <a:p>
                <a:r>
                  <a:rPr kumimoji="1" lang="zh-TW" altLang="en-US" sz="2400" dirty="0" smtClean="0">
                    <a:solidFill>
                      <a:srgbClr val="002060"/>
                    </a:solidFill>
                    <a:latin typeface="Microsoft JhengHei" charset="-120"/>
                    <a:ea typeface="Microsoft JhengHei" charset="-120"/>
                    <a:cs typeface="Microsoft JhengHei" charset="-120"/>
                  </a:rPr>
                  <a:t>珍惜生命</a:t>
                </a:r>
                <a:endParaRPr kumimoji="1" lang="zh-TW" altLang="en-US" sz="2400" dirty="0">
                  <a:solidFill>
                    <a:srgbClr val="002060"/>
                  </a:solidFill>
                  <a:latin typeface="Microsoft JhengHei" charset="-120"/>
                  <a:ea typeface="Microsoft JhengHei" charset="-120"/>
                  <a:cs typeface="Microsoft JhengHei" charset="-120"/>
                </a:endParaRPr>
              </a:p>
            </p:txBody>
          </p:sp>
          <p:sp>
            <p:nvSpPr>
              <p:cNvPr id="64" name="文字方塊 63"/>
              <p:cNvSpPr txBox="1"/>
              <p:nvPr/>
            </p:nvSpPr>
            <p:spPr>
              <a:xfrm>
                <a:off x="4881969" y="2785322"/>
                <a:ext cx="1185274" cy="695705"/>
              </a:xfrm>
              <a:prstGeom prst="rect">
                <a:avLst/>
              </a:prstGeom>
              <a:noFill/>
            </p:spPr>
            <p:txBody>
              <a:bodyPr wrap="none" rtlCol="0">
                <a:spAutoFit/>
              </a:bodyPr>
              <a:lstStyle/>
              <a:p>
                <a:r>
                  <a:rPr kumimoji="1" lang="zh-TW" altLang="en-US" sz="2400" dirty="0" smtClean="0">
                    <a:solidFill>
                      <a:srgbClr val="564104"/>
                    </a:solidFill>
                    <a:latin typeface="Microsoft JhengHei" charset="-120"/>
                    <a:ea typeface="Microsoft JhengHei" charset="-120"/>
                    <a:cs typeface="Microsoft JhengHei" charset="-120"/>
                  </a:rPr>
                  <a:t>人際互動</a:t>
                </a:r>
                <a:endParaRPr kumimoji="1" lang="en-US" altLang="zh-TW" sz="2400" dirty="0" smtClean="0">
                  <a:solidFill>
                    <a:srgbClr val="564104"/>
                  </a:solidFill>
                  <a:latin typeface="Microsoft JhengHei" charset="-120"/>
                  <a:ea typeface="Microsoft JhengHei" charset="-120"/>
                  <a:cs typeface="Microsoft JhengHei" charset="-120"/>
                </a:endParaRPr>
              </a:p>
              <a:p>
                <a:r>
                  <a:rPr kumimoji="1" lang="zh-TW" altLang="en-US" sz="2400" dirty="0" smtClean="0">
                    <a:solidFill>
                      <a:srgbClr val="564104"/>
                    </a:solidFill>
                    <a:latin typeface="Microsoft JhengHei" charset="-120"/>
                    <a:ea typeface="Microsoft JhengHei" charset="-120"/>
                    <a:cs typeface="Microsoft JhengHei" charset="-120"/>
                  </a:rPr>
                  <a:t>與經營</a:t>
                </a:r>
                <a:endParaRPr kumimoji="1" lang="zh-TW" altLang="en-US" sz="2400" dirty="0">
                  <a:solidFill>
                    <a:srgbClr val="564104"/>
                  </a:solidFill>
                  <a:latin typeface="Microsoft JhengHei" charset="-120"/>
                  <a:ea typeface="Microsoft JhengHei" charset="-120"/>
                  <a:cs typeface="Microsoft JhengHei" charset="-120"/>
                </a:endParaRPr>
              </a:p>
            </p:txBody>
          </p:sp>
          <p:sp>
            <p:nvSpPr>
              <p:cNvPr id="65" name="文字方塊 64"/>
              <p:cNvSpPr txBox="1"/>
              <p:nvPr/>
            </p:nvSpPr>
            <p:spPr>
              <a:xfrm>
                <a:off x="4917459" y="3792563"/>
                <a:ext cx="1185274" cy="695705"/>
              </a:xfrm>
              <a:prstGeom prst="rect">
                <a:avLst/>
              </a:prstGeom>
              <a:noFill/>
            </p:spPr>
            <p:txBody>
              <a:bodyPr wrap="none" rtlCol="0">
                <a:spAutoFit/>
              </a:bodyPr>
              <a:lstStyle/>
              <a:p>
                <a:r>
                  <a:rPr kumimoji="1" lang="zh-TW" altLang="en-US" sz="2400" dirty="0" smtClean="0">
                    <a:solidFill>
                      <a:srgbClr val="564104"/>
                    </a:solidFill>
                    <a:latin typeface="Microsoft JhengHei" charset="-120"/>
                    <a:ea typeface="Microsoft JhengHei" charset="-120"/>
                    <a:cs typeface="Microsoft JhengHei" charset="-120"/>
                  </a:rPr>
                  <a:t>團體合作</a:t>
                </a:r>
                <a:endParaRPr kumimoji="1" lang="en-US" altLang="zh-TW" sz="2400" dirty="0" smtClean="0">
                  <a:solidFill>
                    <a:srgbClr val="564104"/>
                  </a:solidFill>
                  <a:latin typeface="Microsoft JhengHei" charset="-120"/>
                  <a:ea typeface="Microsoft JhengHei" charset="-120"/>
                  <a:cs typeface="Microsoft JhengHei" charset="-120"/>
                </a:endParaRPr>
              </a:p>
              <a:p>
                <a:r>
                  <a:rPr kumimoji="1" lang="zh-TW" altLang="en-US" sz="2400" dirty="0" smtClean="0">
                    <a:solidFill>
                      <a:srgbClr val="564104"/>
                    </a:solidFill>
                    <a:latin typeface="Microsoft JhengHei" charset="-120"/>
                    <a:ea typeface="Microsoft JhengHei" charset="-120"/>
                    <a:cs typeface="Microsoft JhengHei" charset="-120"/>
                  </a:rPr>
                  <a:t>與領導</a:t>
                </a:r>
                <a:endParaRPr kumimoji="1" lang="zh-TW" altLang="en-US" sz="2400" dirty="0">
                  <a:solidFill>
                    <a:srgbClr val="564104"/>
                  </a:solidFill>
                  <a:latin typeface="Microsoft JhengHei" charset="-120"/>
                  <a:ea typeface="Microsoft JhengHei" charset="-120"/>
                  <a:cs typeface="Microsoft JhengHei" charset="-120"/>
                </a:endParaRPr>
              </a:p>
            </p:txBody>
          </p:sp>
          <p:sp>
            <p:nvSpPr>
              <p:cNvPr id="66" name="文字方塊 65"/>
              <p:cNvSpPr txBox="1"/>
              <p:nvPr/>
            </p:nvSpPr>
            <p:spPr>
              <a:xfrm>
                <a:off x="4418532" y="4679039"/>
                <a:ext cx="1185274" cy="695705"/>
              </a:xfrm>
              <a:prstGeom prst="rect">
                <a:avLst/>
              </a:prstGeom>
              <a:noFill/>
            </p:spPr>
            <p:txBody>
              <a:bodyPr wrap="none" rtlCol="0">
                <a:spAutoFit/>
              </a:bodyPr>
              <a:lstStyle/>
              <a:p>
                <a:r>
                  <a:rPr kumimoji="1" lang="zh-TW" altLang="en-US" sz="2400" dirty="0" smtClean="0">
                    <a:solidFill>
                      <a:srgbClr val="564104"/>
                    </a:solidFill>
                    <a:latin typeface="Microsoft JhengHei" charset="-120"/>
                    <a:ea typeface="Microsoft JhengHei" charset="-120"/>
                    <a:cs typeface="Microsoft JhengHei" charset="-120"/>
                  </a:rPr>
                  <a:t>資源運用</a:t>
                </a:r>
                <a:endParaRPr kumimoji="1" lang="en-US" altLang="zh-TW" sz="2400" dirty="0" smtClean="0">
                  <a:solidFill>
                    <a:srgbClr val="564104"/>
                  </a:solidFill>
                  <a:latin typeface="Microsoft JhengHei" charset="-120"/>
                  <a:ea typeface="Microsoft JhengHei" charset="-120"/>
                  <a:cs typeface="Microsoft JhengHei" charset="-120"/>
                </a:endParaRPr>
              </a:p>
              <a:p>
                <a:r>
                  <a:rPr kumimoji="1" lang="zh-TW" altLang="en-US" sz="2400" dirty="0" smtClean="0">
                    <a:solidFill>
                      <a:srgbClr val="564104"/>
                    </a:solidFill>
                    <a:latin typeface="Microsoft JhengHei" charset="-120"/>
                    <a:ea typeface="Microsoft JhengHei" charset="-120"/>
                    <a:cs typeface="Microsoft JhengHei" charset="-120"/>
                  </a:rPr>
                  <a:t>與開發</a:t>
                </a:r>
                <a:endParaRPr kumimoji="1" lang="zh-TW" altLang="en-US" sz="2400" dirty="0">
                  <a:solidFill>
                    <a:srgbClr val="564104"/>
                  </a:solidFill>
                  <a:latin typeface="Microsoft JhengHei" charset="-120"/>
                  <a:ea typeface="Microsoft JhengHei" charset="-120"/>
                  <a:cs typeface="Microsoft JhengHei" charset="-120"/>
                </a:endParaRPr>
              </a:p>
            </p:txBody>
          </p:sp>
          <p:sp>
            <p:nvSpPr>
              <p:cNvPr id="67" name="文字方塊 66"/>
              <p:cNvSpPr txBox="1"/>
              <p:nvPr/>
            </p:nvSpPr>
            <p:spPr>
              <a:xfrm>
                <a:off x="3507286" y="5296028"/>
                <a:ext cx="1185274" cy="695705"/>
              </a:xfrm>
              <a:prstGeom prst="rect">
                <a:avLst/>
              </a:prstGeom>
              <a:noFill/>
            </p:spPr>
            <p:txBody>
              <a:bodyPr wrap="none" rtlCol="0">
                <a:spAutoFit/>
              </a:bodyPr>
              <a:lstStyle/>
              <a:p>
                <a:r>
                  <a:rPr kumimoji="1" lang="zh-TW" altLang="en-US" sz="2400" dirty="0" smtClean="0">
                    <a:solidFill>
                      <a:srgbClr val="564104"/>
                    </a:solidFill>
                    <a:latin typeface="Microsoft JhengHei" charset="-120"/>
                    <a:ea typeface="Microsoft JhengHei" charset="-120"/>
                    <a:cs typeface="Microsoft JhengHei" charset="-120"/>
                  </a:rPr>
                  <a:t>生活美感</a:t>
                </a:r>
                <a:endParaRPr kumimoji="1" lang="en-US" altLang="zh-TW" sz="2400" dirty="0" smtClean="0">
                  <a:solidFill>
                    <a:srgbClr val="564104"/>
                  </a:solidFill>
                  <a:latin typeface="Microsoft JhengHei" charset="-120"/>
                  <a:ea typeface="Microsoft JhengHei" charset="-120"/>
                  <a:cs typeface="Microsoft JhengHei" charset="-120"/>
                </a:endParaRPr>
              </a:p>
              <a:p>
                <a:r>
                  <a:rPr kumimoji="1" lang="zh-TW" altLang="en-US" sz="2400" dirty="0" smtClean="0">
                    <a:solidFill>
                      <a:srgbClr val="564104"/>
                    </a:solidFill>
                    <a:latin typeface="Microsoft JhengHei" charset="-120"/>
                    <a:ea typeface="Microsoft JhengHei" charset="-120"/>
                    <a:cs typeface="Microsoft JhengHei" charset="-120"/>
                  </a:rPr>
                  <a:t>與創新</a:t>
                </a:r>
                <a:endParaRPr kumimoji="1" lang="zh-TW" altLang="en-US" sz="2400" dirty="0">
                  <a:solidFill>
                    <a:srgbClr val="564104"/>
                  </a:solidFill>
                  <a:latin typeface="Microsoft JhengHei" charset="-120"/>
                  <a:ea typeface="Microsoft JhengHei" charset="-120"/>
                  <a:cs typeface="Microsoft JhengHei" charset="-120"/>
                </a:endParaRPr>
              </a:p>
            </p:txBody>
          </p:sp>
          <p:sp>
            <p:nvSpPr>
              <p:cNvPr id="68" name="文字方塊 67"/>
              <p:cNvSpPr txBox="1"/>
              <p:nvPr/>
            </p:nvSpPr>
            <p:spPr>
              <a:xfrm>
                <a:off x="909024" y="2792962"/>
                <a:ext cx="1185275" cy="695705"/>
              </a:xfrm>
              <a:prstGeom prst="rect">
                <a:avLst/>
              </a:prstGeom>
              <a:noFill/>
            </p:spPr>
            <p:txBody>
              <a:bodyPr wrap="none" rtlCol="0">
                <a:spAutoFit/>
              </a:bodyPr>
              <a:lstStyle/>
              <a:p>
                <a:pPr algn="r"/>
                <a:r>
                  <a:rPr kumimoji="1" lang="zh-TW" altLang="en-US" sz="2400" dirty="0" smtClean="0">
                    <a:solidFill>
                      <a:srgbClr val="76322A"/>
                    </a:solidFill>
                    <a:latin typeface="Microsoft JhengHei" charset="-120"/>
                    <a:ea typeface="Microsoft JhengHei" charset="-120"/>
                    <a:cs typeface="Microsoft JhengHei" charset="-120"/>
                  </a:rPr>
                  <a:t>環境保育</a:t>
                </a:r>
                <a:endParaRPr kumimoji="1" lang="en-US" altLang="zh-TW" sz="2400" dirty="0" smtClean="0">
                  <a:solidFill>
                    <a:srgbClr val="76322A"/>
                  </a:solidFill>
                  <a:latin typeface="Microsoft JhengHei" charset="-120"/>
                  <a:ea typeface="Microsoft JhengHei" charset="-120"/>
                  <a:cs typeface="Microsoft JhengHei" charset="-120"/>
                </a:endParaRPr>
              </a:p>
              <a:p>
                <a:pPr algn="r"/>
                <a:r>
                  <a:rPr kumimoji="1" lang="zh-TW" altLang="en-US" sz="2400" dirty="0" smtClean="0">
                    <a:solidFill>
                      <a:srgbClr val="76322A"/>
                    </a:solidFill>
                    <a:latin typeface="Microsoft JhengHei" charset="-120"/>
                    <a:ea typeface="Microsoft JhengHei" charset="-120"/>
                    <a:cs typeface="Microsoft JhengHei" charset="-120"/>
                  </a:rPr>
                  <a:t>與永續</a:t>
                </a:r>
                <a:endParaRPr kumimoji="1" lang="zh-TW" altLang="en-US" sz="2400" dirty="0">
                  <a:solidFill>
                    <a:srgbClr val="76322A"/>
                  </a:solidFill>
                  <a:latin typeface="Microsoft JhengHei" charset="-120"/>
                  <a:ea typeface="Microsoft JhengHei" charset="-120"/>
                  <a:cs typeface="Microsoft JhengHei" charset="-120"/>
                </a:endParaRPr>
              </a:p>
            </p:txBody>
          </p:sp>
          <p:sp>
            <p:nvSpPr>
              <p:cNvPr id="69" name="文字方塊 68"/>
              <p:cNvSpPr txBox="1"/>
              <p:nvPr/>
            </p:nvSpPr>
            <p:spPr>
              <a:xfrm>
                <a:off x="878558" y="3766816"/>
                <a:ext cx="1185275" cy="695705"/>
              </a:xfrm>
              <a:prstGeom prst="rect">
                <a:avLst/>
              </a:prstGeom>
              <a:noFill/>
            </p:spPr>
            <p:txBody>
              <a:bodyPr wrap="none" rtlCol="0">
                <a:spAutoFit/>
              </a:bodyPr>
              <a:lstStyle/>
              <a:p>
                <a:pPr algn="r"/>
                <a:r>
                  <a:rPr kumimoji="1" lang="zh-TW" altLang="en-US" sz="2400" dirty="0" smtClean="0">
                    <a:solidFill>
                      <a:srgbClr val="76322A"/>
                    </a:solidFill>
                    <a:latin typeface="Microsoft JhengHei" charset="-120"/>
                    <a:ea typeface="Microsoft JhengHei" charset="-120"/>
                    <a:cs typeface="Microsoft JhengHei" charset="-120"/>
                  </a:rPr>
                  <a:t>文化理解</a:t>
                </a:r>
                <a:endParaRPr kumimoji="1" lang="en-US" altLang="zh-TW" sz="2400" dirty="0" smtClean="0">
                  <a:solidFill>
                    <a:srgbClr val="76322A"/>
                  </a:solidFill>
                  <a:latin typeface="Microsoft JhengHei" charset="-120"/>
                  <a:ea typeface="Microsoft JhengHei" charset="-120"/>
                  <a:cs typeface="Microsoft JhengHei" charset="-120"/>
                </a:endParaRPr>
              </a:p>
              <a:p>
                <a:pPr algn="r"/>
                <a:r>
                  <a:rPr kumimoji="1" lang="zh-TW" altLang="en-US" sz="2400" dirty="0" smtClean="0">
                    <a:solidFill>
                      <a:srgbClr val="76322A"/>
                    </a:solidFill>
                    <a:latin typeface="Microsoft JhengHei" charset="-120"/>
                    <a:ea typeface="Microsoft JhengHei" charset="-120"/>
                    <a:cs typeface="Microsoft JhengHei" charset="-120"/>
                  </a:rPr>
                  <a:t>與尊重</a:t>
                </a:r>
                <a:endParaRPr kumimoji="1" lang="zh-TW" altLang="en-US" sz="2400" dirty="0">
                  <a:solidFill>
                    <a:srgbClr val="76322A"/>
                  </a:solidFill>
                  <a:latin typeface="Microsoft JhengHei" charset="-120"/>
                  <a:ea typeface="Microsoft JhengHei" charset="-120"/>
                  <a:cs typeface="Microsoft JhengHei" charset="-120"/>
                </a:endParaRPr>
              </a:p>
            </p:txBody>
          </p:sp>
          <p:sp>
            <p:nvSpPr>
              <p:cNvPr id="70" name="文字方塊 69"/>
              <p:cNvSpPr txBox="1"/>
              <p:nvPr/>
            </p:nvSpPr>
            <p:spPr>
              <a:xfrm>
                <a:off x="1386793" y="4700396"/>
                <a:ext cx="1185275" cy="695705"/>
              </a:xfrm>
              <a:prstGeom prst="rect">
                <a:avLst/>
              </a:prstGeom>
              <a:noFill/>
            </p:spPr>
            <p:txBody>
              <a:bodyPr wrap="none" rtlCol="0">
                <a:spAutoFit/>
              </a:bodyPr>
              <a:lstStyle/>
              <a:p>
                <a:pPr algn="r"/>
                <a:r>
                  <a:rPr kumimoji="1" lang="zh-TW" altLang="en-US" sz="2400" dirty="0" smtClean="0">
                    <a:solidFill>
                      <a:srgbClr val="76322A"/>
                    </a:solidFill>
                    <a:latin typeface="Microsoft JhengHei" charset="-120"/>
                    <a:ea typeface="Microsoft JhengHei" charset="-120"/>
                    <a:cs typeface="Microsoft JhengHei" charset="-120"/>
                  </a:rPr>
                  <a:t>社會關懷</a:t>
                </a:r>
                <a:endParaRPr kumimoji="1" lang="en-US" altLang="zh-TW" sz="2400" dirty="0" smtClean="0">
                  <a:solidFill>
                    <a:srgbClr val="76322A"/>
                  </a:solidFill>
                  <a:latin typeface="Microsoft JhengHei" charset="-120"/>
                  <a:ea typeface="Microsoft JhengHei" charset="-120"/>
                  <a:cs typeface="Microsoft JhengHei" charset="-120"/>
                </a:endParaRPr>
              </a:p>
              <a:p>
                <a:pPr algn="r"/>
                <a:r>
                  <a:rPr kumimoji="1" lang="zh-TW" altLang="en-US" sz="2400" dirty="0" smtClean="0">
                    <a:solidFill>
                      <a:srgbClr val="76322A"/>
                    </a:solidFill>
                    <a:latin typeface="Microsoft JhengHei" charset="-120"/>
                    <a:ea typeface="Microsoft JhengHei" charset="-120"/>
                    <a:cs typeface="Microsoft JhengHei" charset="-120"/>
                  </a:rPr>
                  <a:t>與服務</a:t>
                </a:r>
                <a:endParaRPr kumimoji="1" lang="zh-TW" altLang="en-US" sz="2400" dirty="0">
                  <a:solidFill>
                    <a:srgbClr val="76322A"/>
                  </a:solidFill>
                  <a:latin typeface="Microsoft JhengHei" charset="-120"/>
                  <a:ea typeface="Microsoft JhengHei" charset="-120"/>
                  <a:cs typeface="Microsoft JhengHei" charset="-120"/>
                </a:endParaRPr>
              </a:p>
            </p:txBody>
          </p:sp>
          <p:sp>
            <p:nvSpPr>
              <p:cNvPr id="71" name="文字方塊 70"/>
              <p:cNvSpPr txBox="1"/>
              <p:nvPr/>
            </p:nvSpPr>
            <p:spPr>
              <a:xfrm>
                <a:off x="2353034" y="5292342"/>
                <a:ext cx="1185275" cy="695705"/>
              </a:xfrm>
              <a:prstGeom prst="rect">
                <a:avLst/>
              </a:prstGeom>
              <a:noFill/>
            </p:spPr>
            <p:txBody>
              <a:bodyPr wrap="none" rtlCol="0">
                <a:spAutoFit/>
              </a:bodyPr>
              <a:lstStyle/>
              <a:p>
                <a:pPr algn="r"/>
                <a:r>
                  <a:rPr kumimoji="1" lang="zh-TW" altLang="en-US" sz="2400" dirty="0" smtClean="0">
                    <a:solidFill>
                      <a:srgbClr val="76322A"/>
                    </a:solidFill>
                    <a:latin typeface="Microsoft JhengHei" charset="-120"/>
                    <a:ea typeface="Microsoft JhengHei" charset="-120"/>
                    <a:cs typeface="Microsoft JhengHei" charset="-120"/>
                  </a:rPr>
                  <a:t>危機辨識</a:t>
                </a:r>
                <a:endParaRPr kumimoji="1" lang="en-US" altLang="zh-TW" sz="2400" dirty="0" smtClean="0">
                  <a:solidFill>
                    <a:srgbClr val="76322A"/>
                  </a:solidFill>
                  <a:latin typeface="Microsoft JhengHei" charset="-120"/>
                  <a:ea typeface="Microsoft JhengHei" charset="-120"/>
                  <a:cs typeface="Microsoft JhengHei" charset="-120"/>
                </a:endParaRPr>
              </a:p>
              <a:p>
                <a:pPr algn="r"/>
                <a:r>
                  <a:rPr kumimoji="1" lang="zh-TW" altLang="en-US" sz="2400" dirty="0" smtClean="0">
                    <a:solidFill>
                      <a:srgbClr val="76322A"/>
                    </a:solidFill>
                    <a:latin typeface="Microsoft JhengHei" charset="-120"/>
                    <a:ea typeface="Microsoft JhengHei" charset="-120"/>
                    <a:cs typeface="Microsoft JhengHei" charset="-120"/>
                  </a:rPr>
                  <a:t>與處理</a:t>
                </a:r>
                <a:endParaRPr kumimoji="1" lang="zh-TW" altLang="en-US" sz="2400" dirty="0">
                  <a:solidFill>
                    <a:srgbClr val="76322A"/>
                  </a:solidFill>
                  <a:latin typeface="Microsoft JhengHei" charset="-120"/>
                  <a:ea typeface="Microsoft JhengHei" charset="-120"/>
                  <a:cs typeface="Microsoft JhengHei" charset="-120"/>
                </a:endParaRPr>
              </a:p>
            </p:txBody>
          </p:sp>
        </p:grpSp>
      </p:grpSp>
      <p:sp>
        <p:nvSpPr>
          <p:cNvPr id="72" name="圓角化同側角落矩形 71"/>
          <p:cNvSpPr/>
          <p:nvPr/>
        </p:nvSpPr>
        <p:spPr>
          <a:xfrm rot="10800000">
            <a:off x="360928" y="-71734"/>
            <a:ext cx="1787236" cy="1017813"/>
          </a:xfrm>
          <a:prstGeom prst="round2SameRect">
            <a:avLst/>
          </a:prstGeom>
          <a:solidFill>
            <a:srgbClr val="32BDAC"/>
          </a:solidFill>
          <a:ln w="50800">
            <a:solidFill>
              <a:schemeClr val="bg1"/>
            </a:solidFill>
          </a:ln>
          <a:effectLst>
            <a:outerShdw dist="762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73" name="群組 72"/>
          <p:cNvGrpSpPr/>
          <p:nvPr/>
        </p:nvGrpSpPr>
        <p:grpSpPr>
          <a:xfrm>
            <a:off x="2221576" y="-71734"/>
            <a:ext cx="6693938" cy="575399"/>
            <a:chOff x="2069178" y="-37868"/>
            <a:chExt cx="7374919" cy="575399"/>
          </a:xfrm>
          <a:solidFill>
            <a:schemeClr val="bg1">
              <a:lumMod val="65000"/>
            </a:schemeClr>
          </a:solidFill>
        </p:grpSpPr>
        <p:sp>
          <p:nvSpPr>
            <p:cNvPr id="74" name="圓角化同側角落矩形 73"/>
            <p:cNvSpPr/>
            <p:nvPr/>
          </p:nvSpPr>
          <p:spPr>
            <a:xfrm rot="10800000">
              <a:off x="2069178" y="-37868"/>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5" name="圓角化同側角落矩形 74"/>
            <p:cNvSpPr/>
            <p:nvPr/>
          </p:nvSpPr>
          <p:spPr>
            <a:xfrm rot="10800000">
              <a:off x="3927004" y="-37867"/>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6" name="圓角化同側角落矩形 75"/>
            <p:cNvSpPr/>
            <p:nvPr/>
          </p:nvSpPr>
          <p:spPr>
            <a:xfrm rot="10800000">
              <a:off x="5791933" y="-37868"/>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7" name="圓角化同側角落矩形 76"/>
            <p:cNvSpPr/>
            <p:nvPr/>
          </p:nvSpPr>
          <p:spPr>
            <a:xfrm rot="10800000">
              <a:off x="7656861" y="-37868"/>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78" name="矩形 77"/>
          <p:cNvSpPr/>
          <p:nvPr/>
        </p:nvSpPr>
        <p:spPr>
          <a:xfrm>
            <a:off x="438879" y="393423"/>
            <a:ext cx="1620957" cy="523220"/>
          </a:xfrm>
          <a:prstGeom prst="rect">
            <a:avLst/>
          </a:prstGeom>
        </p:spPr>
        <p:txBody>
          <a:bodyPr wrap="none">
            <a:spAutoFit/>
          </a:bodyPr>
          <a:lstStyle/>
          <a:p>
            <a:pPr algn="ctr"/>
            <a:r>
              <a:rPr lang="zh-TW" altLang="en-US" sz="2800" b="1" dirty="0">
                <a:solidFill>
                  <a:schemeClr val="bg1"/>
                </a:solidFill>
                <a:latin typeface="Microsoft JhengHei" charset="-120"/>
                <a:ea typeface="Microsoft JhengHei" charset="-120"/>
                <a:cs typeface="Microsoft JhengHei" charset="-120"/>
              </a:rPr>
              <a:t>提綱挈領</a:t>
            </a:r>
          </a:p>
        </p:txBody>
      </p:sp>
      <p:sp>
        <p:nvSpPr>
          <p:cNvPr id="79" name="矩形 78"/>
          <p:cNvSpPr/>
          <p:nvPr/>
        </p:nvSpPr>
        <p:spPr>
          <a:xfrm>
            <a:off x="2331612" y="-31116"/>
            <a:ext cx="1415772" cy="461665"/>
          </a:xfrm>
          <a:prstGeom prst="rect">
            <a:avLst/>
          </a:prstGeom>
        </p:spPr>
        <p:txBody>
          <a:bodyPr wrap="none">
            <a:spAutoFit/>
          </a:bodyPr>
          <a:lstStyle/>
          <a:p>
            <a:pPr algn="ctr"/>
            <a:r>
              <a:rPr lang="zh-TW" altLang="en-US" sz="2400" dirty="0">
                <a:solidFill>
                  <a:schemeClr val="bg1"/>
                </a:solidFill>
                <a:latin typeface="Microsoft JhengHei" charset="-120"/>
                <a:ea typeface="Microsoft JhengHei" charset="-120"/>
                <a:cs typeface="Microsoft JhengHei" charset="-120"/>
              </a:rPr>
              <a:t>分合有序</a:t>
            </a:r>
          </a:p>
        </p:txBody>
      </p:sp>
      <p:sp>
        <p:nvSpPr>
          <p:cNvPr id="80" name="矩形 79"/>
          <p:cNvSpPr/>
          <p:nvPr/>
        </p:nvSpPr>
        <p:spPr>
          <a:xfrm>
            <a:off x="4002976" y="-44904"/>
            <a:ext cx="1415772" cy="461665"/>
          </a:xfrm>
          <a:prstGeom prst="rect">
            <a:avLst/>
          </a:prstGeom>
        </p:spPr>
        <p:txBody>
          <a:bodyPr wrap="none">
            <a:spAutoFit/>
          </a:bodyPr>
          <a:lstStyle/>
          <a:p>
            <a:pPr algn="ctr"/>
            <a:r>
              <a:rPr lang="zh-TW" altLang="en-US" sz="2400">
                <a:solidFill>
                  <a:schemeClr val="bg1"/>
                </a:solidFill>
                <a:latin typeface="Microsoft JhengHei" charset="-120"/>
                <a:ea typeface="Microsoft JhengHei" charset="-120"/>
                <a:cs typeface="Microsoft JhengHei" charset="-120"/>
              </a:rPr>
              <a:t>縱橫兼顧</a:t>
            </a:r>
            <a:endParaRPr lang="zh-TW" altLang="en-US" sz="2400" dirty="0">
              <a:solidFill>
                <a:schemeClr val="bg1"/>
              </a:solidFill>
              <a:latin typeface="Microsoft JhengHei" charset="-120"/>
              <a:ea typeface="Microsoft JhengHei" charset="-120"/>
              <a:cs typeface="Microsoft JhengHei" charset="-120"/>
            </a:endParaRPr>
          </a:p>
        </p:txBody>
      </p:sp>
      <p:sp>
        <p:nvSpPr>
          <p:cNvPr id="81" name="矩形 80"/>
          <p:cNvSpPr/>
          <p:nvPr/>
        </p:nvSpPr>
        <p:spPr>
          <a:xfrm>
            <a:off x="5695077" y="-39803"/>
            <a:ext cx="1415772" cy="461665"/>
          </a:xfrm>
          <a:prstGeom prst="rect">
            <a:avLst/>
          </a:prstGeom>
        </p:spPr>
        <p:txBody>
          <a:bodyPr wrap="none">
            <a:spAutoFit/>
          </a:bodyPr>
          <a:lstStyle/>
          <a:p>
            <a:pPr algn="ctr"/>
            <a:r>
              <a:rPr lang="zh-TW" altLang="en-US" sz="2400">
                <a:solidFill>
                  <a:schemeClr val="bg1"/>
                </a:solidFill>
                <a:latin typeface="Microsoft JhengHei" charset="-120"/>
                <a:ea typeface="Microsoft JhengHei" charset="-120"/>
                <a:cs typeface="Microsoft JhengHei" charset="-120"/>
              </a:rPr>
              <a:t>多元適性</a:t>
            </a:r>
            <a:endParaRPr lang="zh-TW" altLang="en-US" sz="2400" dirty="0">
              <a:solidFill>
                <a:schemeClr val="bg1"/>
              </a:solidFill>
              <a:latin typeface="Microsoft JhengHei" charset="-120"/>
              <a:ea typeface="Microsoft JhengHei" charset="-120"/>
              <a:cs typeface="Microsoft JhengHei" charset="-120"/>
            </a:endParaRPr>
          </a:p>
        </p:txBody>
      </p:sp>
      <p:sp>
        <p:nvSpPr>
          <p:cNvPr id="82" name="矩形 81"/>
          <p:cNvSpPr/>
          <p:nvPr/>
        </p:nvSpPr>
        <p:spPr>
          <a:xfrm>
            <a:off x="7413933" y="-45593"/>
            <a:ext cx="1415772" cy="461665"/>
          </a:xfrm>
          <a:prstGeom prst="rect">
            <a:avLst/>
          </a:prstGeom>
        </p:spPr>
        <p:txBody>
          <a:bodyPr wrap="none">
            <a:spAutoFit/>
          </a:bodyPr>
          <a:lstStyle/>
          <a:p>
            <a:pPr algn="ctr"/>
            <a:r>
              <a:rPr lang="zh-TW" altLang="en-US" sz="2400">
                <a:solidFill>
                  <a:schemeClr val="bg1"/>
                </a:solidFill>
                <a:latin typeface="Microsoft JhengHei" charset="-120"/>
                <a:ea typeface="Microsoft JhengHei" charset="-120"/>
                <a:cs typeface="Microsoft JhengHei" charset="-120"/>
              </a:rPr>
              <a:t>納新展望</a:t>
            </a:r>
            <a:endParaRPr lang="zh-TW" altLang="en-US" sz="2400" dirty="0">
              <a:solidFill>
                <a:schemeClr val="bg1"/>
              </a:solidFill>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385870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群組 23"/>
          <p:cNvGrpSpPr/>
          <p:nvPr/>
        </p:nvGrpSpPr>
        <p:grpSpPr>
          <a:xfrm>
            <a:off x="515060" y="-71735"/>
            <a:ext cx="8400454" cy="1017813"/>
            <a:chOff x="189057" y="-37869"/>
            <a:chExt cx="9255040" cy="1017813"/>
          </a:xfrm>
          <a:solidFill>
            <a:schemeClr val="bg1">
              <a:lumMod val="65000"/>
            </a:schemeClr>
          </a:solidFill>
        </p:grpSpPr>
        <p:sp>
          <p:nvSpPr>
            <p:cNvPr id="25" name="圓角化同側角落矩形 24"/>
            <p:cNvSpPr/>
            <p:nvPr/>
          </p:nvSpPr>
          <p:spPr>
            <a:xfrm rot="10800000">
              <a:off x="2069177" y="-37869"/>
              <a:ext cx="1787236" cy="1017813"/>
            </a:xfrm>
            <a:prstGeom prst="round2SameRect">
              <a:avLst/>
            </a:prstGeom>
            <a:solidFill>
              <a:srgbClr val="EF2497"/>
            </a:solidFill>
            <a:ln w="50800">
              <a:solidFill>
                <a:schemeClr val="bg1"/>
              </a:solidFill>
            </a:ln>
            <a:effectLst>
              <a:outerShdw dist="762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b="1" dirty="0"/>
            </a:p>
          </p:txBody>
        </p:sp>
        <p:sp>
          <p:nvSpPr>
            <p:cNvPr id="26" name="圓角化同側角落矩形 25"/>
            <p:cNvSpPr/>
            <p:nvPr/>
          </p:nvSpPr>
          <p:spPr>
            <a:xfrm rot="10800000">
              <a:off x="3927004" y="-37867"/>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圓角化同側角落矩形 26"/>
            <p:cNvSpPr/>
            <p:nvPr/>
          </p:nvSpPr>
          <p:spPr>
            <a:xfrm rot="10800000">
              <a:off x="5791933" y="-37868"/>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8" name="圓角化同側角落矩形 27"/>
            <p:cNvSpPr/>
            <p:nvPr/>
          </p:nvSpPr>
          <p:spPr>
            <a:xfrm rot="10800000">
              <a:off x="7656861" y="-37868"/>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0" name="圓角化同側角落矩形 29"/>
            <p:cNvSpPr/>
            <p:nvPr/>
          </p:nvSpPr>
          <p:spPr>
            <a:xfrm rot="10800000">
              <a:off x="189057" y="-37867"/>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31" name="矩形 30"/>
          <p:cNvSpPr/>
          <p:nvPr/>
        </p:nvSpPr>
        <p:spPr>
          <a:xfrm>
            <a:off x="618277" y="-20389"/>
            <a:ext cx="1415772" cy="461665"/>
          </a:xfrm>
          <a:prstGeom prst="rect">
            <a:avLst/>
          </a:prstGeom>
        </p:spPr>
        <p:txBody>
          <a:bodyPr wrap="none">
            <a:spAutoFit/>
          </a:bodyPr>
          <a:lstStyle/>
          <a:p>
            <a:pPr algn="ctr"/>
            <a:r>
              <a:rPr lang="zh-TW" altLang="en-US" sz="2400" dirty="0">
                <a:solidFill>
                  <a:schemeClr val="bg1"/>
                </a:solidFill>
                <a:latin typeface="Microsoft JhengHei" charset="-120"/>
                <a:ea typeface="Microsoft JhengHei" charset="-120"/>
                <a:cs typeface="Microsoft JhengHei" charset="-120"/>
              </a:rPr>
              <a:t>提綱挈領</a:t>
            </a:r>
          </a:p>
        </p:txBody>
      </p:sp>
      <p:sp>
        <p:nvSpPr>
          <p:cNvPr id="32" name="矩形 31"/>
          <p:cNvSpPr/>
          <p:nvPr/>
        </p:nvSpPr>
        <p:spPr>
          <a:xfrm>
            <a:off x="2212236" y="412214"/>
            <a:ext cx="1620957" cy="523220"/>
          </a:xfrm>
          <a:prstGeom prst="rect">
            <a:avLst/>
          </a:prstGeom>
        </p:spPr>
        <p:txBody>
          <a:bodyPr wrap="none">
            <a:spAutoFit/>
          </a:bodyPr>
          <a:lstStyle/>
          <a:p>
            <a:pPr algn="ctr"/>
            <a:r>
              <a:rPr lang="zh-TW" altLang="en-US" sz="2800" b="1" dirty="0">
                <a:solidFill>
                  <a:schemeClr val="bg1"/>
                </a:solidFill>
                <a:latin typeface="Microsoft JhengHei" charset="-120"/>
                <a:ea typeface="Microsoft JhengHei" charset="-120"/>
                <a:cs typeface="Microsoft JhengHei" charset="-120"/>
              </a:rPr>
              <a:t>分合有序</a:t>
            </a:r>
          </a:p>
        </p:txBody>
      </p:sp>
      <p:sp>
        <p:nvSpPr>
          <p:cNvPr id="33" name="矩形 32"/>
          <p:cNvSpPr/>
          <p:nvPr/>
        </p:nvSpPr>
        <p:spPr>
          <a:xfrm>
            <a:off x="3986192" y="-44496"/>
            <a:ext cx="1415772" cy="461665"/>
          </a:xfrm>
          <a:prstGeom prst="rect">
            <a:avLst/>
          </a:prstGeom>
        </p:spPr>
        <p:txBody>
          <a:bodyPr wrap="none">
            <a:spAutoFit/>
          </a:bodyPr>
          <a:lstStyle/>
          <a:p>
            <a:pPr algn="ctr"/>
            <a:r>
              <a:rPr lang="zh-TW" altLang="en-US" sz="2400">
                <a:solidFill>
                  <a:schemeClr val="bg1"/>
                </a:solidFill>
                <a:latin typeface="Microsoft JhengHei" charset="-120"/>
                <a:ea typeface="Microsoft JhengHei" charset="-120"/>
                <a:cs typeface="Microsoft JhengHei" charset="-120"/>
              </a:rPr>
              <a:t>縱橫兼顧</a:t>
            </a:r>
            <a:endParaRPr lang="zh-TW" altLang="en-US" sz="2400" dirty="0">
              <a:solidFill>
                <a:schemeClr val="bg1"/>
              </a:solidFill>
              <a:latin typeface="Microsoft JhengHei" charset="-120"/>
              <a:ea typeface="Microsoft JhengHei" charset="-120"/>
              <a:cs typeface="Microsoft JhengHei" charset="-120"/>
            </a:endParaRPr>
          </a:p>
        </p:txBody>
      </p:sp>
      <p:sp>
        <p:nvSpPr>
          <p:cNvPr id="34" name="矩形 33"/>
          <p:cNvSpPr/>
          <p:nvPr/>
        </p:nvSpPr>
        <p:spPr>
          <a:xfrm>
            <a:off x="5678293" y="-39395"/>
            <a:ext cx="1415772" cy="461665"/>
          </a:xfrm>
          <a:prstGeom prst="rect">
            <a:avLst/>
          </a:prstGeom>
        </p:spPr>
        <p:txBody>
          <a:bodyPr wrap="none">
            <a:spAutoFit/>
          </a:bodyPr>
          <a:lstStyle/>
          <a:p>
            <a:pPr algn="ctr"/>
            <a:r>
              <a:rPr lang="zh-TW" altLang="en-US" sz="2400">
                <a:solidFill>
                  <a:schemeClr val="bg1"/>
                </a:solidFill>
                <a:latin typeface="Microsoft JhengHei" charset="-120"/>
                <a:ea typeface="Microsoft JhengHei" charset="-120"/>
                <a:cs typeface="Microsoft JhengHei" charset="-120"/>
              </a:rPr>
              <a:t>多元適性</a:t>
            </a:r>
            <a:endParaRPr lang="zh-TW" altLang="en-US" sz="2400" dirty="0">
              <a:solidFill>
                <a:schemeClr val="bg1"/>
              </a:solidFill>
              <a:latin typeface="Microsoft JhengHei" charset="-120"/>
              <a:ea typeface="Microsoft JhengHei" charset="-120"/>
              <a:cs typeface="Microsoft JhengHei" charset="-120"/>
            </a:endParaRPr>
          </a:p>
        </p:txBody>
      </p:sp>
      <p:sp>
        <p:nvSpPr>
          <p:cNvPr id="35" name="矩形 34"/>
          <p:cNvSpPr/>
          <p:nvPr/>
        </p:nvSpPr>
        <p:spPr>
          <a:xfrm>
            <a:off x="7397149" y="-45185"/>
            <a:ext cx="1415772" cy="461665"/>
          </a:xfrm>
          <a:prstGeom prst="rect">
            <a:avLst/>
          </a:prstGeom>
        </p:spPr>
        <p:txBody>
          <a:bodyPr wrap="none">
            <a:spAutoFit/>
          </a:bodyPr>
          <a:lstStyle/>
          <a:p>
            <a:pPr algn="ctr"/>
            <a:r>
              <a:rPr lang="zh-TW" altLang="en-US" sz="2400">
                <a:solidFill>
                  <a:schemeClr val="bg1"/>
                </a:solidFill>
                <a:latin typeface="Microsoft JhengHei" charset="-120"/>
                <a:ea typeface="Microsoft JhengHei" charset="-120"/>
                <a:cs typeface="Microsoft JhengHei" charset="-120"/>
              </a:rPr>
              <a:t>納新展望</a:t>
            </a:r>
            <a:endParaRPr lang="zh-TW" altLang="en-US" sz="2400" dirty="0">
              <a:solidFill>
                <a:schemeClr val="bg1"/>
              </a:solidFill>
              <a:latin typeface="Microsoft JhengHei" charset="-120"/>
              <a:ea typeface="Microsoft JhengHei" charset="-120"/>
              <a:cs typeface="Microsoft JhengHei" charset="-120"/>
            </a:endParaRPr>
          </a:p>
        </p:txBody>
      </p:sp>
      <p:grpSp>
        <p:nvGrpSpPr>
          <p:cNvPr id="3" name="群組 2"/>
          <p:cNvGrpSpPr/>
          <p:nvPr/>
        </p:nvGrpSpPr>
        <p:grpSpPr>
          <a:xfrm>
            <a:off x="3300237" y="4977248"/>
            <a:ext cx="2739602" cy="865837"/>
            <a:chOff x="3274216" y="5308487"/>
            <a:chExt cx="3036835" cy="959776"/>
          </a:xfrm>
        </p:grpSpPr>
        <p:grpSp>
          <p:nvGrpSpPr>
            <p:cNvPr id="2" name="群組 1"/>
            <p:cNvGrpSpPr/>
            <p:nvPr/>
          </p:nvGrpSpPr>
          <p:grpSpPr>
            <a:xfrm>
              <a:off x="3274216" y="5308487"/>
              <a:ext cx="1002904" cy="959776"/>
              <a:chOff x="3794383" y="4956040"/>
              <a:chExt cx="1154475" cy="1104829"/>
            </a:xfrm>
          </p:grpSpPr>
          <p:sp>
            <p:nvSpPr>
              <p:cNvPr id="29" name="橢圓 28"/>
              <p:cNvSpPr/>
              <p:nvPr/>
            </p:nvSpPr>
            <p:spPr>
              <a:xfrm>
                <a:off x="3855456" y="4967467"/>
                <a:ext cx="1093402" cy="109340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6" name="橢圓 35"/>
              <p:cNvSpPr/>
              <p:nvPr/>
            </p:nvSpPr>
            <p:spPr>
              <a:xfrm>
                <a:off x="3794383" y="4956040"/>
                <a:ext cx="1093402" cy="1093402"/>
              </a:xfrm>
              <a:prstGeom prst="ellipse">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accent5">
                      <a:lumMod val="75000"/>
                    </a:schemeClr>
                  </a:solidFill>
                </a:endParaRPr>
              </a:p>
            </p:txBody>
          </p:sp>
        </p:grpSp>
        <p:grpSp>
          <p:nvGrpSpPr>
            <p:cNvPr id="37" name="群組 36"/>
            <p:cNvGrpSpPr/>
            <p:nvPr/>
          </p:nvGrpSpPr>
          <p:grpSpPr>
            <a:xfrm>
              <a:off x="4288869" y="5308487"/>
              <a:ext cx="1002904" cy="959776"/>
              <a:chOff x="3794383" y="4956040"/>
              <a:chExt cx="1154475" cy="1104829"/>
            </a:xfrm>
          </p:grpSpPr>
          <p:sp>
            <p:nvSpPr>
              <p:cNvPr id="38" name="橢圓 37"/>
              <p:cNvSpPr/>
              <p:nvPr/>
            </p:nvSpPr>
            <p:spPr>
              <a:xfrm>
                <a:off x="3855456" y="4967467"/>
                <a:ext cx="1093402" cy="109340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9" name="橢圓 38"/>
              <p:cNvSpPr/>
              <p:nvPr/>
            </p:nvSpPr>
            <p:spPr>
              <a:xfrm>
                <a:off x="3794383" y="4956040"/>
                <a:ext cx="1093402" cy="1093402"/>
              </a:xfrm>
              <a:prstGeom prst="ellipse">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accent5">
                      <a:lumMod val="75000"/>
                    </a:schemeClr>
                  </a:solidFill>
                </a:endParaRPr>
              </a:p>
            </p:txBody>
          </p:sp>
        </p:grpSp>
        <p:grpSp>
          <p:nvGrpSpPr>
            <p:cNvPr id="40" name="群組 39"/>
            <p:cNvGrpSpPr/>
            <p:nvPr/>
          </p:nvGrpSpPr>
          <p:grpSpPr>
            <a:xfrm>
              <a:off x="5308147" y="5308487"/>
              <a:ext cx="1002904" cy="959776"/>
              <a:chOff x="3794383" y="4956040"/>
              <a:chExt cx="1154475" cy="1104829"/>
            </a:xfrm>
          </p:grpSpPr>
          <p:sp>
            <p:nvSpPr>
              <p:cNvPr id="41" name="橢圓 40"/>
              <p:cNvSpPr/>
              <p:nvPr/>
            </p:nvSpPr>
            <p:spPr>
              <a:xfrm>
                <a:off x="3855456" y="4967467"/>
                <a:ext cx="1093402" cy="109340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2" name="橢圓 41"/>
              <p:cNvSpPr/>
              <p:nvPr/>
            </p:nvSpPr>
            <p:spPr>
              <a:xfrm>
                <a:off x="3794383" y="4956040"/>
                <a:ext cx="1093402" cy="1093402"/>
              </a:xfrm>
              <a:prstGeom prst="ellipse">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accent5">
                      <a:lumMod val="75000"/>
                    </a:schemeClr>
                  </a:solidFill>
                </a:endParaRPr>
              </a:p>
            </p:txBody>
          </p:sp>
        </p:grpSp>
      </p:grpSp>
      <p:grpSp>
        <p:nvGrpSpPr>
          <p:cNvPr id="52" name="群組 51"/>
          <p:cNvGrpSpPr/>
          <p:nvPr/>
        </p:nvGrpSpPr>
        <p:grpSpPr>
          <a:xfrm>
            <a:off x="5924994" y="4078800"/>
            <a:ext cx="2819030" cy="960718"/>
            <a:chOff x="3274215" y="5275750"/>
            <a:chExt cx="3124880" cy="1064952"/>
          </a:xfrm>
        </p:grpSpPr>
        <p:grpSp>
          <p:nvGrpSpPr>
            <p:cNvPr id="53" name="群組 52"/>
            <p:cNvGrpSpPr/>
            <p:nvPr/>
          </p:nvGrpSpPr>
          <p:grpSpPr>
            <a:xfrm>
              <a:off x="3274215" y="5275755"/>
              <a:ext cx="1025711" cy="1051448"/>
              <a:chOff x="3794382" y="4918362"/>
              <a:chExt cx="1180729" cy="1210356"/>
            </a:xfrm>
          </p:grpSpPr>
          <p:sp>
            <p:nvSpPr>
              <p:cNvPr id="60" name="橢圓 59"/>
              <p:cNvSpPr/>
              <p:nvPr/>
            </p:nvSpPr>
            <p:spPr>
              <a:xfrm>
                <a:off x="3855456" y="4967467"/>
                <a:ext cx="1093402" cy="10934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1" name="橢圓 60"/>
              <p:cNvSpPr/>
              <p:nvPr/>
            </p:nvSpPr>
            <p:spPr>
              <a:xfrm>
                <a:off x="3794382" y="4918362"/>
                <a:ext cx="1180729" cy="1210356"/>
              </a:xfrm>
              <a:prstGeom prst="ellipse">
                <a:avLst/>
              </a:pr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accent5">
                      <a:lumMod val="75000"/>
                    </a:schemeClr>
                  </a:solidFill>
                </a:endParaRPr>
              </a:p>
            </p:txBody>
          </p:sp>
        </p:grpSp>
        <p:grpSp>
          <p:nvGrpSpPr>
            <p:cNvPr id="54" name="群組 53"/>
            <p:cNvGrpSpPr/>
            <p:nvPr/>
          </p:nvGrpSpPr>
          <p:grpSpPr>
            <a:xfrm>
              <a:off x="4288867" y="5275755"/>
              <a:ext cx="1019277" cy="1051448"/>
              <a:chOff x="3794382" y="4918362"/>
              <a:chExt cx="1173323" cy="1210356"/>
            </a:xfrm>
          </p:grpSpPr>
          <p:sp>
            <p:nvSpPr>
              <p:cNvPr id="58" name="橢圓 57"/>
              <p:cNvSpPr/>
              <p:nvPr/>
            </p:nvSpPr>
            <p:spPr>
              <a:xfrm>
                <a:off x="3855456" y="4967467"/>
                <a:ext cx="1093402" cy="10934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9" name="橢圓 58"/>
              <p:cNvSpPr/>
              <p:nvPr/>
            </p:nvSpPr>
            <p:spPr>
              <a:xfrm>
                <a:off x="3794382" y="4918362"/>
                <a:ext cx="1173323" cy="1210356"/>
              </a:xfrm>
              <a:prstGeom prst="ellipse">
                <a:avLst/>
              </a:pr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accent5">
                      <a:lumMod val="75000"/>
                    </a:schemeClr>
                  </a:solidFill>
                </a:endParaRPr>
              </a:p>
            </p:txBody>
          </p:sp>
        </p:grpSp>
        <p:grpSp>
          <p:nvGrpSpPr>
            <p:cNvPr id="55" name="群組 54"/>
            <p:cNvGrpSpPr/>
            <p:nvPr/>
          </p:nvGrpSpPr>
          <p:grpSpPr>
            <a:xfrm>
              <a:off x="5308146" y="5275750"/>
              <a:ext cx="1090949" cy="1064952"/>
              <a:chOff x="3794382" y="4918361"/>
              <a:chExt cx="1255826" cy="1225902"/>
            </a:xfrm>
          </p:grpSpPr>
          <p:sp>
            <p:nvSpPr>
              <p:cNvPr id="56" name="橢圓 55"/>
              <p:cNvSpPr/>
              <p:nvPr/>
            </p:nvSpPr>
            <p:spPr>
              <a:xfrm>
                <a:off x="3855458" y="4964757"/>
                <a:ext cx="1194750" cy="11795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7" name="橢圓 56"/>
              <p:cNvSpPr/>
              <p:nvPr/>
            </p:nvSpPr>
            <p:spPr>
              <a:xfrm>
                <a:off x="3794382" y="4918361"/>
                <a:ext cx="1255826" cy="1199018"/>
              </a:xfrm>
              <a:prstGeom prst="ellipse">
                <a:avLst/>
              </a:pr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accent5">
                      <a:lumMod val="75000"/>
                    </a:schemeClr>
                  </a:solidFill>
                </a:endParaRPr>
              </a:p>
            </p:txBody>
          </p:sp>
        </p:grpSp>
      </p:grpSp>
      <p:sp>
        <p:nvSpPr>
          <p:cNvPr id="20" name="手繪多邊形 19"/>
          <p:cNvSpPr/>
          <p:nvPr/>
        </p:nvSpPr>
        <p:spPr>
          <a:xfrm>
            <a:off x="1415639" y="2507216"/>
            <a:ext cx="3450256" cy="1597478"/>
          </a:xfrm>
          <a:custGeom>
            <a:avLst/>
            <a:gdLst>
              <a:gd name="connsiteX0" fmla="*/ 0 w 2672727"/>
              <a:gd name="connsiteY0" fmla="*/ 0 h 2342802"/>
              <a:gd name="connsiteX1" fmla="*/ 2672727 w 2672727"/>
              <a:gd name="connsiteY1" fmla="*/ 0 h 2342802"/>
              <a:gd name="connsiteX2" fmla="*/ 2672727 w 2672727"/>
              <a:gd name="connsiteY2" fmla="*/ 2342802 h 2342802"/>
              <a:gd name="connsiteX3" fmla="*/ 0 w 2672727"/>
              <a:gd name="connsiteY3" fmla="*/ 2342802 h 2342802"/>
              <a:gd name="connsiteX4" fmla="*/ 0 w 2672727"/>
              <a:gd name="connsiteY4" fmla="*/ 0 h 2342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27" h="2342802">
                <a:moveTo>
                  <a:pt x="0" y="0"/>
                </a:moveTo>
                <a:lnTo>
                  <a:pt x="2672727" y="0"/>
                </a:lnTo>
                <a:lnTo>
                  <a:pt x="2672727" y="2342802"/>
                </a:lnTo>
                <a:lnTo>
                  <a:pt x="0" y="234280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5738" tIns="185738" rIns="185738" bIns="185738" numCol="1" spcCol="1270" anchor="t" anchorCtr="0">
            <a:noAutofit/>
          </a:bodyPr>
          <a:lstStyle/>
          <a:p>
            <a:pPr defTabSz="2166938">
              <a:lnSpc>
                <a:spcPct val="90000"/>
              </a:lnSpc>
              <a:spcBef>
                <a:spcPct val="0"/>
              </a:spcBef>
              <a:spcAft>
                <a:spcPts val="450"/>
              </a:spcAft>
            </a:pPr>
            <a:r>
              <a:rPr lang="zh-TW" altLang="en-US" sz="4050" dirty="0">
                <a:latin typeface="Microsoft JhengHei" charset="-120"/>
                <a:ea typeface="Microsoft JhengHei" charset="-120"/>
                <a:cs typeface="Microsoft JhengHei" charset="-120"/>
              </a:rPr>
              <a:t>領域</a:t>
            </a:r>
            <a:endParaRPr lang="en-US" altLang="zh-TW" sz="4050" dirty="0">
              <a:latin typeface="Microsoft JhengHei" charset="-120"/>
              <a:ea typeface="Microsoft JhengHei" charset="-120"/>
              <a:cs typeface="Microsoft JhengHei" charset="-120"/>
            </a:endParaRPr>
          </a:p>
          <a:p>
            <a:pPr defTabSz="2166938">
              <a:lnSpc>
                <a:spcPct val="90000"/>
              </a:lnSpc>
              <a:spcBef>
                <a:spcPct val="0"/>
              </a:spcBef>
              <a:spcAft>
                <a:spcPts val="450"/>
              </a:spcAft>
            </a:pPr>
            <a:r>
              <a:rPr lang="zh-TW" altLang="en-US" sz="4050" dirty="0">
                <a:latin typeface="Microsoft JhengHei" charset="-120"/>
                <a:ea typeface="Microsoft JhengHei" charset="-120"/>
                <a:cs typeface="Microsoft JhengHei" charset="-120"/>
              </a:rPr>
              <a:t>教學</a:t>
            </a:r>
          </a:p>
        </p:txBody>
      </p:sp>
      <p:sp>
        <p:nvSpPr>
          <p:cNvPr id="21" name="手繪多邊形 20"/>
          <p:cNvSpPr/>
          <p:nvPr/>
        </p:nvSpPr>
        <p:spPr>
          <a:xfrm>
            <a:off x="3410460" y="1941833"/>
            <a:ext cx="3289011" cy="1597478"/>
          </a:xfrm>
          <a:custGeom>
            <a:avLst/>
            <a:gdLst>
              <a:gd name="connsiteX0" fmla="*/ 0 w 2672727"/>
              <a:gd name="connsiteY0" fmla="*/ 0 h 2342802"/>
              <a:gd name="connsiteX1" fmla="*/ 2672727 w 2672727"/>
              <a:gd name="connsiteY1" fmla="*/ 0 h 2342802"/>
              <a:gd name="connsiteX2" fmla="*/ 2672727 w 2672727"/>
              <a:gd name="connsiteY2" fmla="*/ 2342802 h 2342802"/>
              <a:gd name="connsiteX3" fmla="*/ 0 w 2672727"/>
              <a:gd name="connsiteY3" fmla="*/ 2342802 h 2342802"/>
              <a:gd name="connsiteX4" fmla="*/ 0 w 2672727"/>
              <a:gd name="connsiteY4" fmla="*/ 0 h 2342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27" h="2342802">
                <a:moveTo>
                  <a:pt x="0" y="0"/>
                </a:moveTo>
                <a:lnTo>
                  <a:pt x="2672727" y="0"/>
                </a:lnTo>
                <a:lnTo>
                  <a:pt x="2672727" y="2342802"/>
                </a:lnTo>
                <a:lnTo>
                  <a:pt x="0" y="234280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5738" tIns="185738" rIns="185738" bIns="185738" numCol="1" spcCol="1270" anchor="t" anchorCtr="0">
            <a:noAutofit/>
          </a:bodyPr>
          <a:lstStyle/>
          <a:p>
            <a:pPr defTabSz="2166938">
              <a:lnSpc>
                <a:spcPct val="90000"/>
              </a:lnSpc>
              <a:spcBef>
                <a:spcPct val="0"/>
              </a:spcBef>
              <a:spcAft>
                <a:spcPts val="450"/>
              </a:spcAft>
            </a:pPr>
            <a:r>
              <a:rPr lang="zh-TW" altLang="en-US" sz="4050" dirty="0">
                <a:latin typeface="Microsoft JhengHei" charset="-120"/>
                <a:ea typeface="Microsoft JhengHei" charset="-120"/>
                <a:cs typeface="Microsoft JhengHei" charset="-120"/>
              </a:rPr>
              <a:t>以</a:t>
            </a:r>
            <a:r>
              <a:rPr lang="zh-TW" altLang="en-US" sz="4050" dirty="0" smtClean="0">
                <a:latin typeface="Microsoft JhengHei" charset="-120"/>
                <a:ea typeface="Microsoft JhengHei" charset="-120"/>
                <a:cs typeface="Microsoft JhengHei" charset="-120"/>
              </a:rPr>
              <a:t>領域教</a:t>
            </a:r>
            <a:endParaRPr lang="en-US" altLang="zh-TW" sz="4050" dirty="0" smtClean="0">
              <a:latin typeface="Microsoft JhengHei" charset="-120"/>
              <a:ea typeface="Microsoft JhengHei" charset="-120"/>
              <a:cs typeface="Microsoft JhengHei" charset="-120"/>
            </a:endParaRPr>
          </a:p>
          <a:p>
            <a:pPr defTabSz="2166938">
              <a:lnSpc>
                <a:spcPct val="90000"/>
              </a:lnSpc>
              <a:spcBef>
                <a:spcPct val="0"/>
              </a:spcBef>
              <a:spcAft>
                <a:spcPts val="450"/>
              </a:spcAft>
            </a:pPr>
            <a:r>
              <a:rPr lang="zh-TW" altLang="en-US" sz="4050" dirty="0" smtClean="0">
                <a:latin typeface="Microsoft JhengHei" charset="-120"/>
                <a:ea typeface="Microsoft JhengHei" charset="-120"/>
                <a:cs typeface="Microsoft JhengHei" charset="-120"/>
              </a:rPr>
              <a:t>學</a:t>
            </a:r>
            <a:r>
              <a:rPr lang="zh-TW" altLang="en-US" sz="4050" dirty="0">
                <a:latin typeface="Microsoft JhengHei" charset="-120"/>
                <a:ea typeface="Microsoft JhengHei" charset="-120"/>
                <a:cs typeface="Microsoft JhengHei" charset="-120"/>
              </a:rPr>
              <a:t>為原則</a:t>
            </a:r>
          </a:p>
        </p:txBody>
      </p:sp>
      <p:sp>
        <p:nvSpPr>
          <p:cNvPr id="22" name="手繪多邊形 21"/>
          <p:cNvSpPr/>
          <p:nvPr/>
        </p:nvSpPr>
        <p:spPr>
          <a:xfrm>
            <a:off x="6642118" y="1399097"/>
            <a:ext cx="2004545" cy="1597478"/>
          </a:xfrm>
          <a:custGeom>
            <a:avLst/>
            <a:gdLst>
              <a:gd name="connsiteX0" fmla="*/ 0 w 2672727"/>
              <a:gd name="connsiteY0" fmla="*/ 0 h 2342802"/>
              <a:gd name="connsiteX1" fmla="*/ 2672727 w 2672727"/>
              <a:gd name="connsiteY1" fmla="*/ 0 h 2342802"/>
              <a:gd name="connsiteX2" fmla="*/ 2672727 w 2672727"/>
              <a:gd name="connsiteY2" fmla="*/ 2342802 h 2342802"/>
              <a:gd name="connsiteX3" fmla="*/ 0 w 2672727"/>
              <a:gd name="connsiteY3" fmla="*/ 2342802 h 2342802"/>
              <a:gd name="connsiteX4" fmla="*/ 0 w 2672727"/>
              <a:gd name="connsiteY4" fmla="*/ 0 h 2342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27" h="2342802">
                <a:moveTo>
                  <a:pt x="0" y="0"/>
                </a:moveTo>
                <a:lnTo>
                  <a:pt x="2672727" y="0"/>
                </a:lnTo>
                <a:lnTo>
                  <a:pt x="2672727" y="2342802"/>
                </a:lnTo>
                <a:lnTo>
                  <a:pt x="0" y="234280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5738" tIns="185738" rIns="185738" bIns="185738" numCol="1" spcCol="1270" anchor="t" anchorCtr="0">
            <a:noAutofit/>
          </a:bodyPr>
          <a:lstStyle/>
          <a:p>
            <a:pPr defTabSz="2166938">
              <a:lnSpc>
                <a:spcPct val="90000"/>
              </a:lnSpc>
              <a:spcBef>
                <a:spcPct val="0"/>
              </a:spcBef>
              <a:spcAft>
                <a:spcPts val="450"/>
              </a:spcAft>
            </a:pPr>
            <a:r>
              <a:rPr lang="zh-TW" altLang="en-US" sz="4050" dirty="0">
                <a:latin typeface="Microsoft JhengHei" charset="-120"/>
                <a:ea typeface="Microsoft JhengHei" charset="-120"/>
                <a:cs typeface="Microsoft JhengHei" charset="-120"/>
              </a:rPr>
              <a:t>分科</a:t>
            </a:r>
            <a:endParaRPr lang="en-US" altLang="zh-TW" sz="4050" dirty="0">
              <a:latin typeface="Microsoft JhengHei" charset="-120"/>
              <a:ea typeface="Microsoft JhengHei" charset="-120"/>
              <a:cs typeface="Microsoft JhengHei" charset="-120"/>
            </a:endParaRPr>
          </a:p>
          <a:p>
            <a:pPr defTabSz="2166938">
              <a:lnSpc>
                <a:spcPct val="90000"/>
              </a:lnSpc>
              <a:spcBef>
                <a:spcPct val="0"/>
              </a:spcBef>
              <a:spcAft>
                <a:spcPts val="450"/>
              </a:spcAft>
            </a:pPr>
            <a:r>
              <a:rPr lang="zh-TW" altLang="en-US" sz="4050" dirty="0">
                <a:latin typeface="Microsoft JhengHei" charset="-120"/>
                <a:ea typeface="Microsoft JhengHei" charset="-120"/>
                <a:cs typeface="Microsoft JhengHei" charset="-120"/>
              </a:rPr>
              <a:t>教學</a:t>
            </a:r>
          </a:p>
        </p:txBody>
      </p:sp>
      <p:sp>
        <p:nvSpPr>
          <p:cNvPr id="4" name="文字方塊 3"/>
          <p:cNvSpPr txBox="1"/>
          <p:nvPr/>
        </p:nvSpPr>
        <p:spPr>
          <a:xfrm>
            <a:off x="3292584" y="5143468"/>
            <a:ext cx="902811" cy="523220"/>
          </a:xfrm>
          <a:prstGeom prst="rect">
            <a:avLst/>
          </a:prstGeom>
          <a:noFill/>
        </p:spPr>
        <p:txBody>
          <a:bodyPr wrap="none" rtlCol="0">
            <a:spAutoFit/>
          </a:bodyPr>
          <a:lstStyle/>
          <a:p>
            <a:r>
              <a:rPr kumimoji="1" lang="zh-TW" altLang="en-US" sz="2800" b="1" dirty="0" smtClean="0">
                <a:solidFill>
                  <a:srgbClr val="00B050"/>
                </a:solidFill>
                <a:latin typeface="Microsoft JhengHei" charset="-120"/>
                <a:ea typeface="Microsoft JhengHei" charset="-120"/>
                <a:cs typeface="Microsoft JhengHei" charset="-120"/>
              </a:rPr>
              <a:t>家政</a:t>
            </a:r>
            <a:endParaRPr kumimoji="1" lang="zh-TW" altLang="en-US" sz="2800" b="1" dirty="0">
              <a:solidFill>
                <a:srgbClr val="00B050"/>
              </a:solidFill>
              <a:latin typeface="Microsoft JhengHei" charset="-120"/>
              <a:ea typeface="Microsoft JhengHei" charset="-120"/>
              <a:cs typeface="Microsoft JhengHei" charset="-120"/>
            </a:endParaRPr>
          </a:p>
        </p:txBody>
      </p:sp>
      <p:sp>
        <p:nvSpPr>
          <p:cNvPr id="62" name="文字方塊 61"/>
          <p:cNvSpPr txBox="1"/>
          <p:nvPr/>
        </p:nvSpPr>
        <p:spPr>
          <a:xfrm>
            <a:off x="4220142" y="5143468"/>
            <a:ext cx="902811" cy="523220"/>
          </a:xfrm>
          <a:prstGeom prst="rect">
            <a:avLst/>
          </a:prstGeom>
          <a:noFill/>
        </p:spPr>
        <p:txBody>
          <a:bodyPr wrap="none" rtlCol="0">
            <a:spAutoFit/>
          </a:bodyPr>
          <a:lstStyle/>
          <a:p>
            <a:r>
              <a:rPr kumimoji="1" lang="zh-TW" altLang="en-US" sz="2800" b="1" dirty="0" smtClean="0">
                <a:solidFill>
                  <a:srgbClr val="00B050"/>
                </a:solidFill>
                <a:latin typeface="Microsoft JhengHei" charset="-120"/>
                <a:ea typeface="Microsoft JhengHei" charset="-120"/>
                <a:cs typeface="Microsoft JhengHei" charset="-120"/>
              </a:rPr>
              <a:t>童軍</a:t>
            </a:r>
            <a:endParaRPr kumimoji="1" lang="zh-TW" altLang="en-US" sz="2800" b="1" dirty="0">
              <a:solidFill>
                <a:srgbClr val="00B050"/>
              </a:solidFill>
              <a:latin typeface="Microsoft JhengHei" charset="-120"/>
              <a:ea typeface="Microsoft JhengHei" charset="-120"/>
              <a:cs typeface="Microsoft JhengHei" charset="-120"/>
            </a:endParaRPr>
          </a:p>
        </p:txBody>
      </p:sp>
      <p:sp>
        <p:nvSpPr>
          <p:cNvPr id="63" name="文字方塊 62"/>
          <p:cNvSpPr txBox="1"/>
          <p:nvPr/>
        </p:nvSpPr>
        <p:spPr>
          <a:xfrm>
            <a:off x="5147627" y="5143468"/>
            <a:ext cx="902811" cy="523220"/>
          </a:xfrm>
          <a:prstGeom prst="rect">
            <a:avLst/>
          </a:prstGeom>
          <a:noFill/>
        </p:spPr>
        <p:txBody>
          <a:bodyPr wrap="none" rtlCol="0">
            <a:spAutoFit/>
          </a:bodyPr>
          <a:lstStyle/>
          <a:p>
            <a:r>
              <a:rPr kumimoji="1" lang="zh-TW" altLang="en-US" sz="2800" b="1" dirty="0" smtClean="0">
                <a:solidFill>
                  <a:srgbClr val="00B050"/>
                </a:solidFill>
                <a:latin typeface="Microsoft JhengHei" charset="-120"/>
                <a:ea typeface="Microsoft JhengHei" charset="-120"/>
                <a:cs typeface="Microsoft JhengHei" charset="-120"/>
              </a:rPr>
              <a:t>輔導</a:t>
            </a:r>
            <a:endParaRPr kumimoji="1" lang="zh-TW" altLang="en-US" sz="2800" b="1" dirty="0">
              <a:solidFill>
                <a:srgbClr val="00B050"/>
              </a:solidFill>
              <a:latin typeface="Microsoft JhengHei" charset="-120"/>
              <a:ea typeface="Microsoft JhengHei" charset="-120"/>
              <a:cs typeface="Microsoft JhengHei" charset="-120"/>
            </a:endParaRPr>
          </a:p>
        </p:txBody>
      </p:sp>
      <p:sp>
        <p:nvSpPr>
          <p:cNvPr id="64" name="文字方塊 63"/>
          <p:cNvSpPr txBox="1"/>
          <p:nvPr/>
        </p:nvSpPr>
        <p:spPr>
          <a:xfrm>
            <a:off x="5922756" y="4267786"/>
            <a:ext cx="902811" cy="523220"/>
          </a:xfrm>
          <a:prstGeom prst="rect">
            <a:avLst/>
          </a:prstGeom>
          <a:noFill/>
        </p:spPr>
        <p:txBody>
          <a:bodyPr wrap="none" rtlCol="0">
            <a:spAutoFit/>
          </a:bodyPr>
          <a:lstStyle/>
          <a:p>
            <a:r>
              <a:rPr kumimoji="1" lang="zh-TW" altLang="en-US" sz="2800" b="1" dirty="0" smtClean="0">
                <a:solidFill>
                  <a:schemeClr val="accent2">
                    <a:lumMod val="75000"/>
                  </a:schemeClr>
                </a:solidFill>
                <a:latin typeface="Microsoft JhengHei" charset="-120"/>
                <a:ea typeface="Microsoft JhengHei" charset="-120"/>
                <a:cs typeface="Microsoft JhengHei" charset="-120"/>
              </a:rPr>
              <a:t>家政</a:t>
            </a:r>
            <a:endParaRPr kumimoji="1" lang="zh-TW" altLang="en-US" sz="2800" b="1" dirty="0">
              <a:solidFill>
                <a:schemeClr val="accent2">
                  <a:lumMod val="75000"/>
                </a:schemeClr>
              </a:solidFill>
              <a:latin typeface="Microsoft JhengHei" charset="-120"/>
              <a:ea typeface="Microsoft JhengHei" charset="-120"/>
              <a:cs typeface="Microsoft JhengHei" charset="-120"/>
            </a:endParaRPr>
          </a:p>
        </p:txBody>
      </p:sp>
      <p:sp>
        <p:nvSpPr>
          <p:cNvPr id="65" name="文字方塊 64"/>
          <p:cNvSpPr txBox="1"/>
          <p:nvPr/>
        </p:nvSpPr>
        <p:spPr>
          <a:xfrm>
            <a:off x="6850313" y="4087538"/>
            <a:ext cx="957402" cy="954107"/>
          </a:xfrm>
          <a:prstGeom prst="rect">
            <a:avLst/>
          </a:prstGeom>
          <a:noFill/>
        </p:spPr>
        <p:txBody>
          <a:bodyPr wrap="square" rtlCol="0">
            <a:spAutoFit/>
          </a:bodyPr>
          <a:lstStyle/>
          <a:p>
            <a:r>
              <a:rPr kumimoji="1" lang="zh-TW" altLang="en-US" sz="2800" b="1" dirty="0" smtClean="0">
                <a:solidFill>
                  <a:schemeClr val="accent2">
                    <a:lumMod val="75000"/>
                  </a:schemeClr>
                </a:solidFill>
                <a:latin typeface="Microsoft JhengHei" charset="-120"/>
                <a:ea typeface="Microsoft JhengHei" charset="-120"/>
                <a:cs typeface="Microsoft JhengHei" charset="-120"/>
              </a:rPr>
              <a:t>生涯</a:t>
            </a:r>
            <a:endParaRPr kumimoji="1" lang="en-US" altLang="zh-TW" sz="2800" b="1" dirty="0" smtClean="0">
              <a:solidFill>
                <a:schemeClr val="accent2">
                  <a:lumMod val="75000"/>
                </a:schemeClr>
              </a:solidFill>
              <a:latin typeface="Microsoft JhengHei" charset="-120"/>
              <a:ea typeface="Microsoft JhengHei" charset="-120"/>
              <a:cs typeface="Microsoft JhengHei" charset="-120"/>
            </a:endParaRPr>
          </a:p>
          <a:p>
            <a:r>
              <a:rPr kumimoji="1" lang="zh-TW" altLang="en-US" sz="2800" b="1" dirty="0" smtClean="0">
                <a:solidFill>
                  <a:schemeClr val="accent2">
                    <a:lumMod val="75000"/>
                  </a:schemeClr>
                </a:solidFill>
                <a:latin typeface="Microsoft JhengHei" charset="-120"/>
                <a:ea typeface="Microsoft JhengHei" charset="-120"/>
                <a:cs typeface="Microsoft JhengHei" charset="-120"/>
              </a:rPr>
              <a:t>規劃</a:t>
            </a:r>
            <a:endParaRPr kumimoji="1" lang="zh-TW" altLang="en-US" sz="2800" b="1" dirty="0">
              <a:solidFill>
                <a:schemeClr val="accent2">
                  <a:lumMod val="75000"/>
                </a:schemeClr>
              </a:solidFill>
              <a:latin typeface="Microsoft JhengHei" charset="-120"/>
              <a:ea typeface="Microsoft JhengHei" charset="-120"/>
              <a:cs typeface="Microsoft JhengHei" charset="-120"/>
            </a:endParaRPr>
          </a:p>
        </p:txBody>
      </p:sp>
      <p:sp>
        <p:nvSpPr>
          <p:cNvPr id="66" name="文字方塊 65"/>
          <p:cNvSpPr txBox="1"/>
          <p:nvPr/>
        </p:nvSpPr>
        <p:spPr>
          <a:xfrm>
            <a:off x="7802302" y="4074705"/>
            <a:ext cx="902811" cy="954107"/>
          </a:xfrm>
          <a:prstGeom prst="rect">
            <a:avLst/>
          </a:prstGeom>
          <a:noFill/>
        </p:spPr>
        <p:txBody>
          <a:bodyPr wrap="none" rtlCol="0">
            <a:spAutoFit/>
          </a:bodyPr>
          <a:lstStyle/>
          <a:p>
            <a:r>
              <a:rPr kumimoji="1" lang="zh-TW" altLang="en-US" sz="2800" b="1" dirty="0" smtClean="0">
                <a:solidFill>
                  <a:schemeClr val="accent2">
                    <a:lumMod val="75000"/>
                  </a:schemeClr>
                </a:solidFill>
                <a:latin typeface="Microsoft JhengHei" charset="-120"/>
                <a:ea typeface="Microsoft JhengHei" charset="-120"/>
                <a:cs typeface="Microsoft JhengHei" charset="-120"/>
              </a:rPr>
              <a:t>生命</a:t>
            </a:r>
            <a:endParaRPr kumimoji="1" lang="en-US" altLang="zh-TW" sz="2800" b="1" dirty="0" smtClean="0">
              <a:solidFill>
                <a:schemeClr val="accent2">
                  <a:lumMod val="75000"/>
                </a:schemeClr>
              </a:solidFill>
              <a:latin typeface="Microsoft JhengHei" charset="-120"/>
              <a:ea typeface="Microsoft JhengHei" charset="-120"/>
              <a:cs typeface="Microsoft JhengHei" charset="-120"/>
            </a:endParaRPr>
          </a:p>
          <a:p>
            <a:r>
              <a:rPr kumimoji="1" lang="zh-TW" altLang="en-US" sz="2800" b="1" dirty="0" smtClean="0">
                <a:solidFill>
                  <a:schemeClr val="accent2">
                    <a:lumMod val="75000"/>
                  </a:schemeClr>
                </a:solidFill>
                <a:latin typeface="Microsoft JhengHei" charset="-120"/>
                <a:ea typeface="Microsoft JhengHei" charset="-120"/>
                <a:cs typeface="Microsoft JhengHei" charset="-120"/>
              </a:rPr>
              <a:t>教</a:t>
            </a:r>
            <a:r>
              <a:rPr kumimoji="1" lang="zh-TW" altLang="en-US" sz="2800" b="1" dirty="0">
                <a:solidFill>
                  <a:schemeClr val="accent2">
                    <a:lumMod val="75000"/>
                  </a:schemeClr>
                </a:solidFill>
                <a:latin typeface="Microsoft JhengHei" charset="-120"/>
                <a:ea typeface="Microsoft JhengHei" charset="-120"/>
                <a:cs typeface="Microsoft JhengHei" charset="-120"/>
              </a:rPr>
              <a:t>育</a:t>
            </a:r>
          </a:p>
        </p:txBody>
      </p:sp>
      <p:grpSp>
        <p:nvGrpSpPr>
          <p:cNvPr id="11" name="群組 10"/>
          <p:cNvGrpSpPr/>
          <p:nvPr/>
        </p:nvGrpSpPr>
        <p:grpSpPr>
          <a:xfrm>
            <a:off x="919517" y="3938547"/>
            <a:ext cx="2370507" cy="693682"/>
            <a:chOff x="836070" y="3812867"/>
            <a:chExt cx="2392642" cy="914827"/>
          </a:xfrm>
        </p:grpSpPr>
        <p:sp>
          <p:nvSpPr>
            <p:cNvPr id="10" name="L-圖案 9"/>
            <p:cNvSpPr/>
            <p:nvPr/>
          </p:nvSpPr>
          <p:spPr>
            <a:xfrm rot="5400000">
              <a:off x="1708017" y="3206999"/>
              <a:ext cx="762000" cy="2279390"/>
            </a:xfrm>
            <a:prstGeom prst="corner">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7" name="L-圖案 66"/>
            <p:cNvSpPr/>
            <p:nvPr/>
          </p:nvSpPr>
          <p:spPr>
            <a:xfrm rot="5400000">
              <a:off x="1594765" y="3054172"/>
              <a:ext cx="762000" cy="2279390"/>
            </a:xfrm>
            <a:prstGeom prst="corner">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68" name="群組 67"/>
          <p:cNvGrpSpPr/>
          <p:nvPr/>
        </p:nvGrpSpPr>
        <p:grpSpPr>
          <a:xfrm>
            <a:off x="3442283" y="3406975"/>
            <a:ext cx="2370507" cy="693682"/>
            <a:chOff x="836070" y="3812867"/>
            <a:chExt cx="2392642" cy="914827"/>
          </a:xfrm>
        </p:grpSpPr>
        <p:sp>
          <p:nvSpPr>
            <p:cNvPr id="69" name="L-圖案 68"/>
            <p:cNvSpPr/>
            <p:nvPr/>
          </p:nvSpPr>
          <p:spPr>
            <a:xfrm rot="5400000">
              <a:off x="1708017" y="3206999"/>
              <a:ext cx="762000" cy="2279390"/>
            </a:xfrm>
            <a:prstGeom prst="corne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0" name="L-圖案 69"/>
            <p:cNvSpPr/>
            <p:nvPr/>
          </p:nvSpPr>
          <p:spPr>
            <a:xfrm rot="5400000">
              <a:off x="1594765" y="3054172"/>
              <a:ext cx="762000" cy="2279390"/>
            </a:xfrm>
            <a:prstGeom prst="corner">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71" name="群組 70"/>
          <p:cNvGrpSpPr/>
          <p:nvPr/>
        </p:nvGrpSpPr>
        <p:grpSpPr>
          <a:xfrm>
            <a:off x="6046663" y="2807294"/>
            <a:ext cx="2370507" cy="693682"/>
            <a:chOff x="836070" y="3812867"/>
            <a:chExt cx="2392642" cy="914827"/>
          </a:xfrm>
        </p:grpSpPr>
        <p:sp>
          <p:nvSpPr>
            <p:cNvPr id="72" name="L-圖案 71"/>
            <p:cNvSpPr/>
            <p:nvPr/>
          </p:nvSpPr>
          <p:spPr>
            <a:xfrm rot="5400000">
              <a:off x="1708017" y="3206999"/>
              <a:ext cx="762000" cy="2279390"/>
            </a:xfrm>
            <a:prstGeom prst="corne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3" name="L-圖案 72"/>
            <p:cNvSpPr/>
            <p:nvPr/>
          </p:nvSpPr>
          <p:spPr>
            <a:xfrm rot="5400000">
              <a:off x="1594765" y="3054172"/>
              <a:ext cx="762000" cy="2279390"/>
            </a:xfrm>
            <a:prstGeom prst="corner">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12" name="文字方塊 11"/>
          <p:cNvSpPr txBox="1"/>
          <p:nvPr/>
        </p:nvSpPr>
        <p:spPr>
          <a:xfrm>
            <a:off x="1532398" y="4442755"/>
            <a:ext cx="1210588" cy="707886"/>
          </a:xfrm>
          <a:prstGeom prst="rect">
            <a:avLst/>
          </a:prstGeom>
          <a:noFill/>
        </p:spPr>
        <p:txBody>
          <a:bodyPr wrap="none" rtlCol="0">
            <a:spAutoFit/>
          </a:bodyPr>
          <a:lstStyle/>
          <a:p>
            <a:r>
              <a:rPr kumimoji="1" lang="zh-TW" altLang="en-US" sz="4000" b="1" smtClean="0">
                <a:solidFill>
                  <a:srgbClr val="0070C0"/>
                </a:solidFill>
                <a:latin typeface="Microsoft JhengHei" charset="-120"/>
                <a:ea typeface="Microsoft JhengHei" charset="-120"/>
                <a:cs typeface="Microsoft JhengHei" charset="-120"/>
              </a:rPr>
              <a:t>國小</a:t>
            </a:r>
            <a:endParaRPr kumimoji="1" lang="zh-TW" altLang="en-US" sz="4000" b="1">
              <a:solidFill>
                <a:srgbClr val="0070C0"/>
              </a:solidFill>
              <a:latin typeface="Microsoft JhengHei" charset="-120"/>
              <a:ea typeface="Microsoft JhengHei" charset="-120"/>
              <a:cs typeface="Microsoft JhengHei" charset="-120"/>
            </a:endParaRPr>
          </a:p>
        </p:txBody>
      </p:sp>
      <p:sp>
        <p:nvSpPr>
          <p:cNvPr id="74" name="文字方塊 73"/>
          <p:cNvSpPr txBox="1"/>
          <p:nvPr/>
        </p:nvSpPr>
        <p:spPr>
          <a:xfrm>
            <a:off x="4055775" y="3900817"/>
            <a:ext cx="1210588" cy="707886"/>
          </a:xfrm>
          <a:prstGeom prst="rect">
            <a:avLst/>
          </a:prstGeom>
          <a:noFill/>
        </p:spPr>
        <p:txBody>
          <a:bodyPr wrap="none" rtlCol="0">
            <a:spAutoFit/>
          </a:bodyPr>
          <a:lstStyle/>
          <a:p>
            <a:r>
              <a:rPr kumimoji="1" lang="zh-TW" altLang="en-US" sz="4000" b="1" smtClean="0">
                <a:solidFill>
                  <a:srgbClr val="00B050"/>
                </a:solidFill>
                <a:latin typeface="Microsoft JhengHei" charset="-120"/>
                <a:ea typeface="Microsoft JhengHei" charset="-120"/>
                <a:cs typeface="Microsoft JhengHei" charset="-120"/>
              </a:rPr>
              <a:t>國中</a:t>
            </a:r>
            <a:endParaRPr kumimoji="1" lang="zh-TW" altLang="en-US" sz="4000" b="1">
              <a:solidFill>
                <a:srgbClr val="00B050"/>
              </a:solidFill>
              <a:latin typeface="Microsoft JhengHei" charset="-120"/>
              <a:ea typeface="Microsoft JhengHei" charset="-120"/>
              <a:cs typeface="Microsoft JhengHei" charset="-120"/>
            </a:endParaRPr>
          </a:p>
        </p:txBody>
      </p:sp>
      <p:sp>
        <p:nvSpPr>
          <p:cNvPr id="75" name="文字方塊 74"/>
          <p:cNvSpPr txBox="1"/>
          <p:nvPr/>
        </p:nvSpPr>
        <p:spPr>
          <a:xfrm>
            <a:off x="6721707" y="3287055"/>
            <a:ext cx="1210588" cy="707886"/>
          </a:xfrm>
          <a:prstGeom prst="rect">
            <a:avLst/>
          </a:prstGeom>
          <a:noFill/>
        </p:spPr>
        <p:txBody>
          <a:bodyPr wrap="none" rtlCol="0">
            <a:spAutoFit/>
          </a:bodyPr>
          <a:lstStyle/>
          <a:p>
            <a:r>
              <a:rPr kumimoji="1" lang="zh-TW" altLang="en-US" sz="4000" b="1" smtClean="0">
                <a:solidFill>
                  <a:schemeClr val="accent2">
                    <a:lumMod val="75000"/>
                  </a:schemeClr>
                </a:solidFill>
                <a:latin typeface="Microsoft JhengHei" charset="-120"/>
                <a:ea typeface="Microsoft JhengHei" charset="-120"/>
                <a:cs typeface="Microsoft JhengHei" charset="-120"/>
              </a:rPr>
              <a:t>高中</a:t>
            </a:r>
            <a:endParaRPr kumimoji="1" lang="zh-TW" altLang="en-US" sz="4000" b="1" dirty="0">
              <a:solidFill>
                <a:schemeClr val="accent2">
                  <a:lumMod val="75000"/>
                </a:schemeClr>
              </a:solidFill>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35375914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手繪多邊形 15"/>
          <p:cNvSpPr/>
          <p:nvPr/>
        </p:nvSpPr>
        <p:spPr>
          <a:xfrm>
            <a:off x="6285549" y="1734208"/>
            <a:ext cx="2660771" cy="3983802"/>
          </a:xfrm>
          <a:custGeom>
            <a:avLst/>
            <a:gdLst>
              <a:gd name="connsiteX0" fmla="*/ 0 w 3547694"/>
              <a:gd name="connsiteY0" fmla="*/ 354769 h 5165558"/>
              <a:gd name="connsiteX1" fmla="*/ 354769 w 3547694"/>
              <a:gd name="connsiteY1" fmla="*/ 0 h 5165558"/>
              <a:gd name="connsiteX2" fmla="*/ 3192925 w 3547694"/>
              <a:gd name="connsiteY2" fmla="*/ 0 h 5165558"/>
              <a:gd name="connsiteX3" fmla="*/ 3547694 w 3547694"/>
              <a:gd name="connsiteY3" fmla="*/ 354769 h 5165558"/>
              <a:gd name="connsiteX4" fmla="*/ 3547694 w 3547694"/>
              <a:gd name="connsiteY4" fmla="*/ 4810789 h 5165558"/>
              <a:gd name="connsiteX5" fmla="*/ 3192925 w 3547694"/>
              <a:gd name="connsiteY5" fmla="*/ 5165558 h 5165558"/>
              <a:gd name="connsiteX6" fmla="*/ 354769 w 3547694"/>
              <a:gd name="connsiteY6" fmla="*/ 5165558 h 5165558"/>
              <a:gd name="connsiteX7" fmla="*/ 0 w 3547694"/>
              <a:gd name="connsiteY7" fmla="*/ 4810789 h 5165558"/>
              <a:gd name="connsiteX8" fmla="*/ 0 w 3547694"/>
              <a:gd name="connsiteY8" fmla="*/ 354769 h 516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7694" h="5165558">
                <a:moveTo>
                  <a:pt x="0" y="354769"/>
                </a:moveTo>
                <a:cubicBezTo>
                  <a:pt x="0" y="158835"/>
                  <a:pt x="158835" y="0"/>
                  <a:pt x="354769" y="0"/>
                </a:cubicBezTo>
                <a:lnTo>
                  <a:pt x="3192925" y="0"/>
                </a:lnTo>
                <a:cubicBezTo>
                  <a:pt x="3388859" y="0"/>
                  <a:pt x="3547694" y="158835"/>
                  <a:pt x="3547694" y="354769"/>
                </a:cubicBezTo>
                <a:lnTo>
                  <a:pt x="3547694" y="4810789"/>
                </a:lnTo>
                <a:cubicBezTo>
                  <a:pt x="3547694" y="5006723"/>
                  <a:pt x="3388859" y="5165558"/>
                  <a:pt x="3192925" y="5165558"/>
                </a:cubicBezTo>
                <a:lnTo>
                  <a:pt x="354769" y="5165558"/>
                </a:lnTo>
                <a:cubicBezTo>
                  <a:pt x="158835" y="5165558"/>
                  <a:pt x="0" y="5006723"/>
                  <a:pt x="0" y="4810789"/>
                </a:cubicBezTo>
                <a:lnTo>
                  <a:pt x="0" y="354769"/>
                </a:lnTo>
                <a:close/>
              </a:path>
            </a:pathLst>
          </a:custGeom>
          <a:solidFill>
            <a:schemeClr val="accent6">
              <a:lumMod val="20000"/>
              <a:lumOff val="80000"/>
            </a:schemeClr>
          </a:solidFill>
          <a:ln w="38100">
            <a:solidFill>
              <a:schemeClr val="bg1"/>
            </a:solidFill>
          </a:ln>
          <a:effectLst>
            <a:outerShdw blurRad="50800" dist="76200" dir="2700000" algn="tl" rotWithShape="0">
              <a:prstClr val="black">
                <a:alpha val="22000"/>
              </a:prstClr>
            </a:outerShdw>
          </a:effectLst>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70688" tIns="1720355" rIns="170688" bIns="945522" numCol="1" spcCol="1270" anchor="ctr" anchorCtr="0">
            <a:noAutofit/>
          </a:bodyPr>
          <a:lstStyle/>
          <a:p>
            <a:pPr algn="ctr" defTabSz="1066800">
              <a:lnSpc>
                <a:spcPct val="90000"/>
              </a:lnSpc>
              <a:spcBef>
                <a:spcPct val="0"/>
              </a:spcBef>
              <a:spcAft>
                <a:spcPct val="35000"/>
              </a:spcAft>
            </a:pPr>
            <a:endParaRPr lang="en-US" altLang="zh-TW" sz="2400" dirty="0">
              <a:solidFill>
                <a:schemeClr val="tx1"/>
              </a:solidFill>
              <a:latin typeface="Microsoft JhengHei" charset="-120"/>
              <a:ea typeface="Microsoft JhengHei" charset="-120"/>
              <a:cs typeface="Microsoft JhengHei" charset="-120"/>
            </a:endParaRPr>
          </a:p>
          <a:p>
            <a:pPr algn="ctr" defTabSz="1066800">
              <a:lnSpc>
                <a:spcPct val="90000"/>
              </a:lnSpc>
              <a:spcBef>
                <a:spcPct val="0"/>
              </a:spcBef>
              <a:spcAft>
                <a:spcPct val="35000"/>
              </a:spcAft>
            </a:pPr>
            <a:endParaRPr lang="en-US" altLang="zh-TW" sz="2400" dirty="0" smtClean="0">
              <a:solidFill>
                <a:schemeClr val="tx1"/>
              </a:solidFill>
              <a:latin typeface="Microsoft JhengHei" charset="-120"/>
              <a:ea typeface="Microsoft JhengHei" charset="-120"/>
              <a:cs typeface="Microsoft JhengHei" charset="-120"/>
            </a:endParaRPr>
          </a:p>
          <a:p>
            <a:pPr algn="ctr" defTabSz="1066800">
              <a:lnSpc>
                <a:spcPct val="90000"/>
              </a:lnSpc>
              <a:spcBef>
                <a:spcPct val="0"/>
              </a:spcBef>
              <a:spcAft>
                <a:spcPct val="35000"/>
              </a:spcAft>
            </a:pPr>
            <a:r>
              <a:rPr lang="zh-TW" altLang="en-US" sz="2400" b="1" dirty="0" smtClean="0">
                <a:solidFill>
                  <a:srgbClr val="00B050"/>
                </a:solidFill>
                <a:latin typeface="Microsoft JhengHei" charset="-120"/>
                <a:ea typeface="Microsoft JhengHei" charset="-120"/>
                <a:cs typeface="Microsoft JhengHei" charset="-120"/>
              </a:rPr>
              <a:t>跨</a:t>
            </a:r>
            <a:r>
              <a:rPr lang="zh-TW" altLang="en-US" sz="2400" b="1" dirty="0">
                <a:solidFill>
                  <a:srgbClr val="00B050"/>
                </a:solidFill>
                <a:latin typeface="Microsoft JhengHei" charset="-120"/>
                <a:ea typeface="Microsoft JhengHei" charset="-120"/>
                <a:cs typeface="Microsoft JhengHei" charset="-120"/>
              </a:rPr>
              <a:t>科學習重點</a:t>
            </a:r>
            <a:endParaRPr lang="en-US" altLang="zh-TW" sz="2400" b="1" dirty="0">
              <a:solidFill>
                <a:srgbClr val="00B050"/>
              </a:solidFill>
              <a:latin typeface="Microsoft JhengHei" charset="-120"/>
              <a:ea typeface="Microsoft JhengHei" charset="-120"/>
              <a:cs typeface="Microsoft JhengHei" charset="-120"/>
            </a:endParaRPr>
          </a:p>
          <a:p>
            <a:pPr algn="ctr" defTabSz="1066800">
              <a:lnSpc>
                <a:spcPct val="90000"/>
              </a:lnSpc>
              <a:spcBef>
                <a:spcPct val="0"/>
              </a:spcBef>
              <a:spcAft>
                <a:spcPct val="35000"/>
              </a:spcAft>
            </a:pPr>
            <a:r>
              <a:rPr lang="zh-TW" altLang="en-US" sz="2400" b="1" dirty="0">
                <a:solidFill>
                  <a:srgbClr val="00B050"/>
                </a:solidFill>
                <a:latin typeface="Microsoft JhengHei" charset="-120"/>
                <a:ea typeface="Microsoft JhengHei" charset="-120"/>
                <a:cs typeface="Microsoft JhengHei" charset="-120"/>
              </a:rPr>
              <a:t>與議題融入</a:t>
            </a:r>
          </a:p>
        </p:txBody>
      </p:sp>
      <p:sp>
        <p:nvSpPr>
          <p:cNvPr id="24" name="橢圓 23"/>
          <p:cNvSpPr/>
          <p:nvPr/>
        </p:nvSpPr>
        <p:spPr>
          <a:xfrm>
            <a:off x="6697841" y="1983874"/>
            <a:ext cx="1890000" cy="1890000"/>
          </a:xfrm>
          <a:prstGeom prst="ellipse">
            <a:avLst/>
          </a:prstGeom>
          <a:blipFill>
            <a:blip r:embed="rId3">
              <a:extLst>
                <a:ext uri="{28A0092B-C50C-407E-A947-70E740481C1C}">
                  <a14:useLocalDpi xmlns:a14="http://schemas.microsoft.com/office/drawing/2010/main" val="0"/>
                </a:ext>
              </a:extLst>
            </a:blip>
            <a:srcRect/>
            <a:stretch>
              <a:fillRect t="-15000" b="-1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手繪多邊形 6"/>
          <p:cNvSpPr/>
          <p:nvPr/>
        </p:nvSpPr>
        <p:spPr>
          <a:xfrm>
            <a:off x="804362" y="1734208"/>
            <a:ext cx="2660771" cy="3983802"/>
          </a:xfrm>
          <a:custGeom>
            <a:avLst/>
            <a:gdLst>
              <a:gd name="connsiteX0" fmla="*/ 0 w 3547694"/>
              <a:gd name="connsiteY0" fmla="*/ 354769 h 5165558"/>
              <a:gd name="connsiteX1" fmla="*/ 354769 w 3547694"/>
              <a:gd name="connsiteY1" fmla="*/ 0 h 5165558"/>
              <a:gd name="connsiteX2" fmla="*/ 3192925 w 3547694"/>
              <a:gd name="connsiteY2" fmla="*/ 0 h 5165558"/>
              <a:gd name="connsiteX3" fmla="*/ 3547694 w 3547694"/>
              <a:gd name="connsiteY3" fmla="*/ 354769 h 5165558"/>
              <a:gd name="connsiteX4" fmla="*/ 3547694 w 3547694"/>
              <a:gd name="connsiteY4" fmla="*/ 4810789 h 5165558"/>
              <a:gd name="connsiteX5" fmla="*/ 3192925 w 3547694"/>
              <a:gd name="connsiteY5" fmla="*/ 5165558 h 5165558"/>
              <a:gd name="connsiteX6" fmla="*/ 354769 w 3547694"/>
              <a:gd name="connsiteY6" fmla="*/ 5165558 h 5165558"/>
              <a:gd name="connsiteX7" fmla="*/ 0 w 3547694"/>
              <a:gd name="connsiteY7" fmla="*/ 4810789 h 5165558"/>
              <a:gd name="connsiteX8" fmla="*/ 0 w 3547694"/>
              <a:gd name="connsiteY8" fmla="*/ 354769 h 516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7694" h="5165558">
                <a:moveTo>
                  <a:pt x="0" y="354769"/>
                </a:moveTo>
                <a:cubicBezTo>
                  <a:pt x="0" y="158835"/>
                  <a:pt x="158835" y="0"/>
                  <a:pt x="354769" y="0"/>
                </a:cubicBezTo>
                <a:lnTo>
                  <a:pt x="3192925" y="0"/>
                </a:lnTo>
                <a:cubicBezTo>
                  <a:pt x="3388859" y="0"/>
                  <a:pt x="3547694" y="158835"/>
                  <a:pt x="3547694" y="354769"/>
                </a:cubicBezTo>
                <a:lnTo>
                  <a:pt x="3547694" y="4810789"/>
                </a:lnTo>
                <a:cubicBezTo>
                  <a:pt x="3547694" y="5006723"/>
                  <a:pt x="3388859" y="5165558"/>
                  <a:pt x="3192925" y="5165558"/>
                </a:cubicBezTo>
                <a:lnTo>
                  <a:pt x="354769" y="5165558"/>
                </a:lnTo>
                <a:cubicBezTo>
                  <a:pt x="158835" y="5165558"/>
                  <a:pt x="0" y="5006723"/>
                  <a:pt x="0" y="4810789"/>
                </a:cubicBezTo>
                <a:lnTo>
                  <a:pt x="0" y="354769"/>
                </a:lnTo>
                <a:close/>
              </a:path>
            </a:pathLst>
          </a:custGeom>
          <a:solidFill>
            <a:schemeClr val="accent5">
              <a:lumMod val="40000"/>
              <a:lumOff val="60000"/>
            </a:schemeClr>
          </a:solidFill>
          <a:ln w="38100">
            <a:solidFill>
              <a:schemeClr val="bg1"/>
            </a:solidFill>
          </a:ln>
          <a:effectLst>
            <a:outerShdw blurRad="50800" dist="76200" dir="2700000" algn="tl" rotWithShape="0">
              <a:prstClr val="black">
                <a:alpha val="21000"/>
              </a:prstClr>
            </a:outerShdw>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70688" tIns="1720355" rIns="170688" bIns="945522" numCol="1" spcCol="1270" anchor="ctr" anchorCtr="0">
            <a:noAutofit/>
          </a:bodyPr>
          <a:lstStyle/>
          <a:p>
            <a:pPr algn="ctr" defTabSz="1066800">
              <a:lnSpc>
                <a:spcPct val="90000"/>
              </a:lnSpc>
              <a:spcBef>
                <a:spcPct val="0"/>
              </a:spcBef>
              <a:spcAft>
                <a:spcPct val="35000"/>
              </a:spcAft>
            </a:pPr>
            <a:endParaRPr lang="en-US" altLang="zh-TW" sz="2400" dirty="0">
              <a:solidFill>
                <a:schemeClr val="tx1"/>
              </a:solidFill>
              <a:latin typeface="Microsoft JhengHei" charset="-120"/>
              <a:ea typeface="Microsoft JhengHei" charset="-120"/>
              <a:cs typeface="Microsoft JhengHei" charset="-120"/>
            </a:endParaRPr>
          </a:p>
          <a:p>
            <a:pPr algn="ctr" defTabSz="1066800">
              <a:lnSpc>
                <a:spcPct val="90000"/>
              </a:lnSpc>
              <a:spcBef>
                <a:spcPct val="0"/>
              </a:spcBef>
              <a:spcAft>
                <a:spcPct val="35000"/>
              </a:spcAft>
            </a:pPr>
            <a:endParaRPr lang="en-US" altLang="zh-TW" sz="2400" dirty="0" smtClean="0">
              <a:solidFill>
                <a:schemeClr val="tx1"/>
              </a:solidFill>
              <a:latin typeface="Microsoft JhengHei" charset="-120"/>
              <a:ea typeface="Microsoft JhengHei" charset="-120"/>
              <a:cs typeface="Microsoft JhengHei" charset="-120"/>
            </a:endParaRPr>
          </a:p>
          <a:p>
            <a:pPr algn="ctr" defTabSz="1066800">
              <a:lnSpc>
                <a:spcPct val="90000"/>
              </a:lnSpc>
              <a:spcBef>
                <a:spcPct val="0"/>
              </a:spcBef>
              <a:spcAft>
                <a:spcPct val="35000"/>
              </a:spcAft>
            </a:pPr>
            <a:r>
              <a:rPr lang="zh-TW" altLang="en-US" sz="2400" b="1" dirty="0" smtClean="0">
                <a:solidFill>
                  <a:schemeClr val="accent5">
                    <a:lumMod val="75000"/>
                  </a:schemeClr>
                </a:solidFill>
                <a:latin typeface="Microsoft JhengHei" charset="-120"/>
                <a:ea typeface="Microsoft JhengHei" charset="-120"/>
                <a:cs typeface="Microsoft JhengHei" charset="-120"/>
              </a:rPr>
              <a:t>第一</a:t>
            </a:r>
            <a:r>
              <a:rPr lang="zh-TW" altLang="en-US" sz="2400" b="1" dirty="0">
                <a:solidFill>
                  <a:schemeClr val="accent5">
                    <a:lumMod val="75000"/>
                  </a:schemeClr>
                </a:solidFill>
                <a:latin typeface="Microsoft JhengHei" charset="-120"/>
                <a:ea typeface="Microsoft JhengHei" charset="-120"/>
                <a:cs typeface="Microsoft JhengHei" charset="-120"/>
              </a:rPr>
              <a:t>學習階段</a:t>
            </a:r>
            <a:endParaRPr lang="en-US" altLang="zh-TW" sz="2400" b="1" dirty="0">
              <a:solidFill>
                <a:schemeClr val="accent5">
                  <a:lumMod val="75000"/>
                </a:schemeClr>
              </a:solidFill>
              <a:latin typeface="Microsoft JhengHei" charset="-120"/>
              <a:ea typeface="Microsoft JhengHei" charset="-120"/>
              <a:cs typeface="Microsoft JhengHei" charset="-120"/>
            </a:endParaRPr>
          </a:p>
          <a:p>
            <a:pPr algn="ctr" defTabSz="1066800">
              <a:lnSpc>
                <a:spcPct val="90000"/>
              </a:lnSpc>
              <a:spcBef>
                <a:spcPct val="0"/>
              </a:spcBef>
              <a:spcAft>
                <a:spcPct val="35000"/>
              </a:spcAft>
            </a:pPr>
            <a:r>
              <a:rPr lang="zh-TW" altLang="en-US" sz="2400" b="1" dirty="0">
                <a:solidFill>
                  <a:schemeClr val="accent5">
                    <a:lumMod val="75000"/>
                  </a:schemeClr>
                </a:solidFill>
                <a:latin typeface="Microsoft JhengHei" charset="-120"/>
                <a:ea typeface="Microsoft JhengHei" charset="-120"/>
                <a:cs typeface="Microsoft JhengHei" charset="-120"/>
              </a:rPr>
              <a:t>與生活課程統整</a:t>
            </a:r>
          </a:p>
        </p:txBody>
      </p:sp>
      <p:sp>
        <p:nvSpPr>
          <p:cNvPr id="14" name="手繪多邊形 13"/>
          <p:cNvSpPr/>
          <p:nvPr/>
        </p:nvSpPr>
        <p:spPr>
          <a:xfrm>
            <a:off x="3544955" y="1734208"/>
            <a:ext cx="2660771" cy="3983802"/>
          </a:xfrm>
          <a:custGeom>
            <a:avLst/>
            <a:gdLst>
              <a:gd name="connsiteX0" fmla="*/ 0 w 3547694"/>
              <a:gd name="connsiteY0" fmla="*/ 354769 h 5165558"/>
              <a:gd name="connsiteX1" fmla="*/ 354769 w 3547694"/>
              <a:gd name="connsiteY1" fmla="*/ 0 h 5165558"/>
              <a:gd name="connsiteX2" fmla="*/ 3192925 w 3547694"/>
              <a:gd name="connsiteY2" fmla="*/ 0 h 5165558"/>
              <a:gd name="connsiteX3" fmla="*/ 3547694 w 3547694"/>
              <a:gd name="connsiteY3" fmla="*/ 354769 h 5165558"/>
              <a:gd name="connsiteX4" fmla="*/ 3547694 w 3547694"/>
              <a:gd name="connsiteY4" fmla="*/ 4810789 h 5165558"/>
              <a:gd name="connsiteX5" fmla="*/ 3192925 w 3547694"/>
              <a:gd name="connsiteY5" fmla="*/ 5165558 h 5165558"/>
              <a:gd name="connsiteX6" fmla="*/ 354769 w 3547694"/>
              <a:gd name="connsiteY6" fmla="*/ 5165558 h 5165558"/>
              <a:gd name="connsiteX7" fmla="*/ 0 w 3547694"/>
              <a:gd name="connsiteY7" fmla="*/ 4810789 h 5165558"/>
              <a:gd name="connsiteX8" fmla="*/ 0 w 3547694"/>
              <a:gd name="connsiteY8" fmla="*/ 354769 h 516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7694" h="5165558">
                <a:moveTo>
                  <a:pt x="0" y="354769"/>
                </a:moveTo>
                <a:cubicBezTo>
                  <a:pt x="0" y="158835"/>
                  <a:pt x="158835" y="0"/>
                  <a:pt x="354769" y="0"/>
                </a:cubicBezTo>
                <a:lnTo>
                  <a:pt x="3192925" y="0"/>
                </a:lnTo>
                <a:cubicBezTo>
                  <a:pt x="3388859" y="0"/>
                  <a:pt x="3547694" y="158835"/>
                  <a:pt x="3547694" y="354769"/>
                </a:cubicBezTo>
                <a:lnTo>
                  <a:pt x="3547694" y="4810789"/>
                </a:lnTo>
                <a:cubicBezTo>
                  <a:pt x="3547694" y="5006723"/>
                  <a:pt x="3388859" y="5165558"/>
                  <a:pt x="3192925" y="5165558"/>
                </a:cubicBezTo>
                <a:lnTo>
                  <a:pt x="354769" y="5165558"/>
                </a:lnTo>
                <a:cubicBezTo>
                  <a:pt x="158835" y="5165558"/>
                  <a:pt x="0" y="5006723"/>
                  <a:pt x="0" y="4810789"/>
                </a:cubicBezTo>
                <a:lnTo>
                  <a:pt x="0" y="354769"/>
                </a:lnTo>
                <a:close/>
              </a:path>
            </a:pathLst>
          </a:custGeom>
          <a:solidFill>
            <a:srgbClr val="FFD3C7"/>
          </a:solidFill>
          <a:ln w="38100">
            <a:solidFill>
              <a:schemeClr val="bg1"/>
            </a:solidFill>
          </a:ln>
          <a:effectLst>
            <a:outerShdw blurRad="50800" dist="76200" dir="2700000" algn="tl" rotWithShape="0">
              <a:prstClr val="black">
                <a:alpha val="24000"/>
              </a:prstClr>
            </a:outerShdw>
          </a:effectLst>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70688" tIns="1720355" rIns="170688" bIns="945522" numCol="1" spcCol="1270" anchor="ctr" anchorCtr="0">
            <a:noAutofit/>
          </a:bodyPr>
          <a:lstStyle/>
          <a:p>
            <a:pPr algn="ctr" defTabSz="1066800">
              <a:lnSpc>
                <a:spcPct val="90000"/>
              </a:lnSpc>
              <a:spcBef>
                <a:spcPct val="0"/>
              </a:spcBef>
              <a:spcAft>
                <a:spcPct val="35000"/>
              </a:spcAft>
            </a:pPr>
            <a:endParaRPr lang="en-US" altLang="zh-TW" sz="2400" dirty="0">
              <a:solidFill>
                <a:schemeClr val="tx1"/>
              </a:solidFill>
              <a:latin typeface="Microsoft JhengHei" charset="-120"/>
              <a:ea typeface="Microsoft JhengHei" charset="-120"/>
              <a:cs typeface="Microsoft JhengHei" charset="-120"/>
            </a:endParaRPr>
          </a:p>
          <a:p>
            <a:pPr algn="ctr" defTabSz="1066800">
              <a:lnSpc>
                <a:spcPct val="90000"/>
              </a:lnSpc>
              <a:spcBef>
                <a:spcPct val="0"/>
              </a:spcBef>
              <a:spcAft>
                <a:spcPct val="35000"/>
              </a:spcAft>
            </a:pPr>
            <a:endParaRPr lang="en-US" altLang="zh-TW" sz="2400" dirty="0" smtClean="0">
              <a:solidFill>
                <a:schemeClr val="tx1"/>
              </a:solidFill>
              <a:latin typeface="Microsoft JhengHei" charset="-120"/>
              <a:ea typeface="Microsoft JhengHei" charset="-120"/>
              <a:cs typeface="Microsoft JhengHei" charset="-120"/>
            </a:endParaRPr>
          </a:p>
          <a:p>
            <a:pPr algn="ctr" defTabSz="1066800">
              <a:lnSpc>
                <a:spcPct val="90000"/>
              </a:lnSpc>
              <a:spcBef>
                <a:spcPct val="0"/>
              </a:spcBef>
              <a:spcAft>
                <a:spcPct val="35000"/>
              </a:spcAft>
            </a:pPr>
            <a:r>
              <a:rPr lang="zh-TW" altLang="en-US" sz="2400" b="1" dirty="0" smtClean="0">
                <a:solidFill>
                  <a:srgbClr val="EA6A63"/>
                </a:solidFill>
                <a:latin typeface="Microsoft JhengHei" charset="-120"/>
                <a:ea typeface="Microsoft JhengHei" charset="-120"/>
                <a:cs typeface="Microsoft JhengHei" charset="-120"/>
              </a:rPr>
              <a:t>依</a:t>
            </a:r>
            <a:r>
              <a:rPr lang="zh-TW" altLang="en-US" sz="2400" b="1" dirty="0">
                <a:solidFill>
                  <a:srgbClr val="EA6A63"/>
                </a:solidFill>
                <a:latin typeface="Microsoft JhengHei" charset="-120"/>
                <a:ea typeface="Microsoft JhengHei" charset="-120"/>
                <a:cs typeface="Microsoft JhengHei" charset="-120"/>
              </a:rPr>
              <a:t>學習階段</a:t>
            </a:r>
            <a:endParaRPr lang="en-US" altLang="zh-TW" sz="2400" b="1" dirty="0">
              <a:solidFill>
                <a:srgbClr val="EA6A63"/>
              </a:solidFill>
              <a:latin typeface="Microsoft JhengHei" charset="-120"/>
              <a:ea typeface="Microsoft JhengHei" charset="-120"/>
              <a:cs typeface="Microsoft JhengHei" charset="-120"/>
            </a:endParaRPr>
          </a:p>
          <a:p>
            <a:pPr algn="ctr" defTabSz="1066800">
              <a:lnSpc>
                <a:spcPct val="90000"/>
              </a:lnSpc>
              <a:spcBef>
                <a:spcPct val="0"/>
              </a:spcBef>
              <a:spcAft>
                <a:spcPct val="35000"/>
              </a:spcAft>
            </a:pPr>
            <a:r>
              <a:rPr lang="zh-TW" altLang="en-US" sz="2400" b="1" dirty="0">
                <a:solidFill>
                  <a:srgbClr val="EA6A63"/>
                </a:solidFill>
                <a:latin typeface="Microsoft JhengHei" charset="-120"/>
                <a:ea typeface="Microsoft JhengHei" charset="-120"/>
                <a:cs typeface="Microsoft JhengHei" charset="-120"/>
              </a:rPr>
              <a:t>螺旋式加深加廣</a:t>
            </a:r>
          </a:p>
        </p:txBody>
      </p:sp>
      <p:sp>
        <p:nvSpPr>
          <p:cNvPr id="15" name="橢圓 14"/>
          <p:cNvSpPr/>
          <p:nvPr/>
        </p:nvSpPr>
        <p:spPr>
          <a:xfrm>
            <a:off x="3960441" y="1981034"/>
            <a:ext cx="1890000" cy="1890000"/>
          </a:xfrm>
          <a:prstGeom prst="ellipse">
            <a:avLst/>
          </a:prstGeom>
          <a:blipFill>
            <a:blip r:embed="rId4">
              <a:extLst>
                <a:ext uri="{28A0092B-C50C-407E-A947-70E740481C1C}">
                  <a14:useLocalDpi xmlns:a14="http://schemas.microsoft.com/office/drawing/2010/main" val="0"/>
                </a:ext>
              </a:extLst>
            </a:blip>
            <a:srcRect/>
            <a:stretch>
              <a:fillRect l="-18000" r="-18000"/>
            </a:stretch>
          </a:blipFill>
          <a:ln>
            <a:noFill/>
          </a:ln>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8" name="左-右雙向箭號 17"/>
          <p:cNvSpPr/>
          <p:nvPr/>
        </p:nvSpPr>
        <p:spPr>
          <a:xfrm>
            <a:off x="1128467" y="5026776"/>
            <a:ext cx="7493748" cy="497524"/>
          </a:xfrm>
          <a:prstGeom prst="leftRightArrow">
            <a:avLst/>
          </a:prstGeom>
          <a:solidFill>
            <a:schemeClr val="accent4"/>
          </a:solidFill>
          <a:ln w="38100">
            <a:solidFill>
              <a:schemeClr val="bg1"/>
            </a:solidFill>
          </a:ln>
          <a:effectLst>
            <a:outerShdw dist="50800" dir="2700000" algn="tl" rotWithShape="0">
              <a:schemeClr val="bg1">
                <a:lumMod val="50000"/>
                <a:alpha val="40000"/>
              </a:schemeClr>
            </a:outerShdw>
          </a:effectLst>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zh-TW" altLang="en-US" dirty="0"/>
          </a:p>
        </p:txBody>
      </p:sp>
      <p:sp>
        <p:nvSpPr>
          <p:cNvPr id="19" name="文字方塊 8"/>
          <p:cNvSpPr txBox="1">
            <a:spLocks noChangeArrowheads="1"/>
          </p:cNvSpPr>
          <p:nvPr/>
        </p:nvSpPr>
        <p:spPr bwMode="auto">
          <a:xfrm>
            <a:off x="1199822" y="5452158"/>
            <a:ext cx="1836188" cy="253916"/>
          </a:xfrm>
          <a:prstGeom prst="rect">
            <a:avLst/>
          </a:prstGeom>
          <a:noFill/>
          <a:ln w="9525">
            <a:noFill/>
            <a:miter lim="800000"/>
            <a:headEnd/>
            <a:tailEnd/>
          </a:ln>
        </p:spPr>
        <p:txBody>
          <a:bodyPr>
            <a:spAutoFit/>
          </a:bodyPr>
          <a:lstStyle/>
          <a:p>
            <a:pPr algn="ctr" eaLnBrk="1" hangingPunct="1"/>
            <a:r>
              <a:rPr lang="zh-TW" altLang="en-US" sz="1050" dirty="0">
                <a:latin typeface="Microsoft JhengHei" charset="-120"/>
                <a:ea typeface="Microsoft JhengHei" charset="-120"/>
                <a:cs typeface="Microsoft JhengHei" charset="-120"/>
              </a:rPr>
              <a:t>圖片來源：雲林華南國小</a:t>
            </a:r>
          </a:p>
        </p:txBody>
      </p:sp>
      <p:sp>
        <p:nvSpPr>
          <p:cNvPr id="21" name="文字方塊 8"/>
          <p:cNvSpPr txBox="1">
            <a:spLocks noChangeArrowheads="1"/>
          </p:cNvSpPr>
          <p:nvPr/>
        </p:nvSpPr>
        <p:spPr bwMode="auto">
          <a:xfrm>
            <a:off x="3899213" y="5442515"/>
            <a:ext cx="1836188" cy="253916"/>
          </a:xfrm>
          <a:prstGeom prst="rect">
            <a:avLst/>
          </a:prstGeom>
          <a:noFill/>
          <a:ln w="9525">
            <a:noFill/>
            <a:miter lim="800000"/>
            <a:headEnd/>
            <a:tailEnd/>
          </a:ln>
        </p:spPr>
        <p:txBody>
          <a:bodyPr>
            <a:spAutoFit/>
          </a:bodyPr>
          <a:lstStyle/>
          <a:p>
            <a:pPr algn="ctr" eaLnBrk="1" hangingPunct="1"/>
            <a:r>
              <a:rPr lang="zh-TW" altLang="en-US" sz="1050" dirty="0">
                <a:latin typeface="Microsoft JhengHei" charset="-120"/>
                <a:ea typeface="Microsoft JhengHei" charset="-120"/>
                <a:cs typeface="Microsoft JhengHei" charset="-120"/>
              </a:rPr>
              <a:t>圖片來源：開平餐飲學校</a:t>
            </a:r>
          </a:p>
        </p:txBody>
      </p:sp>
      <p:sp>
        <p:nvSpPr>
          <p:cNvPr id="22" name="文字方塊 8"/>
          <p:cNvSpPr txBox="1">
            <a:spLocks noChangeArrowheads="1"/>
          </p:cNvSpPr>
          <p:nvPr/>
        </p:nvSpPr>
        <p:spPr bwMode="auto">
          <a:xfrm>
            <a:off x="6697841" y="5428421"/>
            <a:ext cx="1836188" cy="253916"/>
          </a:xfrm>
          <a:prstGeom prst="rect">
            <a:avLst/>
          </a:prstGeom>
          <a:noFill/>
          <a:ln w="9525">
            <a:noFill/>
            <a:miter lim="800000"/>
            <a:headEnd/>
            <a:tailEnd/>
          </a:ln>
        </p:spPr>
        <p:txBody>
          <a:bodyPr>
            <a:spAutoFit/>
          </a:bodyPr>
          <a:lstStyle/>
          <a:p>
            <a:pPr algn="ctr" eaLnBrk="1" hangingPunct="1"/>
            <a:r>
              <a:rPr lang="zh-TW" altLang="en-US" sz="1050" dirty="0">
                <a:latin typeface="Microsoft JhengHei" charset="-120"/>
                <a:ea typeface="Microsoft JhengHei" charset="-120"/>
                <a:cs typeface="Microsoft JhengHei" charset="-120"/>
              </a:rPr>
              <a:t>圖片來源：嘉義民生國中</a:t>
            </a:r>
          </a:p>
        </p:txBody>
      </p:sp>
      <p:grpSp>
        <p:nvGrpSpPr>
          <p:cNvPr id="20" name="群組 19"/>
          <p:cNvGrpSpPr/>
          <p:nvPr/>
        </p:nvGrpSpPr>
        <p:grpSpPr>
          <a:xfrm>
            <a:off x="515060" y="-71734"/>
            <a:ext cx="8400454" cy="1017813"/>
            <a:chOff x="189057" y="-37868"/>
            <a:chExt cx="9255040" cy="1017813"/>
          </a:xfrm>
          <a:solidFill>
            <a:schemeClr val="bg1">
              <a:lumMod val="65000"/>
            </a:schemeClr>
          </a:solidFill>
        </p:grpSpPr>
        <p:sp>
          <p:nvSpPr>
            <p:cNvPr id="25" name="圓角化同側角落矩形 24"/>
            <p:cNvSpPr/>
            <p:nvPr/>
          </p:nvSpPr>
          <p:spPr>
            <a:xfrm rot="10800000">
              <a:off x="3927003" y="-37867"/>
              <a:ext cx="1787236" cy="1017812"/>
            </a:xfrm>
            <a:prstGeom prst="round2SameRect">
              <a:avLst/>
            </a:prstGeom>
            <a:solidFill>
              <a:srgbClr val="32BDAC"/>
            </a:solidFill>
            <a:ln w="50800">
              <a:solidFill>
                <a:schemeClr val="bg1"/>
              </a:solidFill>
            </a:ln>
            <a:effectLst>
              <a:outerShdw dist="76200" dir="2700000" algn="tl" rotWithShape="0">
                <a:schemeClr val="accent4">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圓角化同側角落矩形 25"/>
            <p:cNvSpPr/>
            <p:nvPr/>
          </p:nvSpPr>
          <p:spPr>
            <a:xfrm rot="10800000">
              <a:off x="5791933" y="-37868"/>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圓角化同側角落矩形 26"/>
            <p:cNvSpPr/>
            <p:nvPr/>
          </p:nvSpPr>
          <p:spPr>
            <a:xfrm rot="10800000">
              <a:off x="7656861" y="-37868"/>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8" name="圓角化同側角落矩形 27"/>
            <p:cNvSpPr/>
            <p:nvPr/>
          </p:nvSpPr>
          <p:spPr>
            <a:xfrm rot="10800000">
              <a:off x="189057" y="-37867"/>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4" name="圓角化同側角落矩形 33"/>
            <p:cNvSpPr/>
            <p:nvPr/>
          </p:nvSpPr>
          <p:spPr>
            <a:xfrm rot="10800000">
              <a:off x="2076354" y="-37867"/>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29" name="矩形 28"/>
          <p:cNvSpPr/>
          <p:nvPr/>
        </p:nvSpPr>
        <p:spPr>
          <a:xfrm>
            <a:off x="618277" y="-20389"/>
            <a:ext cx="1415772" cy="461665"/>
          </a:xfrm>
          <a:prstGeom prst="rect">
            <a:avLst/>
          </a:prstGeom>
        </p:spPr>
        <p:txBody>
          <a:bodyPr wrap="none">
            <a:spAutoFit/>
          </a:bodyPr>
          <a:lstStyle/>
          <a:p>
            <a:pPr algn="ctr"/>
            <a:r>
              <a:rPr lang="zh-TW" altLang="en-US" sz="2400" dirty="0">
                <a:solidFill>
                  <a:schemeClr val="bg1"/>
                </a:solidFill>
                <a:latin typeface="Microsoft JhengHei" charset="-120"/>
                <a:ea typeface="Microsoft JhengHei" charset="-120"/>
                <a:cs typeface="Microsoft JhengHei" charset="-120"/>
              </a:rPr>
              <a:t>提綱挈領</a:t>
            </a:r>
          </a:p>
        </p:txBody>
      </p:sp>
      <p:sp>
        <p:nvSpPr>
          <p:cNvPr id="30" name="矩形 29"/>
          <p:cNvSpPr/>
          <p:nvPr/>
        </p:nvSpPr>
        <p:spPr>
          <a:xfrm>
            <a:off x="2314828" y="-20390"/>
            <a:ext cx="1415772" cy="461665"/>
          </a:xfrm>
          <a:prstGeom prst="rect">
            <a:avLst/>
          </a:prstGeom>
        </p:spPr>
        <p:txBody>
          <a:bodyPr wrap="none">
            <a:spAutoFit/>
          </a:bodyPr>
          <a:lstStyle/>
          <a:p>
            <a:pPr algn="ctr"/>
            <a:r>
              <a:rPr lang="zh-TW" altLang="en-US" sz="2400" dirty="0">
                <a:solidFill>
                  <a:schemeClr val="bg1"/>
                </a:solidFill>
                <a:latin typeface="Microsoft JhengHei" charset="-120"/>
                <a:ea typeface="Microsoft JhengHei" charset="-120"/>
                <a:cs typeface="Microsoft JhengHei" charset="-120"/>
              </a:rPr>
              <a:t>分合有序</a:t>
            </a:r>
          </a:p>
        </p:txBody>
      </p:sp>
      <p:sp>
        <p:nvSpPr>
          <p:cNvPr id="31" name="矩形 30"/>
          <p:cNvSpPr/>
          <p:nvPr/>
        </p:nvSpPr>
        <p:spPr>
          <a:xfrm>
            <a:off x="3883600" y="385753"/>
            <a:ext cx="1620957" cy="523220"/>
          </a:xfrm>
          <a:prstGeom prst="rect">
            <a:avLst/>
          </a:prstGeom>
        </p:spPr>
        <p:txBody>
          <a:bodyPr wrap="none">
            <a:spAutoFit/>
          </a:bodyPr>
          <a:lstStyle/>
          <a:p>
            <a:pPr algn="ctr"/>
            <a:r>
              <a:rPr lang="zh-TW" altLang="en-US" sz="2800" b="1">
                <a:solidFill>
                  <a:schemeClr val="bg1"/>
                </a:solidFill>
                <a:latin typeface="Microsoft JhengHei" charset="-120"/>
                <a:ea typeface="Microsoft JhengHei" charset="-120"/>
                <a:cs typeface="Microsoft JhengHei" charset="-120"/>
              </a:rPr>
              <a:t>縱橫兼顧</a:t>
            </a:r>
            <a:endParaRPr lang="zh-TW" altLang="en-US" sz="2800" b="1" dirty="0">
              <a:solidFill>
                <a:schemeClr val="bg1"/>
              </a:solidFill>
              <a:latin typeface="Microsoft JhengHei" charset="-120"/>
              <a:ea typeface="Microsoft JhengHei" charset="-120"/>
              <a:cs typeface="Microsoft JhengHei" charset="-120"/>
            </a:endParaRPr>
          </a:p>
        </p:txBody>
      </p:sp>
      <p:sp>
        <p:nvSpPr>
          <p:cNvPr id="32" name="矩形 31"/>
          <p:cNvSpPr/>
          <p:nvPr/>
        </p:nvSpPr>
        <p:spPr>
          <a:xfrm>
            <a:off x="5678293" y="-39395"/>
            <a:ext cx="1415772" cy="461665"/>
          </a:xfrm>
          <a:prstGeom prst="rect">
            <a:avLst/>
          </a:prstGeom>
        </p:spPr>
        <p:txBody>
          <a:bodyPr wrap="none">
            <a:spAutoFit/>
          </a:bodyPr>
          <a:lstStyle/>
          <a:p>
            <a:pPr algn="ctr"/>
            <a:r>
              <a:rPr lang="zh-TW" altLang="en-US" sz="2400">
                <a:solidFill>
                  <a:schemeClr val="bg1"/>
                </a:solidFill>
                <a:latin typeface="Microsoft JhengHei" charset="-120"/>
                <a:ea typeface="Microsoft JhengHei" charset="-120"/>
                <a:cs typeface="Microsoft JhengHei" charset="-120"/>
              </a:rPr>
              <a:t>多元適性</a:t>
            </a:r>
            <a:endParaRPr lang="zh-TW" altLang="en-US" sz="2400" dirty="0">
              <a:solidFill>
                <a:schemeClr val="bg1"/>
              </a:solidFill>
              <a:latin typeface="Microsoft JhengHei" charset="-120"/>
              <a:ea typeface="Microsoft JhengHei" charset="-120"/>
              <a:cs typeface="Microsoft JhengHei" charset="-120"/>
            </a:endParaRPr>
          </a:p>
        </p:txBody>
      </p:sp>
      <p:sp>
        <p:nvSpPr>
          <p:cNvPr id="33" name="矩形 32"/>
          <p:cNvSpPr/>
          <p:nvPr/>
        </p:nvSpPr>
        <p:spPr>
          <a:xfrm>
            <a:off x="7397149" y="-45185"/>
            <a:ext cx="1415772" cy="461665"/>
          </a:xfrm>
          <a:prstGeom prst="rect">
            <a:avLst/>
          </a:prstGeom>
        </p:spPr>
        <p:txBody>
          <a:bodyPr wrap="none">
            <a:spAutoFit/>
          </a:bodyPr>
          <a:lstStyle/>
          <a:p>
            <a:pPr algn="ctr"/>
            <a:r>
              <a:rPr lang="zh-TW" altLang="en-US" sz="2400">
                <a:solidFill>
                  <a:schemeClr val="bg1"/>
                </a:solidFill>
                <a:latin typeface="Microsoft JhengHei" charset="-120"/>
                <a:ea typeface="Microsoft JhengHei" charset="-120"/>
                <a:cs typeface="Microsoft JhengHei" charset="-120"/>
              </a:rPr>
              <a:t>納新展望</a:t>
            </a:r>
            <a:endParaRPr lang="zh-TW" altLang="en-US" sz="2400" dirty="0">
              <a:solidFill>
                <a:schemeClr val="bg1"/>
              </a:solidFill>
              <a:latin typeface="Microsoft JhengHei" charset="-120"/>
              <a:ea typeface="Microsoft JhengHei" charset="-120"/>
              <a:cs typeface="Microsoft JhengHei" charset="-120"/>
            </a:endParaRPr>
          </a:p>
        </p:txBody>
      </p:sp>
      <p:sp>
        <p:nvSpPr>
          <p:cNvPr id="2" name="橢圓 1"/>
          <p:cNvSpPr/>
          <p:nvPr/>
        </p:nvSpPr>
        <p:spPr>
          <a:xfrm>
            <a:off x="1192267" y="1930918"/>
            <a:ext cx="1890000" cy="1890000"/>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5" name="橢圓 34"/>
          <p:cNvSpPr/>
          <p:nvPr/>
        </p:nvSpPr>
        <p:spPr>
          <a:xfrm>
            <a:off x="3913323" y="1906234"/>
            <a:ext cx="1890000" cy="1890000"/>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6" name="橢圓 35"/>
          <p:cNvSpPr/>
          <p:nvPr/>
        </p:nvSpPr>
        <p:spPr>
          <a:xfrm>
            <a:off x="6644029" y="1906234"/>
            <a:ext cx="1890000" cy="1890000"/>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3" name="群組 2"/>
          <p:cNvGrpSpPr/>
          <p:nvPr/>
        </p:nvGrpSpPr>
        <p:grpSpPr>
          <a:xfrm>
            <a:off x="1222732" y="1981034"/>
            <a:ext cx="1890000" cy="1890000"/>
            <a:chOff x="1222732" y="1981034"/>
            <a:chExt cx="1890000" cy="1890000"/>
          </a:xfrm>
        </p:grpSpPr>
        <p:sp>
          <p:nvSpPr>
            <p:cNvPr id="8" name="橢圓 7"/>
            <p:cNvSpPr/>
            <p:nvPr/>
          </p:nvSpPr>
          <p:spPr>
            <a:xfrm>
              <a:off x="1222732" y="1981034"/>
              <a:ext cx="1890000" cy="1890000"/>
            </a:xfrm>
            <a:prstGeom prst="ellipse">
              <a:avLst/>
            </a:prstGeom>
            <a:blipFill>
              <a:blip r:embed="rId5">
                <a:extLst>
                  <a:ext uri="{28A0092B-C50C-407E-A947-70E740481C1C}">
                    <a14:useLocalDpi xmlns:a14="http://schemas.microsoft.com/office/drawing/2010/main" val="0"/>
                  </a:ext>
                </a:extLst>
              </a:blip>
              <a:srcRect/>
              <a:stretch>
                <a:fillRect l="-29000" r="-29000"/>
              </a:stretch>
            </a:blipFill>
            <a:ln>
              <a:noFill/>
            </a:ln>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pic>
          <p:nvPicPr>
            <p:cNvPr id="1026" name="Picture 2" descr="C:\Users\User\Desktop\遮臉.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4360" y="2536448"/>
              <a:ext cx="482560" cy="53497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User\Desktop\遮臉.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594" y="2249400"/>
              <a:ext cx="482560" cy="5349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User\Desktop\遮臉.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2856" y="2401801"/>
              <a:ext cx="482560" cy="5349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235144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299212" y="1092411"/>
            <a:ext cx="4923707" cy="507831"/>
          </a:xfrm>
          <a:prstGeom prst="rect">
            <a:avLst/>
          </a:prstGeom>
        </p:spPr>
        <p:txBody>
          <a:bodyPr wrap="square">
            <a:spAutoFit/>
          </a:bodyPr>
          <a:lstStyle/>
          <a:p>
            <a:pPr lvl="0"/>
            <a:r>
              <a:rPr lang="zh-TW" altLang="en-US" sz="2700" dirty="0">
                <a:solidFill>
                  <a:srgbClr val="007A72"/>
                </a:solidFill>
                <a:latin typeface="Microsoft JhengHei" charset="-120"/>
                <a:ea typeface="Microsoft JhengHei" charset="-120"/>
                <a:cs typeface="Microsoft JhengHei" charset="-120"/>
              </a:rPr>
              <a:t>以學生學習為中心的多元教學</a:t>
            </a:r>
          </a:p>
        </p:txBody>
      </p:sp>
      <p:grpSp>
        <p:nvGrpSpPr>
          <p:cNvPr id="82" name="群組 81"/>
          <p:cNvGrpSpPr/>
          <p:nvPr/>
        </p:nvGrpSpPr>
        <p:grpSpPr>
          <a:xfrm>
            <a:off x="515060" y="-71734"/>
            <a:ext cx="8400454" cy="1017813"/>
            <a:chOff x="189057" y="-37868"/>
            <a:chExt cx="9255040" cy="1017813"/>
          </a:xfrm>
          <a:solidFill>
            <a:schemeClr val="bg1">
              <a:lumMod val="65000"/>
            </a:schemeClr>
          </a:solidFill>
        </p:grpSpPr>
        <p:sp>
          <p:nvSpPr>
            <p:cNvPr id="96" name="圓角化同側角落矩形 95"/>
            <p:cNvSpPr/>
            <p:nvPr/>
          </p:nvSpPr>
          <p:spPr>
            <a:xfrm rot="10800000">
              <a:off x="5791933" y="-37867"/>
              <a:ext cx="1787236" cy="1017812"/>
            </a:xfrm>
            <a:prstGeom prst="round2SameRect">
              <a:avLst/>
            </a:prstGeom>
            <a:solidFill>
              <a:srgbClr val="EF2497"/>
            </a:solidFill>
            <a:ln w="50800">
              <a:solidFill>
                <a:schemeClr val="bg1"/>
              </a:solidFill>
            </a:ln>
            <a:effectLst>
              <a:outerShdw dist="76200" dir="2700000" algn="tl" rotWithShape="0">
                <a:schemeClr val="accent4">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8" name="圓角化同側角落矩形 87"/>
            <p:cNvSpPr/>
            <p:nvPr/>
          </p:nvSpPr>
          <p:spPr>
            <a:xfrm rot="10800000">
              <a:off x="7656861" y="-37868"/>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9" name="圓角化同側角落矩形 88"/>
            <p:cNvSpPr/>
            <p:nvPr/>
          </p:nvSpPr>
          <p:spPr>
            <a:xfrm rot="10800000">
              <a:off x="189057" y="-37867"/>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0" name="圓角化同側角落矩形 89"/>
            <p:cNvSpPr/>
            <p:nvPr/>
          </p:nvSpPr>
          <p:spPr>
            <a:xfrm rot="10800000">
              <a:off x="2076354" y="-37867"/>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7" name="圓角化同側角落矩形 96"/>
            <p:cNvSpPr/>
            <p:nvPr/>
          </p:nvSpPr>
          <p:spPr>
            <a:xfrm rot="10800000">
              <a:off x="3927003" y="-37868"/>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91" name="矩形 90"/>
          <p:cNvSpPr/>
          <p:nvPr/>
        </p:nvSpPr>
        <p:spPr>
          <a:xfrm>
            <a:off x="618277" y="-20389"/>
            <a:ext cx="1415772" cy="461665"/>
          </a:xfrm>
          <a:prstGeom prst="rect">
            <a:avLst/>
          </a:prstGeom>
        </p:spPr>
        <p:txBody>
          <a:bodyPr wrap="none">
            <a:spAutoFit/>
          </a:bodyPr>
          <a:lstStyle/>
          <a:p>
            <a:pPr algn="ctr"/>
            <a:r>
              <a:rPr lang="zh-TW" altLang="en-US" sz="2400" dirty="0">
                <a:solidFill>
                  <a:schemeClr val="bg1"/>
                </a:solidFill>
                <a:latin typeface="Microsoft JhengHei" charset="-120"/>
                <a:ea typeface="Microsoft JhengHei" charset="-120"/>
                <a:cs typeface="Microsoft JhengHei" charset="-120"/>
              </a:rPr>
              <a:t>提綱挈領</a:t>
            </a:r>
          </a:p>
        </p:txBody>
      </p:sp>
      <p:sp>
        <p:nvSpPr>
          <p:cNvPr id="92" name="矩形 91"/>
          <p:cNvSpPr/>
          <p:nvPr/>
        </p:nvSpPr>
        <p:spPr>
          <a:xfrm>
            <a:off x="2314828" y="-20390"/>
            <a:ext cx="1415772" cy="461665"/>
          </a:xfrm>
          <a:prstGeom prst="rect">
            <a:avLst/>
          </a:prstGeom>
        </p:spPr>
        <p:txBody>
          <a:bodyPr wrap="none">
            <a:spAutoFit/>
          </a:bodyPr>
          <a:lstStyle/>
          <a:p>
            <a:pPr algn="ctr"/>
            <a:r>
              <a:rPr lang="zh-TW" altLang="en-US" sz="2400" dirty="0">
                <a:solidFill>
                  <a:schemeClr val="bg1"/>
                </a:solidFill>
                <a:latin typeface="Microsoft JhengHei" charset="-120"/>
                <a:ea typeface="Microsoft JhengHei" charset="-120"/>
                <a:cs typeface="Microsoft JhengHei" charset="-120"/>
              </a:rPr>
              <a:t>分合有序</a:t>
            </a:r>
          </a:p>
        </p:txBody>
      </p:sp>
      <p:sp>
        <p:nvSpPr>
          <p:cNvPr id="93" name="矩形 92"/>
          <p:cNvSpPr/>
          <p:nvPr/>
        </p:nvSpPr>
        <p:spPr>
          <a:xfrm>
            <a:off x="3986192" y="-14749"/>
            <a:ext cx="1415772" cy="461665"/>
          </a:xfrm>
          <a:prstGeom prst="rect">
            <a:avLst/>
          </a:prstGeom>
        </p:spPr>
        <p:txBody>
          <a:bodyPr wrap="none">
            <a:spAutoFit/>
          </a:bodyPr>
          <a:lstStyle/>
          <a:p>
            <a:pPr algn="ctr"/>
            <a:r>
              <a:rPr lang="zh-TW" altLang="en-US" sz="2400">
                <a:solidFill>
                  <a:schemeClr val="bg1"/>
                </a:solidFill>
                <a:latin typeface="Microsoft JhengHei" charset="-120"/>
                <a:ea typeface="Microsoft JhengHei" charset="-120"/>
                <a:cs typeface="Microsoft JhengHei" charset="-120"/>
              </a:rPr>
              <a:t>縱橫兼顧</a:t>
            </a:r>
            <a:endParaRPr lang="zh-TW" altLang="en-US" sz="2400" dirty="0">
              <a:solidFill>
                <a:schemeClr val="bg1"/>
              </a:solidFill>
              <a:latin typeface="Microsoft JhengHei" charset="-120"/>
              <a:ea typeface="Microsoft JhengHei" charset="-120"/>
              <a:cs typeface="Microsoft JhengHei" charset="-120"/>
            </a:endParaRPr>
          </a:p>
        </p:txBody>
      </p:sp>
      <p:sp>
        <p:nvSpPr>
          <p:cNvPr id="94" name="矩形 93"/>
          <p:cNvSpPr/>
          <p:nvPr/>
        </p:nvSpPr>
        <p:spPr>
          <a:xfrm>
            <a:off x="5575701" y="405861"/>
            <a:ext cx="1620957" cy="523220"/>
          </a:xfrm>
          <a:prstGeom prst="rect">
            <a:avLst/>
          </a:prstGeom>
        </p:spPr>
        <p:txBody>
          <a:bodyPr wrap="none">
            <a:spAutoFit/>
          </a:bodyPr>
          <a:lstStyle/>
          <a:p>
            <a:pPr algn="ctr"/>
            <a:r>
              <a:rPr lang="zh-TW" altLang="en-US" sz="2800" b="1">
                <a:solidFill>
                  <a:schemeClr val="bg1"/>
                </a:solidFill>
                <a:latin typeface="Microsoft JhengHei" charset="-120"/>
                <a:ea typeface="Microsoft JhengHei" charset="-120"/>
                <a:cs typeface="Microsoft JhengHei" charset="-120"/>
              </a:rPr>
              <a:t>多元適性</a:t>
            </a:r>
            <a:endParaRPr lang="zh-TW" altLang="en-US" sz="2800" b="1" dirty="0">
              <a:solidFill>
                <a:schemeClr val="bg1"/>
              </a:solidFill>
              <a:latin typeface="Microsoft JhengHei" charset="-120"/>
              <a:ea typeface="Microsoft JhengHei" charset="-120"/>
              <a:cs typeface="Microsoft JhengHei" charset="-120"/>
            </a:endParaRPr>
          </a:p>
        </p:txBody>
      </p:sp>
      <p:sp>
        <p:nvSpPr>
          <p:cNvPr id="95" name="矩形 94"/>
          <p:cNvSpPr/>
          <p:nvPr/>
        </p:nvSpPr>
        <p:spPr>
          <a:xfrm>
            <a:off x="7397149" y="-45185"/>
            <a:ext cx="1415772" cy="461665"/>
          </a:xfrm>
          <a:prstGeom prst="rect">
            <a:avLst/>
          </a:prstGeom>
        </p:spPr>
        <p:txBody>
          <a:bodyPr wrap="none">
            <a:spAutoFit/>
          </a:bodyPr>
          <a:lstStyle/>
          <a:p>
            <a:pPr algn="ctr"/>
            <a:r>
              <a:rPr lang="zh-TW" altLang="en-US" sz="2400">
                <a:solidFill>
                  <a:schemeClr val="bg1"/>
                </a:solidFill>
                <a:latin typeface="Microsoft JhengHei" charset="-120"/>
                <a:ea typeface="Microsoft JhengHei" charset="-120"/>
                <a:cs typeface="Microsoft JhengHei" charset="-120"/>
              </a:rPr>
              <a:t>納新展望</a:t>
            </a:r>
            <a:endParaRPr lang="zh-TW" altLang="en-US" sz="2400" dirty="0">
              <a:solidFill>
                <a:schemeClr val="bg1"/>
              </a:solidFill>
              <a:latin typeface="Microsoft JhengHei" charset="-120"/>
              <a:ea typeface="Microsoft JhengHei" charset="-120"/>
              <a:cs typeface="Microsoft JhengHei" charset="-120"/>
            </a:endParaRPr>
          </a:p>
        </p:txBody>
      </p:sp>
      <p:grpSp>
        <p:nvGrpSpPr>
          <p:cNvPr id="8" name="群組 7"/>
          <p:cNvGrpSpPr/>
          <p:nvPr/>
        </p:nvGrpSpPr>
        <p:grpSpPr>
          <a:xfrm>
            <a:off x="791570" y="1600242"/>
            <a:ext cx="8123944" cy="5128829"/>
            <a:chOff x="-1411777" y="1908861"/>
            <a:chExt cx="6166860" cy="5128829"/>
          </a:xfrm>
        </p:grpSpPr>
        <p:grpSp>
          <p:nvGrpSpPr>
            <p:cNvPr id="22" name="群組 21"/>
            <p:cNvGrpSpPr/>
            <p:nvPr/>
          </p:nvGrpSpPr>
          <p:grpSpPr>
            <a:xfrm>
              <a:off x="-1411777" y="4757969"/>
              <a:ext cx="6166860" cy="1248413"/>
              <a:chOff x="-1411777" y="4757969"/>
              <a:chExt cx="6166860" cy="1248413"/>
            </a:xfrm>
          </p:grpSpPr>
          <p:sp>
            <p:nvSpPr>
              <p:cNvPr id="86" name="矩形 85"/>
              <p:cNvSpPr/>
              <p:nvPr/>
            </p:nvSpPr>
            <p:spPr>
              <a:xfrm>
                <a:off x="582711" y="4806053"/>
                <a:ext cx="4172372" cy="1200329"/>
              </a:xfrm>
              <a:prstGeom prst="rect">
                <a:avLst/>
              </a:prstGeom>
              <a:solidFill>
                <a:srgbClr val="32BDAC"/>
              </a:solidFill>
              <a:ln>
                <a:noFill/>
              </a:ln>
            </p:spPr>
            <p:txBody>
              <a:bodyPr wrap="square">
                <a:spAutoFit/>
              </a:bodyPr>
              <a:lstStyle/>
              <a:p>
                <a:r>
                  <a:rPr lang="zh-TW" altLang="en-US" sz="2400" dirty="0">
                    <a:solidFill>
                      <a:schemeClr val="bg1"/>
                    </a:solidFill>
                    <a:latin typeface="Microsoft JhengHei" charset="-120"/>
                    <a:ea typeface="Microsoft JhengHei" charset="-120"/>
                    <a:cs typeface="Microsoft JhengHei" charset="-120"/>
                  </a:rPr>
                  <a:t>以最真實的評量來鑑定學生的學習成效，同時以多種評量方式與措施進行教學評量</a:t>
                </a:r>
              </a:p>
            </p:txBody>
          </p:sp>
          <p:sp>
            <p:nvSpPr>
              <p:cNvPr id="83" name="矩形 82"/>
              <p:cNvSpPr/>
              <p:nvPr/>
            </p:nvSpPr>
            <p:spPr>
              <a:xfrm>
                <a:off x="536175" y="4757969"/>
                <a:ext cx="4141030" cy="1248413"/>
              </a:xfrm>
              <a:prstGeom prst="rect">
                <a:avLst/>
              </a:prstGeom>
              <a:noFill/>
              <a:ln w="38100">
                <a:solidFill>
                  <a:srgbClr val="007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6" name="群組 5"/>
              <p:cNvGrpSpPr/>
              <p:nvPr/>
            </p:nvGrpSpPr>
            <p:grpSpPr>
              <a:xfrm>
                <a:off x="-1411777" y="5171119"/>
                <a:ext cx="1870261" cy="588312"/>
                <a:chOff x="-1411777" y="5171119"/>
                <a:chExt cx="1870261" cy="588312"/>
              </a:xfrm>
            </p:grpSpPr>
            <p:sp>
              <p:nvSpPr>
                <p:cNvPr id="3" name="＞形箭號 2"/>
                <p:cNvSpPr/>
                <p:nvPr/>
              </p:nvSpPr>
              <p:spPr>
                <a:xfrm>
                  <a:off x="-1359026" y="5227404"/>
                  <a:ext cx="1817510" cy="532027"/>
                </a:xfrm>
                <a:prstGeom prst="chevron">
                  <a:avLst/>
                </a:prstGeom>
                <a:pattFill prst="wdDnDiag">
                  <a:fgClr>
                    <a:schemeClr val="accent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98" name="＞形箭號 97"/>
                <p:cNvSpPr/>
                <p:nvPr/>
              </p:nvSpPr>
              <p:spPr>
                <a:xfrm>
                  <a:off x="-1411777" y="5171119"/>
                  <a:ext cx="1817510" cy="532027"/>
                </a:xfrm>
                <a:prstGeom prst="chevron">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grpSp>
          <p:sp>
            <p:nvSpPr>
              <p:cNvPr id="4" name="矩形 3"/>
              <p:cNvSpPr/>
              <p:nvPr/>
            </p:nvSpPr>
            <p:spPr>
              <a:xfrm>
                <a:off x="-1169089" y="5275634"/>
                <a:ext cx="1415772" cy="424732"/>
              </a:xfrm>
              <a:prstGeom prst="rect">
                <a:avLst/>
              </a:prstGeom>
            </p:spPr>
            <p:txBody>
              <a:bodyPr wrap="none">
                <a:spAutoFit/>
              </a:bodyPr>
              <a:lstStyle/>
              <a:p>
                <a:pPr algn="ctr" defTabSz="1200150">
                  <a:lnSpc>
                    <a:spcPct val="90000"/>
                  </a:lnSpc>
                  <a:spcBef>
                    <a:spcPct val="0"/>
                  </a:spcBef>
                  <a:spcAft>
                    <a:spcPct val="35000"/>
                  </a:spcAft>
                </a:pPr>
                <a:r>
                  <a:rPr lang="zh-TW" altLang="en-US" sz="2400" b="1" dirty="0">
                    <a:solidFill>
                      <a:schemeClr val="accent2">
                        <a:lumMod val="75000"/>
                      </a:schemeClr>
                    </a:solidFill>
                    <a:latin typeface="Microsoft JhengHei" charset="-120"/>
                    <a:ea typeface="Microsoft JhengHei" charset="-120"/>
                    <a:cs typeface="Microsoft JhengHei" charset="-120"/>
                  </a:rPr>
                  <a:t>多元評量</a:t>
                </a:r>
              </a:p>
            </p:txBody>
          </p:sp>
        </p:grpSp>
        <p:grpSp>
          <p:nvGrpSpPr>
            <p:cNvPr id="23" name="群組 22"/>
            <p:cNvGrpSpPr/>
            <p:nvPr/>
          </p:nvGrpSpPr>
          <p:grpSpPr>
            <a:xfrm>
              <a:off x="-1411777" y="6100497"/>
              <a:ext cx="6150961" cy="937193"/>
              <a:chOff x="-1411777" y="6100497"/>
              <a:chExt cx="6150961" cy="937193"/>
            </a:xfrm>
          </p:grpSpPr>
          <p:sp>
            <p:nvSpPr>
              <p:cNvPr id="85" name="矩形 84"/>
              <p:cNvSpPr/>
              <p:nvPr/>
            </p:nvSpPr>
            <p:spPr>
              <a:xfrm>
                <a:off x="590899" y="6150609"/>
                <a:ext cx="4148285" cy="830997"/>
              </a:xfrm>
              <a:prstGeom prst="rect">
                <a:avLst/>
              </a:prstGeom>
              <a:solidFill>
                <a:srgbClr val="32BDAC"/>
              </a:solidFill>
              <a:ln>
                <a:noFill/>
              </a:ln>
            </p:spPr>
            <p:txBody>
              <a:bodyPr wrap="square">
                <a:spAutoFit/>
              </a:bodyPr>
              <a:lstStyle/>
              <a:p>
                <a:r>
                  <a:rPr lang="zh-TW" altLang="en-US" sz="2400" dirty="0">
                    <a:solidFill>
                      <a:schemeClr val="bg1"/>
                    </a:solidFill>
                    <a:latin typeface="Microsoft JhengHei" charset="-120"/>
                    <a:ea typeface="Microsoft JhengHei" charset="-120"/>
                    <a:cs typeface="Microsoft JhengHei" charset="-120"/>
                  </a:rPr>
                  <a:t>對不同學習能力之學生，依其特殊需求，調整教學與輔導</a:t>
                </a:r>
                <a:endParaRPr lang="en-US" altLang="zh-TW" sz="2400" dirty="0">
                  <a:solidFill>
                    <a:schemeClr val="bg1"/>
                  </a:solidFill>
                  <a:latin typeface="Microsoft JhengHei" charset="-120"/>
                  <a:ea typeface="Microsoft JhengHei" charset="-120"/>
                  <a:cs typeface="Microsoft JhengHei" charset="-120"/>
                </a:endParaRPr>
              </a:p>
            </p:txBody>
          </p:sp>
          <p:sp>
            <p:nvSpPr>
              <p:cNvPr id="84" name="矩形 83"/>
              <p:cNvSpPr/>
              <p:nvPr/>
            </p:nvSpPr>
            <p:spPr>
              <a:xfrm>
                <a:off x="536175" y="6100497"/>
                <a:ext cx="4141030" cy="937193"/>
              </a:xfrm>
              <a:prstGeom prst="rect">
                <a:avLst/>
              </a:prstGeom>
              <a:noFill/>
              <a:ln w="38100">
                <a:solidFill>
                  <a:srgbClr val="007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9" name="＞形箭號 98"/>
              <p:cNvSpPr/>
              <p:nvPr/>
            </p:nvSpPr>
            <p:spPr>
              <a:xfrm>
                <a:off x="-1359026" y="6261855"/>
                <a:ext cx="1817510" cy="532027"/>
              </a:xfrm>
              <a:prstGeom prst="chevron">
                <a:avLst/>
              </a:prstGeom>
              <a:pattFill prst="wdDnDiag">
                <a:fgClr>
                  <a:schemeClr val="accent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100" name="＞形箭號 99"/>
              <p:cNvSpPr/>
              <p:nvPr/>
            </p:nvSpPr>
            <p:spPr>
              <a:xfrm>
                <a:off x="-1411777" y="6205570"/>
                <a:ext cx="1817510" cy="532027"/>
              </a:xfrm>
              <a:prstGeom prst="chevron">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5" name="矩形 4"/>
              <p:cNvSpPr/>
              <p:nvPr/>
            </p:nvSpPr>
            <p:spPr>
              <a:xfrm>
                <a:off x="-1133894" y="6303723"/>
                <a:ext cx="1415772" cy="424732"/>
              </a:xfrm>
              <a:prstGeom prst="rect">
                <a:avLst/>
              </a:prstGeom>
            </p:spPr>
            <p:txBody>
              <a:bodyPr wrap="none">
                <a:spAutoFit/>
              </a:bodyPr>
              <a:lstStyle/>
              <a:p>
                <a:pPr algn="ctr" defTabSz="1200150">
                  <a:lnSpc>
                    <a:spcPct val="90000"/>
                  </a:lnSpc>
                  <a:spcBef>
                    <a:spcPct val="0"/>
                  </a:spcBef>
                  <a:spcAft>
                    <a:spcPct val="35000"/>
                  </a:spcAft>
                </a:pPr>
                <a:r>
                  <a:rPr lang="zh-TW" altLang="en-US" sz="2400" b="1" dirty="0">
                    <a:solidFill>
                      <a:schemeClr val="accent2">
                        <a:lumMod val="75000"/>
                      </a:schemeClr>
                    </a:solidFill>
                    <a:latin typeface="Microsoft JhengHei" charset="-120"/>
                    <a:ea typeface="Microsoft JhengHei" charset="-120"/>
                    <a:cs typeface="Microsoft JhengHei" charset="-120"/>
                  </a:rPr>
                  <a:t>學習輔導</a:t>
                </a:r>
              </a:p>
            </p:txBody>
          </p:sp>
        </p:grpSp>
        <p:grpSp>
          <p:nvGrpSpPr>
            <p:cNvPr id="26" name="群組 25"/>
            <p:cNvGrpSpPr/>
            <p:nvPr/>
          </p:nvGrpSpPr>
          <p:grpSpPr>
            <a:xfrm>
              <a:off x="-1411777" y="2060281"/>
              <a:ext cx="1923012" cy="588312"/>
              <a:chOff x="-1411777" y="2060281"/>
              <a:chExt cx="1923012" cy="588312"/>
            </a:xfrm>
          </p:grpSpPr>
          <p:grpSp>
            <p:nvGrpSpPr>
              <p:cNvPr id="101" name="群組 100"/>
              <p:cNvGrpSpPr/>
              <p:nvPr/>
            </p:nvGrpSpPr>
            <p:grpSpPr>
              <a:xfrm>
                <a:off x="-1411777" y="2060281"/>
                <a:ext cx="1923012" cy="588312"/>
                <a:chOff x="2527791" y="2221374"/>
                <a:chExt cx="1923012" cy="588312"/>
              </a:xfrm>
            </p:grpSpPr>
            <p:sp>
              <p:nvSpPr>
                <p:cNvPr id="102" name="＞形箭號 101"/>
                <p:cNvSpPr/>
                <p:nvPr/>
              </p:nvSpPr>
              <p:spPr>
                <a:xfrm>
                  <a:off x="2580542" y="2277659"/>
                  <a:ext cx="1870261" cy="532027"/>
                </a:xfrm>
                <a:prstGeom prst="chevron">
                  <a:avLst/>
                </a:prstGeom>
                <a:pattFill prst="wdDnDiag">
                  <a:fgClr>
                    <a:schemeClr val="accent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103" name="＞形箭號 102"/>
                <p:cNvSpPr/>
                <p:nvPr/>
              </p:nvSpPr>
              <p:spPr>
                <a:xfrm>
                  <a:off x="2527791" y="2221374"/>
                  <a:ext cx="1870261" cy="532027"/>
                </a:xfrm>
                <a:prstGeom prst="chevron">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grpSp>
          <p:sp>
            <p:nvSpPr>
              <p:cNvPr id="10" name="矩形 9"/>
              <p:cNvSpPr/>
              <p:nvPr/>
            </p:nvSpPr>
            <p:spPr>
              <a:xfrm>
                <a:off x="-1117423" y="2159953"/>
                <a:ext cx="1415772" cy="424732"/>
              </a:xfrm>
              <a:prstGeom prst="rect">
                <a:avLst/>
              </a:prstGeom>
            </p:spPr>
            <p:txBody>
              <a:bodyPr wrap="none">
                <a:spAutoFit/>
              </a:bodyPr>
              <a:lstStyle/>
              <a:p>
                <a:pPr algn="ctr" defTabSz="1200150">
                  <a:lnSpc>
                    <a:spcPct val="90000"/>
                  </a:lnSpc>
                  <a:spcBef>
                    <a:spcPct val="0"/>
                  </a:spcBef>
                  <a:spcAft>
                    <a:spcPct val="35000"/>
                  </a:spcAft>
                </a:pPr>
                <a:r>
                  <a:rPr lang="zh-TW" altLang="en-US" sz="2400" b="1" dirty="0">
                    <a:solidFill>
                      <a:schemeClr val="accent2">
                        <a:lumMod val="75000"/>
                      </a:schemeClr>
                    </a:solidFill>
                    <a:latin typeface="Microsoft JhengHei" charset="-120"/>
                    <a:ea typeface="Microsoft JhengHei" charset="-120"/>
                    <a:cs typeface="Microsoft JhengHei" charset="-120"/>
                  </a:rPr>
                  <a:t>適性學習</a:t>
                </a:r>
              </a:p>
            </p:txBody>
          </p:sp>
        </p:grpSp>
        <p:grpSp>
          <p:nvGrpSpPr>
            <p:cNvPr id="25" name="群組 24"/>
            <p:cNvGrpSpPr/>
            <p:nvPr/>
          </p:nvGrpSpPr>
          <p:grpSpPr>
            <a:xfrm>
              <a:off x="-1411777" y="1908861"/>
              <a:ext cx="6166860" cy="2759473"/>
              <a:chOff x="-1411777" y="1908861"/>
              <a:chExt cx="6166860" cy="2759473"/>
            </a:xfrm>
          </p:grpSpPr>
          <p:grpSp>
            <p:nvGrpSpPr>
              <p:cNvPr id="13" name="群組 12"/>
              <p:cNvGrpSpPr/>
              <p:nvPr/>
            </p:nvGrpSpPr>
            <p:grpSpPr>
              <a:xfrm>
                <a:off x="558307" y="1908861"/>
                <a:ext cx="4196776" cy="2759473"/>
                <a:chOff x="558307" y="1908861"/>
                <a:chExt cx="4196776" cy="2759473"/>
              </a:xfrm>
            </p:grpSpPr>
            <p:sp>
              <p:nvSpPr>
                <p:cNvPr id="87" name="矩形 86"/>
                <p:cNvSpPr/>
                <p:nvPr/>
              </p:nvSpPr>
              <p:spPr>
                <a:xfrm>
                  <a:off x="621149" y="1957178"/>
                  <a:ext cx="4133934" cy="2677656"/>
                </a:xfrm>
                <a:prstGeom prst="rect">
                  <a:avLst/>
                </a:prstGeom>
                <a:solidFill>
                  <a:srgbClr val="32BDAC"/>
                </a:solidFill>
                <a:ln>
                  <a:noFill/>
                </a:ln>
              </p:spPr>
              <p:txBody>
                <a:bodyPr wrap="square" anchor="ctr">
                  <a:spAutoFit/>
                </a:bodyPr>
                <a:lstStyle/>
                <a:p>
                  <a:endParaRPr lang="en-US" altLang="zh-TW" sz="2400" dirty="0" smtClean="0">
                    <a:solidFill>
                      <a:schemeClr val="bg1"/>
                    </a:solidFill>
                    <a:latin typeface="Microsoft JhengHei" charset="-120"/>
                    <a:ea typeface="Microsoft JhengHei" charset="-120"/>
                    <a:cs typeface="Microsoft JhengHei" charset="-120"/>
                  </a:endParaRPr>
                </a:p>
                <a:p>
                  <a:r>
                    <a:rPr lang="zh-TW" altLang="en-US" sz="2400" dirty="0" smtClean="0">
                      <a:solidFill>
                        <a:schemeClr val="bg1"/>
                      </a:solidFill>
                      <a:latin typeface="Microsoft JhengHei" charset="-120"/>
                      <a:ea typeface="Microsoft JhengHei" charset="-120"/>
                      <a:cs typeface="Microsoft JhengHei" charset="-120"/>
                    </a:rPr>
                    <a:t>依據</a:t>
                  </a:r>
                  <a:r>
                    <a:rPr lang="zh-TW" altLang="en-US" sz="2400" dirty="0">
                      <a:solidFill>
                        <a:schemeClr val="bg1"/>
                      </a:solidFill>
                      <a:latin typeface="Microsoft JhengHei" charset="-120"/>
                      <a:ea typeface="Microsoft JhengHei" charset="-120"/>
                      <a:cs typeface="Microsoft JhengHei" charset="-120"/>
                    </a:rPr>
                    <a:t>領域核心素養、學習表現、</a:t>
                  </a:r>
                  <a:r>
                    <a:rPr lang="zh-TW" altLang="en-US" sz="2400" dirty="0" smtClean="0">
                      <a:solidFill>
                        <a:schemeClr val="bg1"/>
                      </a:solidFill>
                      <a:latin typeface="Microsoft JhengHei" charset="-120"/>
                      <a:ea typeface="Microsoft JhengHei" charset="-120"/>
                      <a:cs typeface="Microsoft JhengHei" charset="-120"/>
                    </a:rPr>
                    <a:t>學習內容與學生</a:t>
                  </a:r>
                  <a:r>
                    <a:rPr lang="zh-TW" altLang="en-US" sz="2400" dirty="0">
                      <a:solidFill>
                        <a:schemeClr val="bg1"/>
                      </a:solidFill>
                      <a:latin typeface="Microsoft JhengHei" charset="-120"/>
                      <a:ea typeface="Microsoft JhengHei" charset="-120"/>
                      <a:cs typeface="Microsoft JhengHei" charset="-120"/>
                    </a:rPr>
                    <a:t>個別差異及需求，選用多元教學策略，彈性調整教學內容、進度和評量方式，以提升學生學習效果和引導學生適性發展</a:t>
                  </a:r>
                  <a:r>
                    <a:rPr lang="zh-TW" altLang="en-US" sz="2400" dirty="0" smtClean="0">
                      <a:solidFill>
                        <a:schemeClr val="bg1"/>
                      </a:solidFill>
                      <a:latin typeface="Microsoft JhengHei" charset="-120"/>
                      <a:ea typeface="Microsoft JhengHei" charset="-120"/>
                      <a:cs typeface="Microsoft JhengHei" charset="-120"/>
                    </a:rPr>
                    <a:t>。</a:t>
                  </a:r>
                  <a:endParaRPr lang="en-US" altLang="zh-TW" sz="2400" dirty="0" smtClean="0">
                    <a:solidFill>
                      <a:schemeClr val="bg1"/>
                    </a:solidFill>
                    <a:latin typeface="Microsoft JhengHei" charset="-120"/>
                    <a:ea typeface="Microsoft JhengHei" charset="-120"/>
                    <a:cs typeface="Microsoft JhengHei" charset="-120"/>
                  </a:endParaRPr>
                </a:p>
                <a:p>
                  <a:endParaRPr lang="en-US" altLang="zh-TW" sz="2400" dirty="0" smtClean="0">
                    <a:solidFill>
                      <a:schemeClr val="bg1"/>
                    </a:solidFill>
                    <a:latin typeface="Microsoft JhengHei" charset="-120"/>
                    <a:ea typeface="Microsoft JhengHei" charset="-120"/>
                    <a:cs typeface="Microsoft JhengHei" charset="-120"/>
                  </a:endParaRPr>
                </a:p>
              </p:txBody>
            </p:sp>
            <p:sp>
              <p:nvSpPr>
                <p:cNvPr id="2" name="矩形 1"/>
                <p:cNvSpPr/>
                <p:nvPr/>
              </p:nvSpPr>
              <p:spPr>
                <a:xfrm>
                  <a:off x="558307" y="1908861"/>
                  <a:ext cx="4140796" cy="2759473"/>
                </a:xfrm>
                <a:prstGeom prst="rect">
                  <a:avLst/>
                </a:prstGeom>
                <a:noFill/>
                <a:ln w="38100">
                  <a:solidFill>
                    <a:srgbClr val="007A7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2400"/>
                </a:p>
              </p:txBody>
            </p:sp>
          </p:grpSp>
          <p:grpSp>
            <p:nvGrpSpPr>
              <p:cNvPr id="104" name="群組 103"/>
              <p:cNvGrpSpPr/>
              <p:nvPr/>
            </p:nvGrpSpPr>
            <p:grpSpPr>
              <a:xfrm>
                <a:off x="-1411777" y="3009816"/>
                <a:ext cx="1923012" cy="588312"/>
                <a:chOff x="2527791" y="2221374"/>
                <a:chExt cx="1923012" cy="588312"/>
              </a:xfrm>
            </p:grpSpPr>
            <p:sp>
              <p:nvSpPr>
                <p:cNvPr id="105" name="＞形箭號 104"/>
                <p:cNvSpPr/>
                <p:nvPr/>
              </p:nvSpPr>
              <p:spPr>
                <a:xfrm>
                  <a:off x="2580542" y="2277659"/>
                  <a:ext cx="1870261" cy="532027"/>
                </a:xfrm>
                <a:prstGeom prst="chevron">
                  <a:avLst/>
                </a:prstGeom>
                <a:pattFill prst="wdDnDiag">
                  <a:fgClr>
                    <a:schemeClr val="accent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106" name="＞形箭號 105"/>
                <p:cNvSpPr/>
                <p:nvPr/>
              </p:nvSpPr>
              <p:spPr>
                <a:xfrm>
                  <a:off x="2527791" y="2221374"/>
                  <a:ext cx="1870261" cy="532027"/>
                </a:xfrm>
                <a:prstGeom prst="chevron">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grpSp>
          <p:sp>
            <p:nvSpPr>
              <p:cNvPr id="11" name="矩形 10"/>
              <p:cNvSpPr/>
              <p:nvPr/>
            </p:nvSpPr>
            <p:spPr>
              <a:xfrm>
                <a:off x="-1163966" y="3119452"/>
                <a:ext cx="1415772" cy="424732"/>
              </a:xfrm>
              <a:prstGeom prst="rect">
                <a:avLst/>
              </a:prstGeom>
            </p:spPr>
            <p:txBody>
              <a:bodyPr wrap="none">
                <a:spAutoFit/>
              </a:bodyPr>
              <a:lstStyle/>
              <a:p>
                <a:pPr algn="ctr" defTabSz="1200150">
                  <a:lnSpc>
                    <a:spcPct val="90000"/>
                  </a:lnSpc>
                  <a:spcBef>
                    <a:spcPct val="0"/>
                  </a:spcBef>
                  <a:spcAft>
                    <a:spcPct val="35000"/>
                  </a:spcAft>
                </a:pPr>
                <a:r>
                  <a:rPr lang="zh-TW" altLang="en-US" sz="2400" b="1" dirty="0">
                    <a:solidFill>
                      <a:schemeClr val="accent2">
                        <a:lumMod val="75000"/>
                      </a:schemeClr>
                    </a:solidFill>
                    <a:latin typeface="Microsoft JhengHei" charset="-120"/>
                    <a:ea typeface="Microsoft JhengHei" charset="-120"/>
                    <a:cs typeface="Microsoft JhengHei" charset="-120"/>
                  </a:rPr>
                  <a:t>有效教學</a:t>
                </a:r>
              </a:p>
            </p:txBody>
          </p:sp>
        </p:grpSp>
        <p:grpSp>
          <p:nvGrpSpPr>
            <p:cNvPr id="24" name="群組 23"/>
            <p:cNvGrpSpPr/>
            <p:nvPr/>
          </p:nvGrpSpPr>
          <p:grpSpPr>
            <a:xfrm>
              <a:off x="-1411777" y="4024098"/>
              <a:ext cx="1923012" cy="588312"/>
              <a:chOff x="-1411777" y="4024098"/>
              <a:chExt cx="1923012" cy="588312"/>
            </a:xfrm>
          </p:grpSpPr>
          <p:grpSp>
            <p:nvGrpSpPr>
              <p:cNvPr id="107" name="群組 106"/>
              <p:cNvGrpSpPr/>
              <p:nvPr/>
            </p:nvGrpSpPr>
            <p:grpSpPr>
              <a:xfrm>
                <a:off x="-1411777" y="4024098"/>
                <a:ext cx="1923012" cy="588312"/>
                <a:chOff x="2527791" y="2221374"/>
                <a:chExt cx="1923012" cy="588312"/>
              </a:xfrm>
            </p:grpSpPr>
            <p:sp>
              <p:nvSpPr>
                <p:cNvPr id="108" name="＞形箭號 107"/>
                <p:cNvSpPr/>
                <p:nvPr/>
              </p:nvSpPr>
              <p:spPr>
                <a:xfrm>
                  <a:off x="2580542" y="2277659"/>
                  <a:ext cx="1870261" cy="532027"/>
                </a:xfrm>
                <a:prstGeom prst="chevron">
                  <a:avLst/>
                </a:prstGeom>
                <a:pattFill prst="wdDnDiag">
                  <a:fgClr>
                    <a:schemeClr val="accent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109" name="＞形箭號 108"/>
                <p:cNvSpPr/>
                <p:nvPr/>
              </p:nvSpPr>
              <p:spPr>
                <a:xfrm>
                  <a:off x="2527791" y="2221374"/>
                  <a:ext cx="1870261" cy="532027"/>
                </a:xfrm>
                <a:prstGeom prst="chevron">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grpSp>
          <p:sp>
            <p:nvSpPr>
              <p:cNvPr id="12" name="矩形 11"/>
              <p:cNvSpPr/>
              <p:nvPr/>
            </p:nvSpPr>
            <p:spPr>
              <a:xfrm>
                <a:off x="-1271311" y="4128304"/>
                <a:ext cx="1723549" cy="424732"/>
              </a:xfrm>
              <a:prstGeom prst="rect">
                <a:avLst/>
              </a:prstGeom>
            </p:spPr>
            <p:txBody>
              <a:bodyPr wrap="none">
                <a:spAutoFit/>
              </a:bodyPr>
              <a:lstStyle/>
              <a:p>
                <a:pPr algn="ctr" defTabSz="1200150">
                  <a:lnSpc>
                    <a:spcPct val="90000"/>
                  </a:lnSpc>
                  <a:spcBef>
                    <a:spcPct val="0"/>
                  </a:spcBef>
                  <a:spcAft>
                    <a:spcPct val="35000"/>
                  </a:spcAft>
                </a:pPr>
                <a:r>
                  <a:rPr lang="zh-TW" altLang="en-US" sz="2400" b="1" dirty="0">
                    <a:solidFill>
                      <a:schemeClr val="accent2">
                        <a:lumMod val="75000"/>
                      </a:schemeClr>
                    </a:solidFill>
                    <a:latin typeface="Microsoft JhengHei" charset="-120"/>
                    <a:ea typeface="Microsoft JhengHei" charset="-120"/>
                    <a:cs typeface="Microsoft JhengHei" charset="-120"/>
                  </a:rPr>
                  <a:t>差異化教學</a:t>
                </a:r>
              </a:p>
            </p:txBody>
          </p:sp>
        </p:grpSp>
      </p:grpSp>
    </p:spTree>
    <p:extLst>
      <p:ext uri="{BB962C8B-B14F-4D97-AF65-F5344CB8AC3E}">
        <p14:creationId xmlns:p14="http://schemas.microsoft.com/office/powerpoint/2010/main" val="96215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p:cNvGrpSpPr/>
          <p:nvPr/>
        </p:nvGrpSpPr>
        <p:grpSpPr>
          <a:xfrm>
            <a:off x="507719" y="-69683"/>
            <a:ext cx="8407795" cy="1021915"/>
            <a:chOff x="189057" y="-37868"/>
            <a:chExt cx="9263128" cy="1021915"/>
          </a:xfrm>
          <a:solidFill>
            <a:schemeClr val="bg1">
              <a:lumMod val="65000"/>
            </a:schemeClr>
          </a:solidFill>
        </p:grpSpPr>
        <p:sp>
          <p:nvSpPr>
            <p:cNvPr id="18" name="圓角化同側角落矩形 17"/>
            <p:cNvSpPr/>
            <p:nvPr/>
          </p:nvSpPr>
          <p:spPr>
            <a:xfrm rot="10800000">
              <a:off x="189057" y="-37867"/>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9" name="圓角化同側角落矩形 18"/>
            <p:cNvSpPr/>
            <p:nvPr/>
          </p:nvSpPr>
          <p:spPr>
            <a:xfrm rot="10800000">
              <a:off x="2076354" y="-37867"/>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圓角化同側角落矩形 25"/>
            <p:cNvSpPr/>
            <p:nvPr/>
          </p:nvSpPr>
          <p:spPr>
            <a:xfrm rot="10800000">
              <a:off x="3927003" y="-37868"/>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2" name="圓角化同側角落矩形 31"/>
            <p:cNvSpPr/>
            <p:nvPr/>
          </p:nvSpPr>
          <p:spPr>
            <a:xfrm rot="10800000">
              <a:off x="5799856" y="-37868"/>
              <a:ext cx="1787236" cy="575398"/>
            </a:xfrm>
            <a:prstGeom prst="round2SameRect">
              <a:avLst/>
            </a:prstGeom>
            <a:grpFill/>
            <a:ln w="44450">
              <a:solidFill>
                <a:schemeClr val="bg1"/>
              </a:solidFill>
            </a:ln>
            <a:effectLst>
              <a:outerShdw dist="76200" dir="2700000" algn="tl"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3" name="圓角化同側角落矩形 32"/>
            <p:cNvSpPr/>
            <p:nvPr/>
          </p:nvSpPr>
          <p:spPr>
            <a:xfrm rot="10800000">
              <a:off x="7664949" y="-33765"/>
              <a:ext cx="1787236" cy="1017812"/>
            </a:xfrm>
            <a:prstGeom prst="round2SameRect">
              <a:avLst/>
            </a:prstGeom>
            <a:solidFill>
              <a:srgbClr val="32BDAC"/>
            </a:solidFill>
            <a:ln w="50800">
              <a:solidFill>
                <a:schemeClr val="bg1"/>
              </a:solidFill>
            </a:ln>
            <a:effectLst>
              <a:outerShdw dist="76200" dir="2700000" algn="tl" rotWithShape="0">
                <a:schemeClr val="accent4">
                  <a:alpha val="5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27" name="矩形 26"/>
          <p:cNvSpPr/>
          <p:nvPr/>
        </p:nvSpPr>
        <p:spPr>
          <a:xfrm>
            <a:off x="618277" y="-20389"/>
            <a:ext cx="1415772" cy="461665"/>
          </a:xfrm>
          <a:prstGeom prst="rect">
            <a:avLst/>
          </a:prstGeom>
        </p:spPr>
        <p:txBody>
          <a:bodyPr wrap="none">
            <a:spAutoFit/>
          </a:bodyPr>
          <a:lstStyle/>
          <a:p>
            <a:pPr algn="ctr"/>
            <a:r>
              <a:rPr lang="zh-TW" altLang="en-US" sz="2400" dirty="0">
                <a:solidFill>
                  <a:schemeClr val="bg1"/>
                </a:solidFill>
                <a:latin typeface="Microsoft JhengHei" charset="-120"/>
                <a:ea typeface="Microsoft JhengHei" charset="-120"/>
                <a:cs typeface="Microsoft JhengHei" charset="-120"/>
              </a:rPr>
              <a:t>提綱挈領</a:t>
            </a:r>
          </a:p>
        </p:txBody>
      </p:sp>
      <p:sp>
        <p:nvSpPr>
          <p:cNvPr id="28" name="矩形 27"/>
          <p:cNvSpPr/>
          <p:nvPr/>
        </p:nvSpPr>
        <p:spPr>
          <a:xfrm>
            <a:off x="2314828" y="-20390"/>
            <a:ext cx="1415772" cy="461665"/>
          </a:xfrm>
          <a:prstGeom prst="rect">
            <a:avLst/>
          </a:prstGeom>
        </p:spPr>
        <p:txBody>
          <a:bodyPr wrap="none">
            <a:spAutoFit/>
          </a:bodyPr>
          <a:lstStyle/>
          <a:p>
            <a:pPr algn="ctr"/>
            <a:r>
              <a:rPr lang="zh-TW" altLang="en-US" sz="2400" dirty="0">
                <a:solidFill>
                  <a:schemeClr val="bg1"/>
                </a:solidFill>
                <a:latin typeface="Microsoft JhengHei" charset="-120"/>
                <a:ea typeface="Microsoft JhengHei" charset="-120"/>
                <a:cs typeface="Microsoft JhengHei" charset="-120"/>
              </a:rPr>
              <a:t>分合有序</a:t>
            </a:r>
          </a:p>
        </p:txBody>
      </p:sp>
      <p:sp>
        <p:nvSpPr>
          <p:cNvPr id="29" name="矩形 28"/>
          <p:cNvSpPr/>
          <p:nvPr/>
        </p:nvSpPr>
        <p:spPr>
          <a:xfrm>
            <a:off x="3986192" y="-14749"/>
            <a:ext cx="1415772" cy="461665"/>
          </a:xfrm>
          <a:prstGeom prst="rect">
            <a:avLst/>
          </a:prstGeom>
        </p:spPr>
        <p:txBody>
          <a:bodyPr wrap="none">
            <a:spAutoFit/>
          </a:bodyPr>
          <a:lstStyle/>
          <a:p>
            <a:pPr algn="ctr"/>
            <a:r>
              <a:rPr lang="zh-TW" altLang="en-US" sz="2400">
                <a:solidFill>
                  <a:schemeClr val="bg1"/>
                </a:solidFill>
                <a:latin typeface="Microsoft JhengHei" charset="-120"/>
                <a:ea typeface="Microsoft JhengHei" charset="-120"/>
                <a:cs typeface="Microsoft JhengHei" charset="-120"/>
              </a:rPr>
              <a:t>縱橫兼顧</a:t>
            </a:r>
            <a:endParaRPr lang="zh-TW" altLang="en-US" sz="2400" dirty="0">
              <a:solidFill>
                <a:schemeClr val="bg1"/>
              </a:solidFill>
              <a:latin typeface="Microsoft JhengHei" charset="-120"/>
              <a:ea typeface="Microsoft JhengHei" charset="-120"/>
              <a:cs typeface="Microsoft JhengHei" charset="-120"/>
            </a:endParaRPr>
          </a:p>
        </p:txBody>
      </p:sp>
      <p:sp>
        <p:nvSpPr>
          <p:cNvPr id="30" name="矩形 29"/>
          <p:cNvSpPr/>
          <p:nvPr/>
        </p:nvSpPr>
        <p:spPr>
          <a:xfrm>
            <a:off x="5678293" y="-14468"/>
            <a:ext cx="1415772" cy="461665"/>
          </a:xfrm>
          <a:prstGeom prst="rect">
            <a:avLst/>
          </a:prstGeom>
        </p:spPr>
        <p:txBody>
          <a:bodyPr wrap="none">
            <a:spAutoFit/>
          </a:bodyPr>
          <a:lstStyle/>
          <a:p>
            <a:pPr algn="ctr"/>
            <a:r>
              <a:rPr lang="zh-TW" altLang="en-US" sz="2400">
                <a:solidFill>
                  <a:schemeClr val="bg1"/>
                </a:solidFill>
                <a:latin typeface="Microsoft JhengHei" charset="-120"/>
                <a:ea typeface="Microsoft JhengHei" charset="-120"/>
                <a:cs typeface="Microsoft JhengHei" charset="-120"/>
              </a:rPr>
              <a:t>多元適性</a:t>
            </a:r>
            <a:endParaRPr lang="zh-TW" altLang="en-US" sz="2400" dirty="0">
              <a:solidFill>
                <a:schemeClr val="bg1"/>
              </a:solidFill>
              <a:latin typeface="Microsoft JhengHei" charset="-120"/>
              <a:ea typeface="Microsoft JhengHei" charset="-120"/>
              <a:cs typeface="Microsoft JhengHei" charset="-120"/>
            </a:endParaRPr>
          </a:p>
        </p:txBody>
      </p:sp>
      <p:sp>
        <p:nvSpPr>
          <p:cNvPr id="31" name="矩形 30"/>
          <p:cNvSpPr/>
          <p:nvPr/>
        </p:nvSpPr>
        <p:spPr>
          <a:xfrm>
            <a:off x="7294557" y="425324"/>
            <a:ext cx="1620957" cy="523220"/>
          </a:xfrm>
          <a:prstGeom prst="rect">
            <a:avLst/>
          </a:prstGeom>
        </p:spPr>
        <p:txBody>
          <a:bodyPr wrap="none">
            <a:spAutoFit/>
          </a:bodyPr>
          <a:lstStyle/>
          <a:p>
            <a:pPr algn="ctr"/>
            <a:r>
              <a:rPr lang="zh-TW" altLang="en-US" sz="2800" b="1" dirty="0">
                <a:solidFill>
                  <a:schemeClr val="bg1"/>
                </a:solidFill>
                <a:latin typeface="Microsoft JhengHei" charset="-120"/>
                <a:ea typeface="Microsoft JhengHei" charset="-120"/>
                <a:cs typeface="Microsoft JhengHei" charset="-120"/>
              </a:rPr>
              <a:t>納新展望</a:t>
            </a:r>
          </a:p>
        </p:txBody>
      </p:sp>
      <p:grpSp>
        <p:nvGrpSpPr>
          <p:cNvPr id="5" name="群組 4"/>
          <p:cNvGrpSpPr/>
          <p:nvPr/>
        </p:nvGrpSpPr>
        <p:grpSpPr>
          <a:xfrm>
            <a:off x="5003397" y="2731212"/>
            <a:ext cx="2885849" cy="2717558"/>
            <a:chOff x="5003397" y="2731212"/>
            <a:chExt cx="2885849" cy="2717558"/>
          </a:xfrm>
        </p:grpSpPr>
        <p:sp>
          <p:nvSpPr>
            <p:cNvPr id="38" name="橢圓 37"/>
            <p:cNvSpPr/>
            <p:nvPr/>
          </p:nvSpPr>
          <p:spPr>
            <a:xfrm>
              <a:off x="5069506" y="2822529"/>
              <a:ext cx="2626242" cy="2626241"/>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4" name="橢圓 43"/>
            <p:cNvSpPr/>
            <p:nvPr/>
          </p:nvSpPr>
          <p:spPr>
            <a:xfrm>
              <a:off x="5003397" y="2731212"/>
              <a:ext cx="2626242" cy="2626241"/>
            </a:xfrm>
            <a:prstGeom prst="ellipse">
              <a:avLst/>
            </a:prstGeom>
            <a:noFill/>
            <a:ln w="38100">
              <a:solidFill>
                <a:srgbClr val="F6A9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矩形 8"/>
            <p:cNvSpPr/>
            <p:nvPr/>
          </p:nvSpPr>
          <p:spPr>
            <a:xfrm>
              <a:off x="5430348" y="3484577"/>
              <a:ext cx="2458898" cy="1390124"/>
            </a:xfrm>
            <a:prstGeom prst="rect">
              <a:avLst/>
            </a:prstGeom>
          </p:spPr>
          <p:txBody>
            <a:bodyPr wrap="square">
              <a:spAutoFit/>
            </a:bodyPr>
            <a:lstStyle/>
            <a:p>
              <a:pPr algn="ctr">
                <a:spcAft>
                  <a:spcPts val="450"/>
                </a:spcAft>
              </a:pPr>
              <a:r>
                <a:rPr lang="zh-TW" altLang="en-US" sz="2400" dirty="0">
                  <a:latin typeface="Microsoft JhengHei" charset="-120"/>
                  <a:ea typeface="Microsoft JhengHei" charset="-120"/>
                  <a:cs typeface="Microsoft JhengHei" charset="-120"/>
                </a:rPr>
                <a:t>生活</a:t>
              </a:r>
              <a:r>
                <a:rPr lang="zh-TW" altLang="en-US" sz="2400" dirty="0" smtClean="0">
                  <a:latin typeface="Microsoft JhengHei" charset="-120"/>
                  <a:ea typeface="Microsoft JhengHei" charset="-120"/>
                  <a:cs typeface="Microsoft JhengHei" charset="-120"/>
                </a:rPr>
                <a:t>經營</a:t>
              </a:r>
              <a:endParaRPr lang="en-US" altLang="zh-TW" sz="2400" dirty="0" smtClean="0">
                <a:latin typeface="Microsoft JhengHei" charset="-120"/>
                <a:ea typeface="Microsoft JhengHei" charset="-120"/>
                <a:cs typeface="Microsoft JhengHei" charset="-120"/>
              </a:endParaRPr>
            </a:p>
            <a:p>
              <a:pPr algn="ctr">
                <a:spcAft>
                  <a:spcPts val="450"/>
                </a:spcAft>
              </a:pPr>
              <a:r>
                <a:rPr lang="zh-TW" altLang="en-US" sz="2400" dirty="0" smtClean="0">
                  <a:latin typeface="Microsoft JhengHei" charset="-120"/>
                  <a:ea typeface="Microsoft JhengHei" charset="-120"/>
                  <a:cs typeface="Microsoft JhengHei" charset="-120"/>
                </a:rPr>
                <a:t>與</a:t>
              </a:r>
              <a:r>
                <a:rPr lang="zh-TW" altLang="en-US" sz="2400" dirty="0">
                  <a:latin typeface="Microsoft JhengHei" charset="-120"/>
                  <a:ea typeface="Microsoft JhengHei" charset="-120"/>
                  <a:cs typeface="Microsoft JhengHei" charset="-120"/>
                </a:rPr>
                <a:t>創新</a:t>
              </a:r>
            </a:p>
            <a:p>
              <a:pPr algn="ctr">
                <a:spcAft>
                  <a:spcPts val="450"/>
                </a:spcAft>
              </a:pPr>
              <a:r>
                <a:rPr lang="zh-TW" altLang="en-US" sz="2800" b="1" dirty="0" smtClean="0">
                  <a:solidFill>
                    <a:srgbClr val="00B050"/>
                  </a:solidFill>
                  <a:latin typeface="Microsoft JhengHei" charset="-120"/>
                  <a:ea typeface="Microsoft JhengHei" charset="-120"/>
                  <a:cs typeface="Microsoft JhengHei" charset="-120"/>
                </a:rPr>
                <a:t>情感</a:t>
              </a:r>
              <a:r>
                <a:rPr lang="zh-TW" altLang="en-US" sz="2800" b="1" dirty="0">
                  <a:solidFill>
                    <a:srgbClr val="00B050"/>
                  </a:solidFill>
                  <a:latin typeface="Microsoft JhengHei" charset="-120"/>
                  <a:ea typeface="Microsoft JhengHei" charset="-120"/>
                  <a:cs typeface="Microsoft JhengHei" charset="-120"/>
                </a:rPr>
                <a:t>教育</a:t>
              </a:r>
            </a:p>
          </p:txBody>
        </p:sp>
      </p:grpSp>
      <p:grpSp>
        <p:nvGrpSpPr>
          <p:cNvPr id="6" name="群組 5"/>
          <p:cNvGrpSpPr/>
          <p:nvPr/>
        </p:nvGrpSpPr>
        <p:grpSpPr>
          <a:xfrm>
            <a:off x="3355829" y="4043598"/>
            <a:ext cx="2786428" cy="2721636"/>
            <a:chOff x="3260293" y="3961710"/>
            <a:chExt cx="2786428" cy="2721636"/>
          </a:xfrm>
        </p:grpSpPr>
        <p:sp>
          <p:nvSpPr>
            <p:cNvPr id="39" name="橢圓 38"/>
            <p:cNvSpPr/>
            <p:nvPr/>
          </p:nvSpPr>
          <p:spPr>
            <a:xfrm>
              <a:off x="3377326" y="4013952"/>
              <a:ext cx="2669395" cy="266939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3" name="橢圓 42"/>
            <p:cNvSpPr/>
            <p:nvPr/>
          </p:nvSpPr>
          <p:spPr>
            <a:xfrm>
              <a:off x="3260293" y="3961710"/>
              <a:ext cx="2669395" cy="2669394"/>
            </a:xfrm>
            <a:prstGeom prst="ellipse">
              <a:avLst/>
            </a:prstGeom>
            <a:noFill/>
            <a:ln w="38100">
              <a:solidFill>
                <a:srgbClr val="F6A9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 name="矩形 10"/>
            <p:cNvSpPr/>
            <p:nvPr/>
          </p:nvSpPr>
          <p:spPr>
            <a:xfrm>
              <a:off x="3422756" y="5064185"/>
              <a:ext cx="2339102" cy="956672"/>
            </a:xfrm>
            <a:prstGeom prst="rect">
              <a:avLst/>
            </a:prstGeom>
          </p:spPr>
          <p:txBody>
            <a:bodyPr wrap="none">
              <a:spAutoFit/>
            </a:bodyPr>
            <a:lstStyle/>
            <a:p>
              <a:pPr algn="ctr">
                <a:spcAft>
                  <a:spcPts val="450"/>
                </a:spcAft>
              </a:pPr>
              <a:r>
                <a:rPr lang="zh-TW" altLang="en-US" sz="2400" dirty="0">
                  <a:latin typeface="Microsoft JhengHei" charset="-120"/>
                  <a:ea typeface="Microsoft JhengHei" charset="-120"/>
                  <a:cs typeface="Microsoft JhengHei" charset="-120"/>
                </a:rPr>
                <a:t>生活經營與</a:t>
              </a:r>
              <a:r>
                <a:rPr lang="zh-TW" altLang="en-US" sz="2400" dirty="0" smtClean="0">
                  <a:latin typeface="Microsoft JhengHei" charset="-120"/>
                  <a:ea typeface="Microsoft JhengHei" charset="-120"/>
                  <a:cs typeface="Microsoft JhengHei" charset="-120"/>
                </a:rPr>
                <a:t>創新</a:t>
              </a:r>
              <a:endParaRPr lang="en-US" altLang="zh-TW" sz="2400" dirty="0" smtClean="0">
                <a:latin typeface="Microsoft JhengHei" charset="-120"/>
                <a:ea typeface="Microsoft JhengHei" charset="-120"/>
                <a:cs typeface="Microsoft JhengHei" charset="-120"/>
              </a:endParaRPr>
            </a:p>
            <a:p>
              <a:pPr algn="ctr">
                <a:spcAft>
                  <a:spcPts val="450"/>
                </a:spcAft>
              </a:pPr>
              <a:r>
                <a:rPr lang="zh-TW" altLang="en-US" sz="2800" b="1" dirty="0" smtClean="0">
                  <a:solidFill>
                    <a:schemeClr val="accent2"/>
                  </a:solidFill>
                  <a:latin typeface="Microsoft JhengHei" charset="-120"/>
                  <a:ea typeface="Microsoft JhengHei" charset="-120"/>
                  <a:cs typeface="Microsoft JhengHei" charset="-120"/>
                </a:rPr>
                <a:t>生活</a:t>
              </a:r>
              <a:r>
                <a:rPr lang="zh-TW" altLang="en-US" sz="2800" b="1" dirty="0">
                  <a:solidFill>
                    <a:schemeClr val="accent2"/>
                  </a:solidFill>
                  <a:latin typeface="Microsoft JhengHei" charset="-120"/>
                  <a:ea typeface="Microsoft JhengHei" charset="-120"/>
                  <a:cs typeface="Microsoft JhengHei" charset="-120"/>
                </a:rPr>
                <a:t>美感</a:t>
              </a:r>
            </a:p>
          </p:txBody>
        </p:sp>
      </p:grpSp>
      <p:grpSp>
        <p:nvGrpSpPr>
          <p:cNvPr id="2" name="群組 1"/>
          <p:cNvGrpSpPr/>
          <p:nvPr/>
        </p:nvGrpSpPr>
        <p:grpSpPr>
          <a:xfrm>
            <a:off x="2129926" y="632985"/>
            <a:ext cx="2669879" cy="2700130"/>
            <a:chOff x="2358410" y="656154"/>
            <a:chExt cx="2669879" cy="2700130"/>
          </a:xfrm>
        </p:grpSpPr>
        <p:sp>
          <p:nvSpPr>
            <p:cNvPr id="7" name="橢圓 6"/>
            <p:cNvSpPr/>
            <p:nvPr/>
          </p:nvSpPr>
          <p:spPr>
            <a:xfrm>
              <a:off x="2451275" y="779271"/>
              <a:ext cx="2577014" cy="2577013"/>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1" name="橢圓 40"/>
            <p:cNvSpPr/>
            <p:nvPr/>
          </p:nvSpPr>
          <p:spPr>
            <a:xfrm>
              <a:off x="2361157" y="656154"/>
              <a:ext cx="2577014" cy="257701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7" name="矩形 46"/>
            <p:cNvSpPr/>
            <p:nvPr/>
          </p:nvSpPr>
          <p:spPr>
            <a:xfrm>
              <a:off x="2358410" y="1434065"/>
              <a:ext cx="2349555" cy="956672"/>
            </a:xfrm>
            <a:prstGeom prst="rect">
              <a:avLst/>
            </a:prstGeom>
          </p:spPr>
          <p:txBody>
            <a:bodyPr wrap="square">
              <a:spAutoFit/>
            </a:bodyPr>
            <a:lstStyle/>
            <a:p>
              <a:pPr algn="ctr">
                <a:spcAft>
                  <a:spcPts val="450"/>
                </a:spcAft>
              </a:pPr>
              <a:r>
                <a:rPr lang="zh-TW" altLang="en-US" sz="2400" dirty="0">
                  <a:latin typeface="Microsoft JhengHei" charset="-120"/>
                  <a:ea typeface="Microsoft JhengHei" charset="-120"/>
                  <a:cs typeface="Microsoft JhengHei" charset="-120"/>
                </a:rPr>
                <a:t>自我與生涯</a:t>
              </a:r>
              <a:r>
                <a:rPr lang="zh-TW" altLang="en-US" sz="2400" dirty="0" smtClean="0">
                  <a:latin typeface="Microsoft JhengHei" charset="-120"/>
                  <a:ea typeface="Microsoft JhengHei" charset="-120"/>
                  <a:cs typeface="Microsoft JhengHei" charset="-120"/>
                </a:rPr>
                <a:t>發展</a:t>
              </a:r>
              <a:endParaRPr lang="en-US" altLang="zh-TW" sz="2400" dirty="0" smtClean="0">
                <a:latin typeface="Microsoft JhengHei" charset="-120"/>
                <a:ea typeface="Microsoft JhengHei" charset="-120"/>
                <a:cs typeface="Microsoft JhengHei" charset="-120"/>
              </a:endParaRPr>
            </a:p>
            <a:p>
              <a:pPr algn="ctr">
                <a:spcAft>
                  <a:spcPts val="450"/>
                </a:spcAft>
              </a:pPr>
              <a:r>
                <a:rPr lang="zh-TW" altLang="en-US" sz="2800" b="1" dirty="0">
                  <a:solidFill>
                    <a:schemeClr val="accent5">
                      <a:lumMod val="50000"/>
                    </a:schemeClr>
                  </a:solidFill>
                  <a:latin typeface="Microsoft JhengHei" charset="-120"/>
                  <a:ea typeface="Microsoft JhengHei" charset="-120"/>
                  <a:cs typeface="Microsoft JhengHei" charset="-120"/>
                </a:rPr>
                <a:t>自主學習</a:t>
              </a:r>
            </a:p>
          </p:txBody>
        </p:sp>
      </p:grpSp>
      <p:grpSp>
        <p:nvGrpSpPr>
          <p:cNvPr id="4" name="群組 3"/>
          <p:cNvGrpSpPr/>
          <p:nvPr/>
        </p:nvGrpSpPr>
        <p:grpSpPr>
          <a:xfrm>
            <a:off x="4499964" y="680690"/>
            <a:ext cx="2651237" cy="2727837"/>
            <a:chOff x="4499964" y="680690"/>
            <a:chExt cx="2651237" cy="2727837"/>
          </a:xfrm>
        </p:grpSpPr>
        <p:sp>
          <p:nvSpPr>
            <p:cNvPr id="36" name="橢圓 35"/>
            <p:cNvSpPr/>
            <p:nvPr/>
          </p:nvSpPr>
          <p:spPr>
            <a:xfrm>
              <a:off x="4546480" y="803807"/>
              <a:ext cx="2604721" cy="260472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橢圓 39"/>
            <p:cNvSpPr/>
            <p:nvPr/>
          </p:nvSpPr>
          <p:spPr>
            <a:xfrm>
              <a:off x="4499964" y="680690"/>
              <a:ext cx="2604721" cy="260472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8" name="矩形 47"/>
            <p:cNvSpPr/>
            <p:nvPr/>
          </p:nvSpPr>
          <p:spPr>
            <a:xfrm>
              <a:off x="4807130" y="1401380"/>
              <a:ext cx="2339102" cy="956672"/>
            </a:xfrm>
            <a:prstGeom prst="rect">
              <a:avLst/>
            </a:prstGeom>
          </p:spPr>
          <p:txBody>
            <a:bodyPr wrap="none">
              <a:spAutoFit/>
            </a:bodyPr>
            <a:lstStyle/>
            <a:p>
              <a:pPr algn="ctr">
                <a:spcAft>
                  <a:spcPts val="450"/>
                </a:spcAft>
              </a:pPr>
              <a:r>
                <a:rPr lang="zh-TW" altLang="en-US" sz="2400" dirty="0">
                  <a:latin typeface="Microsoft JhengHei" charset="-120"/>
                  <a:ea typeface="Microsoft JhengHei" charset="-120"/>
                  <a:cs typeface="Microsoft JhengHei" charset="-120"/>
                </a:rPr>
                <a:t>自我與生涯發展</a:t>
              </a:r>
            </a:p>
            <a:p>
              <a:pPr algn="ctr">
                <a:spcAft>
                  <a:spcPts val="450"/>
                </a:spcAft>
              </a:pPr>
              <a:r>
                <a:rPr lang="zh-TW" altLang="en-US" sz="2800" b="1" dirty="0" smtClean="0">
                  <a:solidFill>
                    <a:schemeClr val="accent2"/>
                  </a:solidFill>
                  <a:latin typeface="Microsoft JhengHei" charset="-120"/>
                  <a:ea typeface="Microsoft JhengHei" charset="-120"/>
                  <a:cs typeface="Microsoft JhengHei" charset="-120"/>
                </a:rPr>
                <a:t>未來想像</a:t>
              </a:r>
              <a:endParaRPr lang="zh-TW" altLang="en-US" sz="2800" b="1" dirty="0">
                <a:solidFill>
                  <a:schemeClr val="accent2"/>
                </a:solidFill>
                <a:latin typeface="Microsoft JhengHei" charset="-120"/>
                <a:ea typeface="Microsoft JhengHei" charset="-120"/>
                <a:cs typeface="Microsoft JhengHei" charset="-120"/>
              </a:endParaRPr>
            </a:p>
          </p:txBody>
        </p:sp>
      </p:grpSp>
      <p:grpSp>
        <p:nvGrpSpPr>
          <p:cNvPr id="8" name="群組 7"/>
          <p:cNvGrpSpPr/>
          <p:nvPr/>
        </p:nvGrpSpPr>
        <p:grpSpPr>
          <a:xfrm>
            <a:off x="372881" y="2617036"/>
            <a:ext cx="4572000" cy="2801123"/>
            <a:chOff x="372881" y="2617036"/>
            <a:chExt cx="4572000" cy="2801123"/>
          </a:xfrm>
        </p:grpSpPr>
        <p:sp>
          <p:nvSpPr>
            <p:cNvPr id="37" name="橢圓 36"/>
            <p:cNvSpPr/>
            <p:nvPr/>
          </p:nvSpPr>
          <p:spPr>
            <a:xfrm>
              <a:off x="1615395" y="2700254"/>
              <a:ext cx="2717906" cy="2717905"/>
            </a:xfrm>
            <a:prstGeom prst="ellipse">
              <a:avLst/>
            </a:prstGeom>
            <a:solidFill>
              <a:srgbClr val="FF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2" name="橢圓 41"/>
            <p:cNvSpPr/>
            <p:nvPr/>
          </p:nvSpPr>
          <p:spPr>
            <a:xfrm>
              <a:off x="1517947" y="2617036"/>
              <a:ext cx="2717906" cy="2717905"/>
            </a:xfrm>
            <a:prstGeom prst="ellipse">
              <a:avLst/>
            </a:prstGeom>
            <a:noFill/>
            <a:ln w="38100">
              <a:solidFill>
                <a:srgbClr val="EA6A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2" name="矩形 11"/>
            <p:cNvSpPr/>
            <p:nvPr/>
          </p:nvSpPr>
          <p:spPr>
            <a:xfrm>
              <a:off x="372881" y="3452639"/>
              <a:ext cx="4572000" cy="1390124"/>
            </a:xfrm>
            <a:prstGeom prst="rect">
              <a:avLst/>
            </a:prstGeom>
          </p:spPr>
          <p:txBody>
            <a:bodyPr>
              <a:spAutoFit/>
            </a:bodyPr>
            <a:lstStyle/>
            <a:p>
              <a:pPr algn="ctr">
                <a:spcAft>
                  <a:spcPts val="450"/>
                </a:spcAft>
              </a:pPr>
              <a:r>
                <a:rPr lang="zh-TW" altLang="en-US" sz="2400" dirty="0">
                  <a:latin typeface="Microsoft JhengHei" charset="-120"/>
                  <a:ea typeface="Microsoft JhengHei" charset="-120"/>
                  <a:cs typeface="Microsoft JhengHei" charset="-120"/>
                </a:rPr>
                <a:t>社會</a:t>
              </a:r>
              <a:r>
                <a:rPr lang="zh-TW" altLang="en-US" sz="2400" dirty="0" smtClean="0">
                  <a:latin typeface="Microsoft JhengHei" charset="-120"/>
                  <a:ea typeface="Microsoft JhengHei" charset="-120"/>
                  <a:cs typeface="Microsoft JhengHei" charset="-120"/>
                </a:rPr>
                <a:t>與</a:t>
              </a:r>
              <a:endParaRPr lang="en-US" altLang="zh-TW" sz="2400" dirty="0" smtClean="0">
                <a:latin typeface="Microsoft JhengHei" charset="-120"/>
                <a:ea typeface="Microsoft JhengHei" charset="-120"/>
                <a:cs typeface="Microsoft JhengHei" charset="-120"/>
              </a:endParaRPr>
            </a:p>
            <a:p>
              <a:pPr algn="ctr">
                <a:spcAft>
                  <a:spcPts val="450"/>
                </a:spcAft>
              </a:pPr>
              <a:r>
                <a:rPr lang="zh-TW" altLang="en-US" sz="2400" dirty="0" smtClean="0">
                  <a:latin typeface="Microsoft JhengHei" charset="-120"/>
                  <a:ea typeface="Microsoft JhengHei" charset="-120"/>
                  <a:cs typeface="Microsoft JhengHei" charset="-120"/>
                </a:rPr>
                <a:t>環境</a:t>
              </a:r>
              <a:r>
                <a:rPr lang="zh-TW" altLang="en-US" sz="2400" dirty="0">
                  <a:latin typeface="Microsoft JhengHei" charset="-120"/>
                  <a:ea typeface="Microsoft JhengHei" charset="-120"/>
                  <a:cs typeface="Microsoft JhengHei" charset="-120"/>
                </a:rPr>
                <a:t>關懷</a:t>
              </a:r>
              <a:endParaRPr lang="en-US" altLang="zh-TW" sz="2400" dirty="0">
                <a:latin typeface="Microsoft JhengHei" charset="-120"/>
                <a:ea typeface="Microsoft JhengHei" charset="-120"/>
                <a:cs typeface="Microsoft JhengHei" charset="-120"/>
              </a:endParaRPr>
            </a:p>
            <a:p>
              <a:pPr algn="ctr">
                <a:spcAft>
                  <a:spcPts val="450"/>
                </a:spcAft>
              </a:pPr>
              <a:r>
                <a:rPr lang="zh-TW" altLang="en-US" sz="2800" b="1" dirty="0">
                  <a:solidFill>
                    <a:srgbClr val="DB5E4E"/>
                  </a:solidFill>
                  <a:latin typeface="Microsoft JhengHei" charset="-120"/>
                  <a:ea typeface="Microsoft JhengHei" charset="-120"/>
                  <a:cs typeface="Microsoft JhengHei" charset="-120"/>
                </a:rPr>
                <a:t>道德思辨</a:t>
              </a:r>
            </a:p>
          </p:txBody>
        </p:sp>
      </p:grpSp>
      <p:grpSp>
        <p:nvGrpSpPr>
          <p:cNvPr id="10" name="群組 9"/>
          <p:cNvGrpSpPr/>
          <p:nvPr/>
        </p:nvGrpSpPr>
        <p:grpSpPr>
          <a:xfrm>
            <a:off x="3302253" y="2262377"/>
            <a:ext cx="2714745" cy="2604168"/>
            <a:chOff x="3302253" y="2262377"/>
            <a:chExt cx="2714745" cy="2604168"/>
          </a:xfrm>
        </p:grpSpPr>
        <p:sp>
          <p:nvSpPr>
            <p:cNvPr id="45" name="橢圓 44"/>
            <p:cNvSpPr/>
            <p:nvPr/>
          </p:nvSpPr>
          <p:spPr>
            <a:xfrm>
              <a:off x="3342182" y="2262377"/>
              <a:ext cx="2604169" cy="2604168"/>
            </a:xfrm>
            <a:prstGeom prst="ellipse">
              <a:avLst/>
            </a:prstGeom>
            <a:solidFill>
              <a:schemeClr val="bg1"/>
            </a:solidFill>
            <a:ln>
              <a:noFill/>
            </a:ln>
            <a:effectLst>
              <a:outerShdw blurRad="50800" dist="762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矩形 2"/>
            <p:cNvSpPr/>
            <p:nvPr/>
          </p:nvSpPr>
          <p:spPr>
            <a:xfrm>
              <a:off x="3302253" y="2656142"/>
              <a:ext cx="2714745" cy="1458861"/>
            </a:xfrm>
            <a:prstGeom prst="rect">
              <a:avLst/>
            </a:prstGeom>
          </p:spPr>
          <p:txBody>
            <a:bodyPr wrap="square">
              <a:spAutoFit/>
            </a:bodyPr>
            <a:lstStyle/>
            <a:p>
              <a:pPr algn="ctr" defTabSz="1066800">
                <a:spcBef>
                  <a:spcPct val="0"/>
                </a:spcBef>
                <a:spcAft>
                  <a:spcPct val="35000"/>
                </a:spcAft>
              </a:pPr>
              <a:r>
                <a:rPr lang="zh-TW" altLang="en-US" sz="2400" b="1" dirty="0" smtClean="0">
                  <a:solidFill>
                    <a:schemeClr val="tx1">
                      <a:lumMod val="75000"/>
                      <a:lumOff val="25000"/>
                    </a:schemeClr>
                  </a:solidFill>
                  <a:latin typeface="Microsoft JhengHei" charset="-120"/>
                  <a:ea typeface="Microsoft JhengHei" charset="-120"/>
                  <a:cs typeface="Microsoft JhengHei" charset="-120"/>
                </a:rPr>
                <a:t>彰顯</a:t>
              </a:r>
              <a:endParaRPr lang="en-US" altLang="zh-TW" sz="2400" b="1" dirty="0">
                <a:solidFill>
                  <a:schemeClr val="tx1">
                    <a:lumMod val="75000"/>
                    <a:lumOff val="25000"/>
                  </a:schemeClr>
                </a:solidFill>
                <a:latin typeface="Microsoft JhengHei" charset="-120"/>
                <a:ea typeface="Microsoft JhengHei" charset="-120"/>
                <a:cs typeface="Microsoft JhengHei" charset="-120"/>
              </a:endParaRPr>
            </a:p>
            <a:p>
              <a:pPr algn="ctr" defTabSz="1066800">
                <a:spcBef>
                  <a:spcPct val="0"/>
                </a:spcBef>
                <a:spcAft>
                  <a:spcPct val="35000"/>
                </a:spcAft>
              </a:pPr>
              <a:r>
                <a:rPr lang="zh-TW" altLang="en-US" sz="2400" b="1" dirty="0">
                  <a:solidFill>
                    <a:schemeClr val="tx1">
                      <a:lumMod val="75000"/>
                      <a:lumOff val="25000"/>
                    </a:schemeClr>
                  </a:solidFill>
                  <a:latin typeface="Microsoft JhengHei" charset="-120"/>
                  <a:ea typeface="Microsoft JhengHei" charset="-120"/>
                  <a:cs typeface="Microsoft JhengHei" charset="-120"/>
                </a:rPr>
                <a:t>綜合活動領域</a:t>
              </a:r>
              <a:r>
                <a:rPr lang="zh-TW" altLang="en-US" sz="2400" b="1" dirty="0" smtClean="0">
                  <a:solidFill>
                    <a:schemeClr val="tx1">
                      <a:lumMod val="75000"/>
                      <a:lumOff val="25000"/>
                    </a:schemeClr>
                  </a:solidFill>
                  <a:latin typeface="Microsoft JhengHei" charset="-120"/>
                  <a:ea typeface="Microsoft JhengHei" charset="-120"/>
                  <a:cs typeface="Microsoft JhengHei" charset="-120"/>
                </a:rPr>
                <a:t>在</a:t>
              </a:r>
              <a:endParaRPr lang="en-US" altLang="zh-TW" sz="2400" b="1" dirty="0" smtClean="0">
                <a:solidFill>
                  <a:schemeClr val="tx1">
                    <a:lumMod val="75000"/>
                    <a:lumOff val="25000"/>
                  </a:schemeClr>
                </a:solidFill>
                <a:latin typeface="Microsoft JhengHei" charset="-120"/>
                <a:ea typeface="Microsoft JhengHei" charset="-120"/>
                <a:cs typeface="Microsoft JhengHei" charset="-120"/>
              </a:endParaRPr>
            </a:p>
            <a:p>
              <a:pPr algn="ctr" defTabSz="1066800">
                <a:spcBef>
                  <a:spcPct val="0"/>
                </a:spcBef>
                <a:spcAft>
                  <a:spcPct val="35000"/>
                </a:spcAft>
              </a:pPr>
              <a:r>
                <a:rPr lang="zh-TW" altLang="en-US" sz="2400" b="1" dirty="0" smtClean="0">
                  <a:solidFill>
                    <a:schemeClr val="tx1">
                      <a:lumMod val="75000"/>
                      <a:lumOff val="25000"/>
                    </a:schemeClr>
                  </a:solidFill>
                  <a:latin typeface="Microsoft JhengHei" charset="-120"/>
                  <a:ea typeface="Microsoft JhengHei" charset="-120"/>
                  <a:cs typeface="Microsoft JhengHei" charset="-120"/>
                </a:rPr>
                <a:t>新</a:t>
              </a:r>
              <a:r>
                <a:rPr lang="zh-TW" altLang="en-US" sz="2400" b="1" dirty="0">
                  <a:solidFill>
                    <a:schemeClr val="tx1">
                      <a:lumMod val="75000"/>
                      <a:lumOff val="25000"/>
                    </a:schemeClr>
                  </a:solidFill>
                  <a:latin typeface="Microsoft JhengHei" charset="-120"/>
                  <a:ea typeface="Microsoft JhengHei" charset="-120"/>
                  <a:cs typeface="Microsoft JhengHei" charset="-120"/>
                </a:rPr>
                <a:t>課綱特色與價值</a:t>
              </a:r>
            </a:p>
          </p:txBody>
        </p:sp>
      </p:grpSp>
    </p:spTree>
    <p:extLst>
      <p:ext uri="{BB962C8B-B14F-4D97-AF65-F5344CB8AC3E}">
        <p14:creationId xmlns:p14="http://schemas.microsoft.com/office/powerpoint/2010/main" val="367816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摺角紙張 4"/>
          <p:cNvSpPr/>
          <p:nvPr/>
        </p:nvSpPr>
        <p:spPr>
          <a:xfrm>
            <a:off x="1223889" y="2656847"/>
            <a:ext cx="6944449" cy="1418897"/>
          </a:xfrm>
          <a:prstGeom prst="foldedCorner">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11" name="直線接點 10"/>
          <p:cNvCxnSpPr/>
          <p:nvPr/>
        </p:nvCxnSpPr>
        <p:spPr>
          <a:xfrm>
            <a:off x="1491175" y="3670035"/>
            <a:ext cx="6485207" cy="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標題 1"/>
          <p:cNvSpPr>
            <a:spLocks noGrp="1"/>
          </p:cNvSpPr>
          <p:nvPr>
            <p:ph type="ctrTitle"/>
          </p:nvPr>
        </p:nvSpPr>
        <p:spPr>
          <a:xfrm>
            <a:off x="1080499" y="2968304"/>
            <a:ext cx="7087839" cy="701731"/>
          </a:xfrm>
        </p:spPr>
        <p:txBody>
          <a:bodyPr wrap="none">
            <a:spAutoFit/>
          </a:bodyPr>
          <a:lstStyle/>
          <a:p>
            <a:pPr marL="130969" defTabSz="457200"/>
            <a:r>
              <a:rPr lang="zh-TW" altLang="en-US" sz="4400" b="1" dirty="0">
                <a:solidFill>
                  <a:schemeClr val="accent2">
                    <a:lumMod val="75000"/>
                  </a:schemeClr>
                </a:solidFill>
                <a:latin typeface="Microsoft JhengHei" charset="-120"/>
                <a:ea typeface="Microsoft JhengHei" charset="-120"/>
                <a:cs typeface="Microsoft JhengHei" charset="-120"/>
              </a:rPr>
              <a:t>參、綜合活動</a:t>
            </a:r>
            <a:r>
              <a:rPr lang="zh-TW" altLang="en-US" sz="4400" b="1" dirty="0" smtClean="0">
                <a:solidFill>
                  <a:schemeClr val="accent2">
                    <a:lumMod val="75000"/>
                  </a:schemeClr>
                </a:solidFill>
                <a:latin typeface="Microsoft JhengHei" charset="-120"/>
                <a:ea typeface="Microsoft JhengHei" charset="-120"/>
                <a:cs typeface="Microsoft JhengHei" charset="-120"/>
              </a:rPr>
              <a:t>領綱重要內涵</a:t>
            </a:r>
            <a:endParaRPr lang="zh-TW" altLang="en-US" sz="4400" b="1" dirty="0">
              <a:solidFill>
                <a:schemeClr val="accent2">
                  <a:lumMod val="75000"/>
                </a:schemeClr>
              </a:solidFill>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12658935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圖片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4"/>
          <p:cNvSpPr>
            <a:spLocks noGrp="1" noChangeArrowheads="1"/>
          </p:cNvSpPr>
          <p:nvPr>
            <p:ph type="body" idx="4294967295"/>
          </p:nvPr>
        </p:nvSpPr>
        <p:spPr>
          <a:xfrm>
            <a:off x="611188" y="2349500"/>
            <a:ext cx="8229600" cy="4248150"/>
          </a:xfrm>
        </p:spPr>
        <p:txBody>
          <a:bodyPr/>
          <a:lstStyle/>
          <a:p>
            <a:r>
              <a:rPr lang="zh-TW" altLang="en-US" sz="2800" b="1" smtClean="0">
                <a:solidFill>
                  <a:schemeClr val="tx2"/>
                </a:solidFill>
                <a:latin typeface="標楷體" panose="03000509000000000000" pitchFamily="65" charset="-120"/>
                <a:ea typeface="標楷體" panose="03000509000000000000" pitchFamily="65" charset="-120"/>
              </a:rPr>
              <a:t>旨在善用</a:t>
            </a:r>
            <a:r>
              <a:rPr lang="zh-TW" altLang="en-US" sz="2800" b="1" smtClean="0">
                <a:solidFill>
                  <a:srgbClr val="FF3300"/>
                </a:solidFill>
                <a:latin typeface="標楷體" panose="03000509000000000000" pitchFamily="65" charset="-120"/>
                <a:ea typeface="標楷體" panose="03000509000000000000" pitchFamily="65" charset="-120"/>
              </a:rPr>
              <a:t>知識統整</a:t>
            </a:r>
            <a:r>
              <a:rPr lang="zh-TW" altLang="en-US" sz="2800" b="1" smtClean="0">
                <a:solidFill>
                  <a:schemeClr val="tx2"/>
                </a:solidFill>
                <a:latin typeface="標楷體" panose="03000509000000000000" pitchFamily="65" charset="-120"/>
                <a:ea typeface="標楷體" panose="03000509000000000000" pitchFamily="65" charset="-120"/>
              </a:rPr>
              <a:t>與</a:t>
            </a:r>
            <a:r>
              <a:rPr lang="zh-TW" altLang="en-US" sz="2800" b="1" smtClean="0">
                <a:solidFill>
                  <a:srgbClr val="FF3300"/>
                </a:solidFill>
                <a:latin typeface="標楷體" panose="03000509000000000000" pitchFamily="65" charset="-120"/>
                <a:ea typeface="標楷體" panose="03000509000000000000" pitchFamily="65" charset="-120"/>
              </a:rPr>
              <a:t>協同教學</a:t>
            </a:r>
            <a:r>
              <a:rPr lang="zh-TW" altLang="en-US" sz="2800" b="1" smtClean="0">
                <a:solidFill>
                  <a:schemeClr val="tx2"/>
                </a:solidFill>
                <a:latin typeface="標楷體" panose="03000509000000000000" pitchFamily="65" charset="-120"/>
                <a:ea typeface="標楷體" panose="03000509000000000000" pitchFamily="65" charset="-120"/>
              </a:rPr>
              <a:t>，</a:t>
            </a:r>
          </a:p>
          <a:p>
            <a:r>
              <a:rPr lang="zh-TW" altLang="en-US" sz="2800" b="1" smtClean="0">
                <a:solidFill>
                  <a:schemeClr val="tx2"/>
                </a:solidFill>
                <a:latin typeface="標楷體" panose="03000509000000000000" pitchFamily="65" charset="-120"/>
                <a:ea typeface="標楷體" panose="03000509000000000000" pitchFamily="65" charset="-120"/>
              </a:rPr>
              <a:t>引導學習者透過</a:t>
            </a:r>
            <a:r>
              <a:rPr lang="zh-TW" altLang="en-US" sz="2800" b="1" smtClean="0">
                <a:solidFill>
                  <a:srgbClr val="0000FF"/>
                </a:solidFill>
                <a:latin typeface="標楷體" panose="03000509000000000000" pitchFamily="65" charset="-120"/>
                <a:ea typeface="標楷體" panose="03000509000000000000" pitchFamily="65" charset="-120"/>
              </a:rPr>
              <a:t>體驗</a:t>
            </a:r>
            <a:r>
              <a:rPr lang="zh-TW" altLang="en-US" sz="2800" b="1" smtClean="0">
                <a:solidFill>
                  <a:schemeClr val="tx2"/>
                </a:solidFill>
                <a:latin typeface="標楷體" panose="03000509000000000000" pitchFamily="65" charset="-120"/>
                <a:ea typeface="標楷體" panose="03000509000000000000" pitchFamily="65" charset="-120"/>
              </a:rPr>
              <a:t>、</a:t>
            </a:r>
            <a:r>
              <a:rPr lang="zh-TW" altLang="en-US" sz="2800" b="1" smtClean="0">
                <a:solidFill>
                  <a:srgbClr val="0000FF"/>
                </a:solidFill>
                <a:latin typeface="標楷體" panose="03000509000000000000" pitchFamily="65" charset="-120"/>
                <a:ea typeface="標楷體" panose="03000509000000000000" pitchFamily="65" charset="-120"/>
              </a:rPr>
              <a:t>省思</a:t>
            </a:r>
            <a:r>
              <a:rPr lang="zh-TW" altLang="en-US" sz="2800" b="1" smtClean="0">
                <a:solidFill>
                  <a:schemeClr val="tx2"/>
                </a:solidFill>
                <a:latin typeface="標楷體" panose="03000509000000000000" pitchFamily="65" charset="-120"/>
                <a:ea typeface="標楷體" panose="03000509000000000000" pitchFamily="65" charset="-120"/>
              </a:rPr>
              <a:t>與</a:t>
            </a:r>
            <a:r>
              <a:rPr lang="zh-TW" altLang="en-US" sz="2800" b="1" smtClean="0">
                <a:solidFill>
                  <a:srgbClr val="0000FF"/>
                </a:solidFill>
                <a:latin typeface="標楷體" panose="03000509000000000000" pitchFamily="65" charset="-120"/>
                <a:ea typeface="標楷體" panose="03000509000000000000" pitchFamily="65" charset="-120"/>
              </a:rPr>
              <a:t>實踐</a:t>
            </a:r>
            <a:r>
              <a:rPr lang="zh-TW" altLang="en-US" sz="2800" b="1" smtClean="0">
                <a:solidFill>
                  <a:schemeClr val="tx2"/>
                </a:solidFill>
                <a:latin typeface="標楷體" panose="03000509000000000000" pitchFamily="65" charset="-120"/>
                <a:ea typeface="標楷體" panose="03000509000000000000" pitchFamily="65" charset="-120"/>
              </a:rPr>
              <a:t>的心智及行為運作活動</a:t>
            </a:r>
          </a:p>
          <a:p>
            <a:r>
              <a:rPr lang="zh-TW" altLang="en-US" sz="2800" b="1" smtClean="0">
                <a:solidFill>
                  <a:schemeClr val="tx2"/>
                </a:solidFill>
                <a:latin typeface="標楷體" panose="03000509000000000000" pitchFamily="65" charset="-120"/>
                <a:ea typeface="標楷體" panose="03000509000000000000" pitchFamily="65" charset="-120"/>
              </a:rPr>
              <a:t>建構內化意義與涵養利他情懷，</a:t>
            </a:r>
          </a:p>
          <a:p>
            <a:r>
              <a:rPr lang="zh-TW" altLang="en-US" sz="2800" b="1" smtClean="0">
                <a:solidFill>
                  <a:schemeClr val="tx2"/>
                </a:solidFill>
                <a:latin typeface="標楷體" panose="03000509000000000000" pitchFamily="65" charset="-120"/>
                <a:ea typeface="標楷體" panose="03000509000000000000" pitchFamily="65" charset="-120"/>
              </a:rPr>
              <a:t>提升其</a:t>
            </a:r>
            <a:r>
              <a:rPr lang="zh-TW" altLang="en-US" sz="2800" b="1" smtClean="0">
                <a:solidFill>
                  <a:srgbClr val="FF3300"/>
                </a:solidFill>
                <a:latin typeface="標楷體" panose="03000509000000000000" pitchFamily="65" charset="-120"/>
                <a:ea typeface="標楷體" panose="03000509000000000000" pitchFamily="65" charset="-120"/>
              </a:rPr>
              <a:t>生活實踐能力</a:t>
            </a:r>
            <a:r>
              <a:rPr lang="zh-TW" altLang="en-US" sz="2800" b="1" smtClean="0">
                <a:latin typeface="標楷體" panose="03000509000000000000" pitchFamily="65" charset="-120"/>
                <a:ea typeface="標楷體" panose="03000509000000000000" pitchFamily="65" charset="-120"/>
              </a:rPr>
              <a:t>。</a:t>
            </a:r>
            <a:endParaRPr lang="zh-TW" altLang="en-US" sz="2800" b="1" smtClean="0">
              <a:solidFill>
                <a:schemeClr val="tx2"/>
              </a:solidFill>
              <a:latin typeface="標楷體" panose="03000509000000000000" pitchFamily="65" charset="-120"/>
              <a:ea typeface="標楷體" panose="03000509000000000000" pitchFamily="65" charset="-120"/>
            </a:endParaRPr>
          </a:p>
          <a:p>
            <a:pPr lvl="1"/>
            <a:r>
              <a:rPr lang="zh-TW" altLang="en-US" sz="2400" b="1" smtClean="0">
                <a:solidFill>
                  <a:schemeClr val="tx2"/>
                </a:solidFill>
                <a:latin typeface="標楷體" panose="03000509000000000000" pitchFamily="65" charset="-120"/>
                <a:ea typeface="標楷體" panose="03000509000000000000" pitchFamily="65" charset="-120"/>
              </a:rPr>
              <a:t>自我發展</a:t>
            </a:r>
          </a:p>
          <a:p>
            <a:pPr lvl="1"/>
            <a:r>
              <a:rPr lang="zh-TW" altLang="en-US" sz="2400" b="1" smtClean="0">
                <a:solidFill>
                  <a:schemeClr val="tx2"/>
                </a:solidFill>
                <a:latin typeface="標楷體" panose="03000509000000000000" pitchFamily="65" charset="-120"/>
                <a:ea typeface="標楷體" panose="03000509000000000000" pitchFamily="65" charset="-120"/>
              </a:rPr>
              <a:t>生活經營</a:t>
            </a:r>
          </a:p>
          <a:p>
            <a:pPr lvl="1"/>
            <a:r>
              <a:rPr lang="zh-TW" altLang="en-US" sz="2400" b="1" smtClean="0">
                <a:solidFill>
                  <a:schemeClr val="tx2"/>
                </a:solidFill>
                <a:latin typeface="標楷體" panose="03000509000000000000" pitchFamily="65" charset="-120"/>
                <a:ea typeface="標楷體" panose="03000509000000000000" pitchFamily="65" charset="-120"/>
              </a:rPr>
              <a:t>社會參與</a:t>
            </a:r>
          </a:p>
          <a:p>
            <a:pPr lvl="1"/>
            <a:r>
              <a:rPr lang="zh-TW" altLang="en-US" sz="2400" b="1" smtClean="0">
                <a:solidFill>
                  <a:schemeClr val="tx2"/>
                </a:solidFill>
                <a:latin typeface="標楷體" panose="03000509000000000000" pitchFamily="65" charset="-120"/>
                <a:ea typeface="標楷體" panose="03000509000000000000" pitchFamily="65" charset="-120"/>
              </a:rPr>
              <a:t>保護自我與環境</a:t>
            </a:r>
          </a:p>
        </p:txBody>
      </p:sp>
      <p:sp>
        <p:nvSpPr>
          <p:cNvPr id="32772" name="標題 1"/>
          <p:cNvSpPr>
            <a:spLocks noGrp="1"/>
          </p:cNvSpPr>
          <p:nvPr>
            <p:ph type="title"/>
          </p:nvPr>
        </p:nvSpPr>
        <p:spPr>
          <a:xfrm>
            <a:off x="755650" y="476250"/>
            <a:ext cx="7232650" cy="762000"/>
          </a:xfrm>
        </p:spPr>
        <p:txBody>
          <a:bodyPr>
            <a:normAutofit fontScale="90000"/>
          </a:bodyPr>
          <a:lstStyle/>
          <a:p>
            <a:r>
              <a:rPr lang="zh-TW" altLang="en-US" sz="5400" u="sng" smtClean="0">
                <a:solidFill>
                  <a:srgbClr val="FF0000"/>
                </a:solidFill>
              </a:rPr>
              <a:t>九貫課綱規劃</a:t>
            </a:r>
          </a:p>
        </p:txBody>
      </p:sp>
      <p:sp>
        <p:nvSpPr>
          <p:cNvPr id="32773" name="Rectangle 3"/>
          <p:cNvSpPr txBox="1">
            <a:spLocks noChangeArrowheads="1"/>
          </p:cNvSpPr>
          <p:nvPr/>
        </p:nvSpPr>
        <p:spPr bwMode="gray">
          <a:xfrm>
            <a:off x="1323975" y="1341438"/>
            <a:ext cx="64960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4000" b="1">
                <a:solidFill>
                  <a:schemeClr val="tx2"/>
                </a:solidFill>
                <a:latin typeface="標楷體" panose="03000509000000000000" pitchFamily="65" charset="-120"/>
                <a:ea typeface="標楷體" panose="03000509000000000000" pitchFamily="65" charset="-120"/>
              </a:rPr>
              <a:t>課程理念</a:t>
            </a:r>
            <a:endParaRPr lang="en-US" altLang="zh-TW" sz="4000" b="1">
              <a:solidFill>
                <a:schemeClr val="tx2"/>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145759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p:cNvSpPr>
            <a:spLocks noGrp="1"/>
          </p:cNvSpPr>
          <p:nvPr>
            <p:ph type="title"/>
          </p:nvPr>
        </p:nvSpPr>
        <p:spPr/>
        <p:txBody>
          <a:bodyPr/>
          <a:lstStyle/>
          <a:p>
            <a:endParaRPr lang="zh-TW" altLang="en-US" smtClean="0"/>
          </a:p>
        </p:txBody>
      </p:sp>
      <p:sp>
        <p:nvSpPr>
          <p:cNvPr id="35843" name="內容版面配置區 2"/>
          <p:cNvSpPr>
            <a:spLocks noGrp="1"/>
          </p:cNvSpPr>
          <p:nvPr>
            <p:ph idx="1"/>
          </p:nvPr>
        </p:nvSpPr>
        <p:spPr/>
        <p:txBody>
          <a:bodyPr/>
          <a:lstStyle/>
          <a:p>
            <a:endParaRPr lang="zh-TW" altLang="en-US" smtClean="0"/>
          </a:p>
        </p:txBody>
      </p:sp>
      <p:sp>
        <p:nvSpPr>
          <p:cNvPr id="3584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4DF21267-8D23-4244-9F78-C0EBCAB5448D}" type="slidenum">
              <a:rPr lang="zh-TW" altLang="en-US" sz="1200">
                <a:solidFill>
                  <a:srgbClr val="898989"/>
                </a:solidFill>
              </a:rPr>
              <a:pPr>
                <a:spcBef>
                  <a:spcPct val="0"/>
                </a:spcBef>
                <a:buFontTx/>
                <a:buNone/>
              </a:pPr>
              <a:t>47</a:t>
            </a:fld>
            <a:endParaRPr lang="zh-TW" altLang="en-US" sz="1200">
              <a:solidFill>
                <a:srgbClr val="898989"/>
              </a:solidFill>
            </a:endParaRPr>
          </a:p>
        </p:txBody>
      </p:sp>
      <p:pic>
        <p:nvPicPr>
          <p:cNvPr id="358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392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39720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a:spLocks noGrp="1"/>
          </p:cNvSpPr>
          <p:nvPr>
            <p:ph type="title"/>
          </p:nvPr>
        </p:nvSpPr>
        <p:spPr/>
        <p:txBody>
          <a:bodyPr/>
          <a:lstStyle/>
          <a:p>
            <a:endParaRPr lang="zh-TW" altLang="en-US" smtClean="0"/>
          </a:p>
        </p:txBody>
      </p:sp>
      <p:sp>
        <p:nvSpPr>
          <p:cNvPr id="36867" name="內容版面配置區 2"/>
          <p:cNvSpPr>
            <a:spLocks noGrp="1"/>
          </p:cNvSpPr>
          <p:nvPr>
            <p:ph idx="1"/>
          </p:nvPr>
        </p:nvSpPr>
        <p:spPr/>
        <p:txBody>
          <a:bodyPr/>
          <a:lstStyle/>
          <a:p>
            <a:endParaRPr lang="zh-TW" altLang="en-US" smtClean="0"/>
          </a:p>
        </p:txBody>
      </p:sp>
      <p:sp>
        <p:nvSpPr>
          <p:cNvPr id="3686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65C477BD-07D3-4D8C-A463-61E8622929FD}" type="slidenum">
              <a:rPr lang="zh-TW" altLang="en-US" sz="1200">
                <a:solidFill>
                  <a:srgbClr val="898989"/>
                </a:solidFill>
              </a:rPr>
              <a:pPr>
                <a:spcBef>
                  <a:spcPct val="0"/>
                </a:spcBef>
                <a:buFontTx/>
                <a:buNone/>
              </a:pPr>
              <a:t>48</a:t>
            </a:fld>
            <a:endParaRPr lang="zh-TW" altLang="en-US" sz="1200">
              <a:solidFill>
                <a:srgbClr val="898989"/>
              </a:solidFill>
            </a:endParaRPr>
          </a:p>
        </p:txBody>
      </p:sp>
      <p:pic>
        <p:nvPicPr>
          <p:cNvPr id="368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17690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p:cNvSpPr>
            <a:spLocks noGrp="1"/>
          </p:cNvSpPr>
          <p:nvPr>
            <p:ph type="title"/>
          </p:nvPr>
        </p:nvSpPr>
        <p:spPr/>
        <p:txBody>
          <a:bodyPr/>
          <a:lstStyle/>
          <a:p>
            <a:endParaRPr lang="zh-TW" altLang="en-US" smtClean="0"/>
          </a:p>
        </p:txBody>
      </p:sp>
      <p:sp>
        <p:nvSpPr>
          <p:cNvPr id="37891" name="內容版面配置區 2"/>
          <p:cNvSpPr>
            <a:spLocks noGrp="1"/>
          </p:cNvSpPr>
          <p:nvPr>
            <p:ph idx="1"/>
          </p:nvPr>
        </p:nvSpPr>
        <p:spPr/>
        <p:txBody>
          <a:bodyPr/>
          <a:lstStyle/>
          <a:p>
            <a:endParaRPr lang="zh-TW" altLang="en-US" smtClean="0"/>
          </a:p>
        </p:txBody>
      </p:sp>
      <p:sp>
        <p:nvSpPr>
          <p:cNvPr id="3789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347BD6C0-894F-46CC-B9C9-59BF6C9606E6}" type="slidenum">
              <a:rPr lang="zh-TW" altLang="en-US" sz="1200">
                <a:solidFill>
                  <a:srgbClr val="898989"/>
                </a:solidFill>
              </a:rPr>
              <a:pPr>
                <a:spcBef>
                  <a:spcPct val="0"/>
                </a:spcBef>
                <a:buFontTx/>
                <a:buNone/>
              </a:pPr>
              <a:t>49</a:t>
            </a:fld>
            <a:endParaRPr lang="zh-TW" altLang="en-US" sz="1200">
              <a:solidFill>
                <a:srgbClr val="898989"/>
              </a:solidFill>
            </a:endParaRPr>
          </a:p>
        </p:txBody>
      </p:sp>
      <p:pic>
        <p:nvPicPr>
          <p:cNvPr id="378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 y="-64627"/>
            <a:ext cx="9144000" cy="681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78088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p:txBody>
          <a:bodyPr/>
          <a:lstStyle/>
          <a:p>
            <a:r>
              <a:rPr lang="zh-TW" altLang="en-US" smtClean="0"/>
              <a:t>教育只為了瘋狂比賽？</a:t>
            </a:r>
          </a:p>
        </p:txBody>
      </p:sp>
      <p:sp>
        <p:nvSpPr>
          <p:cNvPr id="614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4B167A61-A30F-4027-91A1-5E7A7B9CA4D1}" type="slidenum">
              <a:rPr lang="zh-TW" altLang="en-US" sz="1200" smtClean="0">
                <a:solidFill>
                  <a:srgbClr val="898989"/>
                </a:solidFill>
              </a:rPr>
              <a:pPr>
                <a:spcBef>
                  <a:spcPct val="0"/>
                </a:spcBef>
                <a:buFontTx/>
                <a:buNone/>
              </a:pPr>
              <a:t>5</a:t>
            </a:fld>
            <a:endParaRPr lang="zh-TW" altLang="en-US" sz="1200" smtClean="0">
              <a:solidFill>
                <a:srgbClr val="898989"/>
              </a:solidFill>
            </a:endParaRPr>
          </a:p>
        </p:txBody>
      </p:sp>
      <p:pic>
        <p:nvPicPr>
          <p:cNvPr id="6148"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700213"/>
            <a:ext cx="67691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0077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p:txBody>
          <a:bodyPr/>
          <a:lstStyle/>
          <a:p>
            <a:endParaRPr lang="zh-TW" altLang="en-US" smtClean="0"/>
          </a:p>
        </p:txBody>
      </p:sp>
      <p:sp>
        <p:nvSpPr>
          <p:cNvPr id="41987" name="內容版面配置區 2"/>
          <p:cNvSpPr>
            <a:spLocks noGrp="1"/>
          </p:cNvSpPr>
          <p:nvPr>
            <p:ph idx="1"/>
          </p:nvPr>
        </p:nvSpPr>
        <p:spPr/>
        <p:txBody>
          <a:bodyPr/>
          <a:lstStyle/>
          <a:p>
            <a:endParaRPr lang="zh-TW" altLang="en-US" smtClean="0"/>
          </a:p>
        </p:txBody>
      </p:sp>
      <p:sp>
        <p:nvSpPr>
          <p:cNvPr id="4198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72882D59-370B-426B-BAAB-F8A5DEF75D66}" type="slidenum">
              <a:rPr lang="zh-TW" altLang="en-US" sz="1200">
                <a:solidFill>
                  <a:srgbClr val="898989"/>
                </a:solidFill>
              </a:rPr>
              <a:pPr>
                <a:spcBef>
                  <a:spcPct val="0"/>
                </a:spcBef>
                <a:buFontTx/>
                <a:buNone/>
              </a:pPr>
              <a:t>50</a:t>
            </a:fld>
            <a:endParaRPr lang="zh-TW" altLang="en-US" sz="1200">
              <a:solidFill>
                <a:srgbClr val="898989"/>
              </a:solidFill>
            </a:endParaRPr>
          </a:p>
        </p:txBody>
      </p:sp>
      <p:pic>
        <p:nvPicPr>
          <p:cNvPr id="419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456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79502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900399" y="2487776"/>
            <a:ext cx="8072151" cy="2312825"/>
            <a:chOff x="1053058" y="2621126"/>
            <a:chExt cx="8072151" cy="2312825"/>
          </a:xfrm>
          <a:effectLst/>
        </p:grpSpPr>
        <p:grpSp>
          <p:nvGrpSpPr>
            <p:cNvPr id="4" name="群組 3"/>
            <p:cNvGrpSpPr/>
            <p:nvPr/>
          </p:nvGrpSpPr>
          <p:grpSpPr>
            <a:xfrm>
              <a:off x="1053058" y="2621126"/>
              <a:ext cx="2461021" cy="640259"/>
              <a:chOff x="2524" y="177087"/>
              <a:chExt cx="2461021" cy="640259"/>
            </a:xfrm>
          </p:grpSpPr>
          <p:sp>
            <p:nvSpPr>
              <p:cNvPr id="21" name="矩形 20"/>
              <p:cNvSpPr/>
              <p:nvPr/>
            </p:nvSpPr>
            <p:spPr>
              <a:xfrm>
                <a:off x="2524" y="177087"/>
                <a:ext cx="2461021" cy="640259"/>
              </a:xfrm>
              <a:prstGeom prst="rect">
                <a:avLst/>
              </a:prstGeom>
              <a:solidFill>
                <a:schemeClr val="bg1">
                  <a:alpha val="62000"/>
                </a:schemeClr>
              </a:solidFill>
              <a:ln w="50800">
                <a:solidFill>
                  <a:schemeClr val="accent4"/>
                </a:solidFill>
              </a:ln>
              <a:effectLst/>
            </p:spPr>
            <p:style>
              <a:lnRef idx="2">
                <a:scrgbClr r="0" g="0" b="0"/>
              </a:lnRef>
              <a:fillRef idx="1">
                <a:scrgbClr r="0" g="0" b="0"/>
              </a:fillRef>
              <a:effectRef idx="0">
                <a:scrgbClr r="0" g="0" b="0"/>
              </a:effectRef>
              <a:fontRef idx="minor">
                <a:schemeClr val="lt1"/>
              </a:fontRef>
            </p:style>
          </p:sp>
          <p:sp>
            <p:nvSpPr>
              <p:cNvPr id="22" name="矩形 21"/>
              <p:cNvSpPr/>
              <p:nvPr/>
            </p:nvSpPr>
            <p:spPr>
              <a:xfrm>
                <a:off x="2524" y="177087"/>
                <a:ext cx="2461021" cy="6402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zh-TW" altLang="en-US"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grpSp>
        <p:grpSp>
          <p:nvGrpSpPr>
            <p:cNvPr id="6" name="群組 5"/>
            <p:cNvGrpSpPr/>
            <p:nvPr/>
          </p:nvGrpSpPr>
          <p:grpSpPr>
            <a:xfrm>
              <a:off x="1053058" y="3089311"/>
              <a:ext cx="2461021" cy="1844640"/>
              <a:chOff x="2524" y="645272"/>
              <a:chExt cx="2461021" cy="1844640"/>
            </a:xfrm>
          </p:grpSpPr>
          <p:sp>
            <p:nvSpPr>
              <p:cNvPr id="19" name="矩形 18"/>
              <p:cNvSpPr/>
              <p:nvPr/>
            </p:nvSpPr>
            <p:spPr>
              <a:xfrm>
                <a:off x="2524" y="645272"/>
                <a:ext cx="2461021" cy="1844640"/>
              </a:xfrm>
              <a:prstGeom prst="rect">
                <a:avLst/>
              </a:prstGeom>
              <a:solidFill>
                <a:schemeClr val="bg1">
                  <a:alpha val="62000"/>
                </a:schemeClr>
              </a:solidFill>
              <a:ln w="50800">
                <a:solidFill>
                  <a:schemeClr val="accent4"/>
                </a:solidFill>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新細明體" panose="02020500000000000000" pitchFamily="18" charset="-120"/>
                  <a:cs typeface="+mn-cs"/>
                </a:endParaRPr>
              </a:p>
            </p:txBody>
          </p:sp>
          <p:sp>
            <p:nvSpPr>
              <p:cNvPr id="20" name="矩形 19"/>
              <p:cNvSpPr/>
              <p:nvPr/>
            </p:nvSpPr>
            <p:spPr>
              <a:xfrm>
                <a:off x="2524" y="645272"/>
                <a:ext cx="2461021" cy="184464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3350" tIns="133350" rIns="177800" bIns="200025" numCol="1" spcCol="1270" anchor="t" anchorCtr="0">
                <a:noAutofit/>
              </a:bodyPr>
              <a:lstStyle/>
              <a:p>
                <a:pPr marL="228600" marR="0" lvl="1" indent="-228600" algn="l" defTabSz="1111250" rtl="0" eaLnBrk="1" fontAlgn="auto" latinLnBrk="0" hangingPunct="1">
                  <a:lnSpc>
                    <a:spcPct val="90000"/>
                  </a:lnSpc>
                  <a:spcBef>
                    <a:spcPct val="0"/>
                  </a:spcBef>
                  <a:spcAft>
                    <a:spcPct val="15000"/>
                  </a:spcAft>
                  <a:buClrTx/>
                  <a:buSzTx/>
                  <a:buFontTx/>
                  <a:buChar char="•"/>
                  <a:tabLst/>
                  <a:defRPr/>
                </a:pPr>
                <a:r>
                  <a:rPr kumimoji="0" lang="zh-TW" altLang="en-US" sz="2500" b="0" i="0" u="none" strike="noStrike" kern="1200" cap="none" spc="0" normalizeH="0" baseline="0" noProof="0" dirty="0" smtClean="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擴展價值探索與體驗思辨</a:t>
                </a:r>
                <a:endParaRPr kumimoji="0" lang="zh-TW" altLang="en-US" sz="25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endParaRPr>
              </a:p>
            </p:txBody>
          </p:sp>
        </p:grpSp>
        <p:grpSp>
          <p:nvGrpSpPr>
            <p:cNvPr id="7" name="群組 6"/>
            <p:cNvGrpSpPr/>
            <p:nvPr/>
          </p:nvGrpSpPr>
          <p:grpSpPr>
            <a:xfrm>
              <a:off x="3858623" y="2621126"/>
              <a:ext cx="2461021" cy="640259"/>
              <a:chOff x="2808089" y="177087"/>
              <a:chExt cx="2461021" cy="640259"/>
            </a:xfrm>
          </p:grpSpPr>
          <p:sp>
            <p:nvSpPr>
              <p:cNvPr id="17" name="矩形 16"/>
              <p:cNvSpPr/>
              <p:nvPr/>
            </p:nvSpPr>
            <p:spPr>
              <a:xfrm>
                <a:off x="2808089" y="177087"/>
                <a:ext cx="2461021" cy="640259"/>
              </a:xfrm>
              <a:prstGeom prst="rect">
                <a:avLst/>
              </a:prstGeom>
              <a:solidFill>
                <a:schemeClr val="bg1">
                  <a:alpha val="62000"/>
                </a:schemeClr>
              </a:solidFill>
              <a:ln w="50800">
                <a:solidFill>
                  <a:schemeClr val="accent4"/>
                </a:solidFill>
              </a:ln>
              <a:effectLst/>
            </p:spPr>
            <p:style>
              <a:lnRef idx="2">
                <a:scrgbClr r="0" g="0" b="0"/>
              </a:lnRef>
              <a:fillRef idx="1">
                <a:scrgbClr r="0" g="0" b="0"/>
              </a:fillRef>
              <a:effectRef idx="0">
                <a:scrgbClr r="0" g="0" b="0"/>
              </a:effectRef>
              <a:fontRef idx="minor">
                <a:schemeClr val="lt1"/>
              </a:fontRef>
            </p:style>
          </p:sp>
          <p:sp>
            <p:nvSpPr>
              <p:cNvPr id="18" name="矩形 17"/>
              <p:cNvSpPr/>
              <p:nvPr/>
            </p:nvSpPr>
            <p:spPr>
              <a:xfrm>
                <a:off x="2808089" y="177087"/>
                <a:ext cx="2461021" cy="6402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zh-TW" altLang="en-US"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grpSp>
        <p:grpSp>
          <p:nvGrpSpPr>
            <p:cNvPr id="8" name="群組 7"/>
            <p:cNvGrpSpPr/>
            <p:nvPr/>
          </p:nvGrpSpPr>
          <p:grpSpPr>
            <a:xfrm>
              <a:off x="3858623" y="3089311"/>
              <a:ext cx="2461021" cy="1844640"/>
              <a:chOff x="2808089" y="645272"/>
              <a:chExt cx="2461021" cy="1844640"/>
            </a:xfrm>
          </p:grpSpPr>
          <p:sp>
            <p:nvSpPr>
              <p:cNvPr id="15" name="矩形 14"/>
              <p:cNvSpPr/>
              <p:nvPr/>
            </p:nvSpPr>
            <p:spPr>
              <a:xfrm>
                <a:off x="2808089" y="645272"/>
                <a:ext cx="2461021" cy="1844640"/>
              </a:xfrm>
              <a:prstGeom prst="rect">
                <a:avLst/>
              </a:prstGeom>
              <a:solidFill>
                <a:schemeClr val="bg1">
                  <a:alpha val="62000"/>
                </a:schemeClr>
              </a:solidFill>
              <a:ln w="50800">
                <a:solidFill>
                  <a:schemeClr val="accent4"/>
                </a:solidFill>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6" name="矩形 15"/>
              <p:cNvSpPr/>
              <p:nvPr/>
            </p:nvSpPr>
            <p:spPr>
              <a:xfrm>
                <a:off x="2808089" y="645272"/>
                <a:ext cx="2461021" cy="184464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3350" tIns="133350" rIns="177800" bIns="200025" numCol="1" spcCol="1270" anchor="t" anchorCtr="0">
                <a:noAutofit/>
              </a:bodyPr>
              <a:lstStyle/>
              <a:p>
                <a:pPr marL="228600" marR="0" lvl="1" indent="-228600" algn="l" defTabSz="1111250" rtl="0" eaLnBrk="1" fontAlgn="auto" latinLnBrk="0" hangingPunct="1">
                  <a:lnSpc>
                    <a:spcPct val="90000"/>
                  </a:lnSpc>
                  <a:spcBef>
                    <a:spcPct val="0"/>
                  </a:spcBef>
                  <a:spcAft>
                    <a:spcPct val="15000"/>
                  </a:spcAft>
                  <a:buClrTx/>
                  <a:buSzTx/>
                  <a:buFontTx/>
                  <a:buChar char="•"/>
                  <a:tabLst/>
                  <a:defRPr/>
                </a:pPr>
                <a:r>
                  <a:rPr kumimoji="0" lang="zh-TW" altLang="en-US" sz="2500" b="0" i="0" u="none" strike="noStrike" kern="1200" cap="none" spc="0" normalizeH="0" baseline="0" noProof="0" dirty="0" smtClean="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涵養美感創新與生活實踐</a:t>
                </a:r>
                <a:endParaRPr kumimoji="0" lang="zh-TW" altLang="en-US" sz="25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endParaRPr>
              </a:p>
            </p:txBody>
          </p:sp>
        </p:grpSp>
        <p:grpSp>
          <p:nvGrpSpPr>
            <p:cNvPr id="9" name="群組 8"/>
            <p:cNvGrpSpPr/>
            <p:nvPr/>
          </p:nvGrpSpPr>
          <p:grpSpPr>
            <a:xfrm>
              <a:off x="6664188" y="2621126"/>
              <a:ext cx="2461021" cy="640259"/>
              <a:chOff x="5613654" y="177087"/>
              <a:chExt cx="2461021" cy="640259"/>
            </a:xfrm>
          </p:grpSpPr>
          <p:sp>
            <p:nvSpPr>
              <p:cNvPr id="13" name="矩形 12"/>
              <p:cNvSpPr/>
              <p:nvPr/>
            </p:nvSpPr>
            <p:spPr>
              <a:xfrm>
                <a:off x="5613654" y="177087"/>
                <a:ext cx="2461021" cy="640259"/>
              </a:xfrm>
              <a:prstGeom prst="rect">
                <a:avLst/>
              </a:prstGeom>
              <a:solidFill>
                <a:schemeClr val="bg1"/>
              </a:solidFill>
              <a:ln w="50800">
                <a:solidFill>
                  <a:schemeClr val="accent4"/>
                </a:solidFill>
              </a:ln>
              <a:effectLst/>
            </p:spPr>
            <p:style>
              <a:lnRef idx="2">
                <a:scrgbClr r="0" g="0" b="0"/>
              </a:lnRef>
              <a:fillRef idx="1">
                <a:schemeClr val="accent5">
                  <a:hueOff val="-6758543"/>
                  <a:satOff val="-17419"/>
                  <a:lumOff val="-11765"/>
                  <a:alphaOff val="0"/>
                </a:schemeClr>
              </a:fillRef>
              <a:effectRef idx="0">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矩形 13"/>
              <p:cNvSpPr/>
              <p:nvPr/>
            </p:nvSpPr>
            <p:spPr>
              <a:xfrm>
                <a:off x="5613654" y="177087"/>
                <a:ext cx="2461021" cy="6402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zh-TW" altLang="en-US" sz="2400" b="0" i="0" u="none" strike="noStrike" kern="1200" cap="none" spc="0" normalizeH="0" baseline="0" noProof="0">
                  <a:ln>
                    <a:noFill/>
                  </a:ln>
                  <a:solidFill>
                    <a:prstClr val="white"/>
                  </a:solidFill>
                  <a:effectLst/>
                  <a:uLnTx/>
                  <a:uFillTx/>
                  <a:latin typeface="Microsoft JhengHei" charset="-120"/>
                  <a:ea typeface="Microsoft JhengHei" charset="-120"/>
                  <a:cs typeface="Microsoft JhengHei" charset="-120"/>
                </a:endParaRPr>
              </a:p>
            </p:txBody>
          </p:sp>
        </p:grpSp>
        <p:grpSp>
          <p:nvGrpSpPr>
            <p:cNvPr id="10" name="群組 9"/>
            <p:cNvGrpSpPr/>
            <p:nvPr/>
          </p:nvGrpSpPr>
          <p:grpSpPr>
            <a:xfrm>
              <a:off x="6664188" y="3089311"/>
              <a:ext cx="2461021" cy="1844640"/>
              <a:chOff x="5613654" y="645272"/>
              <a:chExt cx="2461021" cy="1844640"/>
            </a:xfrm>
          </p:grpSpPr>
          <p:sp>
            <p:nvSpPr>
              <p:cNvPr id="11" name="矩形 10"/>
              <p:cNvSpPr/>
              <p:nvPr/>
            </p:nvSpPr>
            <p:spPr>
              <a:xfrm>
                <a:off x="5613654" y="645272"/>
                <a:ext cx="2461021" cy="1844640"/>
              </a:xfrm>
              <a:prstGeom prst="rect">
                <a:avLst/>
              </a:prstGeom>
              <a:solidFill>
                <a:schemeClr val="bg1"/>
              </a:solidFill>
              <a:ln w="50800">
                <a:solidFill>
                  <a:schemeClr val="accent4"/>
                </a:solidFill>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2" name="矩形 11"/>
              <p:cNvSpPr/>
              <p:nvPr/>
            </p:nvSpPr>
            <p:spPr>
              <a:xfrm>
                <a:off x="5613654" y="645272"/>
                <a:ext cx="2461021" cy="184464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3350" tIns="133350" rIns="177800" bIns="200025" numCol="1" spcCol="1270" anchor="t" anchorCtr="0">
                <a:noAutofit/>
              </a:bodyPr>
              <a:lstStyle/>
              <a:p>
                <a:pPr marL="228600" marR="0" lvl="1" indent="-228600" algn="l" defTabSz="1111250" rtl="0" eaLnBrk="1" fontAlgn="auto" latinLnBrk="0" hangingPunct="1">
                  <a:lnSpc>
                    <a:spcPct val="90000"/>
                  </a:lnSpc>
                  <a:spcBef>
                    <a:spcPct val="0"/>
                  </a:spcBef>
                  <a:spcAft>
                    <a:spcPct val="15000"/>
                  </a:spcAft>
                  <a:buClrTx/>
                  <a:buSzTx/>
                  <a:buFontTx/>
                  <a:buChar char="•"/>
                  <a:tabLst/>
                  <a:defRPr/>
                </a:pPr>
                <a:r>
                  <a:rPr kumimoji="0" lang="zh-TW" altLang="en-US" sz="2500" b="0" i="0" u="none" strike="noStrike" kern="1200" cap="none" spc="0" normalizeH="0" baseline="0" noProof="0" dirty="0" smtClean="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促進文化理解與社會關懷</a:t>
                </a:r>
                <a:endParaRPr kumimoji="0" lang="zh-TW" altLang="en-US" sz="25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endParaRPr>
              </a:p>
            </p:txBody>
          </p:sp>
        </p:grpSp>
      </p:grpSp>
      <p:sp>
        <p:nvSpPr>
          <p:cNvPr id="3" name="標題 2"/>
          <p:cNvSpPr>
            <a:spLocks noGrp="1"/>
          </p:cNvSpPr>
          <p:nvPr>
            <p:ph type="title"/>
          </p:nvPr>
        </p:nvSpPr>
        <p:spPr>
          <a:xfrm>
            <a:off x="1053058" y="629689"/>
            <a:ext cx="7633742" cy="749531"/>
          </a:xfrm>
        </p:spPr>
        <p:txBody>
          <a:bodyPr>
            <a:normAutofit/>
          </a:bodyPr>
          <a:lstStyle/>
          <a:p>
            <a:r>
              <a:rPr lang="zh-TW" altLang="en-US" sz="3600" b="1" dirty="0">
                <a:solidFill>
                  <a:schemeClr val="accent2">
                    <a:lumMod val="75000"/>
                  </a:schemeClr>
                </a:solidFill>
                <a:latin typeface="Microsoft JhengHei" charset="-120"/>
                <a:ea typeface="Microsoft JhengHei" charset="-120"/>
                <a:cs typeface="Microsoft JhengHei" charset="-120"/>
              </a:rPr>
              <a:t>一</a:t>
            </a:r>
            <a:r>
              <a:rPr lang="zh-TW" altLang="en-US" sz="3600" b="1" dirty="0" smtClean="0">
                <a:solidFill>
                  <a:schemeClr val="accent2">
                    <a:lumMod val="75000"/>
                  </a:schemeClr>
                </a:solidFill>
                <a:latin typeface="Microsoft JhengHei" charset="-120"/>
                <a:ea typeface="Microsoft JhengHei" charset="-120"/>
                <a:cs typeface="Microsoft JhengHei" charset="-120"/>
              </a:rPr>
              <a:t>、基本理念</a:t>
            </a:r>
            <a:endParaRPr lang="zh-TW" altLang="en-US" sz="3600" b="1" dirty="0">
              <a:solidFill>
                <a:schemeClr val="accent2">
                  <a:lumMod val="75000"/>
                </a:schemeClr>
              </a:solidFill>
              <a:latin typeface="Microsoft JhengHei" charset="-120"/>
              <a:ea typeface="Microsoft JhengHei" charset="-120"/>
              <a:cs typeface="Microsoft JhengHei" charset="-120"/>
            </a:endParaRPr>
          </a:p>
        </p:txBody>
      </p:sp>
      <p:graphicFrame>
        <p:nvGraphicFramePr>
          <p:cNvPr id="5" name="內容版面配置區 4"/>
          <p:cNvGraphicFramePr>
            <a:graphicFrameLocks noGrp="1"/>
          </p:cNvGraphicFramePr>
          <p:nvPr>
            <p:ph idx="1"/>
            <p:extLst/>
          </p:nvPr>
        </p:nvGraphicFramePr>
        <p:xfrm>
          <a:off x="762000" y="2163781"/>
          <a:ext cx="8077200" cy="266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 name="圖片 22"/>
          <p:cNvPicPr>
            <a:picLocks noChangeAspect="1"/>
          </p:cNvPicPr>
          <p:nvPr/>
        </p:nvPicPr>
        <p:blipFill rotWithShape="1">
          <a:blip r:embed="rId8">
            <a:extLst>
              <a:ext uri="{28A0092B-C50C-407E-A947-70E740481C1C}">
                <a14:useLocalDpi xmlns:a14="http://schemas.microsoft.com/office/drawing/2010/main" val="0"/>
              </a:ext>
            </a:extLst>
          </a:blip>
          <a:srcRect t="50336"/>
          <a:stretch/>
        </p:blipFill>
        <p:spPr>
          <a:xfrm>
            <a:off x="5511438" y="425532"/>
            <a:ext cx="2331346" cy="1157844"/>
          </a:xfrm>
          <a:prstGeom prst="rect">
            <a:avLst/>
          </a:prstGeom>
        </p:spPr>
      </p:pic>
    </p:spTree>
    <p:extLst>
      <p:ext uri="{BB962C8B-B14F-4D97-AF65-F5344CB8AC3E}">
        <p14:creationId xmlns:p14="http://schemas.microsoft.com/office/powerpoint/2010/main" val="16215857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4419" y="710856"/>
            <a:ext cx="7688179" cy="10618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7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本領域課程總目標在培養學生具備</a:t>
            </a:r>
            <a:endParaRPr kumimoji="0" lang="en-US" altLang="zh-TW" sz="27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a:t>
            </a:r>
            <a:r>
              <a:rPr kumimoji="0" lang="zh-TW" altLang="en-US" sz="3600" b="1" i="0" u="none" strike="noStrike" kern="1200" cap="none" spc="0" normalizeH="0" baseline="0" noProof="0" dirty="0">
                <a:ln>
                  <a:noFill/>
                </a:ln>
                <a:solidFill>
                  <a:srgbClr val="0070C0"/>
                </a:solidFill>
                <a:effectLst/>
                <a:uLnTx/>
                <a:uFillTx/>
                <a:latin typeface="Microsoft JhengHei" charset="-120"/>
                <a:ea typeface="Microsoft JhengHei" charset="-120"/>
                <a:cs typeface="Microsoft JhengHei" charset="-120"/>
              </a:rPr>
              <a:t>價</a:t>
            </a:r>
            <a:r>
              <a:rPr kumimoji="0" lang="zh-TW" altLang="en-US" sz="27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值探索</a:t>
            </a:r>
            <a:r>
              <a:rPr kumimoji="0" lang="zh-TW" altLang="en-US" sz="36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a:t>
            </a:r>
            <a:r>
              <a:rPr kumimoji="0" lang="zh-TW" altLang="en-US" sz="3600" b="1" i="0" u="none" strike="noStrike" kern="1200" cap="none" spc="0" normalizeH="0" baseline="0" noProof="0" dirty="0">
                <a:ln>
                  <a:noFill/>
                </a:ln>
                <a:solidFill>
                  <a:srgbClr val="00B050"/>
                </a:solidFill>
                <a:effectLst/>
                <a:uLnTx/>
                <a:uFillTx/>
                <a:latin typeface="Microsoft JhengHei" charset="-120"/>
                <a:ea typeface="Microsoft JhengHei" charset="-120"/>
                <a:cs typeface="Microsoft JhengHei" charset="-120"/>
              </a:rPr>
              <a:t>經</a:t>
            </a:r>
            <a:r>
              <a:rPr kumimoji="0" lang="zh-TW" altLang="en-US" sz="27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驗統整</a:t>
            </a:r>
            <a:r>
              <a:rPr kumimoji="0" lang="zh-TW" altLang="en-US" sz="27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與</a:t>
            </a:r>
            <a:r>
              <a:rPr kumimoji="0" lang="zh-TW" altLang="en-US" sz="3600" b="1" i="0" u="none" strike="noStrike" kern="1200" cap="none" spc="0" normalizeH="0" baseline="0" noProof="0" dirty="0">
                <a:ln>
                  <a:noFill/>
                </a:ln>
                <a:solidFill>
                  <a:srgbClr val="FF0000"/>
                </a:solidFill>
                <a:effectLst/>
                <a:uLnTx/>
                <a:uFillTx/>
                <a:latin typeface="Microsoft JhengHei" charset="-120"/>
                <a:ea typeface="Microsoft JhengHei" charset="-120"/>
                <a:cs typeface="Microsoft JhengHei" charset="-120"/>
              </a:rPr>
              <a:t>實</a:t>
            </a:r>
            <a:r>
              <a:rPr kumimoji="0" lang="zh-TW" altLang="en-US" sz="27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踐創新</a:t>
            </a:r>
            <a:r>
              <a:rPr kumimoji="0" lang="zh-TW" altLang="en-US" sz="27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」的能力。</a:t>
            </a:r>
          </a:p>
        </p:txBody>
      </p:sp>
      <p:grpSp>
        <p:nvGrpSpPr>
          <p:cNvPr id="32" name="群組 31"/>
          <p:cNvGrpSpPr/>
          <p:nvPr/>
        </p:nvGrpSpPr>
        <p:grpSpPr>
          <a:xfrm>
            <a:off x="383763" y="1693856"/>
            <a:ext cx="8436871" cy="4795560"/>
            <a:chOff x="653022" y="2388502"/>
            <a:chExt cx="8436871" cy="4715035"/>
          </a:xfrm>
          <a:effectLst>
            <a:outerShdw blurRad="50800" dist="50800" dir="3720000" algn="ctr" rotWithShape="0">
              <a:schemeClr val="bg1">
                <a:lumMod val="50000"/>
                <a:alpha val="77000"/>
              </a:schemeClr>
            </a:outerShdw>
          </a:effectLst>
        </p:grpSpPr>
        <p:sp>
          <p:nvSpPr>
            <p:cNvPr id="8" name="圓角矩形 7"/>
            <p:cNvSpPr/>
            <p:nvPr/>
          </p:nvSpPr>
          <p:spPr>
            <a:xfrm>
              <a:off x="653022" y="2388502"/>
              <a:ext cx="8436871" cy="4715035"/>
            </a:xfrm>
            <a:prstGeom prst="roundRect">
              <a:avLst>
                <a:gd name="adj" fmla="val 7007"/>
              </a:avLst>
            </a:prstGeom>
            <a:solidFill>
              <a:schemeClr val="accent4"/>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26" name="群組 25"/>
            <p:cNvGrpSpPr/>
            <p:nvPr/>
          </p:nvGrpSpPr>
          <p:grpSpPr>
            <a:xfrm>
              <a:off x="799404" y="2485903"/>
              <a:ext cx="2587482" cy="1713564"/>
              <a:chOff x="799404" y="2485903"/>
              <a:chExt cx="2587482" cy="1713564"/>
            </a:xfrm>
          </p:grpSpPr>
          <p:sp>
            <p:nvSpPr>
              <p:cNvPr id="2" name="圓角矩形 1"/>
              <p:cNvSpPr/>
              <p:nvPr/>
            </p:nvSpPr>
            <p:spPr>
              <a:xfrm>
                <a:off x="799404" y="2485903"/>
                <a:ext cx="2587482" cy="1713564"/>
              </a:xfrm>
              <a:prstGeom prst="roundRect">
                <a:avLst/>
              </a:prstGeom>
              <a:solidFill>
                <a:srgbClr val="EF2497"/>
              </a:solidFill>
              <a:ln w="50800">
                <a:solidFill>
                  <a:schemeClr val="bg1"/>
                </a:solidFill>
              </a:ln>
              <a:effectLst>
                <a:outerShdw blurRad="50800" dist="76200" dir="2700000" algn="tl" rotWithShape="0">
                  <a:schemeClr val="accent4">
                    <a:lumMod val="75000"/>
                    <a:alpha val="4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矩形 6"/>
              <p:cNvSpPr/>
              <p:nvPr/>
            </p:nvSpPr>
            <p:spPr>
              <a:xfrm>
                <a:off x="1155284" y="2600270"/>
                <a:ext cx="1875721"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1.</a:t>
                </a:r>
                <a:r>
                  <a:rPr kumimoji="0" lang="zh-TW" altLang="en-US" sz="2400" b="1"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促進</a:t>
                </a:r>
                <a:r>
                  <a:rPr kumimoji="0" lang="zh-TW" altLang="en-US" sz="24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自我與生涯發展</a:t>
                </a:r>
              </a:p>
            </p:txBody>
          </p:sp>
        </p:grpSp>
        <p:grpSp>
          <p:nvGrpSpPr>
            <p:cNvPr id="25" name="群組 24"/>
            <p:cNvGrpSpPr/>
            <p:nvPr/>
          </p:nvGrpSpPr>
          <p:grpSpPr>
            <a:xfrm>
              <a:off x="3488129" y="2501193"/>
              <a:ext cx="2741258" cy="1698274"/>
              <a:chOff x="3488129" y="2501193"/>
              <a:chExt cx="2741258" cy="1698274"/>
            </a:xfrm>
          </p:grpSpPr>
          <p:sp>
            <p:nvSpPr>
              <p:cNvPr id="11" name="圓角矩形 10"/>
              <p:cNvSpPr/>
              <p:nvPr/>
            </p:nvSpPr>
            <p:spPr>
              <a:xfrm>
                <a:off x="3488129" y="2501193"/>
                <a:ext cx="2741258" cy="1698274"/>
              </a:xfrm>
              <a:prstGeom prst="roundRect">
                <a:avLst/>
              </a:prstGeom>
              <a:solidFill>
                <a:srgbClr val="EF2497"/>
              </a:solidFill>
              <a:ln w="50800">
                <a:solidFill>
                  <a:schemeClr val="bg1"/>
                </a:solidFill>
              </a:ln>
              <a:effectLst>
                <a:outerShdw blurRad="50800" dist="76200" dir="2700000" algn="tl" rotWithShape="0">
                  <a:schemeClr val="accent4">
                    <a:lumMod val="75000"/>
                    <a:alpha val="4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9"/>
              <p:cNvSpPr/>
              <p:nvPr/>
            </p:nvSpPr>
            <p:spPr>
              <a:xfrm>
                <a:off x="3801793" y="2572833"/>
                <a:ext cx="1998207"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2.</a:t>
                </a:r>
                <a:r>
                  <a:rPr kumimoji="0" lang="zh-TW" altLang="en-US" sz="2400" b="1"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實踐</a:t>
                </a:r>
                <a:r>
                  <a:rPr kumimoji="0" lang="zh-TW" altLang="en-US" sz="24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生活</a:t>
                </a:r>
                <a:endParaRPr kumimoji="0" lang="en-US" altLang="zh-TW" sz="24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經營與創新</a:t>
                </a:r>
              </a:p>
            </p:txBody>
          </p:sp>
        </p:grpSp>
        <p:grpSp>
          <p:nvGrpSpPr>
            <p:cNvPr id="24" name="群組 23"/>
            <p:cNvGrpSpPr/>
            <p:nvPr/>
          </p:nvGrpSpPr>
          <p:grpSpPr>
            <a:xfrm>
              <a:off x="6330631" y="2514217"/>
              <a:ext cx="2630133" cy="1685249"/>
              <a:chOff x="6330631" y="2514217"/>
              <a:chExt cx="2630133" cy="1685249"/>
            </a:xfrm>
          </p:grpSpPr>
          <p:sp>
            <p:nvSpPr>
              <p:cNvPr id="14" name="圓角矩形 13"/>
              <p:cNvSpPr/>
              <p:nvPr/>
            </p:nvSpPr>
            <p:spPr>
              <a:xfrm>
                <a:off x="6330631" y="2514217"/>
                <a:ext cx="2630133" cy="1685249"/>
              </a:xfrm>
              <a:prstGeom prst="roundRect">
                <a:avLst/>
              </a:prstGeom>
              <a:solidFill>
                <a:srgbClr val="EF2497"/>
              </a:solidFill>
              <a:ln w="50800">
                <a:solidFill>
                  <a:schemeClr val="bg1"/>
                </a:solidFill>
              </a:ln>
              <a:effectLst>
                <a:outerShdw blurRad="50800" dist="76200" dir="2700000" algn="tl" rotWithShape="0">
                  <a:schemeClr val="accent4">
                    <a:lumMod val="75000"/>
                    <a:alpha val="4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矩形 14"/>
              <p:cNvSpPr/>
              <p:nvPr/>
            </p:nvSpPr>
            <p:spPr>
              <a:xfrm>
                <a:off x="6702733" y="2591012"/>
                <a:ext cx="1913813"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3.</a:t>
                </a:r>
                <a:r>
                  <a:rPr kumimoji="0" lang="zh-TW" altLang="en-US" sz="2400" b="1"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落實</a:t>
                </a:r>
                <a:r>
                  <a:rPr kumimoji="0" lang="zh-TW" altLang="en-US" sz="24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社會與環境關懷</a:t>
                </a:r>
              </a:p>
            </p:txBody>
          </p:sp>
        </p:grpSp>
        <p:sp>
          <p:nvSpPr>
            <p:cNvPr id="19" name="圓角矩形 18"/>
            <p:cNvSpPr/>
            <p:nvPr/>
          </p:nvSpPr>
          <p:spPr>
            <a:xfrm>
              <a:off x="799404" y="3453084"/>
              <a:ext cx="2587482" cy="3538276"/>
            </a:xfrm>
            <a:prstGeom prst="roundRect">
              <a:avLst>
                <a:gd name="adj" fmla="val 8381"/>
              </a:avLst>
            </a:prstGeom>
            <a:solidFill>
              <a:schemeClr val="bg1"/>
            </a:solidFill>
            <a:ln w="38100">
              <a:solidFill>
                <a:schemeClr val="bg1"/>
              </a:solidFill>
            </a:ln>
            <a:effectLst>
              <a:outerShdw blurRad="50800" dist="76200" dir="2700000" algn="tl" rotWithShape="0">
                <a:schemeClr val="accent4">
                  <a:lumMod val="75000"/>
                  <a:alpha val="4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發展自我潛能與自我價值，</a:t>
              </a:r>
              <a:r>
                <a:rPr kumimoji="1" lang="zh-TW" altLang="en-US" sz="2000" b="0"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探索自我</a:t>
              </a:r>
              <a:r>
                <a:rPr kumimoji="1"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觀、人性觀與生命意義，增進</a:t>
              </a:r>
              <a:r>
                <a:rPr kumimoji="1" lang="zh-TW" altLang="en-US" sz="2000" b="0"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自主學習</a:t>
              </a:r>
              <a:r>
                <a:rPr kumimoji="1"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與強化自我</a:t>
              </a:r>
              <a:r>
                <a:rPr kumimoji="1" lang="zh-TW" altLang="en-US" sz="2000" b="0"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管理</a:t>
              </a:r>
              <a:r>
                <a:rPr kumimoji="1"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，規劃個人</a:t>
              </a:r>
              <a:r>
                <a:rPr kumimoji="1" lang="zh-TW" altLang="en-US" sz="2000" b="0"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生涯</a:t>
              </a:r>
              <a:r>
                <a:rPr kumimoji="1"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與促進適性</a:t>
              </a:r>
              <a:r>
                <a:rPr kumimoji="1" lang="zh-TW" altLang="en-US" sz="2000" b="0"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發展</a:t>
              </a:r>
              <a:r>
                <a:rPr kumimoji="1"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，進而</a:t>
              </a:r>
              <a:r>
                <a:rPr kumimoji="1" lang="zh-TW" altLang="en-US" sz="2000" b="0"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尊重</a:t>
              </a:r>
              <a:r>
                <a:rPr kumimoji="1"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並</a:t>
              </a:r>
              <a:r>
                <a:rPr kumimoji="1" lang="zh-TW" altLang="en-US" sz="2000" b="0"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珍惜生命</a:t>
              </a:r>
              <a:r>
                <a:rPr kumimoji="1"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，追求幸福人生</a:t>
              </a:r>
              <a:r>
                <a:rPr kumimoji="1" lang="zh-TW" altLang="en-US" sz="20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a:t>
              </a:r>
            </a:p>
          </p:txBody>
        </p:sp>
        <p:sp>
          <p:nvSpPr>
            <p:cNvPr id="20" name="圓角矩形 19"/>
            <p:cNvSpPr/>
            <p:nvPr/>
          </p:nvSpPr>
          <p:spPr>
            <a:xfrm>
              <a:off x="3488129" y="3422009"/>
              <a:ext cx="2741258" cy="3570568"/>
            </a:xfrm>
            <a:prstGeom prst="roundRect">
              <a:avLst>
                <a:gd name="adj" fmla="val 7401"/>
              </a:avLst>
            </a:prstGeom>
            <a:solidFill>
              <a:schemeClr val="bg1"/>
            </a:solidFill>
            <a:ln w="38100">
              <a:solidFill>
                <a:schemeClr val="bg1"/>
              </a:solidFill>
            </a:ln>
            <a:effectLst>
              <a:outerShdw blurRad="50800" dist="76200" dir="2700000" algn="tl" rotWithShape="0">
                <a:schemeClr val="accent4">
                  <a:lumMod val="75000"/>
                  <a:alpha val="4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發展友善的互動知能與態度，建立良好的</a:t>
              </a:r>
              <a:r>
                <a:rPr kumimoji="1" lang="zh-TW" altLang="en-US" sz="2000" b="0"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人際</a:t>
              </a:r>
              <a:r>
                <a:rPr kumimoji="1"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關係，與健康的情感表達和</a:t>
              </a:r>
              <a:r>
                <a:rPr kumimoji="1" lang="zh-TW" altLang="en-US" sz="2000" b="0"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互動</a:t>
              </a:r>
              <a:r>
                <a:rPr kumimoji="1"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，培養團體合作與服務領導的素養，開發及管理各項資源，發揮未來想像，</a:t>
              </a:r>
              <a:r>
                <a:rPr kumimoji="1" lang="zh-TW" altLang="en-US" sz="2000" b="0"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經營與創新生活</a:t>
              </a:r>
              <a:r>
                <a:rPr kumimoji="1"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，並能省思生活美學議題，提升生活品質，展現</a:t>
              </a:r>
              <a:r>
                <a:rPr kumimoji="1" lang="zh-TW" altLang="en-US" sz="2000" b="0"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生活美感</a:t>
              </a:r>
              <a:r>
                <a:rPr kumimoji="1"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a:t>
              </a:r>
              <a:r>
                <a:rPr kumimoji="1" lang="zh-TW" altLang="en-US" sz="200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a:t>
              </a:r>
              <a:endParaRPr kumimoji="1" lang="zh-TW" altLang="en-US" sz="20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sp>
          <p:nvSpPr>
            <p:cNvPr id="21" name="圓角矩形 20"/>
            <p:cNvSpPr/>
            <p:nvPr/>
          </p:nvSpPr>
          <p:spPr>
            <a:xfrm>
              <a:off x="6330631" y="3453086"/>
              <a:ext cx="2630134" cy="3538274"/>
            </a:xfrm>
            <a:prstGeom prst="roundRect">
              <a:avLst>
                <a:gd name="adj" fmla="val 7911"/>
              </a:avLst>
            </a:prstGeom>
            <a:solidFill>
              <a:schemeClr val="bg1"/>
            </a:solidFill>
            <a:ln w="38100">
              <a:solidFill>
                <a:schemeClr val="bg1"/>
              </a:solidFill>
            </a:ln>
            <a:effectLst>
              <a:outerShdw blurRad="50800" dist="76200" dir="2700000" algn="tl" rotWithShape="0">
                <a:schemeClr val="accent4">
                  <a:lumMod val="75000"/>
                  <a:alpha val="4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辨識社會</a:t>
              </a:r>
              <a:r>
                <a:rPr kumimoji="1"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與環境中的各種挑戰與</a:t>
              </a:r>
              <a:r>
                <a:rPr kumimoji="1" lang="zh-TW" altLang="en-US" sz="2000" b="0"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危機</a:t>
              </a:r>
              <a:r>
                <a:rPr kumimoji="1"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，發展思辨能力與適切的處理策略，</a:t>
              </a:r>
              <a:r>
                <a:rPr kumimoji="1" lang="zh-TW" altLang="en-US" sz="2000" b="0"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尊重</a:t>
              </a:r>
              <a:r>
                <a:rPr kumimoji="1"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多元</a:t>
              </a:r>
              <a:r>
                <a:rPr kumimoji="1" lang="zh-TW" altLang="en-US" sz="2000" b="0"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文化</a:t>
              </a:r>
              <a:r>
                <a:rPr kumimoji="1"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，積極</a:t>
              </a:r>
              <a:r>
                <a:rPr kumimoji="1" lang="zh-TW" altLang="en-US" sz="2000" b="0"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關懷</a:t>
              </a:r>
              <a:r>
                <a:rPr kumimoji="1"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人群與生態，養成公民意識及社會責任感，並能參與戶外活動，與大自然和諧相處，以促進</a:t>
              </a:r>
              <a:r>
                <a:rPr kumimoji="1" lang="zh-TW" altLang="en-US" sz="2000" b="0"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環境永續</a:t>
              </a:r>
              <a:r>
                <a:rPr kumimoji="1"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發展。</a:t>
              </a:r>
              <a:endParaRPr kumimoji="1" lang="zh-TW" altLang="en-US" sz="20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grpSp>
      <p:sp>
        <p:nvSpPr>
          <p:cNvPr id="18" name="標題 2"/>
          <p:cNvSpPr>
            <a:spLocks noGrp="1"/>
          </p:cNvSpPr>
          <p:nvPr>
            <p:ph type="title"/>
          </p:nvPr>
        </p:nvSpPr>
        <p:spPr>
          <a:xfrm>
            <a:off x="1053058" y="109411"/>
            <a:ext cx="7633742" cy="749531"/>
          </a:xfrm>
        </p:spPr>
        <p:txBody>
          <a:bodyPr>
            <a:normAutofit/>
          </a:bodyPr>
          <a:lstStyle/>
          <a:p>
            <a:r>
              <a:rPr lang="zh-TW" altLang="en-US" sz="3600" b="1" dirty="0">
                <a:solidFill>
                  <a:schemeClr val="accent2">
                    <a:lumMod val="75000"/>
                  </a:schemeClr>
                </a:solidFill>
                <a:latin typeface="Microsoft JhengHei" charset="-120"/>
                <a:ea typeface="Microsoft JhengHei" charset="-120"/>
                <a:cs typeface="Microsoft JhengHei" charset="-120"/>
              </a:rPr>
              <a:t>二</a:t>
            </a:r>
            <a:r>
              <a:rPr lang="zh-TW" altLang="en-US" sz="3600" b="1" dirty="0" smtClean="0">
                <a:solidFill>
                  <a:schemeClr val="accent2">
                    <a:lumMod val="75000"/>
                  </a:schemeClr>
                </a:solidFill>
                <a:latin typeface="Microsoft JhengHei" charset="-120"/>
                <a:ea typeface="Microsoft JhengHei" charset="-120"/>
                <a:cs typeface="Microsoft JhengHei" charset="-120"/>
              </a:rPr>
              <a:t>、</a:t>
            </a:r>
            <a:r>
              <a:rPr lang="zh-TW" altLang="en-US" sz="3600" b="1" dirty="0">
                <a:solidFill>
                  <a:schemeClr val="accent2">
                    <a:lumMod val="75000"/>
                  </a:schemeClr>
                </a:solidFill>
                <a:latin typeface="Microsoft JhengHei" charset="-120"/>
                <a:ea typeface="Microsoft JhengHei" charset="-120"/>
                <a:cs typeface="Microsoft JhengHei" charset="-120"/>
              </a:rPr>
              <a:t>課程目標</a:t>
            </a:r>
          </a:p>
        </p:txBody>
      </p:sp>
    </p:spTree>
    <p:extLst>
      <p:ext uri="{BB962C8B-B14F-4D97-AF65-F5344CB8AC3E}">
        <p14:creationId xmlns:p14="http://schemas.microsoft.com/office/powerpoint/2010/main" val="182191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標題 1"/>
          <p:cNvSpPr txBox="1">
            <a:spLocks/>
          </p:cNvSpPr>
          <p:nvPr/>
        </p:nvSpPr>
        <p:spPr>
          <a:xfrm>
            <a:off x="921688" y="664421"/>
            <a:ext cx="5538666" cy="496066"/>
          </a:xfrm>
          <a:prstGeom prst="rect">
            <a:avLst/>
          </a:prstGeom>
        </p:spPr>
        <p:txBody>
          <a:bodyPr>
            <a:no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lang="zh-TW" altLang="en-US" sz="3600" b="1" dirty="0">
                <a:solidFill>
                  <a:srgbClr val="ED7D31">
                    <a:lumMod val="75000"/>
                  </a:srgbClr>
                </a:solidFill>
                <a:latin typeface="Microsoft JhengHei" charset="-120"/>
                <a:ea typeface="Microsoft JhengHei" charset="-120"/>
                <a:cs typeface="Microsoft JhengHei" charset="-120"/>
              </a:rPr>
              <a:t>三</a:t>
            </a:r>
            <a:r>
              <a:rPr kumimoji="0" lang="zh-TW" altLang="en-US" sz="3600" b="1" i="0" u="none" strike="noStrike" kern="1200" cap="none" spc="0" normalizeH="0" baseline="0" noProof="0" dirty="0" smtClean="0">
                <a:ln>
                  <a:noFill/>
                </a:ln>
                <a:solidFill>
                  <a:srgbClr val="ED7D31">
                    <a:lumMod val="75000"/>
                  </a:srgbClr>
                </a:solidFill>
                <a:effectLst/>
                <a:uLnTx/>
                <a:uFillTx/>
                <a:latin typeface="Microsoft JhengHei" charset="-120"/>
                <a:ea typeface="Microsoft JhengHei" charset="-120"/>
                <a:cs typeface="Microsoft JhengHei" charset="-120"/>
              </a:rPr>
              <a:t>、</a:t>
            </a:r>
            <a:r>
              <a:rPr kumimoji="0" lang="zh-TW" altLang="en-US" sz="36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rPr>
              <a:t>時間分配與科目組合</a:t>
            </a:r>
          </a:p>
        </p:txBody>
      </p:sp>
      <p:graphicFrame>
        <p:nvGraphicFramePr>
          <p:cNvPr id="2" name="表格 1"/>
          <p:cNvGraphicFramePr>
            <a:graphicFrameLocks noGrp="1"/>
          </p:cNvGraphicFramePr>
          <p:nvPr>
            <p:extLst>
              <p:ext uri="{D42A27DB-BD31-4B8C-83A1-F6EECF244321}">
                <p14:modId xmlns:p14="http://schemas.microsoft.com/office/powerpoint/2010/main" val="8543433"/>
              </p:ext>
            </p:extLst>
          </p:nvPr>
        </p:nvGraphicFramePr>
        <p:xfrm>
          <a:off x="921687" y="1524001"/>
          <a:ext cx="7735930" cy="4648929"/>
        </p:xfrm>
        <a:graphic>
          <a:graphicData uri="http://schemas.openxmlformats.org/drawingml/2006/table">
            <a:tbl>
              <a:tblPr firstRow="1" bandRow="1">
                <a:tableStyleId>{5C22544A-7EE6-4342-B048-85BDC9FD1C3A}</a:tableStyleId>
              </a:tblPr>
              <a:tblGrid>
                <a:gridCol w="3066236">
                  <a:extLst>
                    <a:ext uri="{9D8B030D-6E8A-4147-A177-3AD203B41FA5}">
                      <a16:colId xmlns="" xmlns:a16="http://schemas.microsoft.com/office/drawing/2014/main" val="3123278575"/>
                    </a:ext>
                  </a:extLst>
                </a:gridCol>
                <a:gridCol w="2490698">
                  <a:extLst>
                    <a:ext uri="{9D8B030D-6E8A-4147-A177-3AD203B41FA5}">
                      <a16:colId xmlns="" xmlns:a16="http://schemas.microsoft.com/office/drawing/2014/main" val="2564372968"/>
                    </a:ext>
                  </a:extLst>
                </a:gridCol>
                <a:gridCol w="2178996">
                  <a:extLst>
                    <a:ext uri="{9D8B030D-6E8A-4147-A177-3AD203B41FA5}">
                      <a16:colId xmlns="" xmlns:a16="http://schemas.microsoft.com/office/drawing/2014/main" val="1613363083"/>
                    </a:ext>
                  </a:extLst>
                </a:gridCol>
              </a:tblGrid>
              <a:tr h="552449">
                <a:tc>
                  <a:txBody>
                    <a:bodyPr/>
                    <a:lstStyle/>
                    <a:p>
                      <a:pPr algn="ctr"/>
                      <a:r>
                        <a:rPr lang="zh-TW" altLang="en-US" sz="2400" dirty="0" smtClean="0">
                          <a:latin typeface="Microsoft JhengHei" charset="-120"/>
                          <a:ea typeface="Microsoft JhengHei" charset="-120"/>
                          <a:cs typeface="Microsoft JhengHei" charset="-120"/>
                        </a:rPr>
                        <a:t>教育階段</a:t>
                      </a:r>
                      <a:endParaRPr lang="zh-TW" altLang="en-US" sz="2400" dirty="0">
                        <a:latin typeface="Microsoft JhengHei" charset="-120"/>
                        <a:ea typeface="Microsoft JhengHei" charset="-120"/>
                        <a:cs typeface="Microsoft JhengHei" charset="-120"/>
                      </a:endParaRPr>
                    </a:p>
                  </a:txBody>
                  <a:tcPr marT="34290" marB="34290" anchor="ctr">
                    <a:lnL w="38100" cap="flat" cmpd="sng" algn="ctr">
                      <a:solidFill>
                        <a:schemeClr val="accent2"/>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algn="ctr"/>
                      <a:r>
                        <a:rPr lang="zh-TW" altLang="en-US" sz="2400" dirty="0" smtClean="0">
                          <a:latin typeface="Microsoft JhengHei" charset="-120"/>
                          <a:ea typeface="Microsoft JhengHei" charset="-120"/>
                          <a:cs typeface="Microsoft JhengHei" charset="-120"/>
                        </a:rPr>
                        <a:t>科目組合</a:t>
                      </a:r>
                      <a:endParaRPr lang="zh-TW" altLang="en-US" sz="2400" dirty="0">
                        <a:latin typeface="Microsoft JhengHei" charset="-120"/>
                        <a:ea typeface="Microsoft JhengHei" charset="-120"/>
                        <a:cs typeface="Microsoft JhengHei" charset="-120"/>
                      </a:endParaRPr>
                    </a:p>
                  </a:txBody>
                  <a:tcPr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r>
                        <a:rPr lang="zh-TW" altLang="en-US" sz="2400" dirty="0" smtClean="0">
                          <a:latin typeface="Microsoft JhengHei" charset="-120"/>
                          <a:ea typeface="Microsoft JhengHei" charset="-120"/>
                          <a:cs typeface="Microsoft JhengHei" charset="-120"/>
                        </a:rPr>
                        <a:t>每週節數</a:t>
                      </a:r>
                      <a:r>
                        <a:rPr lang="en-US" altLang="zh-TW" sz="2400" dirty="0" smtClean="0">
                          <a:latin typeface="Microsoft JhengHei" charset="-120"/>
                          <a:ea typeface="Microsoft JhengHei" charset="-120"/>
                          <a:cs typeface="Microsoft JhengHei" charset="-120"/>
                        </a:rPr>
                        <a:t>/</a:t>
                      </a:r>
                      <a:r>
                        <a:rPr lang="zh-TW" altLang="en-US" sz="2400" dirty="0" smtClean="0">
                          <a:latin typeface="Microsoft JhengHei" charset="-120"/>
                          <a:ea typeface="Microsoft JhengHei" charset="-120"/>
                          <a:cs typeface="Microsoft JhengHei" charset="-120"/>
                        </a:rPr>
                        <a:t>學分</a:t>
                      </a:r>
                      <a:endParaRPr lang="zh-TW" altLang="en-US" sz="2400" dirty="0">
                        <a:latin typeface="Microsoft JhengHei" charset="-120"/>
                        <a:ea typeface="Microsoft JhengHei" charset="-120"/>
                        <a:cs typeface="Microsoft JhengHei" charset="-120"/>
                      </a:endParaRPr>
                    </a:p>
                  </a:txBody>
                  <a:tcPr marT="34290" marB="34290" anchor="ctr">
                    <a:lnL w="28575" cap="flat" cmpd="sng" algn="ctr">
                      <a:solidFill>
                        <a:schemeClr val="bg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extLst>
                  <a:ext uri="{0D108BD9-81ED-4DB2-BD59-A6C34878D82A}">
                    <a16:rowId xmlns="" xmlns:a16="http://schemas.microsoft.com/office/drawing/2014/main" val="1271731387"/>
                  </a:ext>
                </a:extLst>
              </a:tr>
              <a:tr h="1047750">
                <a:tc>
                  <a:txBody>
                    <a:bodyPr/>
                    <a:lstStyle/>
                    <a:p>
                      <a:r>
                        <a:rPr lang="zh-TW" altLang="en-US" sz="2400" dirty="0" smtClean="0">
                          <a:latin typeface="Microsoft JhengHei" charset="-120"/>
                          <a:ea typeface="Microsoft JhengHei" charset="-120"/>
                          <a:cs typeface="Microsoft JhengHei" charset="-120"/>
                        </a:rPr>
                        <a:t>國民小學</a:t>
                      </a:r>
                      <a:endParaRPr lang="en-US" altLang="zh-TW" sz="2400" dirty="0" smtClean="0">
                        <a:latin typeface="Microsoft JhengHei" charset="-120"/>
                        <a:ea typeface="Microsoft JhengHei" charset="-120"/>
                        <a:cs typeface="Microsoft JhengHei" charset="-120"/>
                      </a:endParaRPr>
                    </a:p>
                    <a:p>
                      <a:r>
                        <a:rPr lang="zh-TW" altLang="en-US" sz="2400" dirty="0" smtClean="0">
                          <a:latin typeface="Microsoft JhengHei" charset="-120"/>
                          <a:ea typeface="Microsoft JhengHei" charset="-120"/>
                          <a:cs typeface="Microsoft JhengHei" charset="-120"/>
                        </a:rPr>
                        <a:t>第二、三學習階段</a:t>
                      </a:r>
                      <a:endParaRPr lang="zh-TW" altLang="en-US" sz="2400" dirty="0">
                        <a:latin typeface="Microsoft JhengHei" charset="-120"/>
                        <a:ea typeface="Microsoft JhengHei" charset="-120"/>
                        <a:cs typeface="Microsoft JhengHei" charset="-120"/>
                      </a:endParaRPr>
                    </a:p>
                  </a:txBody>
                  <a:tcPr marT="34290" marB="34290" anchor="ctr">
                    <a:lnL w="38100" cap="flat" cmpd="sng" algn="ctr">
                      <a:solidFill>
                        <a:schemeClr val="accent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r>
                        <a:rPr lang="zh-TW" altLang="en-US" sz="2400" dirty="0" smtClean="0">
                          <a:latin typeface="Microsoft JhengHei" charset="-120"/>
                          <a:ea typeface="Microsoft JhengHei" charset="-120"/>
                          <a:cs typeface="Microsoft JhengHei" charset="-120"/>
                        </a:rPr>
                        <a:t>綜合活動領域</a:t>
                      </a:r>
                      <a:endParaRPr lang="zh-TW" altLang="en-US" sz="2400" dirty="0">
                        <a:latin typeface="Microsoft JhengHei" charset="-120"/>
                        <a:ea typeface="Microsoft JhengHei" charset="-120"/>
                        <a:cs typeface="Microsoft JhengHei" charset="-120"/>
                      </a:endParaRPr>
                    </a:p>
                  </a:txBody>
                  <a:tcPr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r>
                        <a:rPr lang="en-US" altLang="zh-TW" sz="2400" dirty="0" smtClean="0">
                          <a:latin typeface="Microsoft JhengHei" charset="-120"/>
                          <a:ea typeface="Microsoft JhengHei" charset="-120"/>
                          <a:cs typeface="Microsoft JhengHei" charset="-120"/>
                        </a:rPr>
                        <a:t>2</a:t>
                      </a:r>
                      <a:r>
                        <a:rPr lang="zh-TW" altLang="en-US" sz="2400" dirty="0" smtClean="0">
                          <a:latin typeface="Microsoft JhengHei" charset="-120"/>
                          <a:ea typeface="Microsoft JhengHei" charset="-120"/>
                          <a:cs typeface="Microsoft JhengHei" charset="-120"/>
                        </a:rPr>
                        <a:t>節</a:t>
                      </a:r>
                      <a:endParaRPr lang="zh-TW" altLang="en-US" sz="2400" dirty="0">
                        <a:latin typeface="Microsoft JhengHei" charset="-120"/>
                        <a:ea typeface="Microsoft JhengHei" charset="-120"/>
                        <a:cs typeface="Microsoft JhengHei" charset="-120"/>
                      </a:endParaRPr>
                    </a:p>
                  </a:txBody>
                  <a:tcPr marT="34290" marB="34290" anchor="ctr">
                    <a:lnL w="28575" cap="flat" cmpd="sng" algn="ctr">
                      <a:solidFill>
                        <a:schemeClr val="bg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532979652"/>
                  </a:ext>
                </a:extLst>
              </a:tr>
              <a:tr h="1431020">
                <a:tc>
                  <a:txBody>
                    <a:bodyPr/>
                    <a:lstStyle/>
                    <a:p>
                      <a:r>
                        <a:rPr lang="zh-TW" altLang="en-US" sz="2400" dirty="0" smtClean="0">
                          <a:latin typeface="Microsoft JhengHei" charset="-120"/>
                          <a:ea typeface="Microsoft JhengHei" charset="-120"/>
                          <a:cs typeface="Microsoft JhengHei" charset="-120"/>
                        </a:rPr>
                        <a:t>國民中學</a:t>
                      </a:r>
                      <a:endParaRPr lang="zh-TW" altLang="en-US" sz="2400" dirty="0">
                        <a:latin typeface="Microsoft JhengHei" charset="-120"/>
                        <a:ea typeface="Microsoft JhengHei" charset="-120"/>
                        <a:cs typeface="Microsoft JhengHei" charset="-120"/>
                      </a:endParaRPr>
                    </a:p>
                  </a:txBody>
                  <a:tcPr marT="34290" marB="34290" anchor="ctr">
                    <a:lnL w="38100" cap="flat" cmpd="sng" algn="ctr">
                      <a:solidFill>
                        <a:schemeClr val="accent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zh-TW" altLang="en-US" sz="2400" dirty="0" smtClean="0">
                          <a:latin typeface="Microsoft JhengHei" charset="-120"/>
                          <a:ea typeface="Microsoft JhengHei" charset="-120"/>
                          <a:cs typeface="Microsoft JhengHei" charset="-120"/>
                        </a:rPr>
                        <a:t>家政</a:t>
                      </a:r>
                      <a:endParaRPr lang="en-US" altLang="zh-TW" sz="2400" dirty="0" smtClean="0">
                        <a:latin typeface="Microsoft JhengHei" charset="-120"/>
                        <a:ea typeface="Microsoft JhengHei" charset="-120"/>
                        <a:cs typeface="Microsoft JhengHei" charset="-120"/>
                      </a:endParaRPr>
                    </a:p>
                    <a:p>
                      <a:r>
                        <a:rPr lang="zh-TW" altLang="en-US" sz="2400" dirty="0" smtClean="0">
                          <a:latin typeface="Microsoft JhengHei" charset="-120"/>
                          <a:ea typeface="Microsoft JhengHei" charset="-120"/>
                          <a:cs typeface="Microsoft JhengHei" charset="-120"/>
                        </a:rPr>
                        <a:t>童軍</a:t>
                      </a:r>
                      <a:endParaRPr lang="en-US" altLang="zh-TW" sz="2400" dirty="0" smtClean="0">
                        <a:latin typeface="Microsoft JhengHei" charset="-120"/>
                        <a:ea typeface="Microsoft JhengHei" charset="-120"/>
                        <a:cs typeface="Microsoft JhengHei" charset="-120"/>
                      </a:endParaRPr>
                    </a:p>
                    <a:p>
                      <a:r>
                        <a:rPr lang="zh-TW" altLang="en-US" sz="2400" dirty="0" smtClean="0">
                          <a:latin typeface="Microsoft JhengHei" charset="-120"/>
                          <a:ea typeface="Microsoft JhengHei" charset="-120"/>
                          <a:cs typeface="Microsoft JhengHei" charset="-120"/>
                        </a:rPr>
                        <a:t>輔導</a:t>
                      </a:r>
                      <a:endParaRPr lang="en-US" altLang="zh-TW" sz="2400" dirty="0" smtClean="0">
                        <a:latin typeface="Microsoft JhengHei" charset="-120"/>
                        <a:ea typeface="Microsoft JhengHei" charset="-120"/>
                        <a:cs typeface="Microsoft JhengHei" charset="-120"/>
                      </a:endParaRPr>
                    </a:p>
                  </a:txBody>
                  <a:tcPr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en-US" altLang="zh-TW" sz="2400" dirty="0" smtClean="0">
                          <a:latin typeface="Microsoft JhengHei" charset="-120"/>
                          <a:ea typeface="Microsoft JhengHei" charset="-120"/>
                          <a:cs typeface="Microsoft JhengHei" charset="-120"/>
                        </a:rPr>
                        <a:t>3</a:t>
                      </a:r>
                      <a:r>
                        <a:rPr lang="zh-TW" altLang="en-US" sz="2400" dirty="0" smtClean="0">
                          <a:latin typeface="Microsoft JhengHei" charset="-120"/>
                          <a:ea typeface="Microsoft JhengHei" charset="-120"/>
                          <a:cs typeface="Microsoft JhengHei" charset="-120"/>
                        </a:rPr>
                        <a:t>節</a:t>
                      </a:r>
                      <a:endParaRPr lang="zh-TW" altLang="en-US" sz="2400" dirty="0">
                        <a:latin typeface="Microsoft JhengHei" charset="-120"/>
                        <a:ea typeface="Microsoft JhengHei" charset="-120"/>
                        <a:cs typeface="Microsoft JhengHei" charset="-120"/>
                      </a:endParaRPr>
                    </a:p>
                  </a:txBody>
                  <a:tcPr marT="34290" marB="34290" anchor="ctr">
                    <a:lnL w="28575" cap="flat" cmpd="sng" algn="ctr">
                      <a:solidFill>
                        <a:schemeClr val="bg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978368359"/>
                  </a:ext>
                </a:extLst>
              </a:tr>
              <a:tr h="1617710">
                <a:tc>
                  <a:txBody>
                    <a:bodyPr/>
                    <a:lstStyle/>
                    <a:p>
                      <a:r>
                        <a:rPr lang="zh-TW" altLang="en-US" sz="2400" dirty="0" smtClean="0">
                          <a:latin typeface="Microsoft JhengHei" charset="-120"/>
                          <a:ea typeface="Microsoft JhengHei" charset="-120"/>
                          <a:cs typeface="Microsoft JhengHei" charset="-120"/>
                        </a:rPr>
                        <a:t>普通高中</a:t>
                      </a:r>
                      <a:endParaRPr lang="zh-TW" altLang="en-US" sz="2400" dirty="0">
                        <a:latin typeface="Microsoft JhengHei" charset="-120"/>
                        <a:ea typeface="Microsoft JhengHei" charset="-120"/>
                        <a:cs typeface="Microsoft JhengHei" charset="-120"/>
                      </a:endParaRPr>
                    </a:p>
                  </a:txBody>
                  <a:tcPr marT="34290" marB="34290" anchor="ctr">
                    <a:lnL w="38100" cap="flat" cmpd="sng" algn="ctr">
                      <a:solidFill>
                        <a:schemeClr val="accent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accent4">
                        <a:lumMod val="40000"/>
                        <a:lumOff val="60000"/>
                      </a:schemeClr>
                    </a:solidFill>
                  </a:tcPr>
                </a:tc>
                <a:tc>
                  <a:txBody>
                    <a:bodyPr/>
                    <a:lstStyle/>
                    <a:p>
                      <a:r>
                        <a:rPr lang="zh-TW" altLang="en-US" sz="2400" dirty="0" smtClean="0">
                          <a:latin typeface="Microsoft JhengHei" charset="-120"/>
                          <a:ea typeface="Microsoft JhengHei" charset="-120"/>
                          <a:cs typeface="Microsoft JhengHei" charset="-120"/>
                        </a:rPr>
                        <a:t>生命教育</a:t>
                      </a:r>
                      <a:endParaRPr lang="en-US" altLang="zh-TW" sz="2400" dirty="0" smtClean="0">
                        <a:latin typeface="Microsoft JhengHei" charset="-120"/>
                        <a:ea typeface="Microsoft JhengHei" charset="-120"/>
                        <a:cs typeface="Microsoft JhengHei" charset="-120"/>
                      </a:endParaRPr>
                    </a:p>
                    <a:p>
                      <a:r>
                        <a:rPr lang="zh-TW" altLang="en-US" sz="2400" dirty="0" smtClean="0">
                          <a:latin typeface="Microsoft JhengHei" charset="-120"/>
                          <a:ea typeface="Microsoft JhengHei" charset="-120"/>
                          <a:cs typeface="Microsoft JhengHei" charset="-120"/>
                        </a:rPr>
                        <a:t>生涯規劃</a:t>
                      </a:r>
                      <a:endParaRPr lang="en-US" altLang="zh-TW" sz="2400" dirty="0" smtClean="0">
                        <a:latin typeface="Microsoft JhengHei" charset="-120"/>
                        <a:ea typeface="Microsoft JhengHei" charset="-120"/>
                        <a:cs typeface="Microsoft JhengHei" charset="-120"/>
                      </a:endParaRPr>
                    </a:p>
                    <a:p>
                      <a:r>
                        <a:rPr lang="zh-TW" altLang="en-US" sz="2400" dirty="0" smtClean="0">
                          <a:latin typeface="Microsoft JhengHei" charset="-120"/>
                          <a:ea typeface="Microsoft JhengHei" charset="-120"/>
                          <a:cs typeface="Microsoft JhengHei" charset="-120"/>
                        </a:rPr>
                        <a:t>家政</a:t>
                      </a:r>
                      <a:endParaRPr lang="zh-TW" altLang="en-US" sz="2400" dirty="0">
                        <a:latin typeface="Microsoft JhengHei" charset="-120"/>
                        <a:ea typeface="Microsoft JhengHei" charset="-120"/>
                        <a:cs typeface="Microsoft JhengHei" charset="-120"/>
                      </a:endParaRPr>
                    </a:p>
                  </a:txBody>
                  <a:tcPr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accent4">
                        <a:lumMod val="40000"/>
                        <a:lumOff val="60000"/>
                      </a:schemeClr>
                    </a:solidFill>
                  </a:tcPr>
                </a:tc>
                <a:tc>
                  <a:txBody>
                    <a:bodyPr/>
                    <a:lstStyle/>
                    <a:p>
                      <a:r>
                        <a:rPr lang="zh-TW" altLang="en-US" sz="2400" dirty="0" smtClean="0">
                          <a:latin typeface="Microsoft JhengHei" charset="-120"/>
                          <a:ea typeface="Microsoft JhengHei" charset="-120"/>
                          <a:cs typeface="Microsoft JhengHei" charset="-120"/>
                        </a:rPr>
                        <a:t>必修</a:t>
                      </a:r>
                      <a:r>
                        <a:rPr lang="en-US" altLang="zh-TW" sz="2400" dirty="0" smtClean="0">
                          <a:latin typeface="Microsoft JhengHei" charset="-120"/>
                          <a:ea typeface="Microsoft JhengHei" charset="-120"/>
                          <a:cs typeface="Microsoft JhengHei" charset="-120"/>
                        </a:rPr>
                        <a:t>4</a:t>
                      </a:r>
                      <a:r>
                        <a:rPr lang="zh-TW" altLang="en-US" sz="2400" dirty="0" smtClean="0">
                          <a:latin typeface="Microsoft JhengHei" charset="-120"/>
                          <a:ea typeface="Microsoft JhengHei" charset="-120"/>
                          <a:cs typeface="Microsoft JhengHei" charset="-120"/>
                        </a:rPr>
                        <a:t>學分</a:t>
                      </a:r>
                      <a:endParaRPr lang="en-US" altLang="zh-TW" sz="2400" dirty="0" smtClean="0">
                        <a:latin typeface="Microsoft JhengHei" charset="-120"/>
                        <a:ea typeface="Microsoft JhengHei" charset="-120"/>
                        <a:cs typeface="Microsoft JhengHei" charset="-120"/>
                      </a:endParaRPr>
                    </a:p>
                    <a:p>
                      <a:r>
                        <a:rPr lang="zh-TW" altLang="en-US" sz="2400" dirty="0" smtClean="0">
                          <a:latin typeface="Microsoft JhengHei" charset="-120"/>
                          <a:ea typeface="Microsoft JhengHei" charset="-120"/>
                          <a:cs typeface="Microsoft JhengHei" charset="-120"/>
                        </a:rPr>
                        <a:t>選修</a:t>
                      </a:r>
                      <a:r>
                        <a:rPr lang="en-US" altLang="zh-TW" sz="2400" dirty="0" smtClean="0">
                          <a:solidFill>
                            <a:schemeClr val="tx1"/>
                          </a:solidFill>
                          <a:latin typeface="Microsoft JhengHei" charset="-120"/>
                          <a:ea typeface="Microsoft JhengHei" charset="-120"/>
                          <a:cs typeface="Microsoft JhengHei" charset="-120"/>
                        </a:rPr>
                        <a:t>6</a:t>
                      </a:r>
                      <a:r>
                        <a:rPr lang="zh-TW" altLang="en-US" sz="2400" dirty="0" smtClean="0">
                          <a:latin typeface="Microsoft JhengHei" charset="-120"/>
                          <a:ea typeface="Microsoft JhengHei" charset="-120"/>
                          <a:cs typeface="Microsoft JhengHei" charset="-120"/>
                        </a:rPr>
                        <a:t>學分</a:t>
                      </a:r>
                      <a:endParaRPr lang="zh-TW" altLang="en-US" sz="2400" dirty="0">
                        <a:latin typeface="Microsoft JhengHei" charset="-120"/>
                        <a:ea typeface="Microsoft JhengHei" charset="-120"/>
                        <a:cs typeface="Microsoft JhengHei" charset="-120"/>
                      </a:endParaRPr>
                    </a:p>
                  </a:txBody>
                  <a:tcPr marT="34290" marB="34290" anchor="ctr">
                    <a:lnL w="28575" cap="flat" cmpd="sng" algn="ctr">
                      <a:solidFill>
                        <a:schemeClr val="bg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3556326722"/>
                  </a:ext>
                </a:extLst>
              </a:tr>
            </a:tbl>
          </a:graphicData>
        </a:graphic>
      </p:graphicFrame>
    </p:spTree>
    <p:extLst>
      <p:ext uri="{BB962C8B-B14F-4D97-AF65-F5344CB8AC3E}">
        <p14:creationId xmlns:p14="http://schemas.microsoft.com/office/powerpoint/2010/main" val="74071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357188" y="274638"/>
            <a:ext cx="8329612" cy="796925"/>
          </a:xfrm>
        </p:spPr>
        <p:txBody>
          <a:bodyPr/>
          <a:lstStyle/>
          <a:p>
            <a:r>
              <a:rPr lang="zh-TW" altLang="zh-TW" sz="3600" smtClean="0">
                <a:latin typeface="標楷體" panose="03000509000000000000" pitchFamily="65" charset="-120"/>
                <a:ea typeface="標楷體" panose="03000509000000000000" pitchFamily="65" charset="-120"/>
              </a:rPr>
              <a:t>九年一貫</a:t>
            </a:r>
            <a:r>
              <a:rPr lang="zh-TW" altLang="en-US" sz="3600" smtClean="0">
                <a:latin typeface="標楷體" panose="03000509000000000000" pitchFamily="65" charset="-120"/>
                <a:ea typeface="標楷體" panose="03000509000000000000" pitchFamily="65" charset="-120"/>
              </a:rPr>
              <a:t>課綱</a:t>
            </a:r>
            <a:r>
              <a:rPr lang="zh-TW" altLang="zh-TW" sz="3600" smtClean="0">
                <a:latin typeface="標楷體" panose="03000509000000000000" pitchFamily="65" charset="-120"/>
                <a:ea typeface="標楷體" panose="03000509000000000000" pitchFamily="65" charset="-120"/>
              </a:rPr>
              <a:t>及十二年國教</a:t>
            </a:r>
            <a:r>
              <a:rPr lang="zh-TW" altLang="en-US" sz="3600" smtClean="0">
                <a:latin typeface="標楷體" panose="03000509000000000000" pitchFamily="65" charset="-120"/>
                <a:ea typeface="標楷體" panose="03000509000000000000" pitchFamily="65" charset="-120"/>
              </a:rPr>
              <a:t>總</a:t>
            </a:r>
            <a:r>
              <a:rPr lang="zh-TW" altLang="zh-TW" sz="3600" smtClean="0">
                <a:latin typeface="標楷體" panose="03000509000000000000" pitchFamily="65" charset="-120"/>
                <a:ea typeface="標楷體" panose="03000509000000000000" pitchFamily="65" charset="-120"/>
              </a:rPr>
              <a:t>綱</a:t>
            </a:r>
            <a:r>
              <a:rPr lang="zh-TW" altLang="en-US" sz="3600" smtClean="0">
                <a:latin typeface="標楷體" panose="03000509000000000000" pitchFamily="65" charset="-120"/>
                <a:ea typeface="標楷體" panose="03000509000000000000" pitchFamily="65" charset="-120"/>
              </a:rPr>
              <a:t>之比較</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1965360951"/>
              </p:ext>
            </p:extLst>
          </p:nvPr>
        </p:nvGraphicFramePr>
        <p:xfrm>
          <a:off x="468313" y="1714500"/>
          <a:ext cx="8389936" cy="5046665"/>
        </p:xfrm>
        <a:graphic>
          <a:graphicData uri="http://schemas.openxmlformats.org/drawingml/2006/table">
            <a:tbl>
              <a:tblPr firstRow="1" bandRow="1">
                <a:tableStyleId>{5C22544A-7EE6-4342-B048-85BDC9FD1C3A}</a:tableStyleId>
              </a:tblPr>
              <a:tblGrid>
                <a:gridCol w="1246817"/>
                <a:gridCol w="3357266"/>
                <a:gridCol w="3785853"/>
              </a:tblGrid>
              <a:tr h="547283">
                <a:tc>
                  <a:txBody>
                    <a:bodyPr/>
                    <a:lstStyle/>
                    <a:p>
                      <a:pPr algn="ctr"/>
                      <a:endParaRPr lang="zh-TW" altLang="en-US" sz="1800" dirty="0">
                        <a:latin typeface="標楷體" panose="03000509000000000000" pitchFamily="65" charset="-120"/>
                        <a:ea typeface="標楷體" panose="03000509000000000000" pitchFamily="65" charset="-120"/>
                      </a:endParaRPr>
                    </a:p>
                  </a:txBody>
                  <a:tcPr marL="91431" marR="91431" marT="45718" marB="45718"/>
                </a:tc>
                <a:tc>
                  <a:txBody>
                    <a:bodyPr/>
                    <a:lstStyle/>
                    <a:p>
                      <a:pPr algn="ctr"/>
                      <a:r>
                        <a:rPr lang="zh-TW" altLang="en-US" sz="1800" dirty="0" smtClean="0">
                          <a:latin typeface="標楷體" panose="03000509000000000000" pitchFamily="65" charset="-120"/>
                          <a:ea typeface="標楷體" panose="03000509000000000000" pitchFamily="65" charset="-120"/>
                        </a:rPr>
                        <a:t>九年一貫</a:t>
                      </a:r>
                      <a:endParaRPr lang="zh-TW" altLang="en-US" sz="1800" dirty="0">
                        <a:latin typeface="標楷體" panose="03000509000000000000" pitchFamily="65" charset="-120"/>
                        <a:ea typeface="標楷體" panose="03000509000000000000" pitchFamily="65" charset="-120"/>
                      </a:endParaRPr>
                    </a:p>
                  </a:txBody>
                  <a:tcPr marL="91431" marR="91431" marT="45718" marB="45718"/>
                </a:tc>
                <a:tc>
                  <a:txBody>
                    <a:bodyPr/>
                    <a:lstStyle/>
                    <a:p>
                      <a:pPr marL="0" algn="ctr" defTabSz="685800" rtl="0" eaLnBrk="1" latinLnBrk="0" hangingPunct="1"/>
                      <a:r>
                        <a:rPr lang="zh-TW" altLang="en-US" sz="1800" b="1" kern="1200" smtClean="0">
                          <a:solidFill>
                            <a:schemeClr val="bg1">
                              <a:lumMod val="95000"/>
                            </a:schemeClr>
                          </a:solidFill>
                          <a:latin typeface="標楷體" panose="03000509000000000000" pitchFamily="65" charset="-120"/>
                          <a:ea typeface="標楷體" panose="03000509000000000000" pitchFamily="65" charset="-120"/>
                          <a:cs typeface="+mn-cs"/>
                        </a:rPr>
                        <a:t>十二年國教</a:t>
                      </a:r>
                      <a:endParaRPr lang="en-US" altLang="zh-TW" sz="1800" b="1" kern="1200" smtClean="0">
                        <a:solidFill>
                          <a:schemeClr val="bg1">
                            <a:lumMod val="95000"/>
                          </a:schemeClr>
                        </a:solidFill>
                        <a:latin typeface="標楷體" panose="03000509000000000000" pitchFamily="65" charset="-120"/>
                        <a:ea typeface="標楷體" panose="03000509000000000000" pitchFamily="65" charset="-120"/>
                        <a:cs typeface="+mn-cs"/>
                      </a:endParaRPr>
                    </a:p>
                  </a:txBody>
                  <a:tcPr marL="91431" marR="91431" marT="45718" marB="45718"/>
                </a:tc>
              </a:tr>
              <a:tr h="4153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標楷體" panose="03000509000000000000" pitchFamily="65" charset="-120"/>
                          <a:ea typeface="標楷體" panose="03000509000000000000" pitchFamily="65" charset="-120"/>
                        </a:rPr>
                        <a:t>課程理念</a:t>
                      </a:r>
                    </a:p>
                  </a:txBody>
                  <a:tcPr marL="91431" marR="91431" marT="45718" marB="45718"/>
                </a:tc>
                <a:tc>
                  <a:txBody>
                    <a:bodyPr/>
                    <a:lstStyle/>
                    <a:p>
                      <a:pPr marL="180975" indent="-180975">
                        <a:buFont typeface="Arial" pitchFamily="34" charset="0"/>
                        <a:buChar char="•"/>
                      </a:pPr>
                      <a:r>
                        <a:rPr lang="zh-TW" altLang="en-US" sz="2000" dirty="0" smtClean="0">
                          <a:latin typeface="標楷體" panose="03000509000000000000" pitchFamily="65" charset="-120"/>
                          <a:ea typeface="標楷體" panose="03000509000000000000" pitchFamily="65" charset="-120"/>
                        </a:rPr>
                        <a:t>能力導向</a:t>
                      </a:r>
                      <a:endParaRPr lang="zh-TW" altLang="en-US" sz="2000" dirty="0">
                        <a:latin typeface="標楷體" panose="03000509000000000000" pitchFamily="65" charset="-120"/>
                        <a:ea typeface="標楷體" panose="03000509000000000000" pitchFamily="65" charset="-120"/>
                      </a:endParaRPr>
                    </a:p>
                  </a:txBody>
                  <a:tcPr marL="91431" marR="91431" marT="45718" marB="45718"/>
                </a:tc>
                <a:tc>
                  <a:txBody>
                    <a:bodyPr/>
                    <a:lstStyle/>
                    <a:p>
                      <a:pPr marL="180975" indent="-180975">
                        <a:buFont typeface="Arial" pitchFamily="34" charset="0"/>
                        <a:buChar char="•"/>
                      </a:pPr>
                      <a:r>
                        <a:rPr lang="zh-TW" altLang="en-US" sz="2000" kern="1200" dirty="0" smtClean="0">
                          <a:solidFill>
                            <a:srgbClr val="C00000"/>
                          </a:solidFill>
                          <a:latin typeface="標楷體" panose="03000509000000000000" pitchFamily="65" charset="-120"/>
                          <a:ea typeface="標楷體" panose="03000509000000000000" pitchFamily="65" charset="-120"/>
                          <a:cs typeface="+mn-cs"/>
                        </a:rPr>
                        <a:t>素養導向</a:t>
                      </a:r>
                      <a:endParaRPr lang="zh-TW" altLang="en-US" sz="2000" kern="1200" dirty="0">
                        <a:solidFill>
                          <a:srgbClr val="C00000"/>
                        </a:solidFill>
                        <a:latin typeface="標楷體" panose="03000509000000000000" pitchFamily="65" charset="-120"/>
                        <a:ea typeface="標楷體" panose="03000509000000000000" pitchFamily="65" charset="-120"/>
                        <a:cs typeface="+mn-cs"/>
                      </a:endParaRPr>
                    </a:p>
                  </a:txBody>
                  <a:tcPr marL="91431" marR="91431" marT="45718" marB="45718"/>
                </a:tc>
              </a:tr>
              <a:tr h="3139434">
                <a:tc>
                  <a:txBody>
                    <a:bodyPr/>
                    <a:lstStyle/>
                    <a:p>
                      <a:r>
                        <a:rPr lang="zh-TW" altLang="en-US" sz="2000" dirty="0" smtClean="0">
                          <a:latin typeface="標楷體" panose="03000509000000000000" pitchFamily="65" charset="-120"/>
                          <a:ea typeface="標楷體" panose="03000509000000000000" pitchFamily="65" charset="-120"/>
                        </a:rPr>
                        <a:t>課程架構</a:t>
                      </a:r>
                      <a:endParaRPr lang="zh-TW" altLang="en-US" sz="2000" dirty="0">
                        <a:latin typeface="標楷體" panose="03000509000000000000" pitchFamily="65" charset="-120"/>
                        <a:ea typeface="標楷體" panose="03000509000000000000" pitchFamily="65" charset="-120"/>
                      </a:endParaRPr>
                    </a:p>
                  </a:txBody>
                  <a:tcPr marL="91431" marR="91431" marT="45718" marB="45718"/>
                </a:tc>
                <a:tc>
                  <a:txBody>
                    <a:bodyPr/>
                    <a:lstStyle/>
                    <a:p>
                      <a:pPr marL="180975" marR="0" indent="-180975" algn="l" defTabSz="914400" rtl="0" eaLnBrk="1" fontAlgn="auto" latinLnBrk="0" hangingPunct="1">
                        <a:lnSpc>
                          <a:spcPct val="100000"/>
                        </a:lnSpc>
                        <a:spcBef>
                          <a:spcPts val="0"/>
                        </a:spcBef>
                        <a:spcAft>
                          <a:spcPts val="0"/>
                        </a:spcAft>
                        <a:buClrTx/>
                        <a:buSzTx/>
                        <a:buFont typeface="Arial" pitchFamily="34" charset="0"/>
                        <a:buChar char="•"/>
                        <a:tabLst/>
                        <a:defRPr/>
                      </a:pPr>
                      <a:r>
                        <a:rPr lang="zh-TW" altLang="en-US" sz="2000" kern="1200" dirty="0" smtClean="0">
                          <a:solidFill>
                            <a:schemeClr val="dk1"/>
                          </a:solidFill>
                          <a:latin typeface="標楷體" panose="03000509000000000000" pitchFamily="65" charset="-120"/>
                          <a:ea typeface="標楷體" panose="03000509000000000000" pitchFamily="65" charset="-120"/>
                          <a:cs typeface="+mn-cs"/>
                        </a:rPr>
                        <a:t>七大學習領域</a:t>
                      </a:r>
                      <a:endParaRPr lang="en-US" altLang="zh-TW" sz="2000" kern="1200" dirty="0" smtClean="0">
                        <a:solidFill>
                          <a:schemeClr val="dk1"/>
                        </a:solidFill>
                        <a:latin typeface="標楷體" panose="03000509000000000000" pitchFamily="65" charset="-120"/>
                        <a:ea typeface="標楷體" panose="03000509000000000000" pitchFamily="65" charset="-120"/>
                        <a:cs typeface="+mn-cs"/>
                      </a:endParaRPr>
                    </a:p>
                    <a:p>
                      <a:pPr marL="180975" marR="0" indent="-180975" algn="l" defTabSz="914400" rtl="0" eaLnBrk="1" fontAlgn="auto" latinLnBrk="0" hangingPunct="1">
                        <a:lnSpc>
                          <a:spcPct val="100000"/>
                        </a:lnSpc>
                        <a:spcBef>
                          <a:spcPts val="0"/>
                        </a:spcBef>
                        <a:spcAft>
                          <a:spcPts val="0"/>
                        </a:spcAft>
                        <a:buClrTx/>
                        <a:buSzTx/>
                        <a:buFont typeface="Arial" pitchFamily="34" charset="0"/>
                        <a:buChar char="•"/>
                        <a:tabLst/>
                        <a:defRPr/>
                      </a:pPr>
                      <a:r>
                        <a:rPr lang="zh-TW" altLang="en-US" sz="2000" kern="1200" dirty="0" smtClean="0">
                          <a:solidFill>
                            <a:schemeClr val="dk1"/>
                          </a:solidFill>
                          <a:latin typeface="標楷體" panose="03000509000000000000" pitchFamily="65" charset="-120"/>
                          <a:ea typeface="標楷體" panose="03000509000000000000" pitchFamily="65" charset="-120"/>
                          <a:cs typeface="+mn-cs"/>
                        </a:rPr>
                        <a:t>「自然與生活科技」合一</a:t>
                      </a:r>
                      <a:endParaRPr lang="en-US" altLang="zh-TW" sz="2000" kern="1200" dirty="0" smtClean="0">
                        <a:solidFill>
                          <a:schemeClr val="dk1"/>
                        </a:solidFill>
                        <a:latin typeface="標楷體" panose="03000509000000000000" pitchFamily="65" charset="-120"/>
                        <a:ea typeface="標楷體" panose="03000509000000000000" pitchFamily="65" charset="-120"/>
                        <a:cs typeface="+mn-cs"/>
                      </a:endParaRPr>
                    </a:p>
                    <a:p>
                      <a:pPr marL="180975" indent="-180975">
                        <a:buFont typeface="Arial" pitchFamily="34" charset="0"/>
                        <a:buChar char="•"/>
                      </a:pPr>
                      <a:r>
                        <a:rPr lang="zh-TW" altLang="en-US" sz="2000" kern="1200" dirty="0" smtClean="0">
                          <a:solidFill>
                            <a:schemeClr val="dk1"/>
                          </a:solidFill>
                          <a:latin typeface="標楷體" panose="03000509000000000000" pitchFamily="65" charset="-120"/>
                          <a:ea typeface="標楷體" panose="03000509000000000000" pitchFamily="65" charset="-120"/>
                          <a:cs typeface="+mn-cs"/>
                        </a:rPr>
                        <a:t>節數採彈性比例制</a:t>
                      </a:r>
                      <a:endParaRPr lang="en-US" altLang="zh-TW" sz="2000" kern="1200" dirty="0" smtClean="0">
                        <a:solidFill>
                          <a:schemeClr val="dk1"/>
                        </a:solidFill>
                        <a:latin typeface="標楷體" panose="03000509000000000000" pitchFamily="65" charset="-120"/>
                        <a:ea typeface="標楷體" panose="03000509000000000000" pitchFamily="65" charset="-120"/>
                        <a:cs typeface="+mn-cs"/>
                      </a:endParaRPr>
                    </a:p>
                    <a:p>
                      <a:pPr marL="180975" indent="-180975">
                        <a:buFont typeface="Arial" pitchFamily="34" charset="0"/>
                        <a:buChar char="•"/>
                      </a:pPr>
                      <a:r>
                        <a:rPr lang="zh-TW" altLang="en-US" sz="2000" kern="1200" dirty="0" smtClean="0">
                          <a:solidFill>
                            <a:schemeClr val="dk1"/>
                          </a:solidFill>
                          <a:latin typeface="標楷體" panose="03000509000000000000" pitchFamily="65" charset="-120"/>
                          <a:ea typeface="標楷體" panose="03000509000000000000" pitchFamily="65" charset="-120"/>
                          <a:cs typeface="+mn-cs"/>
                        </a:rPr>
                        <a:t>彈性學習「節數」，其使用無明確規範</a:t>
                      </a:r>
                      <a:endParaRPr lang="en-US" altLang="zh-TW" sz="2000" kern="1200" dirty="0" smtClean="0">
                        <a:solidFill>
                          <a:schemeClr val="dk1"/>
                        </a:solidFill>
                        <a:latin typeface="標楷體" panose="03000509000000000000" pitchFamily="65" charset="-120"/>
                        <a:ea typeface="標楷體" panose="03000509000000000000" pitchFamily="65" charset="-120"/>
                        <a:cs typeface="+mn-cs"/>
                      </a:endParaRPr>
                    </a:p>
                    <a:p>
                      <a:pPr marL="180975" indent="-180975">
                        <a:buFont typeface="Arial" pitchFamily="34" charset="0"/>
                        <a:buChar char="•"/>
                      </a:pPr>
                      <a:r>
                        <a:rPr lang="zh-TW" altLang="en-US" sz="2000" kern="1200" dirty="0" smtClean="0">
                          <a:solidFill>
                            <a:schemeClr val="dk1"/>
                          </a:solidFill>
                          <a:latin typeface="標楷體" panose="03000509000000000000" pitchFamily="65" charset="-120"/>
                          <a:ea typeface="標楷體" panose="03000509000000000000" pitchFamily="65" charset="-120"/>
                          <a:cs typeface="+mn-cs"/>
                        </a:rPr>
                        <a:t>重大議題設置課綱</a:t>
                      </a:r>
                      <a:endParaRPr lang="en-US" altLang="zh-TW" sz="2000" kern="1200" dirty="0" smtClean="0">
                        <a:solidFill>
                          <a:schemeClr val="dk1"/>
                        </a:solidFill>
                        <a:latin typeface="標楷體" panose="03000509000000000000" pitchFamily="65" charset="-120"/>
                        <a:ea typeface="標楷體" panose="03000509000000000000" pitchFamily="65" charset="-120"/>
                        <a:cs typeface="+mn-cs"/>
                      </a:endParaRPr>
                    </a:p>
                    <a:p>
                      <a:pPr marL="180975" indent="-180975">
                        <a:buFont typeface="Arial" pitchFamily="34" charset="0"/>
                        <a:buChar char="•"/>
                      </a:pPr>
                      <a:r>
                        <a:rPr lang="zh-TW" altLang="en-US" sz="2000" kern="1200" dirty="0" smtClean="0">
                          <a:solidFill>
                            <a:schemeClr val="dk1"/>
                          </a:solidFill>
                          <a:latin typeface="標楷體" panose="03000509000000000000" pitchFamily="65" charset="-120"/>
                          <a:ea typeface="標楷體" panose="03000509000000000000" pitchFamily="65" charset="-120"/>
                          <a:cs typeface="+mn-cs"/>
                        </a:rPr>
                        <a:t>低年級「生活課程」與「綜合活動」分設</a:t>
                      </a:r>
                      <a:endParaRPr lang="en-US" altLang="zh-TW" sz="2000" kern="1200" dirty="0" smtClean="0">
                        <a:solidFill>
                          <a:schemeClr val="dk1"/>
                        </a:solidFill>
                        <a:latin typeface="標楷體" panose="03000509000000000000" pitchFamily="65" charset="-120"/>
                        <a:ea typeface="標楷體" panose="03000509000000000000" pitchFamily="65" charset="-120"/>
                        <a:cs typeface="+mn-cs"/>
                      </a:endParaRPr>
                    </a:p>
                    <a:p>
                      <a:pPr marL="180975" indent="-180975">
                        <a:buFont typeface="Arial" pitchFamily="34" charset="0"/>
                        <a:buChar char="•"/>
                      </a:pPr>
                      <a:r>
                        <a:rPr lang="zh-TW" altLang="en-US" sz="2000" kern="1200" dirty="0" smtClean="0">
                          <a:solidFill>
                            <a:schemeClr val="dk1"/>
                          </a:solidFill>
                          <a:latin typeface="標楷體" panose="03000509000000000000" pitchFamily="65" charset="-120"/>
                          <a:ea typeface="標楷體" panose="03000509000000000000" pitchFamily="65" charset="-120"/>
                          <a:cs typeface="+mn-cs"/>
                        </a:rPr>
                        <a:t>各領域學習階段劃分不一</a:t>
                      </a:r>
                      <a:endParaRPr lang="en-US" altLang="zh-TW" sz="2000" kern="1200" dirty="0" smtClean="0">
                        <a:solidFill>
                          <a:schemeClr val="dk1"/>
                        </a:solidFill>
                        <a:latin typeface="標楷體" panose="03000509000000000000" pitchFamily="65" charset="-120"/>
                        <a:ea typeface="標楷體" panose="03000509000000000000" pitchFamily="65" charset="-120"/>
                        <a:cs typeface="+mn-cs"/>
                      </a:endParaRPr>
                    </a:p>
                    <a:p>
                      <a:pPr>
                        <a:buFont typeface="Arial" pitchFamily="34" charset="0"/>
                        <a:buChar char="•"/>
                      </a:pPr>
                      <a:endParaRPr lang="zh-TW" altLang="en-US" sz="2000" kern="1200" dirty="0">
                        <a:solidFill>
                          <a:schemeClr val="dk1"/>
                        </a:solidFill>
                        <a:latin typeface="標楷體" panose="03000509000000000000" pitchFamily="65" charset="-120"/>
                        <a:ea typeface="標楷體" panose="03000509000000000000" pitchFamily="65" charset="-120"/>
                        <a:cs typeface="+mn-cs"/>
                      </a:endParaRPr>
                    </a:p>
                  </a:txBody>
                  <a:tcPr marL="91431" marR="91431" marT="45718" marB="45718"/>
                </a:tc>
                <a:tc>
                  <a:txBody>
                    <a:bodyPr/>
                    <a:lstStyle/>
                    <a:p>
                      <a:pPr marL="180975" indent="-180975">
                        <a:buFont typeface="Arial" pitchFamily="34" charset="0"/>
                        <a:buChar char="•"/>
                      </a:pPr>
                      <a:r>
                        <a:rPr lang="zh-TW" altLang="en-US" sz="2000" kern="1200" dirty="0" smtClean="0">
                          <a:solidFill>
                            <a:srgbClr val="C00000"/>
                          </a:solidFill>
                          <a:latin typeface="標楷體" panose="03000509000000000000" pitchFamily="65" charset="-120"/>
                          <a:ea typeface="標楷體" panose="03000509000000000000" pitchFamily="65" charset="-120"/>
                          <a:cs typeface="+mn-cs"/>
                        </a:rPr>
                        <a:t>八大學習領域</a:t>
                      </a:r>
                      <a:endParaRPr lang="en-US" altLang="zh-TW" sz="2000" kern="1200" dirty="0" smtClean="0">
                        <a:solidFill>
                          <a:srgbClr val="C00000"/>
                        </a:solidFill>
                        <a:latin typeface="標楷體" panose="03000509000000000000" pitchFamily="65" charset="-120"/>
                        <a:ea typeface="標楷體" panose="03000509000000000000" pitchFamily="65" charset="-120"/>
                        <a:cs typeface="+mn-cs"/>
                      </a:endParaRPr>
                    </a:p>
                    <a:p>
                      <a:pPr marL="180975" indent="-180975">
                        <a:buFont typeface="Arial" pitchFamily="34" charset="0"/>
                        <a:buChar char="•"/>
                      </a:pPr>
                      <a:r>
                        <a:rPr lang="zh-TW" altLang="en-US" sz="2000" kern="1200" dirty="0" smtClean="0">
                          <a:solidFill>
                            <a:srgbClr val="C00000"/>
                          </a:solidFill>
                          <a:latin typeface="標楷體" panose="03000509000000000000" pitchFamily="65" charset="-120"/>
                          <a:ea typeface="標楷體" panose="03000509000000000000" pitchFamily="65" charset="-120"/>
                          <a:cs typeface="+mn-cs"/>
                        </a:rPr>
                        <a:t>分為「自然」及「科技」領域</a:t>
                      </a:r>
                      <a:endParaRPr lang="en-US" altLang="zh-TW" sz="2000" kern="1200" dirty="0" smtClean="0">
                        <a:solidFill>
                          <a:srgbClr val="C00000"/>
                        </a:solidFill>
                        <a:latin typeface="標楷體" panose="03000509000000000000" pitchFamily="65" charset="-120"/>
                        <a:ea typeface="標楷體" panose="03000509000000000000" pitchFamily="65" charset="-120"/>
                        <a:cs typeface="+mn-cs"/>
                      </a:endParaRPr>
                    </a:p>
                    <a:p>
                      <a:pPr marL="180975" indent="-180975">
                        <a:buFont typeface="Arial" pitchFamily="34" charset="0"/>
                        <a:buChar char="•"/>
                      </a:pPr>
                      <a:r>
                        <a:rPr lang="zh-TW" altLang="en-US" sz="2000" kern="1200" dirty="0" smtClean="0">
                          <a:solidFill>
                            <a:srgbClr val="C00000"/>
                          </a:solidFill>
                          <a:latin typeface="標楷體" panose="03000509000000000000" pitchFamily="65" charset="-120"/>
                          <a:ea typeface="標楷體" panose="03000509000000000000" pitchFamily="65" charset="-120"/>
                          <a:cs typeface="+mn-cs"/>
                        </a:rPr>
                        <a:t>節數採固定制</a:t>
                      </a:r>
                      <a:endParaRPr lang="en-US" altLang="zh-TW" sz="2000" kern="1200" dirty="0" smtClean="0">
                        <a:solidFill>
                          <a:srgbClr val="C00000"/>
                        </a:solidFill>
                        <a:latin typeface="標楷體" panose="03000509000000000000" pitchFamily="65" charset="-120"/>
                        <a:ea typeface="標楷體" panose="03000509000000000000" pitchFamily="65" charset="-120"/>
                        <a:cs typeface="+mn-cs"/>
                      </a:endParaRPr>
                    </a:p>
                    <a:p>
                      <a:pPr marL="180975" indent="-180975">
                        <a:buFont typeface="Arial" pitchFamily="34" charset="0"/>
                        <a:buChar char="•"/>
                      </a:pPr>
                      <a:r>
                        <a:rPr lang="zh-TW" altLang="en-US" sz="2000" kern="1200" dirty="0" smtClean="0">
                          <a:solidFill>
                            <a:srgbClr val="C00000"/>
                          </a:solidFill>
                          <a:latin typeface="標楷體" panose="03000509000000000000" pitchFamily="65" charset="-120"/>
                          <a:ea typeface="標楷體" panose="03000509000000000000" pitchFamily="65" charset="-120"/>
                          <a:cs typeface="+mn-cs"/>
                        </a:rPr>
                        <a:t>彈性學習「課程」，其使用有明確規範</a:t>
                      </a:r>
                      <a:endParaRPr lang="en-US" altLang="zh-TW" sz="2000" kern="1200" dirty="0" smtClean="0">
                        <a:solidFill>
                          <a:srgbClr val="C00000"/>
                        </a:solidFill>
                        <a:latin typeface="標楷體" panose="03000509000000000000" pitchFamily="65" charset="-120"/>
                        <a:ea typeface="標楷體" panose="03000509000000000000" pitchFamily="65" charset="-120"/>
                        <a:cs typeface="+mn-cs"/>
                      </a:endParaRPr>
                    </a:p>
                    <a:p>
                      <a:pPr marL="180975" indent="-180975">
                        <a:buFont typeface="Arial" pitchFamily="34" charset="0"/>
                        <a:buChar char="•"/>
                      </a:pPr>
                      <a:r>
                        <a:rPr lang="zh-TW" altLang="en-US" sz="2000" kern="1200" dirty="0" smtClean="0">
                          <a:solidFill>
                            <a:srgbClr val="C00000"/>
                          </a:solidFill>
                          <a:latin typeface="標楷體" panose="03000509000000000000" pitchFamily="65" charset="-120"/>
                          <a:ea typeface="標楷體" panose="03000509000000000000" pitchFamily="65" charset="-120"/>
                          <a:cs typeface="+mn-cs"/>
                        </a:rPr>
                        <a:t>重大議題融入各領域</a:t>
                      </a:r>
                      <a:endParaRPr lang="en-US" altLang="zh-TW" sz="2000" kern="1200" dirty="0" smtClean="0">
                        <a:solidFill>
                          <a:srgbClr val="C00000"/>
                        </a:solidFill>
                        <a:latin typeface="標楷體" panose="03000509000000000000" pitchFamily="65" charset="-120"/>
                        <a:ea typeface="標楷體" panose="03000509000000000000" pitchFamily="65" charset="-120"/>
                        <a:cs typeface="+mn-cs"/>
                      </a:endParaRPr>
                    </a:p>
                    <a:p>
                      <a:pPr marL="180975" marR="0" indent="-180975" algn="l" defTabSz="914400" rtl="0" eaLnBrk="1" fontAlgn="auto" latinLnBrk="0" hangingPunct="1">
                        <a:lnSpc>
                          <a:spcPct val="100000"/>
                        </a:lnSpc>
                        <a:spcBef>
                          <a:spcPts val="0"/>
                        </a:spcBef>
                        <a:spcAft>
                          <a:spcPts val="0"/>
                        </a:spcAft>
                        <a:buClrTx/>
                        <a:buSzTx/>
                        <a:buFont typeface="Arial" pitchFamily="34" charset="0"/>
                        <a:buChar char="•"/>
                        <a:tabLst/>
                        <a:defRPr/>
                      </a:pPr>
                      <a:r>
                        <a:rPr lang="zh-TW" altLang="en-US" sz="2000" kern="1200" dirty="0" smtClean="0">
                          <a:solidFill>
                            <a:srgbClr val="C00000"/>
                          </a:solidFill>
                          <a:latin typeface="標楷體" panose="03000509000000000000" pitchFamily="65" charset="-120"/>
                          <a:ea typeface="標楷體" panose="03000509000000000000" pitchFamily="65" charset="-120"/>
                          <a:cs typeface="+mn-cs"/>
                        </a:rPr>
                        <a:t>低年級「綜合活動」融入「生活課程」</a:t>
                      </a:r>
                      <a:endParaRPr lang="en-US" altLang="zh-TW" sz="2000" kern="1200" dirty="0" smtClean="0">
                        <a:solidFill>
                          <a:srgbClr val="C00000"/>
                        </a:solidFill>
                        <a:latin typeface="標楷體" panose="03000509000000000000" pitchFamily="65" charset="-120"/>
                        <a:ea typeface="標楷體" panose="03000509000000000000" pitchFamily="65" charset="-120"/>
                        <a:cs typeface="+mn-cs"/>
                      </a:endParaRPr>
                    </a:p>
                    <a:p>
                      <a:pPr marL="180975" indent="-180975">
                        <a:buFont typeface="Arial" pitchFamily="34" charset="0"/>
                        <a:buChar char="•"/>
                      </a:pPr>
                      <a:r>
                        <a:rPr lang="zh-TW" altLang="en-US" sz="2000" kern="1200" dirty="0" smtClean="0">
                          <a:solidFill>
                            <a:srgbClr val="C00000"/>
                          </a:solidFill>
                          <a:latin typeface="標楷體" panose="03000509000000000000" pitchFamily="65" charset="-120"/>
                          <a:ea typeface="標楷體" panose="03000509000000000000" pitchFamily="65" charset="-120"/>
                          <a:cs typeface="+mn-cs"/>
                        </a:rPr>
                        <a:t>各領域學習階段統一劃分</a:t>
                      </a:r>
                      <a:endParaRPr lang="en-US" altLang="zh-TW" sz="2000" kern="1200" dirty="0" smtClean="0">
                        <a:solidFill>
                          <a:srgbClr val="C00000"/>
                        </a:solidFill>
                        <a:latin typeface="標楷體" panose="03000509000000000000" pitchFamily="65" charset="-120"/>
                        <a:ea typeface="標楷體" panose="03000509000000000000" pitchFamily="65" charset="-120"/>
                        <a:cs typeface="+mn-cs"/>
                      </a:endParaRPr>
                    </a:p>
                    <a:p>
                      <a:pPr marL="180975" indent="-180975">
                        <a:buFont typeface="Arial" pitchFamily="34" charset="0"/>
                        <a:buChar char="•"/>
                      </a:pPr>
                      <a:r>
                        <a:rPr lang="zh-TW" altLang="en-US" sz="2000" kern="1200" dirty="0" smtClean="0">
                          <a:solidFill>
                            <a:srgbClr val="C00000"/>
                          </a:solidFill>
                          <a:latin typeface="標楷體" panose="03000509000000000000" pitchFamily="65" charset="-120"/>
                          <a:ea typeface="標楷體" panose="03000509000000000000" pitchFamily="65" charset="-120"/>
                          <a:cs typeface="+mn-cs"/>
                        </a:rPr>
                        <a:t>增設「新住民語文」</a:t>
                      </a:r>
                      <a:endParaRPr lang="zh-TW" altLang="en-US" sz="2000" kern="1200" dirty="0">
                        <a:solidFill>
                          <a:srgbClr val="C00000"/>
                        </a:solidFill>
                        <a:latin typeface="標楷體" panose="03000509000000000000" pitchFamily="65" charset="-120"/>
                        <a:ea typeface="標楷體" panose="03000509000000000000" pitchFamily="65" charset="-120"/>
                        <a:cs typeface="+mn-cs"/>
                      </a:endParaRPr>
                    </a:p>
                  </a:txBody>
                  <a:tcPr marL="91431" marR="91431" marT="45718" marB="45718"/>
                </a:tc>
              </a:tr>
              <a:tr h="944625">
                <a:tc>
                  <a:txBody>
                    <a:bodyPr/>
                    <a:lstStyle/>
                    <a:p>
                      <a:r>
                        <a:rPr lang="zh-TW" altLang="en-US" sz="2000" dirty="0" smtClean="0">
                          <a:latin typeface="標楷體" panose="03000509000000000000" pitchFamily="65" charset="-120"/>
                          <a:ea typeface="標楷體" panose="03000509000000000000" pitchFamily="65" charset="-120"/>
                        </a:rPr>
                        <a:t>實施要點</a:t>
                      </a:r>
                      <a:endParaRPr lang="zh-TW" altLang="en-US" sz="2000" dirty="0">
                        <a:latin typeface="標楷體" panose="03000509000000000000" pitchFamily="65" charset="-120"/>
                        <a:ea typeface="標楷體" panose="03000509000000000000" pitchFamily="65" charset="-120"/>
                      </a:endParaRPr>
                    </a:p>
                  </a:txBody>
                  <a:tcPr marL="91431" marR="91431" marT="45718" marB="45718"/>
                </a:tc>
                <a:tc>
                  <a:txBody>
                    <a:bodyPr/>
                    <a:lstStyle/>
                    <a:p>
                      <a:pPr marL="180975" marR="0" indent="-180975" algn="l" defTabSz="914400" rtl="0" eaLnBrk="1" fontAlgn="auto" latinLnBrk="0" hangingPunct="1">
                        <a:lnSpc>
                          <a:spcPct val="100000"/>
                        </a:lnSpc>
                        <a:spcBef>
                          <a:spcPts val="0"/>
                        </a:spcBef>
                        <a:spcAft>
                          <a:spcPts val="0"/>
                        </a:spcAft>
                        <a:buClrTx/>
                        <a:buSzTx/>
                        <a:buFont typeface="Arial" pitchFamily="34" charset="0"/>
                        <a:buChar char="•"/>
                        <a:tabLst/>
                        <a:defRPr/>
                      </a:pPr>
                      <a:r>
                        <a:rPr lang="zh-TW" altLang="en-US" sz="2000" kern="1200" dirty="0" smtClean="0">
                          <a:solidFill>
                            <a:schemeClr val="dk1"/>
                          </a:solidFill>
                          <a:latin typeface="標楷體" panose="03000509000000000000" pitchFamily="65" charset="-120"/>
                          <a:ea typeface="標楷體" panose="03000509000000000000" pitchFamily="65" charset="-120"/>
                          <a:cs typeface="+mn-cs"/>
                        </a:rPr>
                        <a:t>沒有「教師專業發展」與</a:t>
                      </a:r>
                      <a:r>
                        <a:rPr lang="zh-TW" altLang="zh-TW" sz="2000" kern="1200" dirty="0" smtClean="0">
                          <a:solidFill>
                            <a:schemeClr val="dk1"/>
                          </a:solidFill>
                          <a:latin typeface="標楷體" panose="03000509000000000000" pitchFamily="65" charset="-120"/>
                          <a:ea typeface="標楷體" panose="03000509000000000000" pitchFamily="65" charset="-120"/>
                          <a:cs typeface="+mn-cs"/>
                        </a:rPr>
                        <a:t>「家長及民間參與」</a:t>
                      </a:r>
                      <a:endParaRPr lang="zh-TW" altLang="en-US" sz="2000" kern="1200" dirty="0" smtClean="0">
                        <a:solidFill>
                          <a:schemeClr val="dk1"/>
                        </a:solidFill>
                        <a:latin typeface="標楷體" panose="03000509000000000000" pitchFamily="65" charset="-120"/>
                        <a:ea typeface="標楷體" panose="03000509000000000000" pitchFamily="65" charset="-120"/>
                        <a:cs typeface="+mn-cs"/>
                      </a:endParaRPr>
                    </a:p>
                  </a:txBody>
                  <a:tcPr marL="91431" marR="91431" marT="45718" marB="45718"/>
                </a:tc>
                <a:tc>
                  <a:txBody>
                    <a:bodyPr/>
                    <a:lstStyle/>
                    <a:p>
                      <a:pPr marL="180975" indent="-180975">
                        <a:buFont typeface="Arial" pitchFamily="34" charset="0"/>
                        <a:buChar char="•"/>
                      </a:pPr>
                      <a:r>
                        <a:rPr lang="zh-TW" altLang="en-US" sz="2000" kern="1200" dirty="0" smtClean="0">
                          <a:solidFill>
                            <a:srgbClr val="C00000"/>
                          </a:solidFill>
                          <a:latin typeface="標楷體" panose="03000509000000000000" pitchFamily="65" charset="-120"/>
                          <a:ea typeface="標楷體" panose="03000509000000000000" pitchFamily="65" charset="-120"/>
                          <a:cs typeface="+mn-cs"/>
                        </a:rPr>
                        <a:t>加入「教師專業發展」與</a:t>
                      </a:r>
                      <a:r>
                        <a:rPr lang="zh-TW" altLang="zh-TW" sz="2000" kern="1200" dirty="0" smtClean="0">
                          <a:solidFill>
                            <a:srgbClr val="C00000"/>
                          </a:solidFill>
                          <a:latin typeface="標楷體" panose="03000509000000000000" pitchFamily="65" charset="-120"/>
                          <a:ea typeface="標楷體" panose="03000509000000000000" pitchFamily="65" charset="-120"/>
                          <a:cs typeface="+mn-cs"/>
                        </a:rPr>
                        <a:t>「家長及民間參與」</a:t>
                      </a:r>
                      <a:endParaRPr lang="zh-TW" altLang="en-US" sz="2000" kern="1200" dirty="0">
                        <a:solidFill>
                          <a:srgbClr val="C00000"/>
                        </a:solidFill>
                        <a:latin typeface="標楷體" panose="03000509000000000000" pitchFamily="65" charset="-120"/>
                        <a:ea typeface="標楷體" panose="03000509000000000000" pitchFamily="65" charset="-120"/>
                        <a:cs typeface="+mn-cs"/>
                      </a:endParaRPr>
                    </a:p>
                  </a:txBody>
                  <a:tcPr marL="91431" marR="91431" marT="45718" marB="45718"/>
                </a:tc>
              </a:tr>
            </a:tbl>
          </a:graphicData>
        </a:graphic>
      </p:graphicFrame>
      <p:sp>
        <p:nvSpPr>
          <p:cNvPr id="38937" name="文字方塊 4"/>
          <p:cNvSpPr txBox="1">
            <a:spLocks noChangeArrowheads="1"/>
          </p:cNvSpPr>
          <p:nvPr/>
        </p:nvSpPr>
        <p:spPr bwMode="auto">
          <a:xfrm>
            <a:off x="571500" y="1000125"/>
            <a:ext cx="4679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b="1">
                <a:latin typeface="標楷體" panose="03000509000000000000" pitchFamily="65" charset="-120"/>
                <a:ea typeface="標楷體" panose="03000509000000000000" pitchFamily="65" charset="-120"/>
                <a:hlinkClick r:id="rId3" action="ppaction://hlinkfile"/>
              </a:rPr>
              <a:t>※</a:t>
            </a:r>
            <a:r>
              <a:rPr lang="zh-TW" altLang="en-US" b="1">
                <a:latin typeface="標楷體" panose="03000509000000000000" pitchFamily="65" charset="-120"/>
                <a:ea typeface="標楷體" panose="03000509000000000000" pitchFamily="65" charset="-120"/>
              </a:rPr>
              <a:t>學習總節數不變</a:t>
            </a:r>
          </a:p>
        </p:txBody>
      </p:sp>
      <p:sp>
        <p:nvSpPr>
          <p:cNvPr id="6" name="矩形 5"/>
          <p:cNvSpPr/>
          <p:nvPr/>
        </p:nvSpPr>
        <p:spPr>
          <a:xfrm>
            <a:off x="492125" y="2276475"/>
            <a:ext cx="8328025" cy="360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7" name="矩形 6"/>
          <p:cNvSpPr/>
          <p:nvPr/>
        </p:nvSpPr>
        <p:spPr>
          <a:xfrm>
            <a:off x="481013" y="2636838"/>
            <a:ext cx="8328025" cy="3168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8" name="矩形 7"/>
          <p:cNvSpPr/>
          <p:nvPr/>
        </p:nvSpPr>
        <p:spPr>
          <a:xfrm>
            <a:off x="481013" y="5837238"/>
            <a:ext cx="8328025"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extLst>
      <p:ext uri="{BB962C8B-B14F-4D97-AF65-F5344CB8AC3E}">
        <p14:creationId xmlns:p14="http://schemas.microsoft.com/office/powerpoint/2010/main" val="856369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1" fill="hold" grpId="0" nodeType="clickEffect">
                                  <p:stCondLst>
                                    <p:cond delay="0"/>
                                  </p:stCondLst>
                                  <p:childTnLst>
                                    <p:animEffect transition="out" filter="wipe(up)">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1" fill="hold" grpId="0" nodeType="clickEffect">
                                  <p:stCondLst>
                                    <p:cond delay="0"/>
                                  </p:stCondLst>
                                  <p:childTnLst>
                                    <p:animEffect transition="out" filter="wipe(up)">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標題 1"/>
          <p:cNvSpPr>
            <a:spLocks noGrp="1"/>
          </p:cNvSpPr>
          <p:nvPr>
            <p:ph type="title"/>
          </p:nvPr>
        </p:nvSpPr>
        <p:spPr/>
        <p:txBody>
          <a:bodyPr/>
          <a:lstStyle/>
          <a:p>
            <a:endParaRPr lang="zh-TW" altLang="en-US" smtClean="0"/>
          </a:p>
        </p:txBody>
      </p:sp>
      <p:sp>
        <p:nvSpPr>
          <p:cNvPr id="46083" name="內容版面配置區 2"/>
          <p:cNvSpPr>
            <a:spLocks noGrp="1"/>
          </p:cNvSpPr>
          <p:nvPr>
            <p:ph idx="1"/>
          </p:nvPr>
        </p:nvSpPr>
        <p:spPr/>
        <p:txBody>
          <a:bodyPr/>
          <a:lstStyle/>
          <a:p>
            <a:endParaRPr lang="zh-TW" altLang="en-US" smtClean="0"/>
          </a:p>
        </p:txBody>
      </p:sp>
      <p:sp>
        <p:nvSpPr>
          <p:cNvPr id="4608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D63AB93F-AD5E-4A20-B265-6DF444722F5B}" type="slidenum">
              <a:rPr lang="zh-TW" altLang="en-US" sz="1200">
                <a:solidFill>
                  <a:srgbClr val="898989"/>
                </a:solidFill>
              </a:rPr>
              <a:pPr>
                <a:spcBef>
                  <a:spcPct val="0"/>
                </a:spcBef>
                <a:buFontTx/>
                <a:buNone/>
              </a:pPr>
              <a:t>55</a:t>
            </a:fld>
            <a:endParaRPr lang="zh-TW" altLang="en-US" sz="1200">
              <a:solidFill>
                <a:srgbClr val="898989"/>
              </a:solidFill>
            </a:endParaRPr>
          </a:p>
        </p:txBody>
      </p:sp>
      <p:pic>
        <p:nvPicPr>
          <p:cNvPr id="460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53644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785351471"/>
              </p:ext>
            </p:extLst>
          </p:nvPr>
        </p:nvGraphicFramePr>
        <p:xfrm>
          <a:off x="430059" y="1710890"/>
          <a:ext cx="8290562" cy="4212256"/>
        </p:xfrm>
        <a:graphic>
          <a:graphicData uri="http://schemas.openxmlformats.org/drawingml/2006/table">
            <a:tbl>
              <a:tblPr>
                <a:tableStyleId>{616DA210-FB5B-4158-B5E0-FEB733F419BA}</a:tableStyleId>
              </a:tblPr>
              <a:tblGrid>
                <a:gridCol w="941390">
                  <a:extLst>
                    <a:ext uri="{9D8B030D-6E8A-4147-A177-3AD203B41FA5}">
                      <a16:colId xmlns="" xmlns:a16="http://schemas.microsoft.com/office/drawing/2014/main" val="1897515011"/>
                    </a:ext>
                  </a:extLst>
                </a:gridCol>
                <a:gridCol w="895030">
                  <a:extLst>
                    <a:ext uri="{9D8B030D-6E8A-4147-A177-3AD203B41FA5}">
                      <a16:colId xmlns="" xmlns:a16="http://schemas.microsoft.com/office/drawing/2014/main" val="3262493173"/>
                    </a:ext>
                  </a:extLst>
                </a:gridCol>
                <a:gridCol w="1772148">
                  <a:extLst>
                    <a:ext uri="{9D8B030D-6E8A-4147-A177-3AD203B41FA5}">
                      <a16:colId xmlns="" xmlns:a16="http://schemas.microsoft.com/office/drawing/2014/main" val="933644386"/>
                    </a:ext>
                  </a:extLst>
                </a:gridCol>
                <a:gridCol w="1274318">
                  <a:extLst>
                    <a:ext uri="{9D8B030D-6E8A-4147-A177-3AD203B41FA5}">
                      <a16:colId xmlns="" xmlns:a16="http://schemas.microsoft.com/office/drawing/2014/main" val="764292782"/>
                    </a:ext>
                  </a:extLst>
                </a:gridCol>
                <a:gridCol w="1801775">
                  <a:extLst>
                    <a:ext uri="{9D8B030D-6E8A-4147-A177-3AD203B41FA5}">
                      <a16:colId xmlns="" xmlns:a16="http://schemas.microsoft.com/office/drawing/2014/main" val="2049584563"/>
                    </a:ext>
                  </a:extLst>
                </a:gridCol>
                <a:gridCol w="1605901">
                  <a:extLst>
                    <a:ext uri="{9D8B030D-6E8A-4147-A177-3AD203B41FA5}">
                      <a16:colId xmlns="" xmlns:a16="http://schemas.microsoft.com/office/drawing/2014/main" val="1104061668"/>
                    </a:ext>
                  </a:extLst>
                </a:gridCol>
              </a:tblGrid>
              <a:tr h="279542">
                <a:tc rowSpan="2">
                  <a:txBody>
                    <a:bodyPr/>
                    <a:lstStyle/>
                    <a:p>
                      <a:pPr algn="ctr">
                        <a:spcAft>
                          <a:spcPts val="0"/>
                        </a:spcAft>
                      </a:pPr>
                      <a:r>
                        <a:rPr lang="zh-TW" sz="1500" kern="50" dirty="0">
                          <a:effectLst/>
                          <a:latin typeface="Microsoft JhengHei" charset="-120"/>
                          <a:ea typeface="Microsoft JhengHei" charset="-120"/>
                          <a:cs typeface="Microsoft JhengHei" charset="-120"/>
                        </a:rPr>
                        <a:t>總綱</a:t>
                      </a:r>
                    </a:p>
                    <a:p>
                      <a:pPr algn="ctr">
                        <a:spcAft>
                          <a:spcPts val="0"/>
                        </a:spcAft>
                      </a:pPr>
                      <a:r>
                        <a:rPr lang="zh-TW" sz="1500" kern="50" dirty="0">
                          <a:effectLst/>
                          <a:latin typeface="Microsoft JhengHei" charset="-120"/>
                          <a:ea typeface="Microsoft JhengHei" charset="-120"/>
                          <a:cs typeface="Microsoft JhengHei" charset="-120"/>
                        </a:rPr>
                        <a:t>核心素養面向</a:t>
                      </a:r>
                    </a:p>
                  </a:txBody>
                  <a:tcPr marL="51435" marR="51435" marT="0" marB="0" anchor="ctr">
                    <a:solidFill>
                      <a:schemeClr val="bg1"/>
                    </a:solidFill>
                  </a:tcPr>
                </a:tc>
                <a:tc rowSpan="2">
                  <a:txBody>
                    <a:bodyPr/>
                    <a:lstStyle/>
                    <a:p>
                      <a:pPr algn="ctr">
                        <a:spcAft>
                          <a:spcPts val="0"/>
                        </a:spcAft>
                      </a:pPr>
                      <a:r>
                        <a:rPr lang="zh-TW" sz="1500" kern="50" dirty="0">
                          <a:effectLst/>
                          <a:latin typeface="Microsoft JhengHei" charset="-120"/>
                          <a:ea typeface="Microsoft JhengHei" charset="-120"/>
                          <a:cs typeface="Microsoft JhengHei" charset="-120"/>
                        </a:rPr>
                        <a:t>總綱</a:t>
                      </a:r>
                    </a:p>
                    <a:p>
                      <a:pPr algn="ctr">
                        <a:spcAft>
                          <a:spcPts val="0"/>
                        </a:spcAft>
                      </a:pPr>
                      <a:r>
                        <a:rPr lang="zh-TW" sz="1500" kern="50" dirty="0">
                          <a:effectLst/>
                          <a:latin typeface="Microsoft JhengHei" charset="-120"/>
                          <a:ea typeface="Microsoft JhengHei" charset="-120"/>
                          <a:cs typeface="Microsoft JhengHei" charset="-120"/>
                        </a:rPr>
                        <a:t>核心素養</a:t>
                      </a:r>
                    </a:p>
                    <a:p>
                      <a:pPr algn="ctr">
                        <a:spcAft>
                          <a:spcPts val="0"/>
                        </a:spcAft>
                      </a:pPr>
                      <a:r>
                        <a:rPr lang="zh-TW" sz="1500" kern="50" dirty="0">
                          <a:effectLst/>
                          <a:latin typeface="Microsoft JhengHei" charset="-120"/>
                          <a:ea typeface="Microsoft JhengHei" charset="-120"/>
                          <a:cs typeface="Microsoft JhengHei" charset="-120"/>
                        </a:rPr>
                        <a:t>項目</a:t>
                      </a:r>
                    </a:p>
                  </a:txBody>
                  <a:tcPr marL="51435" marR="51435" marT="0" marB="0" anchor="ctr">
                    <a:solidFill>
                      <a:schemeClr val="bg1"/>
                    </a:solidFill>
                  </a:tcPr>
                </a:tc>
                <a:tc rowSpan="2">
                  <a:txBody>
                    <a:bodyPr/>
                    <a:lstStyle/>
                    <a:p>
                      <a:pPr algn="ctr">
                        <a:spcAft>
                          <a:spcPts val="0"/>
                        </a:spcAft>
                      </a:pPr>
                      <a:r>
                        <a:rPr lang="zh-TW" sz="1500" kern="50" dirty="0">
                          <a:effectLst/>
                          <a:latin typeface="Microsoft JhengHei" charset="-120"/>
                          <a:ea typeface="Microsoft JhengHei" charset="-120"/>
                          <a:cs typeface="Microsoft JhengHei" charset="-120"/>
                        </a:rPr>
                        <a:t>總綱核心素養</a:t>
                      </a:r>
                    </a:p>
                    <a:p>
                      <a:pPr algn="ctr">
                        <a:spcAft>
                          <a:spcPts val="0"/>
                        </a:spcAft>
                      </a:pPr>
                      <a:r>
                        <a:rPr lang="zh-TW" sz="1500" kern="50" dirty="0">
                          <a:effectLst/>
                          <a:latin typeface="Microsoft JhengHei" charset="-120"/>
                          <a:ea typeface="Microsoft JhengHei" charset="-120"/>
                          <a:cs typeface="Microsoft JhengHei" charset="-120"/>
                        </a:rPr>
                        <a:t>項目說明</a:t>
                      </a:r>
                    </a:p>
                  </a:txBody>
                  <a:tcPr marL="51435" marR="51435" marT="0" marB="0" anchor="ctr">
                    <a:solidFill>
                      <a:schemeClr val="bg1"/>
                    </a:solidFill>
                  </a:tcPr>
                </a:tc>
                <a:tc gridSpan="3">
                  <a:txBody>
                    <a:bodyPr/>
                    <a:lstStyle/>
                    <a:p>
                      <a:pPr algn="ctr">
                        <a:spcAft>
                          <a:spcPts val="0"/>
                        </a:spcAft>
                      </a:pPr>
                      <a:r>
                        <a:rPr lang="zh-TW" sz="1500" kern="50" dirty="0">
                          <a:effectLst/>
                          <a:latin typeface="Microsoft JhengHei" charset="-120"/>
                          <a:ea typeface="Microsoft JhengHei" charset="-120"/>
                          <a:cs typeface="Microsoft JhengHei" charset="-120"/>
                        </a:rPr>
                        <a:t>綜合活動領域核心素養具體內涵</a:t>
                      </a:r>
                    </a:p>
                  </a:txBody>
                  <a:tcPr marL="51435" marR="51435" marT="0" marB="0" anchor="ctr">
                    <a:solidFill>
                      <a:schemeClr val="bg1"/>
                    </a:solidFill>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539551729"/>
                  </a:ext>
                </a:extLst>
              </a:tr>
              <a:tr h="74817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500" kern="50" dirty="0">
                          <a:effectLst/>
                          <a:latin typeface="Microsoft JhengHei" charset="-120"/>
                          <a:ea typeface="Microsoft JhengHei" charset="-120"/>
                          <a:cs typeface="Microsoft JhengHei" charset="-120"/>
                        </a:rPr>
                        <a:t>國民小學教育</a:t>
                      </a:r>
                    </a:p>
                    <a:p>
                      <a:pPr algn="ctr">
                        <a:spcAft>
                          <a:spcPts val="0"/>
                        </a:spcAft>
                      </a:pPr>
                      <a:r>
                        <a:rPr lang="en-US" sz="1500" kern="50" dirty="0">
                          <a:effectLst/>
                          <a:latin typeface="Microsoft JhengHei" charset="-120"/>
                          <a:ea typeface="Microsoft JhengHei" charset="-120"/>
                          <a:cs typeface="Microsoft JhengHei" charset="-120"/>
                        </a:rPr>
                        <a:t>(E)</a:t>
                      </a:r>
                      <a:endParaRPr lang="zh-TW" sz="1500" kern="50" dirty="0">
                        <a:effectLst/>
                        <a:latin typeface="Microsoft JhengHei" charset="-120"/>
                        <a:ea typeface="Microsoft JhengHei" charset="-120"/>
                        <a:cs typeface="Microsoft JhengHei" charset="-120"/>
                      </a:endParaRPr>
                    </a:p>
                  </a:txBody>
                  <a:tcPr marL="51435" marR="51435" marT="0" marB="0" anchor="ctr">
                    <a:solidFill>
                      <a:schemeClr val="bg1"/>
                    </a:solidFill>
                  </a:tcPr>
                </a:tc>
                <a:tc>
                  <a:txBody>
                    <a:bodyPr/>
                    <a:lstStyle/>
                    <a:p>
                      <a:pPr algn="ctr">
                        <a:spcAft>
                          <a:spcPts val="0"/>
                        </a:spcAft>
                      </a:pPr>
                      <a:r>
                        <a:rPr lang="zh-TW" sz="1500" kern="50" dirty="0">
                          <a:effectLst/>
                          <a:latin typeface="Microsoft JhengHei" charset="-120"/>
                          <a:ea typeface="Microsoft JhengHei" charset="-120"/>
                          <a:cs typeface="Microsoft JhengHei" charset="-120"/>
                        </a:rPr>
                        <a:t>國民中學教育</a:t>
                      </a:r>
                    </a:p>
                    <a:p>
                      <a:pPr algn="ctr">
                        <a:spcAft>
                          <a:spcPts val="0"/>
                        </a:spcAft>
                      </a:pPr>
                      <a:r>
                        <a:rPr lang="en-US" sz="1500" kern="50" dirty="0">
                          <a:effectLst/>
                          <a:latin typeface="Microsoft JhengHei" charset="-120"/>
                          <a:ea typeface="Microsoft JhengHei" charset="-120"/>
                          <a:cs typeface="Microsoft JhengHei" charset="-120"/>
                        </a:rPr>
                        <a:t>(J)</a:t>
                      </a:r>
                      <a:endParaRPr lang="zh-TW" sz="1500" kern="50" dirty="0">
                        <a:effectLst/>
                        <a:latin typeface="Microsoft JhengHei" charset="-120"/>
                        <a:ea typeface="Microsoft JhengHei" charset="-120"/>
                        <a:cs typeface="Microsoft JhengHei" charset="-120"/>
                      </a:endParaRPr>
                    </a:p>
                  </a:txBody>
                  <a:tcPr marL="51435" marR="51435" marT="0" marB="0" anchor="ctr">
                    <a:solidFill>
                      <a:schemeClr val="bg1"/>
                    </a:solidFill>
                  </a:tcPr>
                </a:tc>
                <a:tc>
                  <a:txBody>
                    <a:bodyPr/>
                    <a:lstStyle/>
                    <a:p>
                      <a:pPr algn="ctr">
                        <a:spcAft>
                          <a:spcPts val="0"/>
                        </a:spcAft>
                      </a:pPr>
                      <a:r>
                        <a:rPr lang="zh-TW" sz="1500" kern="50">
                          <a:effectLst/>
                          <a:latin typeface="Microsoft JhengHei" charset="-120"/>
                          <a:ea typeface="Microsoft JhengHei" charset="-120"/>
                          <a:cs typeface="Microsoft JhengHei" charset="-120"/>
                        </a:rPr>
                        <a:t>普通型高級中等</a:t>
                      </a:r>
                    </a:p>
                    <a:p>
                      <a:pPr algn="ctr">
                        <a:spcAft>
                          <a:spcPts val="0"/>
                        </a:spcAft>
                      </a:pPr>
                      <a:r>
                        <a:rPr lang="zh-TW" sz="1500" kern="50">
                          <a:effectLst/>
                          <a:latin typeface="Microsoft JhengHei" charset="-120"/>
                          <a:ea typeface="Microsoft JhengHei" charset="-120"/>
                          <a:cs typeface="Microsoft JhengHei" charset="-120"/>
                        </a:rPr>
                        <a:t>學校教育</a:t>
                      </a:r>
                      <a:r>
                        <a:rPr lang="en-US" sz="1500" kern="50">
                          <a:effectLst/>
                          <a:latin typeface="Microsoft JhengHei" charset="-120"/>
                          <a:ea typeface="Microsoft JhengHei" charset="-120"/>
                          <a:cs typeface="Microsoft JhengHei" charset="-120"/>
                        </a:rPr>
                        <a:t>(S-U)</a:t>
                      </a:r>
                      <a:endParaRPr lang="zh-TW" sz="1500" kern="50">
                        <a:effectLst/>
                        <a:latin typeface="Microsoft JhengHei" charset="-120"/>
                        <a:ea typeface="Microsoft JhengHei" charset="-120"/>
                        <a:cs typeface="Microsoft JhengHei" charset="-120"/>
                      </a:endParaRPr>
                    </a:p>
                  </a:txBody>
                  <a:tcPr marL="51435" marR="51435" marT="0" marB="0" anchor="ctr">
                    <a:solidFill>
                      <a:schemeClr val="bg1"/>
                    </a:solidFill>
                  </a:tcPr>
                </a:tc>
                <a:extLst>
                  <a:ext uri="{0D108BD9-81ED-4DB2-BD59-A6C34878D82A}">
                    <a16:rowId xmlns="" xmlns:a16="http://schemas.microsoft.com/office/drawing/2014/main" val="4180520840"/>
                  </a:ext>
                </a:extLst>
              </a:tr>
              <a:tr h="3184540">
                <a:tc>
                  <a:txBody>
                    <a:bodyPr/>
                    <a:lstStyle/>
                    <a:p>
                      <a:pPr algn="ctr">
                        <a:spcAft>
                          <a:spcPts val="0"/>
                        </a:spcAft>
                      </a:pPr>
                      <a:r>
                        <a:rPr lang="en-US" sz="1800" kern="50" dirty="0">
                          <a:effectLst/>
                          <a:latin typeface="Microsoft JhengHei" charset="-120"/>
                          <a:ea typeface="Microsoft JhengHei" charset="-120"/>
                          <a:cs typeface="Microsoft JhengHei" charset="-120"/>
                        </a:rPr>
                        <a:t>A.</a:t>
                      </a:r>
                      <a:endParaRPr lang="zh-TW" sz="1800" kern="50" dirty="0">
                        <a:effectLst/>
                        <a:latin typeface="Microsoft JhengHei" charset="-120"/>
                        <a:ea typeface="Microsoft JhengHei" charset="-120"/>
                        <a:cs typeface="Microsoft JhengHei" charset="-120"/>
                      </a:endParaRPr>
                    </a:p>
                    <a:p>
                      <a:pPr algn="ctr">
                        <a:spcAft>
                          <a:spcPts val="0"/>
                        </a:spcAft>
                      </a:pPr>
                      <a:r>
                        <a:rPr lang="zh-TW" sz="1800" kern="50" dirty="0">
                          <a:effectLst/>
                          <a:latin typeface="Microsoft JhengHei" charset="-120"/>
                          <a:ea typeface="Microsoft JhengHei" charset="-120"/>
                          <a:cs typeface="Microsoft JhengHei" charset="-120"/>
                        </a:rPr>
                        <a:t>自</a:t>
                      </a:r>
                    </a:p>
                    <a:p>
                      <a:pPr algn="ctr">
                        <a:spcAft>
                          <a:spcPts val="0"/>
                        </a:spcAft>
                      </a:pPr>
                      <a:r>
                        <a:rPr lang="zh-TW" sz="1800" kern="50" dirty="0">
                          <a:effectLst/>
                          <a:latin typeface="Microsoft JhengHei" charset="-120"/>
                          <a:ea typeface="Microsoft JhengHei" charset="-120"/>
                          <a:cs typeface="Microsoft JhengHei" charset="-120"/>
                        </a:rPr>
                        <a:t>主</a:t>
                      </a:r>
                    </a:p>
                    <a:p>
                      <a:pPr algn="ctr">
                        <a:spcAft>
                          <a:spcPts val="0"/>
                        </a:spcAft>
                      </a:pPr>
                      <a:r>
                        <a:rPr lang="zh-TW" sz="1800" kern="50" dirty="0">
                          <a:effectLst/>
                          <a:latin typeface="Microsoft JhengHei" charset="-120"/>
                          <a:ea typeface="Microsoft JhengHei" charset="-120"/>
                          <a:cs typeface="Microsoft JhengHei" charset="-120"/>
                        </a:rPr>
                        <a:t>行</a:t>
                      </a:r>
                    </a:p>
                    <a:p>
                      <a:pPr algn="ctr">
                        <a:spcAft>
                          <a:spcPts val="0"/>
                        </a:spcAft>
                      </a:pPr>
                      <a:r>
                        <a:rPr lang="zh-TW" sz="1800" kern="50" dirty="0">
                          <a:effectLst/>
                          <a:latin typeface="Microsoft JhengHei" charset="-120"/>
                          <a:ea typeface="Microsoft JhengHei" charset="-120"/>
                          <a:cs typeface="Microsoft JhengHei" charset="-120"/>
                        </a:rPr>
                        <a:t>動</a:t>
                      </a:r>
                    </a:p>
                  </a:txBody>
                  <a:tcPr marL="51435" marR="51435" marT="0" marB="0" anchor="ctr">
                    <a:solidFill>
                      <a:schemeClr val="bg1"/>
                    </a:solidFill>
                  </a:tcPr>
                </a:tc>
                <a:tc>
                  <a:txBody>
                    <a:bodyPr/>
                    <a:lstStyle/>
                    <a:p>
                      <a:pPr algn="ctr">
                        <a:spcAft>
                          <a:spcPts val="0"/>
                        </a:spcAft>
                      </a:pPr>
                      <a:r>
                        <a:rPr lang="en-US" sz="1800" kern="50" dirty="0">
                          <a:effectLst/>
                          <a:latin typeface="Microsoft JhengHei" charset="-120"/>
                          <a:ea typeface="Microsoft JhengHei" charset="-120"/>
                          <a:cs typeface="Microsoft JhengHei" charset="-120"/>
                        </a:rPr>
                        <a:t>A1</a:t>
                      </a:r>
                      <a:endParaRPr lang="zh-TW" sz="1800" kern="50" dirty="0">
                        <a:effectLst/>
                        <a:latin typeface="Microsoft JhengHei" charset="-120"/>
                        <a:ea typeface="Microsoft JhengHei" charset="-120"/>
                        <a:cs typeface="Microsoft JhengHei" charset="-120"/>
                      </a:endParaRPr>
                    </a:p>
                    <a:p>
                      <a:pPr algn="ctr">
                        <a:spcAft>
                          <a:spcPts val="0"/>
                        </a:spcAft>
                      </a:pPr>
                      <a:r>
                        <a:rPr lang="zh-TW" sz="1800" kern="50" dirty="0">
                          <a:effectLst/>
                          <a:latin typeface="Microsoft JhengHei" charset="-120"/>
                          <a:ea typeface="Microsoft JhengHei" charset="-120"/>
                          <a:cs typeface="Microsoft JhengHei" charset="-120"/>
                        </a:rPr>
                        <a:t>身心素質與</a:t>
                      </a:r>
                    </a:p>
                    <a:p>
                      <a:pPr algn="ctr">
                        <a:spcAft>
                          <a:spcPts val="0"/>
                        </a:spcAft>
                      </a:pPr>
                      <a:r>
                        <a:rPr lang="zh-TW" sz="1800" kern="50" dirty="0">
                          <a:effectLst/>
                          <a:latin typeface="Microsoft JhengHei" charset="-120"/>
                          <a:ea typeface="Microsoft JhengHei" charset="-120"/>
                          <a:cs typeface="Microsoft JhengHei" charset="-120"/>
                        </a:rPr>
                        <a:t>自我精進</a:t>
                      </a:r>
                    </a:p>
                  </a:txBody>
                  <a:tcPr marL="51435" marR="51435"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just">
                        <a:spcAft>
                          <a:spcPts val="0"/>
                        </a:spcAft>
                      </a:pPr>
                      <a:r>
                        <a:rPr lang="zh-TW" sz="1800" kern="50" dirty="0">
                          <a:effectLst/>
                          <a:latin typeface="Microsoft JhengHei" charset="-120"/>
                          <a:ea typeface="Microsoft JhengHei" charset="-120"/>
                          <a:cs typeface="Microsoft JhengHei" charset="-120"/>
                        </a:rPr>
                        <a:t>具備身心健全發展的素質，擁有合宜的人性觀與自我觀，同時透過選擇、分析與運用新知，有效規劃生涯發展，探尋生命意義，並不斷自我精進，追求至善。</a:t>
                      </a:r>
                    </a:p>
                  </a:txBody>
                  <a:tcPr marL="51435" marR="51435" marT="0" marB="0">
                    <a:lnL w="12700" cap="flat" cmpd="sng" algn="ctr">
                      <a:solidFill>
                        <a:schemeClr val="tx1"/>
                      </a:solidFill>
                      <a:prstDash val="solid"/>
                      <a:round/>
                      <a:headEnd type="none" w="med" len="med"/>
                      <a:tailEnd type="none" w="med" len="med"/>
                    </a:lnL>
                    <a:solidFill>
                      <a:schemeClr val="bg1"/>
                    </a:solidFill>
                  </a:tcPr>
                </a:tc>
                <a:tc>
                  <a:txBody>
                    <a:bodyPr/>
                    <a:lstStyle/>
                    <a:p>
                      <a:pPr algn="just">
                        <a:spcAft>
                          <a:spcPts val="0"/>
                        </a:spcAft>
                      </a:pPr>
                      <a:r>
                        <a:rPr lang="zh-TW" sz="1800" kern="50" dirty="0">
                          <a:effectLst/>
                          <a:latin typeface="Microsoft JhengHei" charset="-120"/>
                          <a:ea typeface="Microsoft JhengHei" charset="-120"/>
                          <a:cs typeface="Microsoft JhengHei" charset="-120"/>
                        </a:rPr>
                        <a:t>綜</a:t>
                      </a:r>
                      <a:r>
                        <a:rPr lang="en-US" sz="1800" kern="50" dirty="0">
                          <a:effectLst/>
                          <a:latin typeface="Microsoft JhengHei" charset="-120"/>
                          <a:ea typeface="Microsoft JhengHei" charset="-120"/>
                          <a:cs typeface="Microsoft JhengHei" charset="-120"/>
                        </a:rPr>
                        <a:t>-E-A1</a:t>
                      </a:r>
                      <a:endParaRPr lang="zh-TW" sz="1800" kern="50" dirty="0">
                        <a:effectLst/>
                        <a:latin typeface="Microsoft JhengHei" charset="-120"/>
                        <a:ea typeface="Microsoft JhengHei" charset="-120"/>
                        <a:cs typeface="Microsoft JhengHei" charset="-120"/>
                      </a:endParaRPr>
                    </a:p>
                    <a:p>
                      <a:pPr algn="just">
                        <a:spcAft>
                          <a:spcPts val="0"/>
                        </a:spcAft>
                      </a:pPr>
                      <a:r>
                        <a:rPr lang="zh-TW" sz="1800" kern="50" dirty="0">
                          <a:effectLst/>
                          <a:latin typeface="Microsoft JhengHei" charset="-120"/>
                          <a:ea typeface="Microsoft JhengHei" charset="-120"/>
                          <a:cs typeface="Microsoft JhengHei" charset="-120"/>
                        </a:rPr>
                        <a:t>認識個人特質，</a:t>
                      </a:r>
                      <a:r>
                        <a:rPr lang="zh-TW" sz="1800" b="1" kern="50" dirty="0">
                          <a:solidFill>
                            <a:srgbClr val="C00000"/>
                          </a:solidFill>
                          <a:effectLst/>
                          <a:latin typeface="Microsoft JhengHei" charset="-120"/>
                          <a:ea typeface="Microsoft JhengHei" charset="-120"/>
                          <a:cs typeface="Microsoft JhengHei" charset="-120"/>
                        </a:rPr>
                        <a:t>初探生涯發展</a:t>
                      </a:r>
                      <a:r>
                        <a:rPr lang="zh-TW" sz="1800" kern="50" dirty="0">
                          <a:effectLst/>
                          <a:latin typeface="Microsoft JhengHei" charset="-120"/>
                          <a:ea typeface="Microsoft JhengHei" charset="-120"/>
                          <a:cs typeface="Microsoft JhengHei" charset="-120"/>
                        </a:rPr>
                        <a:t>，覺察生命變化歷程，激發潛能，促進身心健全發展。</a:t>
                      </a:r>
                    </a:p>
                  </a:txBody>
                  <a:tcPr marL="51435" marR="51435" marT="0" marB="0">
                    <a:solidFill>
                      <a:schemeClr val="bg1"/>
                    </a:solidFill>
                  </a:tcPr>
                </a:tc>
                <a:tc>
                  <a:txBody>
                    <a:bodyPr/>
                    <a:lstStyle/>
                    <a:p>
                      <a:pPr algn="just">
                        <a:spcAft>
                          <a:spcPts val="0"/>
                        </a:spcAft>
                      </a:pPr>
                      <a:r>
                        <a:rPr lang="zh-TW" sz="1800" kern="50" dirty="0">
                          <a:effectLst/>
                          <a:latin typeface="Microsoft JhengHei" charset="-120"/>
                          <a:ea typeface="Microsoft JhengHei" charset="-120"/>
                          <a:cs typeface="Microsoft JhengHei" charset="-120"/>
                        </a:rPr>
                        <a:t>綜</a:t>
                      </a:r>
                      <a:r>
                        <a:rPr lang="en-US" sz="1800" kern="50" dirty="0">
                          <a:effectLst/>
                          <a:latin typeface="Microsoft JhengHei" charset="-120"/>
                          <a:ea typeface="Microsoft JhengHei" charset="-120"/>
                          <a:cs typeface="Microsoft JhengHei" charset="-120"/>
                        </a:rPr>
                        <a:t>-J-A1</a:t>
                      </a:r>
                      <a:endParaRPr lang="zh-TW" sz="1800" kern="50" dirty="0">
                        <a:effectLst/>
                        <a:latin typeface="Microsoft JhengHei" charset="-120"/>
                        <a:ea typeface="Microsoft JhengHei" charset="-120"/>
                        <a:cs typeface="Microsoft JhengHei" charset="-120"/>
                      </a:endParaRPr>
                    </a:p>
                    <a:p>
                      <a:pPr algn="just">
                        <a:spcAft>
                          <a:spcPts val="0"/>
                        </a:spcAft>
                      </a:pPr>
                      <a:r>
                        <a:rPr lang="zh-TW" sz="1800" kern="50" dirty="0">
                          <a:effectLst/>
                          <a:latin typeface="Microsoft JhengHei" charset="-120"/>
                          <a:ea typeface="Microsoft JhengHei" charset="-120"/>
                          <a:cs typeface="Microsoft JhengHei" charset="-120"/>
                        </a:rPr>
                        <a:t>探索與開發自我潛能，善用資源</a:t>
                      </a:r>
                      <a:r>
                        <a:rPr lang="zh-TW" sz="1800" kern="50" dirty="0">
                          <a:solidFill>
                            <a:schemeClr val="tx1"/>
                          </a:solidFill>
                          <a:effectLst/>
                          <a:latin typeface="Microsoft JhengHei" charset="-120"/>
                          <a:ea typeface="Microsoft JhengHei" charset="-120"/>
                          <a:cs typeface="Microsoft JhengHei" charset="-120"/>
                        </a:rPr>
                        <a:t>促進</a:t>
                      </a:r>
                      <a:r>
                        <a:rPr lang="zh-TW" sz="1800" kern="50" dirty="0">
                          <a:effectLst/>
                          <a:latin typeface="Microsoft JhengHei" charset="-120"/>
                          <a:ea typeface="Microsoft JhengHei" charset="-120"/>
                          <a:cs typeface="Microsoft JhengHei" charset="-120"/>
                        </a:rPr>
                        <a:t>生涯適性發展，省思自我價值，實踐生命意義。</a:t>
                      </a:r>
                    </a:p>
                  </a:txBody>
                  <a:tcPr marL="51435" marR="51435" marT="0" marB="0">
                    <a:solidFill>
                      <a:schemeClr val="bg1"/>
                    </a:solidFill>
                  </a:tcPr>
                </a:tc>
                <a:tc>
                  <a:txBody>
                    <a:bodyPr/>
                    <a:lstStyle/>
                    <a:p>
                      <a:pPr algn="just">
                        <a:spcAft>
                          <a:spcPts val="0"/>
                        </a:spcAft>
                      </a:pPr>
                      <a:r>
                        <a:rPr lang="zh-TW" sz="1800" kern="50" dirty="0">
                          <a:effectLst/>
                          <a:latin typeface="Microsoft JhengHei" charset="-120"/>
                          <a:ea typeface="Microsoft JhengHei" charset="-120"/>
                          <a:cs typeface="Microsoft JhengHei" charset="-120"/>
                        </a:rPr>
                        <a:t>綜</a:t>
                      </a:r>
                      <a:r>
                        <a:rPr lang="en-US" sz="1800" kern="50" dirty="0">
                          <a:effectLst/>
                          <a:latin typeface="Microsoft JhengHei" charset="-120"/>
                          <a:ea typeface="Microsoft JhengHei" charset="-120"/>
                          <a:cs typeface="Microsoft JhengHei" charset="-120"/>
                        </a:rPr>
                        <a:t>S-U-A1</a:t>
                      </a:r>
                      <a:endParaRPr lang="zh-TW" sz="1800" kern="50" dirty="0">
                        <a:effectLst/>
                        <a:latin typeface="Microsoft JhengHei" charset="-120"/>
                        <a:ea typeface="Microsoft JhengHei" charset="-120"/>
                        <a:cs typeface="Microsoft JhengHei" charset="-120"/>
                      </a:endParaRPr>
                    </a:p>
                    <a:p>
                      <a:pPr algn="just">
                        <a:spcAft>
                          <a:spcPts val="0"/>
                        </a:spcAft>
                      </a:pPr>
                      <a:r>
                        <a:rPr lang="zh-TW" sz="1800" kern="50" dirty="0">
                          <a:effectLst/>
                          <a:latin typeface="Microsoft JhengHei" charset="-120"/>
                          <a:ea typeface="Microsoft JhengHei" charset="-120"/>
                          <a:cs typeface="Microsoft JhengHei" charset="-120"/>
                        </a:rPr>
                        <a:t>思考生命與存在的價值，具備適切的人性觀與自我觀，探索自我與家庭發展的歷程，並</a:t>
                      </a:r>
                      <a:r>
                        <a:rPr lang="zh-TW" sz="1800" b="1" kern="50" dirty="0">
                          <a:solidFill>
                            <a:srgbClr val="C00000"/>
                          </a:solidFill>
                          <a:effectLst/>
                          <a:latin typeface="Microsoft JhengHei" charset="-120"/>
                          <a:ea typeface="Microsoft JhengHei" charset="-120"/>
                          <a:cs typeface="Microsoft JhengHei" charset="-120"/>
                        </a:rPr>
                        <a:t>進行生涯規劃與發展</a:t>
                      </a:r>
                      <a:r>
                        <a:rPr lang="zh-TW" sz="1800" kern="50" dirty="0">
                          <a:effectLst/>
                          <a:latin typeface="Microsoft JhengHei" charset="-120"/>
                          <a:ea typeface="Microsoft JhengHei" charset="-120"/>
                          <a:cs typeface="Microsoft JhengHei" charset="-120"/>
                        </a:rPr>
                        <a:t>，追求至善與幸福人生。</a:t>
                      </a:r>
                    </a:p>
                  </a:txBody>
                  <a:tcPr marL="51435" marR="51435" marT="0" marB="0">
                    <a:solidFill>
                      <a:schemeClr val="bg1"/>
                    </a:solidFill>
                  </a:tcPr>
                </a:tc>
                <a:extLst>
                  <a:ext uri="{0D108BD9-81ED-4DB2-BD59-A6C34878D82A}">
                    <a16:rowId xmlns="" xmlns:a16="http://schemas.microsoft.com/office/drawing/2014/main" val="2644976782"/>
                  </a:ext>
                </a:extLst>
              </a:tr>
            </a:tbl>
          </a:graphicData>
        </a:graphic>
      </p:graphicFrame>
      <p:grpSp>
        <p:nvGrpSpPr>
          <p:cNvPr id="2" name="群組 1"/>
          <p:cNvGrpSpPr/>
          <p:nvPr/>
        </p:nvGrpSpPr>
        <p:grpSpPr>
          <a:xfrm>
            <a:off x="2310198" y="2762637"/>
            <a:ext cx="1702760" cy="515345"/>
            <a:chOff x="2310198" y="2762637"/>
            <a:chExt cx="1702760" cy="515345"/>
          </a:xfrm>
        </p:grpSpPr>
        <p:sp>
          <p:nvSpPr>
            <p:cNvPr id="6" name="矩形 5"/>
            <p:cNvSpPr/>
            <p:nvPr/>
          </p:nvSpPr>
          <p:spPr>
            <a:xfrm>
              <a:off x="2786138" y="2762637"/>
              <a:ext cx="1226820" cy="236188"/>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4" name="矩形 23"/>
            <p:cNvSpPr/>
            <p:nvPr/>
          </p:nvSpPr>
          <p:spPr>
            <a:xfrm>
              <a:off x="2310198" y="3014591"/>
              <a:ext cx="225793" cy="26339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25" name="矩形 24"/>
          <p:cNvSpPr/>
          <p:nvPr/>
        </p:nvSpPr>
        <p:spPr>
          <a:xfrm>
            <a:off x="2301810" y="4323948"/>
            <a:ext cx="1476275" cy="33142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6" name="矩形 25"/>
          <p:cNvSpPr/>
          <p:nvPr/>
        </p:nvSpPr>
        <p:spPr>
          <a:xfrm>
            <a:off x="2801904" y="4613387"/>
            <a:ext cx="1002030" cy="342951"/>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7" name="矩形 26"/>
          <p:cNvSpPr/>
          <p:nvPr/>
        </p:nvSpPr>
        <p:spPr>
          <a:xfrm>
            <a:off x="2316655" y="5179157"/>
            <a:ext cx="1002030" cy="342951"/>
          </a:xfrm>
          <a:prstGeom prst="rect">
            <a:avLst/>
          </a:prstGeom>
          <a:solidFill>
            <a:srgbClr val="00B0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8" name="群組 7"/>
          <p:cNvGrpSpPr/>
          <p:nvPr/>
        </p:nvGrpSpPr>
        <p:grpSpPr>
          <a:xfrm>
            <a:off x="5359284" y="3533562"/>
            <a:ext cx="1746747" cy="587980"/>
            <a:chOff x="5359284" y="3533562"/>
            <a:chExt cx="1746747" cy="587980"/>
          </a:xfrm>
        </p:grpSpPr>
        <p:sp>
          <p:nvSpPr>
            <p:cNvPr id="29" name="矩形 28"/>
            <p:cNvSpPr/>
            <p:nvPr/>
          </p:nvSpPr>
          <p:spPr>
            <a:xfrm>
              <a:off x="5359284" y="3533562"/>
              <a:ext cx="1746747" cy="299222"/>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0" name="矩形 29"/>
            <p:cNvSpPr/>
            <p:nvPr/>
          </p:nvSpPr>
          <p:spPr>
            <a:xfrm>
              <a:off x="5359284" y="3832784"/>
              <a:ext cx="273517" cy="288758"/>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0" name="群組 9"/>
          <p:cNvGrpSpPr/>
          <p:nvPr/>
        </p:nvGrpSpPr>
        <p:grpSpPr>
          <a:xfrm>
            <a:off x="7150623" y="3005689"/>
            <a:ext cx="1563152" cy="527873"/>
            <a:chOff x="7150623" y="3005689"/>
            <a:chExt cx="1563152" cy="527873"/>
          </a:xfrm>
        </p:grpSpPr>
        <p:sp>
          <p:nvSpPr>
            <p:cNvPr id="31" name="矩形 30"/>
            <p:cNvSpPr/>
            <p:nvPr/>
          </p:nvSpPr>
          <p:spPr>
            <a:xfrm>
              <a:off x="7151674" y="3005689"/>
              <a:ext cx="1562101" cy="284033"/>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2" name="矩形 31"/>
            <p:cNvSpPr/>
            <p:nvPr/>
          </p:nvSpPr>
          <p:spPr>
            <a:xfrm>
              <a:off x="7150623" y="3279538"/>
              <a:ext cx="1122547" cy="254024"/>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1" name="群組 10"/>
          <p:cNvGrpSpPr/>
          <p:nvPr/>
        </p:nvGrpSpPr>
        <p:grpSpPr>
          <a:xfrm>
            <a:off x="7143245" y="4917593"/>
            <a:ext cx="1570530" cy="800414"/>
            <a:chOff x="7143245" y="4917593"/>
            <a:chExt cx="1570530" cy="800414"/>
          </a:xfrm>
        </p:grpSpPr>
        <p:sp>
          <p:nvSpPr>
            <p:cNvPr id="33" name="矩形 32"/>
            <p:cNvSpPr/>
            <p:nvPr/>
          </p:nvSpPr>
          <p:spPr>
            <a:xfrm>
              <a:off x="8405650" y="4917593"/>
              <a:ext cx="293369" cy="299348"/>
            </a:xfrm>
            <a:prstGeom prst="rect">
              <a:avLst/>
            </a:prstGeom>
            <a:solidFill>
              <a:srgbClr val="00B0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4" name="矩形 33"/>
            <p:cNvSpPr/>
            <p:nvPr/>
          </p:nvSpPr>
          <p:spPr>
            <a:xfrm>
              <a:off x="7143245" y="5210690"/>
              <a:ext cx="1570530" cy="281626"/>
            </a:xfrm>
            <a:prstGeom prst="rect">
              <a:avLst/>
            </a:prstGeom>
            <a:solidFill>
              <a:srgbClr val="00B0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5" name="矩形 34"/>
            <p:cNvSpPr/>
            <p:nvPr/>
          </p:nvSpPr>
          <p:spPr>
            <a:xfrm>
              <a:off x="7146933" y="5445017"/>
              <a:ext cx="701443" cy="272990"/>
            </a:xfrm>
            <a:prstGeom prst="rect">
              <a:avLst/>
            </a:prstGeom>
            <a:solidFill>
              <a:srgbClr val="00B0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5" name="群組 4"/>
          <p:cNvGrpSpPr/>
          <p:nvPr/>
        </p:nvGrpSpPr>
        <p:grpSpPr>
          <a:xfrm>
            <a:off x="4081222" y="4636368"/>
            <a:ext cx="1202681" cy="564807"/>
            <a:chOff x="4081222" y="4636368"/>
            <a:chExt cx="1202681" cy="564807"/>
          </a:xfrm>
        </p:grpSpPr>
        <p:sp>
          <p:nvSpPr>
            <p:cNvPr id="28" name="矩形 27"/>
            <p:cNvSpPr/>
            <p:nvPr/>
          </p:nvSpPr>
          <p:spPr>
            <a:xfrm>
              <a:off x="4081223" y="4636368"/>
              <a:ext cx="1202680" cy="265459"/>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6" name="矩形 35"/>
            <p:cNvSpPr/>
            <p:nvPr/>
          </p:nvSpPr>
          <p:spPr>
            <a:xfrm>
              <a:off x="4081222" y="4901827"/>
              <a:ext cx="426721" cy="299348"/>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3" name="向下箭號圖說文字 2"/>
          <p:cNvSpPr/>
          <p:nvPr/>
        </p:nvSpPr>
        <p:spPr>
          <a:xfrm>
            <a:off x="159949" y="733973"/>
            <a:ext cx="4190901" cy="1097280"/>
          </a:xfrm>
          <a:prstGeom prst="downArrowCallout">
            <a:avLst>
              <a:gd name="adj1" fmla="val 119444"/>
              <a:gd name="adj2" fmla="val 63377"/>
              <a:gd name="adj3" fmla="val 37731"/>
              <a:gd name="adj4" fmla="val 64977"/>
            </a:avLst>
          </a:prstGeom>
          <a:solidFill>
            <a:srgbClr val="32BDAC"/>
          </a:solidFill>
          <a:ln w="57150">
            <a:solidFill>
              <a:schemeClr val="bg1"/>
            </a:solidFill>
          </a:ln>
          <a:effectLst>
            <a:outerShdw dist="76200" dir="2700000" algn="tl" rotWithShape="0">
              <a:schemeClr val="accent4">
                <a:alpha val="49000"/>
              </a:scheme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總綱的三面九項</a:t>
            </a:r>
            <a:r>
              <a:rPr kumimoji="0" lang="zh-TW" altLang="en-US" sz="2400" b="0" i="0" u="none" strike="noStrike" kern="1200" cap="none" spc="0" normalizeH="0" baseline="0" noProof="0" dirty="0">
                <a:ln>
                  <a:noFill/>
                </a:ln>
                <a:solidFill>
                  <a:srgbClr val="FFFF00"/>
                </a:solidFill>
                <a:effectLst/>
                <a:uLnTx/>
                <a:uFillTx/>
                <a:latin typeface="Microsoft JhengHei" charset="-120"/>
                <a:ea typeface="Microsoft JhengHei" charset="-120"/>
                <a:cs typeface="Microsoft JhengHei" charset="-120"/>
              </a:rPr>
              <a:t>核心素養</a:t>
            </a:r>
            <a:r>
              <a:rPr kumimoji="0" lang="zh-TW" altLang="en-US"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轉化</a:t>
            </a:r>
          </a:p>
        </p:txBody>
      </p:sp>
    </p:spTree>
    <p:extLst>
      <p:ext uri="{BB962C8B-B14F-4D97-AF65-F5344CB8AC3E}">
        <p14:creationId xmlns:p14="http://schemas.microsoft.com/office/powerpoint/2010/main" val="224567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p:txBody>
          <a:bodyPr/>
          <a:lstStyle/>
          <a:p>
            <a:endParaRPr lang="zh-TW" altLang="en-US" smtClean="0"/>
          </a:p>
        </p:txBody>
      </p:sp>
      <p:sp>
        <p:nvSpPr>
          <p:cNvPr id="47107" name="內容版面配置區 2"/>
          <p:cNvSpPr>
            <a:spLocks noGrp="1"/>
          </p:cNvSpPr>
          <p:nvPr>
            <p:ph idx="1"/>
          </p:nvPr>
        </p:nvSpPr>
        <p:spPr/>
        <p:txBody>
          <a:bodyPr/>
          <a:lstStyle/>
          <a:p>
            <a:endParaRPr lang="zh-TW" altLang="en-US" smtClean="0"/>
          </a:p>
        </p:txBody>
      </p:sp>
      <p:sp>
        <p:nvSpPr>
          <p:cNvPr id="4710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D4D3273E-69B7-4990-A26C-06323C086411}" type="slidenum">
              <a:rPr lang="zh-TW" altLang="en-US" sz="1200">
                <a:solidFill>
                  <a:srgbClr val="898989"/>
                </a:solidFill>
              </a:rPr>
              <a:pPr>
                <a:spcBef>
                  <a:spcPct val="0"/>
                </a:spcBef>
                <a:buFontTx/>
                <a:buNone/>
              </a:pPr>
              <a:t>57</a:t>
            </a:fld>
            <a:endParaRPr lang="zh-TW" altLang="en-US" sz="1200">
              <a:solidFill>
                <a:srgbClr val="898989"/>
              </a:solidFill>
            </a:endParaRPr>
          </a:p>
        </p:txBody>
      </p:sp>
      <p:pic>
        <p:nvPicPr>
          <p:cNvPr id="471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24246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橢圓 68"/>
          <p:cNvSpPr/>
          <p:nvPr/>
        </p:nvSpPr>
        <p:spPr>
          <a:xfrm>
            <a:off x="7541377" y="3886560"/>
            <a:ext cx="1205288" cy="1205288"/>
          </a:xfrm>
          <a:prstGeom prst="ellipse">
            <a:avLst/>
          </a:prstGeom>
          <a:solidFill>
            <a:srgbClr val="007A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68" name="橢圓 67"/>
          <p:cNvSpPr/>
          <p:nvPr/>
        </p:nvSpPr>
        <p:spPr>
          <a:xfrm>
            <a:off x="7541377" y="2296840"/>
            <a:ext cx="1205288" cy="1205288"/>
          </a:xfrm>
          <a:prstGeom prst="ellipse">
            <a:avLst/>
          </a:prstGeom>
          <a:solidFill>
            <a:srgbClr val="007A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24" name="群組 23"/>
          <p:cNvGrpSpPr/>
          <p:nvPr/>
        </p:nvGrpSpPr>
        <p:grpSpPr>
          <a:xfrm>
            <a:off x="2093901" y="2826998"/>
            <a:ext cx="2855007" cy="1492057"/>
            <a:chOff x="-444839" y="2873502"/>
            <a:chExt cx="2610297" cy="1492057"/>
          </a:xfrm>
        </p:grpSpPr>
        <p:sp>
          <p:nvSpPr>
            <p:cNvPr id="20" name="圓角矩形 19"/>
            <p:cNvSpPr/>
            <p:nvPr/>
          </p:nvSpPr>
          <p:spPr>
            <a:xfrm>
              <a:off x="-374625" y="2935285"/>
              <a:ext cx="2540083" cy="1430274"/>
            </a:xfrm>
            <a:prstGeom prst="roundRect">
              <a:avLst/>
            </a:prstGeom>
            <a:solidFill>
              <a:schemeClr val="accent4">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 name="圓角矩形 20"/>
            <p:cNvSpPr/>
            <p:nvPr/>
          </p:nvSpPr>
          <p:spPr>
            <a:xfrm>
              <a:off x="-444839" y="2873502"/>
              <a:ext cx="2540083" cy="1430274"/>
            </a:xfrm>
            <a:prstGeom prst="roundRect">
              <a:avLst/>
            </a:prstGeom>
            <a:solidFill>
              <a:schemeClr val="accent4">
                <a:lumMod val="60000"/>
                <a:lumOff val="40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1" name="圓角矩形 50"/>
          <p:cNvSpPr/>
          <p:nvPr/>
        </p:nvSpPr>
        <p:spPr>
          <a:xfrm>
            <a:off x="2166237" y="2879476"/>
            <a:ext cx="2646864" cy="13190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3" name="矩形 52"/>
          <p:cNvSpPr/>
          <p:nvPr/>
        </p:nvSpPr>
        <p:spPr>
          <a:xfrm>
            <a:off x="265028" y="514622"/>
            <a:ext cx="784283" cy="5856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26" name="群組 25"/>
          <p:cNvGrpSpPr/>
          <p:nvPr/>
        </p:nvGrpSpPr>
        <p:grpSpPr>
          <a:xfrm>
            <a:off x="265028" y="1297222"/>
            <a:ext cx="1332086" cy="1493680"/>
            <a:chOff x="-2633472" y="1343726"/>
            <a:chExt cx="1332086" cy="1493680"/>
          </a:xfrm>
        </p:grpSpPr>
        <p:sp>
          <p:nvSpPr>
            <p:cNvPr id="11" name="圓角矩形 10"/>
            <p:cNvSpPr/>
            <p:nvPr/>
          </p:nvSpPr>
          <p:spPr>
            <a:xfrm>
              <a:off x="-2563258" y="1407132"/>
              <a:ext cx="1261872" cy="1430274"/>
            </a:xfrm>
            <a:prstGeom prst="roundRect">
              <a:avLst/>
            </a:prstGeom>
            <a:solidFill>
              <a:schemeClr val="accent5">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8" name="圓角矩形 7"/>
            <p:cNvSpPr/>
            <p:nvPr/>
          </p:nvSpPr>
          <p:spPr>
            <a:xfrm>
              <a:off x="-2633472" y="1343726"/>
              <a:ext cx="1261872" cy="1430274"/>
            </a:xfrm>
            <a:prstGeom prst="roundRect">
              <a:avLst/>
            </a:prstGeom>
            <a:solidFill>
              <a:schemeClr val="accent5">
                <a:lumMod val="40000"/>
                <a:lumOff val="6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62" name="橢圓 61"/>
          <p:cNvSpPr/>
          <p:nvPr/>
        </p:nvSpPr>
        <p:spPr>
          <a:xfrm>
            <a:off x="5565080" y="2831071"/>
            <a:ext cx="1853053" cy="1853053"/>
          </a:xfrm>
          <a:prstGeom prst="ellipse">
            <a:avLst/>
          </a:prstGeom>
          <a:solidFill>
            <a:srgbClr val="007A7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4" name="橢圓 53"/>
          <p:cNvSpPr/>
          <p:nvPr/>
        </p:nvSpPr>
        <p:spPr>
          <a:xfrm>
            <a:off x="5508550" y="2755016"/>
            <a:ext cx="1853053" cy="1853053"/>
          </a:xfrm>
          <a:prstGeom prst="ellipse">
            <a:avLst/>
          </a:prstGeom>
          <a:solidFill>
            <a:srgbClr val="32BDA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 name="文字方塊 4"/>
          <p:cNvSpPr txBox="1"/>
          <p:nvPr/>
        </p:nvSpPr>
        <p:spPr>
          <a:xfrm>
            <a:off x="2002494" y="161925"/>
            <a:ext cx="5262979" cy="600164"/>
          </a:xfrm>
          <a:prstGeom prst="rect">
            <a:avLst/>
          </a:prstGeom>
        </p:spPr>
        <p:txBody>
          <a:bodyPr/>
          <a:lstStyle>
            <a:defPPr>
              <a:defRPr lang="en-US"/>
            </a:defPPr>
            <a:lvl1pPr algn="ctr" defTabSz="914400">
              <a:spcBef>
                <a:spcPct val="0"/>
              </a:spcBef>
              <a:buNone/>
              <a:defRPr sz="3300">
                <a:latin typeface="Microsoft JhengHei" charset="-120"/>
                <a:ea typeface="Microsoft JhengHei" charset="-120"/>
                <a:cs typeface="Microsoft JhengHei" charset="-12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3300" b="0" i="0" u="none" strike="noStrike" kern="1200" cap="none" spc="0" normalizeH="0" baseline="0" noProof="0" dirty="0">
                <a:ln>
                  <a:noFill/>
                </a:ln>
                <a:solidFill>
                  <a:prstClr val="black"/>
                </a:solidFill>
                <a:effectLst/>
                <a:uLnTx/>
                <a:uFillTx/>
                <a:latin typeface="Microsoft JhengHei" charset="-120"/>
                <a:ea typeface="Microsoft JhengHei" charset="-120"/>
              </a:rPr>
              <a:t>內涵架構與學習重點的關係</a:t>
            </a:r>
          </a:p>
        </p:txBody>
      </p:sp>
      <p:grpSp>
        <p:nvGrpSpPr>
          <p:cNvPr id="27" name="群組 26"/>
          <p:cNvGrpSpPr/>
          <p:nvPr/>
        </p:nvGrpSpPr>
        <p:grpSpPr>
          <a:xfrm>
            <a:off x="265028" y="2826998"/>
            <a:ext cx="1332086" cy="1492057"/>
            <a:chOff x="-2633472" y="2873502"/>
            <a:chExt cx="1332086" cy="1492057"/>
          </a:xfrm>
        </p:grpSpPr>
        <p:sp>
          <p:nvSpPr>
            <p:cNvPr id="12" name="圓角矩形 11"/>
            <p:cNvSpPr/>
            <p:nvPr/>
          </p:nvSpPr>
          <p:spPr>
            <a:xfrm>
              <a:off x="-2563258" y="2935285"/>
              <a:ext cx="1261872" cy="1430274"/>
            </a:xfrm>
            <a:prstGeom prst="roundRect">
              <a:avLst/>
            </a:prstGeom>
            <a:solidFill>
              <a:schemeClr val="accent4">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 name="圓角矩形 8"/>
            <p:cNvSpPr/>
            <p:nvPr/>
          </p:nvSpPr>
          <p:spPr>
            <a:xfrm>
              <a:off x="-2633472" y="2873502"/>
              <a:ext cx="1261872" cy="1430274"/>
            </a:xfrm>
            <a:prstGeom prst="roundRect">
              <a:avLst/>
            </a:prstGeom>
            <a:solidFill>
              <a:schemeClr val="accent4">
                <a:lumMod val="60000"/>
                <a:lumOff val="40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8" name="群組 27"/>
          <p:cNvGrpSpPr/>
          <p:nvPr/>
        </p:nvGrpSpPr>
        <p:grpSpPr>
          <a:xfrm>
            <a:off x="265028" y="4356774"/>
            <a:ext cx="1332086" cy="1505712"/>
            <a:chOff x="-2633472" y="4403278"/>
            <a:chExt cx="1332086" cy="1505712"/>
          </a:xfrm>
        </p:grpSpPr>
        <p:sp>
          <p:nvSpPr>
            <p:cNvPr id="13" name="圓角矩形 12"/>
            <p:cNvSpPr/>
            <p:nvPr/>
          </p:nvSpPr>
          <p:spPr>
            <a:xfrm>
              <a:off x="-2563258" y="4478716"/>
              <a:ext cx="1261872" cy="1430274"/>
            </a:xfrm>
            <a:prstGeom prst="roundRect">
              <a:avLst/>
            </a:prstGeom>
            <a:solidFill>
              <a:srgbClr val="AA473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圓角矩形 9"/>
            <p:cNvSpPr/>
            <p:nvPr/>
          </p:nvSpPr>
          <p:spPr>
            <a:xfrm>
              <a:off x="-2633472" y="4403278"/>
              <a:ext cx="1261872" cy="1430274"/>
            </a:xfrm>
            <a:prstGeom prst="roundRect">
              <a:avLst/>
            </a:prstGeom>
            <a:solidFill>
              <a:srgbClr val="FFCFC7"/>
            </a:solidFill>
            <a:ln w="38100">
              <a:solidFill>
                <a:srgbClr val="AA4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29" name="矩形 28"/>
          <p:cNvSpPr/>
          <p:nvPr/>
        </p:nvSpPr>
        <p:spPr>
          <a:xfrm>
            <a:off x="-1392088" y="1367651"/>
            <a:ext cx="4572000" cy="1200329"/>
          </a:xfrm>
          <a:prstGeom prst="rect">
            <a:avLst/>
          </a:prstGeom>
        </p:spPr>
        <p:txBody>
          <a:bodyPr>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a:ln>
                  <a:noFill/>
                </a:ln>
                <a:solidFill>
                  <a:srgbClr val="5B9BD5">
                    <a:lumMod val="50000"/>
                  </a:srgbClr>
                </a:solidFill>
                <a:effectLst/>
                <a:uLnTx/>
                <a:uFillTx/>
                <a:latin typeface="Microsoft JhengHei" charset="-120"/>
                <a:ea typeface="Microsoft JhengHei" charset="-120"/>
                <a:cs typeface="Microsoft JhengHei" charset="-120"/>
              </a:rPr>
              <a:t>1</a:t>
            </a:r>
            <a:r>
              <a:rPr kumimoji="0" lang="en-US" altLang="zh-TW" sz="2400" b="1" i="0" u="none" strike="noStrike" kern="1200" cap="none" spc="0" normalizeH="0" baseline="0" noProof="0" smtClean="0">
                <a:ln>
                  <a:noFill/>
                </a:ln>
                <a:solidFill>
                  <a:srgbClr val="5B9BD5">
                    <a:lumMod val="50000"/>
                  </a:srgbClr>
                </a:solidFill>
                <a:effectLst/>
                <a:uLnTx/>
                <a:uFillTx/>
                <a:latin typeface="Microsoft JhengHei" charset="-120"/>
                <a:ea typeface="Microsoft JhengHei" charset="-120"/>
                <a:cs typeface="Microsoft JhengHei" charset="-120"/>
              </a:rPr>
              <a:t>.</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smtClean="0">
                <a:ln>
                  <a:noFill/>
                </a:ln>
                <a:solidFill>
                  <a:srgbClr val="5B9BD5">
                    <a:lumMod val="50000"/>
                  </a:srgbClr>
                </a:solidFill>
                <a:effectLst/>
                <a:uLnTx/>
                <a:uFillTx/>
                <a:latin typeface="Microsoft JhengHei" charset="-120"/>
                <a:ea typeface="Microsoft JhengHei" charset="-120"/>
                <a:cs typeface="Microsoft JhengHei" charset="-120"/>
              </a:rPr>
              <a:t>自我</a:t>
            </a:r>
            <a:r>
              <a:rPr kumimoji="0" lang="zh-TW" altLang="en-US" sz="2400" b="1" i="0" u="none" strike="noStrike" kern="1200" cap="none" spc="0" normalizeH="0" baseline="0" noProof="0" dirty="0">
                <a:ln>
                  <a:noFill/>
                </a:ln>
                <a:solidFill>
                  <a:srgbClr val="5B9BD5">
                    <a:lumMod val="50000"/>
                  </a:srgbClr>
                </a:solidFill>
                <a:effectLst/>
                <a:uLnTx/>
                <a:uFillTx/>
                <a:latin typeface="Microsoft JhengHei" charset="-120"/>
                <a:ea typeface="Microsoft JhengHei" charset="-120"/>
                <a:cs typeface="Microsoft JhengHei" charset="-120"/>
              </a:rPr>
              <a:t>與</a:t>
            </a:r>
            <a:endParaRPr kumimoji="0" lang="en-US" altLang="zh-TW" sz="2400" b="1" i="0" u="none" strike="noStrike" kern="1200" cap="none" spc="0" normalizeH="0" baseline="0" noProof="0" dirty="0">
              <a:ln>
                <a:noFill/>
              </a:ln>
              <a:solidFill>
                <a:srgbClr val="5B9BD5">
                  <a:lumMod val="50000"/>
                </a:srgbClr>
              </a:solidFill>
              <a:effectLst/>
              <a:uLnTx/>
              <a:uFillTx/>
              <a:latin typeface="Microsoft JhengHei" charset="-120"/>
              <a:ea typeface="Microsoft JhengHei" charset="-120"/>
              <a:cs typeface="Microsoft JhengHei" charset="-12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5B9BD5">
                    <a:lumMod val="50000"/>
                  </a:srgbClr>
                </a:solidFill>
                <a:effectLst/>
                <a:uLnTx/>
                <a:uFillTx/>
                <a:latin typeface="Microsoft JhengHei" charset="-120"/>
                <a:ea typeface="Microsoft JhengHei" charset="-120"/>
                <a:cs typeface="Microsoft JhengHei" charset="-120"/>
              </a:rPr>
              <a:t>生涯發展</a:t>
            </a:r>
            <a:endParaRPr kumimoji="0" lang="en-US" altLang="zh-TW" sz="2400" b="1" i="0" u="none" strike="noStrike" kern="1200" cap="none" spc="0" normalizeH="0" baseline="0" noProof="0" dirty="0">
              <a:ln>
                <a:noFill/>
              </a:ln>
              <a:solidFill>
                <a:srgbClr val="5B9BD5">
                  <a:lumMod val="50000"/>
                </a:srgbClr>
              </a:solidFill>
              <a:effectLst/>
              <a:uLnTx/>
              <a:uFillTx/>
              <a:latin typeface="Microsoft JhengHei" charset="-120"/>
              <a:ea typeface="Microsoft JhengHei" charset="-120"/>
              <a:cs typeface="Microsoft JhengHei" charset="-120"/>
            </a:endParaRPr>
          </a:p>
        </p:txBody>
      </p:sp>
      <p:sp>
        <p:nvSpPr>
          <p:cNvPr id="30" name="矩形 29"/>
          <p:cNvSpPr/>
          <p:nvPr/>
        </p:nvSpPr>
        <p:spPr>
          <a:xfrm>
            <a:off x="136411" y="2953381"/>
            <a:ext cx="1517264" cy="1200329"/>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FFC000">
                    <a:lumMod val="50000"/>
                  </a:srgbClr>
                </a:solidFill>
                <a:effectLst/>
                <a:uLnTx/>
                <a:uFillTx/>
                <a:latin typeface="Microsoft JhengHei" charset="-120"/>
                <a:ea typeface="Microsoft JhengHei" charset="-120"/>
                <a:cs typeface="Microsoft JhengHei" charset="-120"/>
              </a:rPr>
              <a:t>2</a:t>
            </a:r>
            <a:r>
              <a:rPr kumimoji="0" lang="en-US" altLang="zh-TW" sz="2400" b="1" i="0" u="none" strike="noStrike" kern="1200" cap="none" spc="0" normalizeH="0" baseline="0" noProof="0" dirty="0" smtClean="0">
                <a:ln>
                  <a:noFill/>
                </a:ln>
                <a:solidFill>
                  <a:srgbClr val="FFC000">
                    <a:lumMod val="50000"/>
                  </a:srgbClr>
                </a:solidFill>
                <a:effectLst/>
                <a:uLnTx/>
                <a:uFillTx/>
                <a:latin typeface="Microsoft JhengHei" charset="-120"/>
                <a:ea typeface="Microsoft JhengHei" charset="-120"/>
                <a:cs typeface="Microsoft JhengHei" charset="-120"/>
              </a:rPr>
              <a:t>.</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smtClean="0">
                <a:ln>
                  <a:noFill/>
                </a:ln>
                <a:solidFill>
                  <a:srgbClr val="FFC000">
                    <a:lumMod val="50000"/>
                  </a:srgbClr>
                </a:solidFill>
                <a:effectLst/>
                <a:uLnTx/>
                <a:uFillTx/>
                <a:latin typeface="Microsoft JhengHei" charset="-120"/>
                <a:ea typeface="Microsoft JhengHei" charset="-120"/>
                <a:cs typeface="Microsoft JhengHei" charset="-120"/>
              </a:rPr>
              <a:t>生活</a:t>
            </a:r>
            <a:r>
              <a:rPr kumimoji="0" lang="zh-TW" altLang="en-US" sz="2400" b="1" i="0" u="none" strike="noStrike" kern="1200" cap="none" spc="0" normalizeH="0" baseline="0" noProof="0" dirty="0">
                <a:ln>
                  <a:noFill/>
                </a:ln>
                <a:solidFill>
                  <a:srgbClr val="FFC000">
                    <a:lumMod val="50000"/>
                  </a:srgbClr>
                </a:solidFill>
                <a:effectLst/>
                <a:uLnTx/>
                <a:uFillTx/>
                <a:latin typeface="Microsoft JhengHei" charset="-120"/>
                <a:ea typeface="Microsoft JhengHei" charset="-120"/>
                <a:cs typeface="Microsoft JhengHei" charset="-120"/>
              </a:rPr>
              <a:t>經營與創新</a:t>
            </a:r>
            <a:endParaRPr kumimoji="0" lang="en-US" altLang="zh-TW" sz="2400" b="1" i="0" u="none" strike="noStrike" kern="1200" cap="none" spc="0" normalizeH="0" baseline="0" noProof="0" dirty="0">
              <a:ln>
                <a:noFill/>
              </a:ln>
              <a:solidFill>
                <a:srgbClr val="FFC000">
                  <a:lumMod val="50000"/>
                </a:srgbClr>
              </a:solidFill>
              <a:effectLst/>
              <a:uLnTx/>
              <a:uFillTx/>
              <a:latin typeface="Microsoft JhengHei" charset="-120"/>
              <a:ea typeface="Microsoft JhengHei" charset="-120"/>
              <a:cs typeface="Microsoft JhengHei" charset="-120"/>
            </a:endParaRPr>
          </a:p>
        </p:txBody>
      </p:sp>
      <p:sp>
        <p:nvSpPr>
          <p:cNvPr id="31" name="矩形 30"/>
          <p:cNvSpPr/>
          <p:nvPr/>
        </p:nvSpPr>
        <p:spPr>
          <a:xfrm>
            <a:off x="-1392088" y="4488994"/>
            <a:ext cx="4572000" cy="1200329"/>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AA473C"/>
                </a:solidFill>
                <a:effectLst/>
                <a:uLnTx/>
                <a:uFillTx/>
                <a:latin typeface="Microsoft JhengHei" charset="-120"/>
                <a:ea typeface="Microsoft JhengHei" charset="-120"/>
                <a:cs typeface="Microsoft JhengHei" charset="-120"/>
              </a:rPr>
              <a:t>3</a:t>
            </a:r>
            <a:r>
              <a:rPr kumimoji="0" lang="en-US" altLang="zh-TW" sz="2400" b="1" i="0" u="none" strike="noStrike" kern="1200" cap="none" spc="0" normalizeH="0" baseline="0" noProof="0" dirty="0" smtClean="0">
                <a:ln>
                  <a:noFill/>
                </a:ln>
                <a:solidFill>
                  <a:srgbClr val="AA473C"/>
                </a:solidFill>
                <a:effectLst/>
                <a:uLnTx/>
                <a:uFillTx/>
                <a:latin typeface="Microsoft JhengHei" charset="-120"/>
                <a:ea typeface="Microsoft JhengHei" charset="-120"/>
                <a:cs typeface="Microsoft JhengHei" charset="-120"/>
              </a:rPr>
              <a:t>.</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smtClean="0">
                <a:ln>
                  <a:noFill/>
                </a:ln>
                <a:solidFill>
                  <a:srgbClr val="AA473C"/>
                </a:solidFill>
                <a:effectLst/>
                <a:uLnTx/>
                <a:uFillTx/>
                <a:latin typeface="Microsoft JhengHei" charset="-120"/>
                <a:ea typeface="Microsoft JhengHei" charset="-120"/>
                <a:cs typeface="Microsoft JhengHei" charset="-120"/>
              </a:rPr>
              <a:t>社會</a:t>
            </a:r>
            <a:r>
              <a:rPr kumimoji="0" lang="zh-TW" altLang="en-US" sz="2400" b="1" i="0" u="none" strike="noStrike" kern="1200" cap="none" spc="0" normalizeH="0" baseline="0" noProof="0" dirty="0">
                <a:ln>
                  <a:noFill/>
                </a:ln>
                <a:solidFill>
                  <a:srgbClr val="AA473C"/>
                </a:solidFill>
                <a:effectLst/>
                <a:uLnTx/>
                <a:uFillTx/>
                <a:latin typeface="Microsoft JhengHei" charset="-120"/>
                <a:ea typeface="Microsoft JhengHei" charset="-120"/>
                <a:cs typeface="Microsoft JhengHei" charset="-120"/>
              </a:rPr>
              <a:t>與</a:t>
            </a:r>
            <a:endParaRPr kumimoji="0" lang="en-US" altLang="zh-TW" sz="2400" b="1" i="0" u="none" strike="noStrike" kern="1200" cap="none" spc="0" normalizeH="0" baseline="0" noProof="0" dirty="0">
              <a:ln>
                <a:noFill/>
              </a:ln>
              <a:solidFill>
                <a:srgbClr val="AA473C"/>
              </a:solidFill>
              <a:effectLst/>
              <a:uLnTx/>
              <a:uFillTx/>
              <a:latin typeface="Microsoft JhengHei" charset="-120"/>
              <a:ea typeface="Microsoft JhengHei" charset="-120"/>
              <a:cs typeface="Microsoft JhengHei" charset="-12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AA473C"/>
                </a:solidFill>
                <a:effectLst/>
                <a:uLnTx/>
                <a:uFillTx/>
                <a:latin typeface="Microsoft JhengHei" charset="-120"/>
                <a:ea typeface="Microsoft JhengHei" charset="-120"/>
                <a:cs typeface="Microsoft JhengHei" charset="-120"/>
              </a:rPr>
              <a:t>環境關懷</a:t>
            </a:r>
          </a:p>
        </p:txBody>
      </p:sp>
      <p:sp>
        <p:nvSpPr>
          <p:cNvPr id="33" name="矩形 32"/>
          <p:cNvSpPr/>
          <p:nvPr/>
        </p:nvSpPr>
        <p:spPr>
          <a:xfrm>
            <a:off x="1262955" y="2776874"/>
            <a:ext cx="4572000" cy="1569660"/>
          </a:xfrm>
          <a:prstGeom prst="rect">
            <a:avLst/>
          </a:prstGeom>
        </p:spPr>
        <p:txBody>
          <a:bodyPr>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C000">
                    <a:lumMod val="50000"/>
                  </a:srgbClr>
                </a:solidFill>
                <a:effectLst/>
                <a:uLnTx/>
                <a:uFillTx/>
                <a:latin typeface="Microsoft JhengHei" charset="-120"/>
                <a:ea typeface="Microsoft JhengHei" charset="-120"/>
                <a:cs typeface="Microsoft JhengHei" charset="-120"/>
              </a:rPr>
              <a:t>2a</a:t>
            </a:r>
            <a:r>
              <a:rPr kumimoji="0" lang="zh-TW" altLang="en-US" sz="2400" b="0" i="0" u="none" strike="noStrike" kern="1200" cap="none" spc="0" normalizeH="0" baseline="0" noProof="0" dirty="0">
                <a:ln>
                  <a:noFill/>
                </a:ln>
                <a:solidFill>
                  <a:srgbClr val="FFC000">
                    <a:lumMod val="50000"/>
                  </a:srgbClr>
                </a:solidFill>
                <a:effectLst/>
                <a:uLnTx/>
                <a:uFillTx/>
                <a:latin typeface="Microsoft JhengHei" charset="-120"/>
                <a:ea typeface="Microsoft JhengHei" charset="-120"/>
                <a:cs typeface="Microsoft JhengHei" charset="-120"/>
              </a:rPr>
              <a:t>人際互動與經營</a:t>
            </a:r>
            <a:endParaRPr kumimoji="0" lang="en-US" altLang="zh-TW" sz="2400" b="0" i="0" u="none" strike="noStrike" kern="1200" cap="none" spc="0" normalizeH="0" baseline="0" noProof="0" dirty="0">
              <a:ln>
                <a:noFill/>
              </a:ln>
              <a:solidFill>
                <a:srgbClr val="FFC000">
                  <a:lumMod val="50000"/>
                </a:srgbClr>
              </a:solidFill>
              <a:effectLst/>
              <a:uLnTx/>
              <a:uFillTx/>
              <a:latin typeface="Microsoft JhengHei" charset="-120"/>
              <a:ea typeface="Microsoft JhengHei" charset="-120"/>
              <a:cs typeface="Microsoft JhengHei" charset="-12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C000">
                    <a:lumMod val="50000"/>
                  </a:srgbClr>
                </a:solidFill>
                <a:effectLst/>
                <a:uLnTx/>
                <a:uFillTx/>
                <a:latin typeface="Microsoft JhengHei" charset="-120"/>
                <a:ea typeface="Microsoft JhengHei" charset="-120"/>
                <a:cs typeface="Microsoft JhengHei" charset="-120"/>
              </a:rPr>
              <a:t>2b</a:t>
            </a:r>
            <a:r>
              <a:rPr kumimoji="0" lang="zh-TW" altLang="en-US" sz="2400" b="0" i="0" u="none" strike="noStrike" kern="1200" cap="none" spc="0" normalizeH="0" baseline="0" noProof="0" dirty="0">
                <a:ln>
                  <a:noFill/>
                </a:ln>
                <a:solidFill>
                  <a:srgbClr val="FFC000">
                    <a:lumMod val="50000"/>
                  </a:srgbClr>
                </a:solidFill>
                <a:effectLst/>
                <a:uLnTx/>
                <a:uFillTx/>
                <a:latin typeface="Microsoft JhengHei" charset="-120"/>
                <a:ea typeface="Microsoft JhengHei" charset="-120"/>
                <a:cs typeface="Microsoft JhengHei" charset="-120"/>
              </a:rPr>
              <a:t>團體互動與領導</a:t>
            </a:r>
            <a:endParaRPr kumimoji="0" lang="en-US" altLang="zh-TW" sz="2400" b="0" i="0" u="none" strike="noStrike" kern="1200" cap="none" spc="0" normalizeH="0" baseline="0" noProof="0" dirty="0">
              <a:ln>
                <a:noFill/>
              </a:ln>
              <a:solidFill>
                <a:srgbClr val="FFC000">
                  <a:lumMod val="50000"/>
                </a:srgbClr>
              </a:solidFill>
              <a:effectLst/>
              <a:uLnTx/>
              <a:uFillTx/>
              <a:latin typeface="Microsoft JhengHei" charset="-120"/>
              <a:ea typeface="Microsoft JhengHei" charset="-120"/>
              <a:cs typeface="Microsoft JhengHei" charset="-12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C000">
                    <a:lumMod val="50000"/>
                  </a:srgbClr>
                </a:solidFill>
                <a:effectLst/>
                <a:uLnTx/>
                <a:uFillTx/>
                <a:latin typeface="Microsoft JhengHei" charset="-120"/>
                <a:ea typeface="Microsoft JhengHei" charset="-120"/>
                <a:cs typeface="Microsoft JhengHei" charset="-120"/>
              </a:rPr>
              <a:t>2c</a:t>
            </a:r>
            <a:r>
              <a:rPr kumimoji="0" lang="zh-TW" altLang="en-US" sz="2400" b="0" i="0" u="none" strike="noStrike" kern="1200" cap="none" spc="0" normalizeH="0" baseline="0" noProof="0" dirty="0">
                <a:ln>
                  <a:noFill/>
                </a:ln>
                <a:solidFill>
                  <a:srgbClr val="FFC000">
                    <a:lumMod val="50000"/>
                  </a:srgbClr>
                </a:solidFill>
                <a:effectLst/>
                <a:uLnTx/>
                <a:uFillTx/>
                <a:latin typeface="Microsoft JhengHei" charset="-120"/>
                <a:ea typeface="Microsoft JhengHei" charset="-120"/>
                <a:cs typeface="Microsoft JhengHei" charset="-120"/>
              </a:rPr>
              <a:t>資源運用與開發</a:t>
            </a:r>
            <a:endParaRPr kumimoji="0" lang="en-US" altLang="zh-TW" sz="2400" b="0" i="0" u="none" strike="noStrike" kern="1200" cap="none" spc="0" normalizeH="0" baseline="0" noProof="0" dirty="0">
              <a:ln>
                <a:noFill/>
              </a:ln>
              <a:solidFill>
                <a:srgbClr val="FFC000">
                  <a:lumMod val="50000"/>
                </a:srgbClr>
              </a:solidFill>
              <a:effectLst/>
              <a:uLnTx/>
              <a:uFillTx/>
              <a:latin typeface="Microsoft JhengHei" charset="-120"/>
              <a:ea typeface="Microsoft JhengHei" charset="-120"/>
              <a:cs typeface="Microsoft JhengHei" charset="-12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C000">
                    <a:lumMod val="50000"/>
                  </a:srgbClr>
                </a:solidFill>
                <a:effectLst/>
                <a:uLnTx/>
                <a:uFillTx/>
                <a:latin typeface="Microsoft JhengHei" charset="-120"/>
                <a:ea typeface="Microsoft JhengHei" charset="-120"/>
                <a:cs typeface="Microsoft JhengHei" charset="-120"/>
              </a:rPr>
              <a:t>2d</a:t>
            </a:r>
            <a:r>
              <a:rPr kumimoji="0" lang="zh-TW" altLang="en-US" sz="2400" b="0" i="0" u="none" strike="noStrike" kern="1200" cap="none" spc="0" normalizeH="0" baseline="0" noProof="0" dirty="0">
                <a:ln>
                  <a:noFill/>
                </a:ln>
                <a:solidFill>
                  <a:srgbClr val="FFC000">
                    <a:lumMod val="50000"/>
                  </a:srgbClr>
                </a:solidFill>
                <a:effectLst/>
                <a:uLnTx/>
                <a:uFillTx/>
                <a:latin typeface="Microsoft JhengHei" charset="-120"/>
                <a:ea typeface="Microsoft JhengHei" charset="-120"/>
                <a:cs typeface="Microsoft JhengHei" charset="-120"/>
              </a:rPr>
              <a:t>生活美感與創新</a:t>
            </a:r>
          </a:p>
        </p:txBody>
      </p:sp>
      <p:sp>
        <p:nvSpPr>
          <p:cNvPr id="35" name="矩形 34"/>
          <p:cNvSpPr/>
          <p:nvPr/>
        </p:nvSpPr>
        <p:spPr>
          <a:xfrm>
            <a:off x="339914" y="786892"/>
            <a:ext cx="1107996" cy="369332"/>
          </a:xfrm>
          <a:prstGeom prst="rect">
            <a:avLst/>
          </a:prstGeom>
        </p:spPr>
        <p:txBody>
          <a:bodyPr wrap="non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三主題軸</a:t>
            </a:r>
            <a:endParaRPr kumimoji="0" lang="en-US" altLang="zh-TW" sz="18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endParaRPr>
          </a:p>
        </p:txBody>
      </p:sp>
      <p:sp>
        <p:nvSpPr>
          <p:cNvPr id="36" name="矩形 35"/>
          <p:cNvSpPr/>
          <p:nvPr/>
        </p:nvSpPr>
        <p:spPr>
          <a:xfrm>
            <a:off x="2666901" y="791982"/>
            <a:ext cx="1374095" cy="369332"/>
          </a:xfrm>
          <a:prstGeom prst="rect">
            <a:avLst/>
          </a:prstGeom>
        </p:spPr>
        <p:txBody>
          <a:bodyPr wrap="non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12</a:t>
            </a:r>
            <a:r>
              <a:rPr kumimoji="0" lang="zh-TW" altLang="en-US" sz="18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主題項目</a:t>
            </a:r>
            <a:endParaRPr kumimoji="0" lang="en-US" altLang="zh-TW" sz="18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endParaRPr>
          </a:p>
        </p:txBody>
      </p:sp>
      <p:grpSp>
        <p:nvGrpSpPr>
          <p:cNvPr id="52" name="群組 51"/>
          <p:cNvGrpSpPr/>
          <p:nvPr/>
        </p:nvGrpSpPr>
        <p:grpSpPr>
          <a:xfrm>
            <a:off x="4686326" y="2186209"/>
            <a:ext cx="939858" cy="2950893"/>
            <a:chOff x="-179450" y="2232713"/>
            <a:chExt cx="1234624" cy="2950893"/>
          </a:xfrm>
        </p:grpSpPr>
        <p:sp>
          <p:nvSpPr>
            <p:cNvPr id="37" name="＞形箭號 36"/>
            <p:cNvSpPr/>
            <p:nvPr/>
          </p:nvSpPr>
          <p:spPr>
            <a:xfrm>
              <a:off x="-174903" y="2232713"/>
              <a:ext cx="1230077" cy="2941960"/>
            </a:xfrm>
            <a:prstGeom prst="chevron">
              <a:avLst/>
            </a:prstGeom>
            <a:solidFill>
              <a:schemeClr val="accent5">
                <a:lumMod val="40000"/>
                <a:lumOff val="6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2" name="手繪多邊形 41"/>
            <p:cNvSpPr/>
            <p:nvPr/>
          </p:nvSpPr>
          <p:spPr>
            <a:xfrm>
              <a:off x="-179450" y="3866906"/>
              <a:ext cx="1165570" cy="1316700"/>
            </a:xfrm>
            <a:custGeom>
              <a:avLst/>
              <a:gdLst>
                <a:gd name="connsiteX0" fmla="*/ 550532 w 1165570"/>
                <a:gd name="connsiteY0" fmla="*/ 0 h 1316700"/>
                <a:gd name="connsiteX1" fmla="*/ 1165570 w 1165570"/>
                <a:gd name="connsiteY1" fmla="*/ 0 h 1316700"/>
                <a:gd name="connsiteX2" fmla="*/ 615039 w 1165570"/>
                <a:gd name="connsiteY2" fmla="*/ 1316700 h 1316700"/>
                <a:gd name="connsiteX3" fmla="*/ 0 w 1165570"/>
                <a:gd name="connsiteY3" fmla="*/ 1316700 h 1316700"/>
                <a:gd name="connsiteX4" fmla="*/ 550532 w 1165570"/>
                <a:gd name="connsiteY4" fmla="*/ 0 h 131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570" h="1316700">
                  <a:moveTo>
                    <a:pt x="550532" y="0"/>
                  </a:moveTo>
                  <a:lnTo>
                    <a:pt x="1165570" y="0"/>
                  </a:lnTo>
                  <a:lnTo>
                    <a:pt x="615039" y="1316700"/>
                  </a:lnTo>
                  <a:lnTo>
                    <a:pt x="0" y="1316700"/>
                  </a:lnTo>
                  <a:lnTo>
                    <a:pt x="550532" y="0"/>
                  </a:lnTo>
                  <a:close/>
                </a:path>
              </a:pathLst>
            </a:custGeom>
            <a:solidFill>
              <a:srgbClr val="FFCFC7"/>
            </a:solidFill>
            <a:ln w="28575">
              <a:solidFill>
                <a:srgbClr val="AA4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8" name="手繪多邊形 47"/>
            <p:cNvSpPr/>
            <p:nvPr/>
          </p:nvSpPr>
          <p:spPr>
            <a:xfrm>
              <a:off x="229821" y="3236862"/>
              <a:ext cx="820635" cy="970408"/>
            </a:xfrm>
            <a:custGeom>
              <a:avLst/>
              <a:gdLst>
                <a:gd name="connsiteX0" fmla="*/ 22118 w 820635"/>
                <a:gd name="connsiteY0" fmla="*/ 0 h 970408"/>
                <a:gd name="connsiteX1" fmla="*/ 631922 w 820635"/>
                <a:gd name="connsiteY1" fmla="*/ 0 h 970408"/>
                <a:gd name="connsiteX2" fmla="*/ 820635 w 820635"/>
                <a:gd name="connsiteY2" fmla="*/ 458344 h 970408"/>
                <a:gd name="connsiteX3" fmla="*/ 609804 w 820635"/>
                <a:gd name="connsiteY3" fmla="*/ 970408 h 970408"/>
                <a:gd name="connsiteX4" fmla="*/ 0 w 820635"/>
                <a:gd name="connsiteY4" fmla="*/ 970408 h 970408"/>
                <a:gd name="connsiteX5" fmla="*/ 210831 w 820635"/>
                <a:gd name="connsiteY5" fmla="*/ 458344 h 970408"/>
                <a:gd name="connsiteX6" fmla="*/ 22118 w 820635"/>
                <a:gd name="connsiteY6" fmla="*/ 0 h 9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635" h="970408">
                  <a:moveTo>
                    <a:pt x="22118" y="0"/>
                  </a:moveTo>
                  <a:lnTo>
                    <a:pt x="631922" y="0"/>
                  </a:lnTo>
                  <a:lnTo>
                    <a:pt x="820635" y="458344"/>
                  </a:lnTo>
                  <a:lnTo>
                    <a:pt x="609804" y="970408"/>
                  </a:lnTo>
                  <a:lnTo>
                    <a:pt x="0" y="970408"/>
                  </a:lnTo>
                  <a:lnTo>
                    <a:pt x="210831" y="458344"/>
                  </a:lnTo>
                  <a:lnTo>
                    <a:pt x="22118" y="0"/>
                  </a:lnTo>
                  <a:close/>
                </a:path>
              </a:pathLst>
            </a:custGeom>
            <a:solidFill>
              <a:schemeClr val="accent4">
                <a:lumMod val="60000"/>
                <a:lumOff val="4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15" name="＞形箭號 14"/>
          <p:cNvSpPr/>
          <p:nvPr/>
        </p:nvSpPr>
        <p:spPr>
          <a:xfrm>
            <a:off x="1606021" y="3259479"/>
            <a:ext cx="553453" cy="688877"/>
          </a:xfrm>
          <a:prstGeom prst="chevron">
            <a:avLst/>
          </a:prstGeom>
          <a:solidFill>
            <a:schemeClr val="accent4">
              <a:lumMod val="60000"/>
              <a:lumOff val="4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5" name="矩形 54"/>
          <p:cNvSpPr/>
          <p:nvPr/>
        </p:nvSpPr>
        <p:spPr>
          <a:xfrm>
            <a:off x="5806690" y="3018345"/>
            <a:ext cx="1313180" cy="144655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學習</a:t>
            </a:r>
            <a:endParaRPr kumimoji="0" lang="en-US" altLang="zh-TW" sz="4400" b="1"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重點</a:t>
            </a:r>
            <a:endParaRPr kumimoji="0" lang="zh-TW" altLang="en-US" sz="44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sp>
        <p:nvSpPr>
          <p:cNvPr id="56" name="橢圓 55"/>
          <p:cNvSpPr/>
          <p:nvPr/>
        </p:nvSpPr>
        <p:spPr>
          <a:xfrm>
            <a:off x="7483068" y="2237209"/>
            <a:ext cx="1205288" cy="1205288"/>
          </a:xfrm>
          <a:prstGeom prst="ellipse">
            <a:avLst/>
          </a:prstGeom>
          <a:solidFill>
            <a:srgbClr val="007A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57" name="橢圓 56"/>
          <p:cNvSpPr/>
          <p:nvPr/>
        </p:nvSpPr>
        <p:spPr>
          <a:xfrm>
            <a:off x="7483068" y="3829568"/>
            <a:ext cx="1205288" cy="1205288"/>
          </a:xfrm>
          <a:prstGeom prst="ellipse">
            <a:avLst/>
          </a:prstGeom>
          <a:solidFill>
            <a:srgbClr val="007A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8" name="矩形 57"/>
          <p:cNvSpPr/>
          <p:nvPr/>
        </p:nvSpPr>
        <p:spPr>
          <a:xfrm>
            <a:off x="7649287" y="2396273"/>
            <a:ext cx="902811" cy="95410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學習</a:t>
            </a:r>
            <a:endParaRPr kumimoji="0" lang="en-US" altLang="zh-TW" sz="280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表現</a:t>
            </a:r>
            <a:endParaRPr kumimoji="0" lang="zh-TW" altLang="en-US" sz="28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sp>
        <p:nvSpPr>
          <p:cNvPr id="59" name="矩形 58"/>
          <p:cNvSpPr/>
          <p:nvPr/>
        </p:nvSpPr>
        <p:spPr>
          <a:xfrm>
            <a:off x="7661010" y="3987841"/>
            <a:ext cx="902811" cy="95410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學習</a:t>
            </a:r>
            <a:endParaRPr kumimoji="0" lang="en-US" altLang="zh-TW" sz="280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內容</a:t>
            </a:r>
            <a:endParaRPr kumimoji="0" lang="zh-TW" altLang="en-US" sz="28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sp>
        <p:nvSpPr>
          <p:cNvPr id="60" name="十字形 59"/>
          <p:cNvSpPr/>
          <p:nvPr/>
        </p:nvSpPr>
        <p:spPr>
          <a:xfrm>
            <a:off x="7783230" y="3338820"/>
            <a:ext cx="606306" cy="606306"/>
          </a:xfrm>
          <a:prstGeom prst="plus">
            <a:avLst>
              <a:gd name="adj" fmla="val 32417"/>
            </a:avLst>
          </a:prstGeom>
          <a:solidFill>
            <a:srgbClr val="007A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1" name="＞形箭號 60"/>
          <p:cNvSpPr/>
          <p:nvPr/>
        </p:nvSpPr>
        <p:spPr>
          <a:xfrm>
            <a:off x="7286959" y="3406950"/>
            <a:ext cx="397801" cy="495139"/>
          </a:xfrm>
          <a:prstGeom prst="chevron">
            <a:avLst/>
          </a:prstGeom>
          <a:solidFill>
            <a:srgbClr val="007A7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3" name="群組 2"/>
          <p:cNvGrpSpPr/>
          <p:nvPr/>
        </p:nvGrpSpPr>
        <p:grpSpPr>
          <a:xfrm>
            <a:off x="5003665" y="1142569"/>
            <a:ext cx="3891852" cy="871910"/>
            <a:chOff x="5003665" y="1142569"/>
            <a:chExt cx="3891852" cy="871910"/>
          </a:xfrm>
        </p:grpSpPr>
        <p:sp>
          <p:nvSpPr>
            <p:cNvPr id="65" name="矩形圖說文字 64"/>
            <p:cNvSpPr/>
            <p:nvPr/>
          </p:nvSpPr>
          <p:spPr>
            <a:xfrm>
              <a:off x="5040356" y="1142569"/>
              <a:ext cx="3740390" cy="869789"/>
            </a:xfrm>
            <a:prstGeom prst="wedgeRectCallout">
              <a:avLst>
                <a:gd name="adj1" fmla="val 22082"/>
                <a:gd name="adj2" fmla="val 91867"/>
              </a:avLst>
            </a:prstGeom>
            <a:solidFill>
              <a:schemeClr val="bg1">
                <a:lumMod val="95000"/>
              </a:schemeClr>
            </a:solidFill>
            <a:ln>
              <a:noFill/>
            </a:ln>
            <a:effectLst>
              <a:outerShdw dist="76200" dir="2700000" algn="tl"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3" name="矩形 62"/>
            <p:cNvSpPr/>
            <p:nvPr/>
          </p:nvSpPr>
          <p:spPr>
            <a:xfrm>
              <a:off x="5003665" y="1183482"/>
              <a:ext cx="3891852"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2400" b="0" i="0" u="none" strike="noStrike" kern="1200" cap="none" spc="0" normalizeH="0" baseline="0" noProof="0" dirty="0">
                  <a:ln>
                    <a:noFill/>
                  </a:ln>
                  <a:solidFill>
                    <a:srgbClr val="70AD47">
                      <a:lumMod val="50000"/>
                    </a:srgbClr>
                  </a:solidFill>
                  <a:effectLst/>
                  <a:uLnTx/>
                  <a:uFillTx/>
                  <a:latin typeface="Microsoft JhengHei" charset="-120"/>
                  <a:ea typeface="Microsoft JhengHei" charset="-120"/>
                  <a:cs typeface="Microsoft JhengHei" charset="-120"/>
                </a:rPr>
                <a:t>「學習表現」由三個主題軸及十二個主題項目建構而來</a:t>
              </a:r>
              <a:endParaRPr kumimoji="0" lang="zh-TW" altLang="en-US" sz="2400" b="0" i="0" u="none" strike="noStrike" kern="1200" cap="none" spc="0" normalizeH="0" baseline="0" noProof="0" dirty="0">
                <a:ln>
                  <a:noFill/>
                </a:ln>
                <a:solidFill>
                  <a:srgbClr val="70AD47">
                    <a:lumMod val="50000"/>
                  </a:srgbClr>
                </a:solidFill>
                <a:effectLst/>
                <a:uLnTx/>
                <a:uFillTx/>
                <a:latin typeface="Microsoft JhengHei" charset="-120"/>
                <a:ea typeface="Microsoft JhengHei" charset="-120"/>
                <a:cs typeface="Microsoft JhengHei" charset="-120"/>
              </a:endParaRPr>
            </a:p>
          </p:txBody>
        </p:sp>
      </p:grpSp>
      <p:grpSp>
        <p:nvGrpSpPr>
          <p:cNvPr id="4" name="群組 3"/>
          <p:cNvGrpSpPr/>
          <p:nvPr/>
        </p:nvGrpSpPr>
        <p:grpSpPr>
          <a:xfrm>
            <a:off x="5040355" y="5213921"/>
            <a:ext cx="4007234" cy="1604093"/>
            <a:chOff x="5040355" y="5213921"/>
            <a:chExt cx="4007234" cy="1604093"/>
          </a:xfrm>
        </p:grpSpPr>
        <p:sp>
          <p:nvSpPr>
            <p:cNvPr id="66" name="矩形圖說文字 65"/>
            <p:cNvSpPr/>
            <p:nvPr/>
          </p:nvSpPr>
          <p:spPr>
            <a:xfrm>
              <a:off x="5099207" y="5213921"/>
              <a:ext cx="3740044" cy="1524203"/>
            </a:xfrm>
            <a:prstGeom prst="wedgeRectCallout">
              <a:avLst>
                <a:gd name="adj1" fmla="val 22072"/>
                <a:gd name="adj2" fmla="val -71094"/>
              </a:avLst>
            </a:prstGeom>
            <a:solidFill>
              <a:schemeClr val="bg1">
                <a:lumMod val="95000"/>
              </a:schemeClr>
            </a:solidFill>
            <a:ln>
              <a:noFill/>
            </a:ln>
            <a:effectLst>
              <a:outerShdw dist="76200" dir="2700000" algn="tl"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2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4" name="矩形 63"/>
            <p:cNvSpPr/>
            <p:nvPr/>
          </p:nvSpPr>
          <p:spPr>
            <a:xfrm>
              <a:off x="5040355" y="5248354"/>
              <a:ext cx="4007234"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2400" b="0" i="0" u="none" strike="noStrike" kern="1200" cap="none" spc="0" normalizeH="0" baseline="0" noProof="0" dirty="0">
                  <a:ln>
                    <a:noFill/>
                  </a:ln>
                  <a:solidFill>
                    <a:srgbClr val="70AD47">
                      <a:lumMod val="50000"/>
                    </a:srgbClr>
                  </a:solidFill>
                  <a:effectLst/>
                  <a:uLnTx/>
                  <a:uFillTx/>
                  <a:latin typeface="Microsoft JhengHei" charset="-120"/>
                  <a:ea typeface="Microsoft JhengHei" charset="-120"/>
                  <a:cs typeface="Microsoft JhengHei" charset="-120"/>
                </a:rPr>
                <a:t>「學習內容」涵蓋領域重要概念、知識與原理原則等，提供課程設計、教材發展參考，並透過教學予以實踐。</a:t>
              </a:r>
              <a:endParaRPr kumimoji="0" lang="zh-TW" altLang="en-US" sz="2400" b="0" i="0" u="none" strike="noStrike" kern="1200" cap="none" spc="0" normalizeH="0" baseline="0" noProof="0" dirty="0">
                <a:ln>
                  <a:noFill/>
                </a:ln>
                <a:solidFill>
                  <a:srgbClr val="70AD47">
                    <a:lumMod val="50000"/>
                  </a:srgbClr>
                </a:solidFill>
                <a:effectLst/>
                <a:uLnTx/>
                <a:uFillTx/>
                <a:latin typeface="Microsoft JhengHei" charset="-120"/>
                <a:ea typeface="Microsoft JhengHei" charset="-120"/>
                <a:cs typeface="Microsoft JhengHei" charset="-120"/>
              </a:endParaRPr>
            </a:p>
          </p:txBody>
        </p:sp>
      </p:grpSp>
      <p:grpSp>
        <p:nvGrpSpPr>
          <p:cNvPr id="25" name="群組 24"/>
          <p:cNvGrpSpPr/>
          <p:nvPr/>
        </p:nvGrpSpPr>
        <p:grpSpPr>
          <a:xfrm>
            <a:off x="2093903" y="1297222"/>
            <a:ext cx="2903982" cy="1493680"/>
            <a:chOff x="-444838" y="1343726"/>
            <a:chExt cx="2610297" cy="1493680"/>
          </a:xfrm>
        </p:grpSpPr>
        <p:sp>
          <p:nvSpPr>
            <p:cNvPr id="17" name="圓角矩形 16"/>
            <p:cNvSpPr/>
            <p:nvPr/>
          </p:nvSpPr>
          <p:spPr>
            <a:xfrm>
              <a:off x="-374624" y="1407132"/>
              <a:ext cx="2540083" cy="1430274"/>
            </a:xfrm>
            <a:prstGeom prst="roundRect">
              <a:avLst/>
            </a:prstGeom>
            <a:solidFill>
              <a:schemeClr val="accent5">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 name="圓角矩形 17"/>
            <p:cNvSpPr/>
            <p:nvPr/>
          </p:nvSpPr>
          <p:spPr>
            <a:xfrm>
              <a:off x="-444838" y="1343726"/>
              <a:ext cx="2540083" cy="1430274"/>
            </a:xfrm>
            <a:prstGeom prst="roundRect">
              <a:avLst/>
            </a:prstGeom>
            <a:solidFill>
              <a:schemeClr val="accent5">
                <a:lumMod val="40000"/>
                <a:lumOff val="6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14" name="＞形箭號 13"/>
          <p:cNvSpPr/>
          <p:nvPr/>
        </p:nvSpPr>
        <p:spPr>
          <a:xfrm>
            <a:off x="1606021" y="1731326"/>
            <a:ext cx="553453" cy="688877"/>
          </a:xfrm>
          <a:prstGeom prst="chevron">
            <a:avLst/>
          </a:prstGeom>
          <a:solidFill>
            <a:schemeClr val="accent5">
              <a:lumMod val="40000"/>
              <a:lumOff val="6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 name="圓角矩形 1"/>
          <p:cNvSpPr/>
          <p:nvPr/>
        </p:nvSpPr>
        <p:spPr>
          <a:xfrm>
            <a:off x="2166237" y="1355928"/>
            <a:ext cx="2681970" cy="13190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2" name="矩形 31"/>
          <p:cNvSpPr/>
          <p:nvPr/>
        </p:nvSpPr>
        <p:spPr>
          <a:xfrm>
            <a:off x="1234690" y="1246058"/>
            <a:ext cx="4572000" cy="1569660"/>
          </a:xfrm>
          <a:prstGeom prst="rect">
            <a:avLst/>
          </a:prstGeom>
        </p:spPr>
        <p:txBody>
          <a:bodyPr>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5B9BD5">
                    <a:lumMod val="50000"/>
                  </a:srgbClr>
                </a:solidFill>
                <a:effectLst/>
                <a:uLnTx/>
                <a:uFillTx/>
                <a:latin typeface="Microsoft JhengHei" charset="-120"/>
                <a:ea typeface="Microsoft JhengHei" charset="-120"/>
                <a:cs typeface="Microsoft JhengHei" charset="-120"/>
              </a:rPr>
              <a:t>1a</a:t>
            </a:r>
            <a:r>
              <a:rPr kumimoji="0" lang="zh-TW" altLang="en-US" sz="2400" b="0" i="0" u="none" strike="noStrike" kern="1200" cap="none" spc="0" normalizeH="0" baseline="0" noProof="0" dirty="0">
                <a:ln>
                  <a:noFill/>
                </a:ln>
                <a:solidFill>
                  <a:srgbClr val="5B9BD5">
                    <a:lumMod val="50000"/>
                  </a:srgbClr>
                </a:solidFill>
                <a:effectLst/>
                <a:uLnTx/>
                <a:uFillTx/>
                <a:latin typeface="Microsoft JhengHei" charset="-120"/>
                <a:ea typeface="Microsoft JhengHei" charset="-120"/>
                <a:cs typeface="Microsoft JhengHei" charset="-120"/>
              </a:rPr>
              <a:t>自我探索與成長</a:t>
            </a:r>
            <a:endParaRPr kumimoji="0" lang="en-US" altLang="zh-TW" sz="2400" b="0" i="0" u="none" strike="noStrike" kern="1200" cap="none" spc="0" normalizeH="0" baseline="0" noProof="0" dirty="0">
              <a:ln>
                <a:noFill/>
              </a:ln>
              <a:solidFill>
                <a:srgbClr val="5B9BD5">
                  <a:lumMod val="50000"/>
                </a:srgbClr>
              </a:solidFill>
              <a:effectLst/>
              <a:uLnTx/>
              <a:uFillTx/>
              <a:latin typeface="Microsoft JhengHei" charset="-120"/>
              <a:ea typeface="Microsoft JhengHei" charset="-120"/>
              <a:cs typeface="Microsoft JhengHei" charset="-12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5B9BD5">
                    <a:lumMod val="50000"/>
                  </a:srgbClr>
                </a:solidFill>
                <a:effectLst/>
                <a:uLnTx/>
                <a:uFillTx/>
                <a:latin typeface="Microsoft JhengHei" charset="-120"/>
                <a:ea typeface="Microsoft JhengHei" charset="-120"/>
                <a:cs typeface="Microsoft JhengHei" charset="-120"/>
              </a:rPr>
              <a:t>1b</a:t>
            </a:r>
            <a:r>
              <a:rPr kumimoji="0" lang="zh-TW" altLang="en-US" sz="2400" b="0" i="0" u="none" strike="noStrike" kern="1200" cap="none" spc="0" normalizeH="0" baseline="0" noProof="0" dirty="0">
                <a:ln>
                  <a:noFill/>
                </a:ln>
                <a:solidFill>
                  <a:srgbClr val="5B9BD5">
                    <a:lumMod val="50000"/>
                  </a:srgbClr>
                </a:solidFill>
                <a:effectLst/>
                <a:uLnTx/>
                <a:uFillTx/>
                <a:latin typeface="Microsoft JhengHei" charset="-120"/>
                <a:ea typeface="Microsoft JhengHei" charset="-120"/>
                <a:cs typeface="Microsoft JhengHei" charset="-120"/>
              </a:rPr>
              <a:t>自主學習與管理</a:t>
            </a:r>
            <a:endParaRPr kumimoji="0" lang="en-US" altLang="zh-TW" sz="2400" b="0" i="0" u="none" strike="noStrike" kern="1200" cap="none" spc="0" normalizeH="0" baseline="0" noProof="0" dirty="0">
              <a:ln>
                <a:noFill/>
              </a:ln>
              <a:solidFill>
                <a:srgbClr val="5B9BD5">
                  <a:lumMod val="50000"/>
                </a:srgbClr>
              </a:solidFill>
              <a:effectLst/>
              <a:uLnTx/>
              <a:uFillTx/>
              <a:latin typeface="Microsoft JhengHei" charset="-120"/>
              <a:ea typeface="Microsoft JhengHei" charset="-120"/>
              <a:cs typeface="Microsoft JhengHei" charset="-12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5B9BD5">
                    <a:lumMod val="50000"/>
                  </a:srgbClr>
                </a:solidFill>
                <a:effectLst/>
                <a:uLnTx/>
                <a:uFillTx/>
                <a:latin typeface="Microsoft JhengHei" charset="-120"/>
                <a:ea typeface="Microsoft JhengHei" charset="-120"/>
                <a:cs typeface="Microsoft JhengHei" charset="-120"/>
              </a:rPr>
              <a:t>1c</a:t>
            </a:r>
            <a:r>
              <a:rPr kumimoji="0" lang="zh-TW" altLang="en-US" sz="2400" b="0" i="0" u="none" strike="noStrike" kern="1200" cap="none" spc="0" normalizeH="0" baseline="0" noProof="0" dirty="0">
                <a:ln>
                  <a:noFill/>
                </a:ln>
                <a:solidFill>
                  <a:srgbClr val="5B9BD5">
                    <a:lumMod val="50000"/>
                  </a:srgbClr>
                </a:solidFill>
                <a:effectLst/>
                <a:uLnTx/>
                <a:uFillTx/>
                <a:latin typeface="Microsoft JhengHei" charset="-120"/>
                <a:ea typeface="Microsoft JhengHei" charset="-120"/>
                <a:cs typeface="Microsoft JhengHei" charset="-120"/>
              </a:rPr>
              <a:t>生涯規劃與發展</a:t>
            </a:r>
            <a:endParaRPr kumimoji="0" lang="en-US" altLang="zh-TW" sz="2400" b="0" i="0" u="none" strike="noStrike" kern="1200" cap="none" spc="0" normalizeH="0" baseline="0" noProof="0" dirty="0">
              <a:ln>
                <a:noFill/>
              </a:ln>
              <a:solidFill>
                <a:srgbClr val="5B9BD5">
                  <a:lumMod val="50000"/>
                </a:srgbClr>
              </a:solidFill>
              <a:effectLst/>
              <a:uLnTx/>
              <a:uFillTx/>
              <a:latin typeface="Microsoft JhengHei" charset="-120"/>
              <a:ea typeface="Microsoft JhengHei" charset="-120"/>
              <a:cs typeface="Microsoft JhengHei" charset="-12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5B9BD5">
                    <a:lumMod val="50000"/>
                  </a:srgbClr>
                </a:solidFill>
                <a:effectLst/>
                <a:uLnTx/>
                <a:uFillTx/>
                <a:latin typeface="Microsoft JhengHei" charset="-120"/>
                <a:ea typeface="Microsoft JhengHei" charset="-120"/>
                <a:cs typeface="Microsoft JhengHei" charset="-120"/>
              </a:rPr>
              <a:t>1d</a:t>
            </a:r>
            <a:r>
              <a:rPr kumimoji="0" lang="zh-TW" altLang="en-US" sz="2400" b="0" i="0" u="none" strike="noStrike" kern="1200" cap="none" spc="0" normalizeH="0" baseline="0" noProof="0" dirty="0">
                <a:ln>
                  <a:noFill/>
                </a:ln>
                <a:solidFill>
                  <a:srgbClr val="5B9BD5">
                    <a:lumMod val="50000"/>
                  </a:srgbClr>
                </a:solidFill>
                <a:effectLst/>
                <a:uLnTx/>
                <a:uFillTx/>
                <a:latin typeface="Microsoft JhengHei" charset="-120"/>
                <a:ea typeface="Microsoft JhengHei" charset="-120"/>
                <a:cs typeface="Microsoft JhengHei" charset="-120"/>
              </a:rPr>
              <a:t>尊重與珍惜生命</a:t>
            </a:r>
          </a:p>
        </p:txBody>
      </p:sp>
      <p:grpSp>
        <p:nvGrpSpPr>
          <p:cNvPr id="23" name="群組 22"/>
          <p:cNvGrpSpPr/>
          <p:nvPr/>
        </p:nvGrpSpPr>
        <p:grpSpPr>
          <a:xfrm>
            <a:off x="2093901" y="4356774"/>
            <a:ext cx="2926584" cy="1505712"/>
            <a:chOff x="-444839" y="4403278"/>
            <a:chExt cx="2610297" cy="1505712"/>
          </a:xfrm>
        </p:grpSpPr>
        <p:sp>
          <p:nvSpPr>
            <p:cNvPr id="19" name="圓角矩形 18"/>
            <p:cNvSpPr/>
            <p:nvPr/>
          </p:nvSpPr>
          <p:spPr>
            <a:xfrm>
              <a:off x="-374625" y="4478716"/>
              <a:ext cx="2540083" cy="1430274"/>
            </a:xfrm>
            <a:prstGeom prst="roundRect">
              <a:avLst/>
            </a:prstGeom>
            <a:solidFill>
              <a:srgbClr val="AA473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 name="圓角矩形 21"/>
            <p:cNvSpPr/>
            <p:nvPr/>
          </p:nvSpPr>
          <p:spPr>
            <a:xfrm>
              <a:off x="-444839" y="4403278"/>
              <a:ext cx="2540083" cy="1430274"/>
            </a:xfrm>
            <a:prstGeom prst="roundRect">
              <a:avLst/>
            </a:prstGeom>
            <a:solidFill>
              <a:srgbClr val="FFCFC7"/>
            </a:solidFill>
            <a:ln w="38100">
              <a:solidFill>
                <a:srgbClr val="AA4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67" name="圓角矩形 66"/>
          <p:cNvSpPr/>
          <p:nvPr/>
        </p:nvSpPr>
        <p:spPr>
          <a:xfrm>
            <a:off x="2166237" y="4420489"/>
            <a:ext cx="2681970" cy="13190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4" name="矩形 33"/>
          <p:cNvSpPr/>
          <p:nvPr/>
        </p:nvSpPr>
        <p:spPr>
          <a:xfrm>
            <a:off x="1262955" y="4312145"/>
            <a:ext cx="4572000" cy="1569660"/>
          </a:xfrm>
          <a:prstGeom prst="rect">
            <a:avLst/>
          </a:prstGeom>
        </p:spPr>
        <p:txBody>
          <a:bodyPr>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AA473C"/>
                </a:solidFill>
                <a:effectLst/>
                <a:uLnTx/>
                <a:uFillTx/>
                <a:latin typeface="Microsoft JhengHei" charset="-120"/>
                <a:ea typeface="Microsoft JhengHei" charset="-120"/>
                <a:cs typeface="Microsoft JhengHei" charset="-120"/>
              </a:rPr>
              <a:t>3a</a:t>
            </a:r>
            <a:r>
              <a:rPr kumimoji="0" lang="zh-TW" altLang="en-US" sz="2400" b="0" i="0" u="none" strike="noStrike" kern="1200" cap="none" spc="0" normalizeH="0" baseline="0" noProof="0" dirty="0">
                <a:ln>
                  <a:noFill/>
                </a:ln>
                <a:solidFill>
                  <a:srgbClr val="AA473C"/>
                </a:solidFill>
                <a:effectLst/>
                <a:uLnTx/>
                <a:uFillTx/>
                <a:latin typeface="Microsoft JhengHei" charset="-120"/>
                <a:ea typeface="Microsoft JhengHei" charset="-120"/>
                <a:cs typeface="Microsoft JhengHei" charset="-120"/>
              </a:rPr>
              <a:t>危機辨識與處理</a:t>
            </a:r>
            <a:endParaRPr kumimoji="0" lang="en-US" altLang="zh-TW" sz="2400" b="0" i="0" u="none" strike="noStrike" kern="1200" cap="none" spc="0" normalizeH="0" baseline="0" noProof="0" dirty="0">
              <a:ln>
                <a:noFill/>
              </a:ln>
              <a:solidFill>
                <a:srgbClr val="AA473C"/>
              </a:solidFill>
              <a:effectLst/>
              <a:uLnTx/>
              <a:uFillTx/>
              <a:latin typeface="Microsoft JhengHei" charset="-120"/>
              <a:ea typeface="Microsoft JhengHei" charset="-120"/>
              <a:cs typeface="Microsoft JhengHei" charset="-12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AA473C"/>
                </a:solidFill>
                <a:effectLst/>
                <a:uLnTx/>
                <a:uFillTx/>
                <a:latin typeface="Microsoft JhengHei" charset="-120"/>
                <a:ea typeface="Microsoft JhengHei" charset="-120"/>
                <a:cs typeface="Microsoft JhengHei" charset="-120"/>
              </a:rPr>
              <a:t>3b</a:t>
            </a:r>
            <a:r>
              <a:rPr kumimoji="0" lang="zh-TW" altLang="en-US" sz="2400" b="0" i="0" u="none" strike="noStrike" kern="1200" cap="none" spc="0" normalizeH="0" baseline="0" noProof="0" dirty="0">
                <a:ln>
                  <a:noFill/>
                </a:ln>
                <a:solidFill>
                  <a:srgbClr val="AA473C"/>
                </a:solidFill>
                <a:effectLst/>
                <a:uLnTx/>
                <a:uFillTx/>
                <a:latin typeface="Microsoft JhengHei" charset="-120"/>
                <a:ea typeface="Microsoft JhengHei" charset="-120"/>
                <a:cs typeface="Microsoft JhengHei" charset="-120"/>
              </a:rPr>
              <a:t>社會關懷與服務</a:t>
            </a:r>
            <a:endParaRPr kumimoji="0" lang="en-US" altLang="zh-TW" sz="2400" b="0" i="0" u="none" strike="noStrike" kern="1200" cap="none" spc="0" normalizeH="0" baseline="0" noProof="0" dirty="0">
              <a:ln>
                <a:noFill/>
              </a:ln>
              <a:solidFill>
                <a:srgbClr val="AA473C"/>
              </a:solidFill>
              <a:effectLst/>
              <a:uLnTx/>
              <a:uFillTx/>
              <a:latin typeface="Microsoft JhengHei" charset="-120"/>
              <a:ea typeface="Microsoft JhengHei" charset="-120"/>
              <a:cs typeface="Microsoft JhengHei" charset="-12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AA473C"/>
                </a:solidFill>
                <a:effectLst/>
                <a:uLnTx/>
                <a:uFillTx/>
                <a:latin typeface="Microsoft JhengHei" charset="-120"/>
                <a:ea typeface="Microsoft JhengHei" charset="-120"/>
                <a:cs typeface="Microsoft JhengHei" charset="-120"/>
              </a:rPr>
              <a:t>3c</a:t>
            </a:r>
            <a:r>
              <a:rPr kumimoji="0" lang="zh-TW" altLang="en-US" sz="2400" b="0" i="0" u="none" strike="noStrike" kern="1200" cap="none" spc="0" normalizeH="0" baseline="0" noProof="0" dirty="0">
                <a:ln>
                  <a:noFill/>
                </a:ln>
                <a:solidFill>
                  <a:srgbClr val="AA473C"/>
                </a:solidFill>
                <a:effectLst/>
                <a:uLnTx/>
                <a:uFillTx/>
                <a:latin typeface="Microsoft JhengHei" charset="-120"/>
                <a:ea typeface="Microsoft JhengHei" charset="-120"/>
                <a:cs typeface="Microsoft JhengHei" charset="-120"/>
              </a:rPr>
              <a:t>文化理解與尊重</a:t>
            </a:r>
            <a:endParaRPr kumimoji="0" lang="en-US" altLang="zh-TW" sz="2400" b="0" i="0" u="none" strike="noStrike" kern="1200" cap="none" spc="0" normalizeH="0" baseline="0" noProof="0" dirty="0">
              <a:ln>
                <a:noFill/>
              </a:ln>
              <a:solidFill>
                <a:srgbClr val="AA473C"/>
              </a:solidFill>
              <a:effectLst/>
              <a:uLnTx/>
              <a:uFillTx/>
              <a:latin typeface="Microsoft JhengHei" charset="-120"/>
              <a:ea typeface="Microsoft JhengHei" charset="-120"/>
              <a:cs typeface="Microsoft JhengHei" charset="-12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AA473C"/>
                </a:solidFill>
                <a:effectLst/>
                <a:uLnTx/>
                <a:uFillTx/>
                <a:latin typeface="Microsoft JhengHei" charset="-120"/>
                <a:ea typeface="Microsoft JhengHei" charset="-120"/>
                <a:cs typeface="Microsoft JhengHei" charset="-120"/>
              </a:rPr>
              <a:t>3d</a:t>
            </a:r>
            <a:r>
              <a:rPr kumimoji="0" lang="zh-TW" altLang="en-US" sz="2400" b="0" i="0" u="none" strike="noStrike" kern="1200" cap="none" spc="0" normalizeH="0" baseline="0" noProof="0" dirty="0">
                <a:ln>
                  <a:noFill/>
                </a:ln>
                <a:solidFill>
                  <a:srgbClr val="AA473C"/>
                </a:solidFill>
                <a:effectLst/>
                <a:uLnTx/>
                <a:uFillTx/>
                <a:latin typeface="Microsoft JhengHei" charset="-120"/>
                <a:ea typeface="Microsoft JhengHei" charset="-120"/>
                <a:cs typeface="Microsoft JhengHei" charset="-120"/>
              </a:rPr>
              <a:t>環境保護與永續</a:t>
            </a:r>
            <a:endParaRPr kumimoji="0" lang="en-US" altLang="zh-TW" sz="2400" b="0" i="0" u="none" strike="noStrike" kern="1200" cap="none" spc="0" normalizeH="0" baseline="0" noProof="0" dirty="0">
              <a:ln>
                <a:noFill/>
              </a:ln>
              <a:solidFill>
                <a:srgbClr val="AA473C"/>
              </a:solidFill>
              <a:effectLst/>
              <a:uLnTx/>
              <a:uFillTx/>
              <a:latin typeface="Microsoft JhengHei" charset="-120"/>
              <a:ea typeface="Microsoft JhengHei" charset="-120"/>
              <a:cs typeface="Microsoft JhengHei" charset="-120"/>
            </a:endParaRPr>
          </a:p>
        </p:txBody>
      </p:sp>
      <p:sp>
        <p:nvSpPr>
          <p:cNvPr id="16" name="＞形箭號 15"/>
          <p:cNvSpPr/>
          <p:nvPr/>
        </p:nvSpPr>
        <p:spPr>
          <a:xfrm>
            <a:off x="1606021" y="4802910"/>
            <a:ext cx="553453" cy="688877"/>
          </a:xfrm>
          <a:prstGeom prst="chevron">
            <a:avLst/>
          </a:prstGeom>
          <a:solidFill>
            <a:srgbClr val="FFCFC7"/>
          </a:solidFill>
          <a:ln w="28575">
            <a:solidFill>
              <a:srgbClr val="AA4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50174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手繪多邊形 9"/>
          <p:cNvSpPr/>
          <p:nvPr/>
        </p:nvSpPr>
        <p:spPr>
          <a:xfrm>
            <a:off x="3304550" y="1735501"/>
            <a:ext cx="5869816" cy="933443"/>
          </a:xfrm>
          <a:custGeom>
            <a:avLst/>
            <a:gdLst>
              <a:gd name="connsiteX0" fmla="*/ 173226 w 1039333"/>
              <a:gd name="connsiteY0" fmla="*/ 0 h 7122408"/>
              <a:gd name="connsiteX1" fmla="*/ 866107 w 1039333"/>
              <a:gd name="connsiteY1" fmla="*/ 0 h 7122408"/>
              <a:gd name="connsiteX2" fmla="*/ 1039333 w 1039333"/>
              <a:gd name="connsiteY2" fmla="*/ 173226 h 7122408"/>
              <a:gd name="connsiteX3" fmla="*/ 1039333 w 1039333"/>
              <a:gd name="connsiteY3" fmla="*/ 7122408 h 7122408"/>
              <a:gd name="connsiteX4" fmla="*/ 1039333 w 1039333"/>
              <a:gd name="connsiteY4" fmla="*/ 7122408 h 7122408"/>
              <a:gd name="connsiteX5" fmla="*/ 0 w 1039333"/>
              <a:gd name="connsiteY5" fmla="*/ 7122408 h 7122408"/>
              <a:gd name="connsiteX6" fmla="*/ 0 w 1039333"/>
              <a:gd name="connsiteY6" fmla="*/ 7122408 h 7122408"/>
              <a:gd name="connsiteX7" fmla="*/ 0 w 1039333"/>
              <a:gd name="connsiteY7" fmla="*/ 173226 h 7122408"/>
              <a:gd name="connsiteX8" fmla="*/ 173226 w 1039333"/>
              <a:gd name="connsiteY8" fmla="*/ 0 h 712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333" h="7122408">
                <a:moveTo>
                  <a:pt x="1039333" y="1187097"/>
                </a:moveTo>
                <a:lnTo>
                  <a:pt x="1039333" y="5935311"/>
                </a:lnTo>
                <a:cubicBezTo>
                  <a:pt x="1039333" y="6590924"/>
                  <a:pt x="1028016" y="7122405"/>
                  <a:pt x="1014055" y="7122405"/>
                </a:cubicBezTo>
                <a:lnTo>
                  <a:pt x="0" y="7122405"/>
                </a:lnTo>
                <a:lnTo>
                  <a:pt x="0" y="7122405"/>
                </a:lnTo>
                <a:lnTo>
                  <a:pt x="0" y="3"/>
                </a:lnTo>
                <a:lnTo>
                  <a:pt x="0" y="3"/>
                </a:lnTo>
                <a:lnTo>
                  <a:pt x="1014055" y="3"/>
                </a:lnTo>
                <a:cubicBezTo>
                  <a:pt x="1028016" y="3"/>
                  <a:pt x="1039333" y="531484"/>
                  <a:pt x="1039333" y="1187097"/>
                </a:cubicBezTo>
                <a:close/>
              </a:path>
            </a:pathLst>
          </a:custGeom>
          <a:solidFill>
            <a:srgbClr val="007A72">
              <a:alpha val="26000"/>
            </a:srgbClr>
          </a:solidFill>
          <a:ln>
            <a:no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85738" tIns="130921" rIns="223790" bIns="130922" numCol="1" spcCol="1270" anchor="ctr" anchorCtr="0">
            <a:noAutofit/>
          </a:bodyPr>
          <a:lstStyle/>
          <a:p>
            <a:pPr marL="0" marR="0" lvl="1" indent="0" algn="l" defTabSz="800100" rtl="0" eaLnBrk="1" fontAlgn="auto" latinLnBrk="0" hangingPunct="1">
              <a:lnSpc>
                <a:spcPts val="1875"/>
              </a:lnSpc>
              <a:spcBef>
                <a:spcPct val="0"/>
              </a:spcBef>
              <a:spcAft>
                <a:spcPct val="15000"/>
              </a:spcAft>
              <a:buClrTx/>
              <a:buSzTx/>
              <a:buFontTx/>
              <a:buNone/>
              <a:tabLst/>
              <a:defRPr/>
            </a:pPr>
            <a:r>
              <a:rPr kumimoji="0" lang="zh-TW" altLang="en-US" sz="2000" b="1" i="0" u="none" strike="noStrike" kern="1200" cap="none" spc="0" normalizeH="0" baseline="0" noProof="0" dirty="0">
                <a:ln>
                  <a:noFill/>
                </a:ln>
                <a:solidFill>
                  <a:srgbClr val="007A72"/>
                </a:solidFill>
                <a:effectLst/>
                <a:uLnTx/>
                <a:uFillTx/>
                <a:latin typeface="Microsoft JhengHei" charset="-120"/>
                <a:ea typeface="Microsoft JhengHei" charset="-120"/>
                <a:cs typeface="Microsoft JhengHei" charset="-120"/>
              </a:rPr>
              <a:t>了解</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自己的潛能與感受、</a:t>
            </a:r>
            <a:r>
              <a:rPr kumimoji="0" lang="zh-TW" altLang="en-US" sz="2000" b="1" i="0" u="none" strike="noStrike" kern="1200" cap="none" spc="0" normalizeH="0" baseline="0" noProof="0" dirty="0">
                <a:ln>
                  <a:noFill/>
                </a:ln>
                <a:solidFill>
                  <a:srgbClr val="007A72"/>
                </a:solidFill>
                <a:effectLst/>
                <a:uLnTx/>
                <a:uFillTx/>
                <a:latin typeface="Microsoft JhengHei" charset="-120"/>
                <a:ea typeface="Microsoft JhengHei" charset="-120"/>
                <a:cs typeface="Microsoft JhengHei" charset="-120"/>
              </a:rPr>
              <a:t>欣賞</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與</a:t>
            </a:r>
            <a:r>
              <a:rPr kumimoji="0" lang="zh-TW" altLang="en-US" sz="2000" b="1" i="0" u="none" strike="noStrike" kern="1200" cap="none" spc="0" normalizeH="0" baseline="0" noProof="0" dirty="0">
                <a:ln>
                  <a:noFill/>
                </a:ln>
                <a:solidFill>
                  <a:srgbClr val="007A72"/>
                </a:solidFill>
                <a:effectLst/>
                <a:uLnTx/>
                <a:uFillTx/>
                <a:latin typeface="Microsoft JhengHei" charset="-120"/>
                <a:ea typeface="Microsoft JhengHei" charset="-120"/>
                <a:cs typeface="Microsoft JhengHei" charset="-120"/>
              </a:rPr>
              <a:t>接納</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自己、</a:t>
            </a:r>
            <a:r>
              <a:rPr kumimoji="0" lang="zh-TW" altLang="en-US" sz="2000" b="1" i="0" u="none" strike="noStrike" kern="1200" cap="none" spc="0" normalizeH="0" baseline="0" noProof="0" dirty="0">
                <a:ln>
                  <a:noFill/>
                </a:ln>
                <a:solidFill>
                  <a:srgbClr val="007A72"/>
                </a:solidFill>
                <a:effectLst/>
                <a:uLnTx/>
                <a:uFillTx/>
                <a:latin typeface="Microsoft JhengHei" charset="-120"/>
                <a:ea typeface="Microsoft JhengHei" charset="-120"/>
                <a:cs typeface="Microsoft JhengHei" charset="-120"/>
              </a:rPr>
              <a:t>探索</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與</a:t>
            </a:r>
            <a:r>
              <a:rPr kumimoji="0" lang="zh-TW" altLang="en-US" sz="2000" b="1" i="0" u="none" strike="noStrike" kern="1200" cap="none" spc="0" normalizeH="0" baseline="0" noProof="0" dirty="0">
                <a:ln>
                  <a:noFill/>
                </a:ln>
                <a:solidFill>
                  <a:srgbClr val="007A72"/>
                </a:solidFill>
                <a:effectLst/>
                <a:uLnTx/>
                <a:uFillTx/>
                <a:latin typeface="Microsoft JhengHei" charset="-120"/>
                <a:ea typeface="Microsoft JhengHei" charset="-120"/>
                <a:cs typeface="Microsoft JhengHei" charset="-120"/>
              </a:rPr>
              <a:t>發展</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自我價值、</a:t>
            </a:r>
            <a:r>
              <a:rPr kumimoji="0" lang="zh-TW" altLang="en-US" sz="2000" b="1" i="0" u="none" strike="noStrike" kern="1200" cap="none" spc="0" normalizeH="0" baseline="0" noProof="0" dirty="0">
                <a:ln>
                  <a:noFill/>
                </a:ln>
                <a:solidFill>
                  <a:srgbClr val="007A72"/>
                </a:solidFill>
                <a:effectLst/>
                <a:uLnTx/>
                <a:uFillTx/>
                <a:latin typeface="Microsoft JhengHei" charset="-120"/>
                <a:ea typeface="Microsoft JhengHei" charset="-120"/>
                <a:cs typeface="Microsoft JhengHei" charset="-120"/>
              </a:rPr>
              <a:t>確立</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適切的人生觀，並促進個人與家庭健全發展，</a:t>
            </a:r>
            <a:r>
              <a:rPr kumimoji="0" lang="zh-TW" altLang="en-US" sz="2000" b="1" i="0" u="none" strike="noStrike" kern="1200" cap="none" spc="0" normalizeH="0" baseline="0" noProof="0" dirty="0">
                <a:ln>
                  <a:noFill/>
                </a:ln>
                <a:solidFill>
                  <a:srgbClr val="007A72"/>
                </a:solidFill>
                <a:effectLst/>
                <a:uLnTx/>
                <a:uFillTx/>
                <a:latin typeface="Microsoft JhengHei" charset="-120"/>
                <a:ea typeface="Microsoft JhengHei" charset="-120"/>
                <a:cs typeface="Microsoft JhengHei" charset="-120"/>
              </a:rPr>
              <a:t>追求幸福人生</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a:t>
            </a:r>
          </a:p>
        </p:txBody>
      </p:sp>
      <p:sp>
        <p:nvSpPr>
          <p:cNvPr id="11" name="手繪多邊形 10"/>
          <p:cNvSpPr/>
          <p:nvPr/>
        </p:nvSpPr>
        <p:spPr>
          <a:xfrm>
            <a:off x="823011" y="1694570"/>
            <a:ext cx="2531545" cy="974375"/>
          </a:xfrm>
          <a:custGeom>
            <a:avLst/>
            <a:gdLst>
              <a:gd name="connsiteX0" fmla="*/ 0 w 3375393"/>
              <a:gd name="connsiteY0" fmla="*/ 216532 h 1299166"/>
              <a:gd name="connsiteX1" fmla="*/ 216532 w 3375393"/>
              <a:gd name="connsiteY1" fmla="*/ 0 h 1299166"/>
              <a:gd name="connsiteX2" fmla="*/ 3158861 w 3375393"/>
              <a:gd name="connsiteY2" fmla="*/ 0 h 1299166"/>
              <a:gd name="connsiteX3" fmla="*/ 3375393 w 3375393"/>
              <a:gd name="connsiteY3" fmla="*/ 216532 h 1299166"/>
              <a:gd name="connsiteX4" fmla="*/ 3375393 w 3375393"/>
              <a:gd name="connsiteY4" fmla="*/ 1082634 h 1299166"/>
              <a:gd name="connsiteX5" fmla="*/ 3158861 w 3375393"/>
              <a:gd name="connsiteY5" fmla="*/ 1299166 h 1299166"/>
              <a:gd name="connsiteX6" fmla="*/ 216532 w 3375393"/>
              <a:gd name="connsiteY6" fmla="*/ 1299166 h 1299166"/>
              <a:gd name="connsiteX7" fmla="*/ 0 w 3375393"/>
              <a:gd name="connsiteY7" fmla="*/ 1082634 h 1299166"/>
              <a:gd name="connsiteX8" fmla="*/ 0 w 3375393"/>
              <a:gd name="connsiteY8" fmla="*/ 216532 h 129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5393" h="1299166">
                <a:moveTo>
                  <a:pt x="0" y="216532"/>
                </a:moveTo>
                <a:cubicBezTo>
                  <a:pt x="0" y="96945"/>
                  <a:pt x="96945" y="0"/>
                  <a:pt x="216532" y="0"/>
                </a:cubicBezTo>
                <a:lnTo>
                  <a:pt x="3158861" y="0"/>
                </a:lnTo>
                <a:cubicBezTo>
                  <a:pt x="3278448" y="0"/>
                  <a:pt x="3375393" y="96945"/>
                  <a:pt x="3375393" y="216532"/>
                </a:cubicBezTo>
                <a:lnTo>
                  <a:pt x="3375393" y="1082634"/>
                </a:lnTo>
                <a:cubicBezTo>
                  <a:pt x="3375393" y="1202221"/>
                  <a:pt x="3278448" y="1299166"/>
                  <a:pt x="3158861" y="1299166"/>
                </a:cubicBezTo>
                <a:lnTo>
                  <a:pt x="216532" y="1299166"/>
                </a:lnTo>
                <a:cubicBezTo>
                  <a:pt x="96945" y="1299166"/>
                  <a:pt x="0" y="1202221"/>
                  <a:pt x="0" y="1082634"/>
                </a:cubicBezTo>
                <a:lnTo>
                  <a:pt x="0" y="216532"/>
                </a:lnTo>
                <a:close/>
              </a:path>
            </a:pathLst>
          </a:custGeom>
          <a:solidFill>
            <a:srgbClr val="007A72"/>
          </a:solidFill>
          <a:ln>
            <a:solidFill>
              <a:schemeClr val="bg1"/>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4720" tIns="96143" rIns="144720" bIns="96143" numCol="1" spcCol="1270" anchor="ctr" anchorCtr="0">
            <a:noAutofit/>
          </a:bodyPr>
          <a:lstStyle/>
          <a:p>
            <a:pPr marL="0" marR="0" lvl="0" indent="0" algn="ctr" defTabSz="1133475" rtl="0" eaLnBrk="1" fontAlgn="auto" latinLnBrk="0" hangingPunct="1">
              <a:lnSpc>
                <a:spcPct val="90000"/>
              </a:lnSpc>
              <a:spcBef>
                <a:spcPct val="0"/>
              </a:spcBef>
              <a:spcAft>
                <a:spcPct val="35000"/>
              </a:spcAft>
              <a:buClrTx/>
              <a:buSzTx/>
              <a:buFontTx/>
              <a:buNone/>
              <a:tabLst/>
              <a:defRPr/>
            </a:pPr>
            <a:r>
              <a:rPr kumimoji="0" lang="en-US" altLang="zh-TW" sz="255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1a-</a:t>
            </a:r>
            <a:r>
              <a:rPr kumimoji="0" lang="zh-TW" altLang="en-US" sz="255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自我</a:t>
            </a:r>
            <a:r>
              <a:rPr kumimoji="0" lang="zh-TW" altLang="en-US" sz="255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探索與</a:t>
            </a:r>
            <a:r>
              <a:rPr kumimoji="0" lang="zh-TW" altLang="en-US" sz="255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成長</a:t>
            </a:r>
          </a:p>
        </p:txBody>
      </p:sp>
      <p:sp>
        <p:nvSpPr>
          <p:cNvPr id="12" name="手繪多邊形 11"/>
          <p:cNvSpPr/>
          <p:nvPr/>
        </p:nvSpPr>
        <p:spPr>
          <a:xfrm>
            <a:off x="3304548" y="2730915"/>
            <a:ext cx="5843619" cy="974376"/>
          </a:xfrm>
          <a:custGeom>
            <a:avLst/>
            <a:gdLst>
              <a:gd name="connsiteX0" fmla="*/ 144820 w 868903"/>
              <a:gd name="connsiteY0" fmla="*/ 0 h 7787886"/>
              <a:gd name="connsiteX1" fmla="*/ 724083 w 868903"/>
              <a:gd name="connsiteY1" fmla="*/ 0 h 7787886"/>
              <a:gd name="connsiteX2" fmla="*/ 868903 w 868903"/>
              <a:gd name="connsiteY2" fmla="*/ 144820 h 7787886"/>
              <a:gd name="connsiteX3" fmla="*/ 868903 w 868903"/>
              <a:gd name="connsiteY3" fmla="*/ 7787886 h 7787886"/>
              <a:gd name="connsiteX4" fmla="*/ 868903 w 868903"/>
              <a:gd name="connsiteY4" fmla="*/ 7787886 h 7787886"/>
              <a:gd name="connsiteX5" fmla="*/ 0 w 868903"/>
              <a:gd name="connsiteY5" fmla="*/ 7787886 h 7787886"/>
              <a:gd name="connsiteX6" fmla="*/ 0 w 868903"/>
              <a:gd name="connsiteY6" fmla="*/ 7787886 h 7787886"/>
              <a:gd name="connsiteX7" fmla="*/ 0 w 868903"/>
              <a:gd name="connsiteY7" fmla="*/ 144820 h 7787886"/>
              <a:gd name="connsiteX8" fmla="*/ 144820 w 868903"/>
              <a:gd name="connsiteY8" fmla="*/ 0 h 778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903" h="7787886">
                <a:moveTo>
                  <a:pt x="868903" y="1298009"/>
                </a:moveTo>
                <a:lnTo>
                  <a:pt x="868903" y="6489877"/>
                </a:lnTo>
                <a:cubicBezTo>
                  <a:pt x="868903" y="7206746"/>
                  <a:pt x="861669" y="7787882"/>
                  <a:pt x="852745" y="7787882"/>
                </a:cubicBezTo>
                <a:lnTo>
                  <a:pt x="0" y="7787882"/>
                </a:lnTo>
                <a:lnTo>
                  <a:pt x="0" y="7787882"/>
                </a:lnTo>
                <a:lnTo>
                  <a:pt x="0" y="4"/>
                </a:lnTo>
                <a:lnTo>
                  <a:pt x="0" y="4"/>
                </a:lnTo>
                <a:lnTo>
                  <a:pt x="852745" y="4"/>
                </a:lnTo>
                <a:cubicBezTo>
                  <a:pt x="861669" y="4"/>
                  <a:pt x="868903" y="581140"/>
                  <a:pt x="868903" y="1298009"/>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85738" tIns="124681" rIns="217550" bIns="124682" numCol="1" spcCol="1270" anchor="ctr" anchorCtr="0">
            <a:noAutofit/>
          </a:bodyPr>
          <a:lstStyle/>
          <a:p>
            <a:pPr marL="0" marR="0" lvl="1" indent="0" algn="l" defTabSz="800100" rtl="0" eaLnBrk="1" fontAlgn="auto" latinLnBrk="0" hangingPunct="1">
              <a:lnSpc>
                <a:spcPts val="1800"/>
              </a:lnSpc>
              <a:spcBef>
                <a:spcPct val="0"/>
              </a:spcBef>
              <a:spcAft>
                <a:spcPct val="15000"/>
              </a:spcAft>
              <a:buClrTx/>
              <a:buSzTx/>
              <a:buFontTx/>
              <a:buNone/>
              <a:tabLst/>
              <a:defRPr/>
            </a:pPr>
            <a:r>
              <a:rPr kumimoji="0" lang="zh-TW" altLang="en-US" sz="2000" b="1" i="0" u="none" strike="noStrike" kern="1200" cap="none" spc="0" normalizeH="0" baseline="0" noProof="0" dirty="0">
                <a:ln>
                  <a:noFill/>
                </a:ln>
                <a:solidFill>
                  <a:srgbClr val="C00000"/>
                </a:solidFill>
                <a:effectLst/>
                <a:uLnTx/>
                <a:uFillTx/>
                <a:latin typeface="Microsoft JhengHei" charset="-120"/>
                <a:ea typeface="Microsoft JhengHei" charset="-120"/>
                <a:cs typeface="Microsoft JhengHei" charset="-120"/>
              </a:rPr>
              <a:t>探究</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自我的學習方法，</a:t>
            </a:r>
            <a:r>
              <a:rPr kumimoji="0" lang="zh-TW" altLang="en-US" sz="2000" b="1" i="0" u="none" strike="noStrike" kern="1200" cap="none" spc="0" normalizeH="0" baseline="0" noProof="0" dirty="0">
                <a:ln>
                  <a:noFill/>
                </a:ln>
                <a:solidFill>
                  <a:srgbClr val="C00000"/>
                </a:solidFill>
                <a:effectLst/>
                <a:uLnTx/>
                <a:uFillTx/>
                <a:latin typeface="Microsoft JhengHei" charset="-120"/>
                <a:ea typeface="Microsoft JhengHei" charset="-120"/>
                <a:cs typeface="Microsoft JhengHei" charset="-120"/>
              </a:rPr>
              <a:t>規劃執行</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學習計畫，</a:t>
            </a:r>
            <a:r>
              <a:rPr kumimoji="0" lang="zh-TW" altLang="en-US" sz="2000" b="1" i="0" u="none" strike="noStrike" kern="1200" cap="none" spc="0" normalizeH="0" baseline="0" noProof="0" dirty="0">
                <a:ln>
                  <a:noFill/>
                </a:ln>
                <a:solidFill>
                  <a:srgbClr val="C00000"/>
                </a:solidFill>
                <a:effectLst/>
                <a:uLnTx/>
                <a:uFillTx/>
                <a:latin typeface="Microsoft JhengHei" charset="-120"/>
                <a:ea typeface="Microsoft JhengHei" charset="-120"/>
                <a:cs typeface="Microsoft JhengHei" charset="-120"/>
              </a:rPr>
              <a:t>覺察</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自我需求與目標，</a:t>
            </a:r>
            <a:r>
              <a:rPr kumimoji="0" lang="zh-TW" altLang="en-US" sz="2000" b="1" i="0" u="none" strike="noStrike" kern="1200" cap="none" spc="0" normalizeH="0" baseline="0" noProof="0" dirty="0">
                <a:ln>
                  <a:noFill/>
                </a:ln>
                <a:solidFill>
                  <a:srgbClr val="C00000"/>
                </a:solidFill>
                <a:effectLst/>
                <a:uLnTx/>
                <a:uFillTx/>
                <a:latin typeface="Microsoft JhengHei" charset="-120"/>
                <a:ea typeface="Microsoft JhengHei" charset="-120"/>
                <a:cs typeface="Microsoft JhengHei" charset="-120"/>
              </a:rPr>
              <a:t>培養</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自律與負責的態度，</a:t>
            </a:r>
            <a:r>
              <a:rPr kumimoji="0" lang="zh-TW" altLang="en-US" sz="2000" b="1" i="0" u="none" strike="noStrike" kern="1200" cap="none" spc="0" normalizeH="0" baseline="0" noProof="0" dirty="0">
                <a:ln>
                  <a:noFill/>
                </a:ln>
                <a:solidFill>
                  <a:srgbClr val="C00000"/>
                </a:solidFill>
                <a:effectLst/>
                <a:uLnTx/>
                <a:uFillTx/>
                <a:latin typeface="Microsoft JhengHei" charset="-120"/>
                <a:ea typeface="Microsoft JhengHei" charset="-120"/>
                <a:cs typeface="Microsoft JhengHei" charset="-120"/>
              </a:rPr>
              <a:t>運用</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批判思考與分析，積極面對挑戰，</a:t>
            </a:r>
            <a:r>
              <a:rPr kumimoji="0" lang="zh-TW" altLang="en-US" sz="2000" b="1" i="0" u="none" strike="noStrike" kern="1200" cap="none" spc="0" normalizeH="0" baseline="0" noProof="0" dirty="0">
                <a:ln>
                  <a:noFill/>
                </a:ln>
                <a:solidFill>
                  <a:srgbClr val="C00000"/>
                </a:solidFill>
                <a:effectLst/>
                <a:uLnTx/>
                <a:uFillTx/>
                <a:latin typeface="Microsoft JhengHei" charset="-120"/>
                <a:ea typeface="Microsoft JhengHei" charset="-120"/>
                <a:cs typeface="Microsoft JhengHei" charset="-120"/>
              </a:rPr>
              <a:t>解決問題</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a:t>
            </a:r>
          </a:p>
        </p:txBody>
      </p:sp>
      <p:sp>
        <p:nvSpPr>
          <p:cNvPr id="13" name="手繪多邊形 12"/>
          <p:cNvSpPr/>
          <p:nvPr/>
        </p:nvSpPr>
        <p:spPr>
          <a:xfrm>
            <a:off x="823011" y="2730916"/>
            <a:ext cx="2505602" cy="974375"/>
          </a:xfrm>
          <a:custGeom>
            <a:avLst/>
            <a:gdLst>
              <a:gd name="connsiteX0" fmla="*/ 0 w 3340802"/>
              <a:gd name="connsiteY0" fmla="*/ 216532 h 1299166"/>
              <a:gd name="connsiteX1" fmla="*/ 216532 w 3340802"/>
              <a:gd name="connsiteY1" fmla="*/ 0 h 1299166"/>
              <a:gd name="connsiteX2" fmla="*/ 3124270 w 3340802"/>
              <a:gd name="connsiteY2" fmla="*/ 0 h 1299166"/>
              <a:gd name="connsiteX3" fmla="*/ 3340802 w 3340802"/>
              <a:gd name="connsiteY3" fmla="*/ 216532 h 1299166"/>
              <a:gd name="connsiteX4" fmla="*/ 3340802 w 3340802"/>
              <a:gd name="connsiteY4" fmla="*/ 1082634 h 1299166"/>
              <a:gd name="connsiteX5" fmla="*/ 3124270 w 3340802"/>
              <a:gd name="connsiteY5" fmla="*/ 1299166 h 1299166"/>
              <a:gd name="connsiteX6" fmla="*/ 216532 w 3340802"/>
              <a:gd name="connsiteY6" fmla="*/ 1299166 h 1299166"/>
              <a:gd name="connsiteX7" fmla="*/ 0 w 3340802"/>
              <a:gd name="connsiteY7" fmla="*/ 1082634 h 1299166"/>
              <a:gd name="connsiteX8" fmla="*/ 0 w 3340802"/>
              <a:gd name="connsiteY8" fmla="*/ 216532 h 129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0802" h="1299166">
                <a:moveTo>
                  <a:pt x="0" y="216532"/>
                </a:moveTo>
                <a:cubicBezTo>
                  <a:pt x="0" y="96945"/>
                  <a:pt x="96945" y="0"/>
                  <a:pt x="216532" y="0"/>
                </a:cubicBezTo>
                <a:lnTo>
                  <a:pt x="3124270" y="0"/>
                </a:lnTo>
                <a:cubicBezTo>
                  <a:pt x="3243857" y="0"/>
                  <a:pt x="3340802" y="96945"/>
                  <a:pt x="3340802" y="216532"/>
                </a:cubicBezTo>
                <a:lnTo>
                  <a:pt x="3340802" y="1082634"/>
                </a:lnTo>
                <a:cubicBezTo>
                  <a:pt x="3340802" y="1202221"/>
                  <a:pt x="3243857" y="1299166"/>
                  <a:pt x="3124270" y="1299166"/>
                </a:cubicBezTo>
                <a:lnTo>
                  <a:pt x="216532" y="1299166"/>
                </a:lnTo>
                <a:cubicBezTo>
                  <a:pt x="96945" y="1299166"/>
                  <a:pt x="0" y="1202221"/>
                  <a:pt x="0" y="1082634"/>
                </a:cubicBezTo>
                <a:lnTo>
                  <a:pt x="0" y="216532"/>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44720" tIns="96143" rIns="144720" bIns="96143" numCol="1" spcCol="1270" anchor="ctr" anchorCtr="0">
            <a:noAutofit/>
          </a:bodyPr>
          <a:lstStyle/>
          <a:p>
            <a:pPr marL="0" marR="0" lvl="0" indent="0" algn="ctr" defTabSz="1133475" rtl="0" eaLnBrk="1" fontAlgn="auto" latinLnBrk="0" hangingPunct="1">
              <a:lnSpc>
                <a:spcPct val="90000"/>
              </a:lnSpc>
              <a:spcBef>
                <a:spcPct val="0"/>
              </a:spcBef>
              <a:spcAft>
                <a:spcPct val="35000"/>
              </a:spcAft>
              <a:buClrTx/>
              <a:buSzTx/>
              <a:buFontTx/>
              <a:buNone/>
              <a:tabLst/>
              <a:defRPr/>
            </a:pPr>
            <a:r>
              <a:rPr kumimoji="0" lang="en-US" altLang="zh-TW" sz="255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1b-</a:t>
            </a:r>
            <a:r>
              <a:rPr kumimoji="0" lang="zh-TW" altLang="en-US" sz="255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自主學習與管理</a:t>
            </a:r>
          </a:p>
        </p:txBody>
      </p:sp>
      <p:sp>
        <p:nvSpPr>
          <p:cNvPr id="14" name="手繪多邊形 13"/>
          <p:cNvSpPr/>
          <p:nvPr/>
        </p:nvSpPr>
        <p:spPr>
          <a:xfrm>
            <a:off x="3328625" y="3793766"/>
            <a:ext cx="5815375" cy="974376"/>
          </a:xfrm>
          <a:custGeom>
            <a:avLst/>
            <a:gdLst>
              <a:gd name="connsiteX0" fmla="*/ 173226 w 1039333"/>
              <a:gd name="connsiteY0" fmla="*/ 0 h 7122408"/>
              <a:gd name="connsiteX1" fmla="*/ 866107 w 1039333"/>
              <a:gd name="connsiteY1" fmla="*/ 0 h 7122408"/>
              <a:gd name="connsiteX2" fmla="*/ 1039333 w 1039333"/>
              <a:gd name="connsiteY2" fmla="*/ 173226 h 7122408"/>
              <a:gd name="connsiteX3" fmla="*/ 1039333 w 1039333"/>
              <a:gd name="connsiteY3" fmla="*/ 7122408 h 7122408"/>
              <a:gd name="connsiteX4" fmla="*/ 1039333 w 1039333"/>
              <a:gd name="connsiteY4" fmla="*/ 7122408 h 7122408"/>
              <a:gd name="connsiteX5" fmla="*/ 0 w 1039333"/>
              <a:gd name="connsiteY5" fmla="*/ 7122408 h 7122408"/>
              <a:gd name="connsiteX6" fmla="*/ 0 w 1039333"/>
              <a:gd name="connsiteY6" fmla="*/ 7122408 h 7122408"/>
              <a:gd name="connsiteX7" fmla="*/ 0 w 1039333"/>
              <a:gd name="connsiteY7" fmla="*/ 173226 h 7122408"/>
              <a:gd name="connsiteX8" fmla="*/ 173226 w 1039333"/>
              <a:gd name="connsiteY8" fmla="*/ 0 h 712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333" h="7122408">
                <a:moveTo>
                  <a:pt x="1039333" y="1187097"/>
                </a:moveTo>
                <a:lnTo>
                  <a:pt x="1039333" y="5935311"/>
                </a:lnTo>
                <a:cubicBezTo>
                  <a:pt x="1039333" y="6590924"/>
                  <a:pt x="1028016" y="7122405"/>
                  <a:pt x="1014055" y="7122405"/>
                </a:cubicBezTo>
                <a:lnTo>
                  <a:pt x="0" y="7122405"/>
                </a:lnTo>
                <a:lnTo>
                  <a:pt x="0" y="7122405"/>
                </a:lnTo>
                <a:lnTo>
                  <a:pt x="0" y="3"/>
                </a:lnTo>
                <a:lnTo>
                  <a:pt x="0" y="3"/>
                </a:lnTo>
                <a:lnTo>
                  <a:pt x="1014055" y="3"/>
                </a:lnTo>
                <a:cubicBezTo>
                  <a:pt x="1028016" y="3"/>
                  <a:pt x="1039333" y="531484"/>
                  <a:pt x="1039333" y="1187097"/>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85738" tIns="130921" rIns="223790" bIns="130922" numCol="1" spcCol="1270" anchor="ctr" anchorCtr="0">
            <a:noAutofit/>
          </a:bodyPr>
          <a:lstStyle/>
          <a:p>
            <a:pPr marL="0" marR="0" lvl="1" indent="0" algn="l" defTabSz="800100" rtl="0" eaLnBrk="1" fontAlgn="auto" latinLnBrk="0" hangingPunct="1">
              <a:lnSpc>
                <a:spcPts val="1950"/>
              </a:lnSpc>
              <a:spcBef>
                <a:spcPct val="0"/>
              </a:spcBef>
              <a:spcAft>
                <a:spcPct val="15000"/>
              </a:spcAft>
              <a:buClrTx/>
              <a:buSzTx/>
              <a:buFontTx/>
              <a:buNone/>
              <a:tabLst/>
              <a:defRPr/>
            </a:pPr>
            <a:r>
              <a:rPr kumimoji="0" lang="zh-TW" altLang="en-US" sz="20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rPr>
              <a:t>探索</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生涯發展資源與自我的關連，</a:t>
            </a:r>
            <a:r>
              <a:rPr kumimoji="0" lang="zh-TW" altLang="en-US" sz="20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rPr>
              <a:t>統整</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生涯資訊，</a:t>
            </a:r>
            <a:r>
              <a:rPr kumimoji="0" lang="zh-TW" altLang="en-US" sz="20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rPr>
              <a:t>掌握</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未來社會發展趨勢，</a:t>
            </a:r>
            <a:r>
              <a:rPr kumimoji="0" lang="zh-TW" altLang="en-US" sz="20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rPr>
              <a:t>規劃</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個人生涯抉擇，</a:t>
            </a:r>
            <a:r>
              <a:rPr kumimoji="0" lang="zh-TW" altLang="en-US" sz="20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rPr>
              <a:t>促進適性發展與彈性適應的能力</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a:t>
            </a:r>
          </a:p>
        </p:txBody>
      </p:sp>
      <p:sp>
        <p:nvSpPr>
          <p:cNvPr id="15" name="手繪多邊形 14"/>
          <p:cNvSpPr/>
          <p:nvPr/>
        </p:nvSpPr>
        <p:spPr>
          <a:xfrm>
            <a:off x="823011" y="3793766"/>
            <a:ext cx="2505614" cy="974375"/>
          </a:xfrm>
          <a:custGeom>
            <a:avLst/>
            <a:gdLst>
              <a:gd name="connsiteX0" fmla="*/ 0 w 3340819"/>
              <a:gd name="connsiteY0" fmla="*/ 216532 h 1299166"/>
              <a:gd name="connsiteX1" fmla="*/ 216532 w 3340819"/>
              <a:gd name="connsiteY1" fmla="*/ 0 h 1299166"/>
              <a:gd name="connsiteX2" fmla="*/ 3124287 w 3340819"/>
              <a:gd name="connsiteY2" fmla="*/ 0 h 1299166"/>
              <a:gd name="connsiteX3" fmla="*/ 3340819 w 3340819"/>
              <a:gd name="connsiteY3" fmla="*/ 216532 h 1299166"/>
              <a:gd name="connsiteX4" fmla="*/ 3340819 w 3340819"/>
              <a:gd name="connsiteY4" fmla="*/ 1082634 h 1299166"/>
              <a:gd name="connsiteX5" fmla="*/ 3124287 w 3340819"/>
              <a:gd name="connsiteY5" fmla="*/ 1299166 h 1299166"/>
              <a:gd name="connsiteX6" fmla="*/ 216532 w 3340819"/>
              <a:gd name="connsiteY6" fmla="*/ 1299166 h 1299166"/>
              <a:gd name="connsiteX7" fmla="*/ 0 w 3340819"/>
              <a:gd name="connsiteY7" fmla="*/ 1082634 h 1299166"/>
              <a:gd name="connsiteX8" fmla="*/ 0 w 3340819"/>
              <a:gd name="connsiteY8" fmla="*/ 216532 h 129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0819" h="1299166">
                <a:moveTo>
                  <a:pt x="0" y="216532"/>
                </a:moveTo>
                <a:cubicBezTo>
                  <a:pt x="0" y="96945"/>
                  <a:pt x="96945" y="0"/>
                  <a:pt x="216532" y="0"/>
                </a:cubicBezTo>
                <a:lnTo>
                  <a:pt x="3124287" y="0"/>
                </a:lnTo>
                <a:cubicBezTo>
                  <a:pt x="3243874" y="0"/>
                  <a:pt x="3340819" y="96945"/>
                  <a:pt x="3340819" y="216532"/>
                </a:cubicBezTo>
                <a:lnTo>
                  <a:pt x="3340819" y="1082634"/>
                </a:lnTo>
                <a:cubicBezTo>
                  <a:pt x="3340819" y="1202221"/>
                  <a:pt x="3243874" y="1299166"/>
                  <a:pt x="3124287" y="1299166"/>
                </a:cubicBezTo>
                <a:lnTo>
                  <a:pt x="216532" y="1299166"/>
                </a:lnTo>
                <a:cubicBezTo>
                  <a:pt x="96945" y="1299166"/>
                  <a:pt x="0" y="1202221"/>
                  <a:pt x="0" y="1082634"/>
                </a:cubicBezTo>
                <a:lnTo>
                  <a:pt x="0" y="216532"/>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44720" tIns="96143" rIns="144720" bIns="96143" numCol="1" spcCol="1270" anchor="ctr" anchorCtr="0">
            <a:noAutofit/>
          </a:bodyPr>
          <a:lstStyle/>
          <a:p>
            <a:pPr marL="0" marR="0" lvl="0" indent="0" algn="ctr" defTabSz="1133475" rtl="0" eaLnBrk="1" fontAlgn="auto" latinLnBrk="0" hangingPunct="1">
              <a:lnSpc>
                <a:spcPct val="90000"/>
              </a:lnSpc>
              <a:spcBef>
                <a:spcPct val="0"/>
              </a:spcBef>
              <a:spcAft>
                <a:spcPct val="35000"/>
              </a:spcAft>
              <a:buClrTx/>
              <a:buSzTx/>
              <a:buFontTx/>
              <a:buNone/>
              <a:tabLst/>
              <a:defRPr/>
            </a:pPr>
            <a:r>
              <a:rPr kumimoji="0" lang="en-US" altLang="zh-TW" sz="255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1c-</a:t>
            </a:r>
            <a:r>
              <a:rPr kumimoji="0" lang="zh-TW" altLang="en-US" sz="255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生涯規劃與發展</a:t>
            </a:r>
          </a:p>
        </p:txBody>
      </p:sp>
      <p:sp>
        <p:nvSpPr>
          <p:cNvPr id="16" name="手繪多邊形 15"/>
          <p:cNvSpPr/>
          <p:nvPr/>
        </p:nvSpPr>
        <p:spPr>
          <a:xfrm>
            <a:off x="3328607" y="4838048"/>
            <a:ext cx="5815393" cy="974375"/>
          </a:xfrm>
          <a:custGeom>
            <a:avLst/>
            <a:gdLst>
              <a:gd name="connsiteX0" fmla="*/ 249509 w 1497024"/>
              <a:gd name="connsiteY0" fmla="*/ 0 h 7017615"/>
              <a:gd name="connsiteX1" fmla="*/ 1247515 w 1497024"/>
              <a:gd name="connsiteY1" fmla="*/ 0 h 7017615"/>
              <a:gd name="connsiteX2" fmla="*/ 1497024 w 1497024"/>
              <a:gd name="connsiteY2" fmla="*/ 249509 h 7017615"/>
              <a:gd name="connsiteX3" fmla="*/ 1497024 w 1497024"/>
              <a:gd name="connsiteY3" fmla="*/ 7017615 h 7017615"/>
              <a:gd name="connsiteX4" fmla="*/ 1497024 w 1497024"/>
              <a:gd name="connsiteY4" fmla="*/ 7017615 h 7017615"/>
              <a:gd name="connsiteX5" fmla="*/ 0 w 1497024"/>
              <a:gd name="connsiteY5" fmla="*/ 7017615 h 7017615"/>
              <a:gd name="connsiteX6" fmla="*/ 0 w 1497024"/>
              <a:gd name="connsiteY6" fmla="*/ 7017615 h 7017615"/>
              <a:gd name="connsiteX7" fmla="*/ 0 w 1497024"/>
              <a:gd name="connsiteY7" fmla="*/ 249509 h 7017615"/>
              <a:gd name="connsiteX8" fmla="*/ 249509 w 1497024"/>
              <a:gd name="connsiteY8" fmla="*/ 0 h 701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7024" h="7017615">
                <a:moveTo>
                  <a:pt x="1497024" y="1169628"/>
                </a:moveTo>
                <a:lnTo>
                  <a:pt x="1497024" y="5847987"/>
                </a:lnTo>
                <a:cubicBezTo>
                  <a:pt x="1497024" y="6493954"/>
                  <a:pt x="1473194" y="7017613"/>
                  <a:pt x="1443798" y="7017613"/>
                </a:cubicBezTo>
                <a:lnTo>
                  <a:pt x="0" y="7017613"/>
                </a:lnTo>
                <a:lnTo>
                  <a:pt x="0" y="7017613"/>
                </a:lnTo>
                <a:lnTo>
                  <a:pt x="0" y="2"/>
                </a:lnTo>
                <a:lnTo>
                  <a:pt x="0" y="2"/>
                </a:lnTo>
                <a:lnTo>
                  <a:pt x="1443798" y="2"/>
                </a:lnTo>
                <a:cubicBezTo>
                  <a:pt x="1473194" y="2"/>
                  <a:pt x="1497024" y="523661"/>
                  <a:pt x="1497024" y="1169628"/>
                </a:cubicBezTo>
                <a:close/>
              </a:path>
            </a:pathLst>
          </a:custGeom>
          <a:solidFill>
            <a:srgbClr val="EF2497">
              <a:alpha val="12000"/>
            </a:srgbClr>
          </a:solidFill>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85738" tIns="147679" rIns="240547" bIns="147678" numCol="1" spcCol="1270" anchor="ctr" anchorCtr="0">
            <a:noAutofit/>
          </a:bodyPr>
          <a:lstStyle/>
          <a:p>
            <a:pPr marL="0" marR="0" lvl="1" indent="0" algn="l" defTabSz="800100" rtl="0" eaLnBrk="1" fontAlgn="auto" latinLnBrk="0" hangingPunct="1">
              <a:lnSpc>
                <a:spcPts val="1950"/>
              </a:lnSpc>
              <a:spcBef>
                <a:spcPct val="0"/>
              </a:spcBef>
              <a:spcAft>
                <a:spcPct val="15000"/>
              </a:spcAft>
              <a:buClrTx/>
              <a:buSzTx/>
              <a:buFontTx/>
              <a:buNone/>
              <a:tabLst/>
              <a:defRPr/>
            </a:pPr>
            <a:r>
              <a:rPr kumimoji="0" lang="zh-TW" altLang="en-US" sz="2000" b="1"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覺察</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與</a:t>
            </a:r>
            <a:r>
              <a:rPr kumimoji="0" lang="zh-TW" altLang="en-US" sz="2000" b="1"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調適</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自我情緒，</a:t>
            </a:r>
            <a:r>
              <a:rPr kumimoji="0" lang="zh-TW" altLang="en-US" sz="2000" b="1"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探索</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生命的變化與發展歷程，了解生命的意義，</a:t>
            </a:r>
            <a:r>
              <a:rPr kumimoji="0" lang="zh-TW" altLang="en-US" sz="2000" b="1"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體會</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生命存在的價值，具備適切的人性觀與自我觀，達到</a:t>
            </a:r>
            <a:r>
              <a:rPr kumimoji="0" lang="zh-TW" altLang="en-US" sz="2000" b="1"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身心靈健全發展</a:t>
            </a:r>
            <a:r>
              <a:rPr kumimoji="0"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a:t>
            </a:r>
            <a:endParaRPr kumimoji="0" lang="en-US" altLang="zh-TW"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endParaRPr>
          </a:p>
        </p:txBody>
      </p:sp>
      <p:sp>
        <p:nvSpPr>
          <p:cNvPr id="17" name="手繪多邊形 16"/>
          <p:cNvSpPr/>
          <p:nvPr/>
        </p:nvSpPr>
        <p:spPr>
          <a:xfrm>
            <a:off x="823011" y="4838048"/>
            <a:ext cx="2505599" cy="974375"/>
          </a:xfrm>
          <a:custGeom>
            <a:avLst/>
            <a:gdLst>
              <a:gd name="connsiteX0" fmla="*/ 0 w 3340798"/>
              <a:gd name="connsiteY0" fmla="*/ 216532 h 1299166"/>
              <a:gd name="connsiteX1" fmla="*/ 216532 w 3340798"/>
              <a:gd name="connsiteY1" fmla="*/ 0 h 1299166"/>
              <a:gd name="connsiteX2" fmla="*/ 3124266 w 3340798"/>
              <a:gd name="connsiteY2" fmla="*/ 0 h 1299166"/>
              <a:gd name="connsiteX3" fmla="*/ 3340798 w 3340798"/>
              <a:gd name="connsiteY3" fmla="*/ 216532 h 1299166"/>
              <a:gd name="connsiteX4" fmla="*/ 3340798 w 3340798"/>
              <a:gd name="connsiteY4" fmla="*/ 1082634 h 1299166"/>
              <a:gd name="connsiteX5" fmla="*/ 3124266 w 3340798"/>
              <a:gd name="connsiteY5" fmla="*/ 1299166 h 1299166"/>
              <a:gd name="connsiteX6" fmla="*/ 216532 w 3340798"/>
              <a:gd name="connsiteY6" fmla="*/ 1299166 h 1299166"/>
              <a:gd name="connsiteX7" fmla="*/ 0 w 3340798"/>
              <a:gd name="connsiteY7" fmla="*/ 1082634 h 1299166"/>
              <a:gd name="connsiteX8" fmla="*/ 0 w 3340798"/>
              <a:gd name="connsiteY8" fmla="*/ 216532 h 129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0798" h="1299166">
                <a:moveTo>
                  <a:pt x="0" y="216532"/>
                </a:moveTo>
                <a:cubicBezTo>
                  <a:pt x="0" y="96945"/>
                  <a:pt x="96945" y="0"/>
                  <a:pt x="216532" y="0"/>
                </a:cubicBezTo>
                <a:lnTo>
                  <a:pt x="3124266" y="0"/>
                </a:lnTo>
                <a:cubicBezTo>
                  <a:pt x="3243853" y="0"/>
                  <a:pt x="3340798" y="96945"/>
                  <a:pt x="3340798" y="216532"/>
                </a:cubicBezTo>
                <a:lnTo>
                  <a:pt x="3340798" y="1082634"/>
                </a:lnTo>
                <a:cubicBezTo>
                  <a:pt x="3340798" y="1202221"/>
                  <a:pt x="3243853" y="1299166"/>
                  <a:pt x="3124266" y="1299166"/>
                </a:cubicBezTo>
                <a:lnTo>
                  <a:pt x="216532" y="1299166"/>
                </a:lnTo>
                <a:cubicBezTo>
                  <a:pt x="96945" y="1299166"/>
                  <a:pt x="0" y="1202221"/>
                  <a:pt x="0" y="1082634"/>
                </a:cubicBezTo>
                <a:lnTo>
                  <a:pt x="0" y="216532"/>
                </a:lnTo>
                <a:close/>
              </a:path>
            </a:pathLst>
          </a:custGeom>
          <a:solidFill>
            <a:srgbClr val="EF2497"/>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4720" tIns="96143" rIns="144720" bIns="96143" numCol="1" spcCol="1270" anchor="ctr" anchorCtr="0">
            <a:noAutofit/>
          </a:bodyPr>
          <a:lstStyle/>
          <a:p>
            <a:pPr marL="0" marR="0" lvl="0" indent="0" algn="ctr" defTabSz="1133475" rtl="0" eaLnBrk="1" fontAlgn="auto" latinLnBrk="0" hangingPunct="1">
              <a:lnSpc>
                <a:spcPct val="90000"/>
              </a:lnSpc>
              <a:spcBef>
                <a:spcPct val="0"/>
              </a:spcBef>
              <a:spcAft>
                <a:spcPct val="35000"/>
              </a:spcAft>
              <a:buClrTx/>
              <a:buSzTx/>
              <a:buFontTx/>
              <a:buNone/>
              <a:tabLst/>
              <a:defRPr/>
            </a:pPr>
            <a:r>
              <a:rPr kumimoji="0" lang="en-US" altLang="zh-TW" sz="255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1d</a:t>
            </a:r>
            <a:r>
              <a:rPr kumimoji="0" lang="zh-TW" altLang="en-US" sz="255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尊重與珍惜生命</a:t>
            </a:r>
            <a:endParaRPr kumimoji="0" lang="en-US" altLang="zh-TW" sz="255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sp>
        <p:nvSpPr>
          <p:cNvPr id="4" name="標題 1"/>
          <p:cNvSpPr txBox="1">
            <a:spLocks/>
          </p:cNvSpPr>
          <p:nvPr/>
        </p:nvSpPr>
        <p:spPr>
          <a:xfrm>
            <a:off x="714886" y="467563"/>
            <a:ext cx="7772400" cy="6456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33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十二項主題項目的說明</a:t>
            </a:r>
          </a:p>
        </p:txBody>
      </p:sp>
      <p:sp>
        <p:nvSpPr>
          <p:cNvPr id="3" name="圓角化同側角落矩形 2"/>
          <p:cNvSpPr/>
          <p:nvPr/>
        </p:nvSpPr>
        <p:spPr>
          <a:xfrm rot="5400000">
            <a:off x="-2566898" y="3163534"/>
            <a:ext cx="5791200" cy="772363"/>
          </a:xfrm>
          <a:prstGeom prst="round2SameRect">
            <a:avLst/>
          </a:prstGeom>
          <a:solidFill>
            <a:srgbClr val="32BDAC"/>
          </a:solidFill>
          <a:ln w="50800">
            <a:solidFill>
              <a:schemeClr val="bg1"/>
            </a:solidFill>
          </a:ln>
          <a:effectLst>
            <a:outerShdw dist="762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 name="矩形 4"/>
          <p:cNvSpPr/>
          <p:nvPr/>
        </p:nvSpPr>
        <p:spPr>
          <a:xfrm>
            <a:off x="150661" y="1133670"/>
            <a:ext cx="464209" cy="4832092"/>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主題軸</a:t>
            </a:r>
            <a:endParaRPr kumimoji="0" lang="en-US" altLang="zh-TW" sz="28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1</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自我與生涯發展</a:t>
            </a:r>
          </a:p>
        </p:txBody>
      </p:sp>
    </p:spTree>
    <p:extLst>
      <p:ext uri="{BB962C8B-B14F-4D97-AF65-F5344CB8AC3E}">
        <p14:creationId xmlns:p14="http://schemas.microsoft.com/office/powerpoint/2010/main" val="65959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51075FAB-39C8-49DA-8BD9-ECEB99F3DF3A}" type="slidenum">
              <a:rPr lang="zh-TW" altLang="en-US" sz="1200" smtClean="0">
                <a:solidFill>
                  <a:srgbClr val="898989"/>
                </a:solidFill>
              </a:rPr>
              <a:pPr>
                <a:spcBef>
                  <a:spcPct val="0"/>
                </a:spcBef>
                <a:buFontTx/>
                <a:buNone/>
              </a:pPr>
              <a:t>6</a:t>
            </a:fld>
            <a:endParaRPr lang="zh-TW" altLang="en-US" sz="1200" smtClean="0">
              <a:solidFill>
                <a:srgbClr val="898989"/>
              </a:solidFill>
            </a:endParaRPr>
          </a:p>
        </p:txBody>
      </p:sp>
      <p:pic>
        <p:nvPicPr>
          <p:cNvPr id="7171"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60325"/>
            <a:ext cx="9085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7"/>
          <p:cNvSpPr>
            <a:spLocks noChangeArrowheads="1"/>
          </p:cNvSpPr>
          <p:nvPr/>
        </p:nvSpPr>
        <p:spPr bwMode="auto">
          <a:xfrm>
            <a:off x="7024688" y="4572000"/>
            <a:ext cx="1219200" cy="609600"/>
          </a:xfrm>
          <a:prstGeom prst="wedgeRoundRectCallout">
            <a:avLst>
              <a:gd name="adj1" fmla="val 3648"/>
              <a:gd name="adj2" fmla="val -117968"/>
              <a:gd name="adj3" fmla="val 16667"/>
            </a:avLst>
          </a:prstGeom>
          <a:solidFill>
            <a:schemeClr val="folHlink"/>
          </a:solidFill>
          <a:ln w="38100" algn="ctr">
            <a:solidFill>
              <a:schemeClr val="tx1"/>
            </a:solidFill>
            <a:miter lim="800000"/>
            <a:headEnd/>
            <a:tailEnd/>
          </a:ln>
          <a:effectLst>
            <a:prstShdw prst="shdw17" dist="17961" dir="2700000">
              <a:schemeClr val="tx1">
                <a:gamma/>
                <a:shade val="60000"/>
                <a:invGamma/>
                <a:alpha val="37999"/>
              </a:schemeClr>
            </a:prstShdw>
          </a:effectLst>
        </p:spPr>
        <p:txBody>
          <a:bodyPr/>
          <a:lstStyle/>
          <a:p>
            <a:pPr eaLnBrk="1" hangingPunct="1">
              <a:defRPr/>
            </a:pPr>
            <a:r>
              <a:rPr lang="en-US" altLang="zh-TW" dirty="0">
                <a:solidFill>
                  <a:schemeClr val="bg2"/>
                </a:solidFill>
              </a:rPr>
              <a:t>16.7</a:t>
            </a:r>
            <a:r>
              <a:rPr lang="zh-TW" altLang="en-US" dirty="0">
                <a:solidFill>
                  <a:schemeClr val="bg2"/>
                </a:solidFill>
              </a:rPr>
              <a:t>萬</a:t>
            </a:r>
          </a:p>
        </p:txBody>
      </p:sp>
      <p:sp>
        <p:nvSpPr>
          <p:cNvPr id="9" name="流程圖: 程序 8"/>
          <p:cNvSpPr>
            <a:spLocks noChangeArrowheads="1"/>
          </p:cNvSpPr>
          <p:nvPr/>
        </p:nvSpPr>
        <p:spPr bwMode="auto">
          <a:xfrm>
            <a:off x="1460500" y="3797300"/>
            <a:ext cx="2184400" cy="406400"/>
          </a:xfrm>
          <a:prstGeom prst="flowChartProcess">
            <a:avLst/>
          </a:prstGeom>
          <a:solidFill>
            <a:srgbClr val="C00000"/>
          </a:solidFill>
          <a:ln w="38100" algn="ctr">
            <a:solidFill>
              <a:schemeClr val="bg1"/>
            </a:solidFill>
            <a:round/>
            <a:headEnd/>
            <a:tailEnd/>
          </a:ln>
          <a:effectLst>
            <a:outerShdw dist="20000" dir="5400000" rotWithShape="0">
              <a:srgbClr val="000000">
                <a:alpha val="37999"/>
              </a:srgbClr>
            </a:outerShdw>
          </a:effec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10" name="流程圖: 程序 9"/>
          <p:cNvSpPr>
            <a:spLocks noChangeArrowheads="1"/>
          </p:cNvSpPr>
          <p:nvPr/>
        </p:nvSpPr>
        <p:spPr bwMode="auto">
          <a:xfrm>
            <a:off x="-927100" y="1168400"/>
            <a:ext cx="2184400" cy="127000"/>
          </a:xfrm>
          <a:prstGeom prst="flowChartProcess">
            <a:avLst/>
          </a:prstGeom>
          <a:solidFill>
            <a:srgbClr val="C00000"/>
          </a:solidFill>
          <a:ln w="38100" algn="ctr">
            <a:solidFill>
              <a:schemeClr val="bg1"/>
            </a:solidFill>
            <a:round/>
            <a:headEnd/>
            <a:tailEnd/>
          </a:ln>
          <a:effectLst>
            <a:outerShdw dist="20000" dir="5400000" rotWithShape="0">
              <a:srgbClr val="000000">
                <a:alpha val="37999"/>
              </a:srgbClr>
            </a:outerShdw>
          </a:effec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11" name="流程圖: 程序 10"/>
          <p:cNvSpPr>
            <a:spLocks noChangeArrowheads="1"/>
          </p:cNvSpPr>
          <p:nvPr/>
        </p:nvSpPr>
        <p:spPr bwMode="auto">
          <a:xfrm>
            <a:off x="508000" y="2095500"/>
            <a:ext cx="2019300" cy="152400"/>
          </a:xfrm>
          <a:prstGeom prst="flowChartProcess">
            <a:avLst/>
          </a:prstGeom>
          <a:solidFill>
            <a:srgbClr val="FFC000"/>
          </a:solidFill>
          <a:ln w="38100" algn="ctr">
            <a:solidFill>
              <a:schemeClr val="bg1"/>
            </a:solidFill>
            <a:round/>
            <a:headEnd/>
            <a:tailEnd/>
          </a:ln>
          <a:effectLst>
            <a:outerShdw dist="20000" dir="5400000" rotWithShape="0">
              <a:srgbClr val="000000">
                <a:alpha val="37999"/>
              </a:srgbClr>
            </a:outerShdw>
          </a:effec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12" name="流程圖: 程序 11"/>
          <p:cNvSpPr>
            <a:spLocks noChangeArrowheads="1"/>
          </p:cNvSpPr>
          <p:nvPr/>
        </p:nvSpPr>
        <p:spPr bwMode="auto">
          <a:xfrm>
            <a:off x="4635500" y="4419600"/>
            <a:ext cx="2019300" cy="444500"/>
          </a:xfrm>
          <a:prstGeom prst="flowChartProcess">
            <a:avLst/>
          </a:prstGeom>
          <a:solidFill>
            <a:srgbClr val="FFC000"/>
          </a:solidFill>
          <a:ln w="38100" algn="ctr">
            <a:solidFill>
              <a:schemeClr val="bg1"/>
            </a:solidFill>
            <a:round/>
            <a:headEnd/>
            <a:tailEnd/>
          </a:ln>
          <a:effectLst>
            <a:outerShdw dist="20000" dir="5400000" rotWithShape="0">
              <a:srgbClr val="000000">
                <a:alpha val="37999"/>
              </a:srgbClr>
            </a:outerShdw>
          </a:effec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13" name="流程圖: 程序 12"/>
          <p:cNvSpPr>
            <a:spLocks noChangeArrowheads="1"/>
          </p:cNvSpPr>
          <p:nvPr/>
        </p:nvSpPr>
        <p:spPr bwMode="auto">
          <a:xfrm>
            <a:off x="2578100" y="2844800"/>
            <a:ext cx="2019300" cy="152400"/>
          </a:xfrm>
          <a:prstGeom prst="flowChartProcess">
            <a:avLst/>
          </a:prstGeom>
          <a:solidFill>
            <a:srgbClr val="92D050"/>
          </a:solidFill>
          <a:ln w="38100" algn="ctr">
            <a:solidFill>
              <a:schemeClr val="bg1"/>
            </a:solidFill>
            <a:round/>
            <a:headEnd/>
            <a:tailEnd/>
          </a:ln>
          <a:effectLst>
            <a:outerShdw dist="20000" dir="5400000" rotWithShape="0">
              <a:srgbClr val="000000">
                <a:alpha val="37999"/>
              </a:srgbClr>
            </a:outerShdw>
          </a:effec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14" name="流程圖: 程序 13"/>
          <p:cNvSpPr>
            <a:spLocks noChangeArrowheads="1"/>
          </p:cNvSpPr>
          <p:nvPr/>
        </p:nvSpPr>
        <p:spPr bwMode="auto">
          <a:xfrm>
            <a:off x="6794500" y="5613400"/>
            <a:ext cx="2019300" cy="444500"/>
          </a:xfrm>
          <a:prstGeom prst="flowChartProcess">
            <a:avLst/>
          </a:prstGeom>
          <a:solidFill>
            <a:srgbClr val="92D050"/>
          </a:solidFill>
          <a:ln w="38100" algn="ctr">
            <a:solidFill>
              <a:schemeClr val="bg1"/>
            </a:solidFill>
            <a:round/>
            <a:headEnd/>
            <a:tailEnd/>
          </a:ln>
          <a:effectLst>
            <a:outerShdw dist="20000" dir="5400000" rotWithShape="0">
              <a:srgbClr val="000000">
                <a:alpha val="37999"/>
              </a:srgbClr>
            </a:outerShdw>
          </a:effec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srgbClr val="92D050"/>
              </a:solidFill>
              <a:latin typeface="Arial" pitchFamily="34" charset="0"/>
            </a:endParaRPr>
          </a:p>
        </p:txBody>
      </p:sp>
      <p:sp>
        <p:nvSpPr>
          <p:cNvPr id="2" name="爆炸 1 1"/>
          <p:cNvSpPr/>
          <p:nvPr/>
        </p:nvSpPr>
        <p:spPr>
          <a:xfrm>
            <a:off x="4081526" y="548680"/>
            <a:ext cx="4738946" cy="1944216"/>
          </a:xfrm>
          <a:prstGeom prst="irregularSeal1">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一定要成就每個孩子的理由</a:t>
            </a:r>
            <a:endParaRPr lang="zh-TW" altLang="en-US" sz="2800" dirty="0"/>
          </a:p>
        </p:txBody>
      </p:sp>
    </p:spTree>
    <p:extLst>
      <p:ext uri="{BB962C8B-B14F-4D97-AF65-F5344CB8AC3E}">
        <p14:creationId xmlns:p14="http://schemas.microsoft.com/office/powerpoint/2010/main" val="37506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手繪多邊形 14"/>
          <p:cNvSpPr/>
          <p:nvPr/>
        </p:nvSpPr>
        <p:spPr>
          <a:xfrm>
            <a:off x="3355606" y="1694570"/>
            <a:ext cx="5788393" cy="950638"/>
          </a:xfrm>
          <a:custGeom>
            <a:avLst/>
            <a:gdLst>
              <a:gd name="connsiteX0" fmla="*/ 173226 w 1039333"/>
              <a:gd name="connsiteY0" fmla="*/ 0 h 7386726"/>
              <a:gd name="connsiteX1" fmla="*/ 866107 w 1039333"/>
              <a:gd name="connsiteY1" fmla="*/ 0 h 7386726"/>
              <a:gd name="connsiteX2" fmla="*/ 1039333 w 1039333"/>
              <a:gd name="connsiteY2" fmla="*/ 173226 h 7386726"/>
              <a:gd name="connsiteX3" fmla="*/ 1039333 w 1039333"/>
              <a:gd name="connsiteY3" fmla="*/ 7386726 h 7386726"/>
              <a:gd name="connsiteX4" fmla="*/ 1039333 w 1039333"/>
              <a:gd name="connsiteY4" fmla="*/ 7386726 h 7386726"/>
              <a:gd name="connsiteX5" fmla="*/ 0 w 1039333"/>
              <a:gd name="connsiteY5" fmla="*/ 7386726 h 7386726"/>
              <a:gd name="connsiteX6" fmla="*/ 0 w 1039333"/>
              <a:gd name="connsiteY6" fmla="*/ 7386726 h 7386726"/>
              <a:gd name="connsiteX7" fmla="*/ 0 w 1039333"/>
              <a:gd name="connsiteY7" fmla="*/ 173226 h 7386726"/>
              <a:gd name="connsiteX8" fmla="*/ 173226 w 1039333"/>
              <a:gd name="connsiteY8" fmla="*/ 0 h 73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333" h="7386726">
                <a:moveTo>
                  <a:pt x="1039333" y="1231151"/>
                </a:moveTo>
                <a:lnTo>
                  <a:pt x="1039333" y="6155575"/>
                </a:lnTo>
                <a:cubicBezTo>
                  <a:pt x="1039333" y="6835519"/>
                  <a:pt x="1028421" y="7386722"/>
                  <a:pt x="1014960" y="7386722"/>
                </a:cubicBezTo>
                <a:lnTo>
                  <a:pt x="0" y="7386722"/>
                </a:lnTo>
                <a:lnTo>
                  <a:pt x="0" y="7386722"/>
                </a:lnTo>
                <a:lnTo>
                  <a:pt x="0" y="4"/>
                </a:lnTo>
                <a:lnTo>
                  <a:pt x="0" y="4"/>
                </a:lnTo>
                <a:lnTo>
                  <a:pt x="1014960" y="4"/>
                </a:lnTo>
                <a:cubicBezTo>
                  <a:pt x="1028421" y="4"/>
                  <a:pt x="1039333" y="551207"/>
                  <a:pt x="1039333" y="1231151"/>
                </a:cubicBezTo>
                <a:close/>
              </a:path>
            </a:pathLst>
          </a:custGeom>
          <a:solidFill>
            <a:srgbClr val="007A72">
              <a:alpha val="26000"/>
            </a:srgbClr>
          </a:solidFill>
          <a:ln>
            <a:no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85738" tIns="130921" rIns="223790" bIns="130922" numCol="1" spcCol="1270" anchor="ctr" anchorCtr="0">
            <a:noAutofit/>
          </a:bodyPr>
          <a:lstStyle/>
          <a:p>
            <a:pPr marL="0" marR="0" lvl="1" indent="0" algn="l" defTabSz="800100" rtl="0" eaLnBrk="1" fontAlgn="auto" latinLnBrk="0" hangingPunct="1">
              <a:lnSpc>
                <a:spcPts val="1875"/>
              </a:lnSpc>
              <a:spcBef>
                <a:spcPct val="0"/>
              </a:spcBef>
              <a:spcAft>
                <a:spcPct val="15000"/>
              </a:spcAft>
              <a:buClrTx/>
              <a:buSzTx/>
              <a:buFontTx/>
              <a:buNone/>
              <a:tabLst/>
              <a:defRPr/>
            </a:pPr>
            <a:r>
              <a:rPr kumimoji="0" lang="zh-TW" altLang="en-US" sz="2000" b="1" i="0" u="none" strike="noStrike" kern="1200" cap="none" spc="0" normalizeH="0" baseline="0" noProof="0" dirty="0">
                <a:ln>
                  <a:noFill/>
                </a:ln>
                <a:solidFill>
                  <a:srgbClr val="007A72"/>
                </a:solidFill>
                <a:effectLst/>
                <a:uLnTx/>
                <a:uFillTx/>
                <a:latin typeface="Microsoft JhengHei" charset="-120"/>
                <a:ea typeface="Microsoft JhengHei" charset="-120"/>
                <a:cs typeface="Microsoft JhengHei" charset="-120"/>
              </a:rPr>
              <a:t>了解</a:t>
            </a:r>
            <a:r>
              <a:rPr kumimoji="0"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人我關係，</a:t>
            </a:r>
            <a:r>
              <a:rPr kumimoji="0" lang="zh-TW" altLang="en-US" sz="2000" b="1" i="0" u="none" strike="noStrike" kern="1200" cap="none" spc="0" normalizeH="0" baseline="0" noProof="0" dirty="0">
                <a:ln>
                  <a:noFill/>
                </a:ln>
                <a:solidFill>
                  <a:srgbClr val="007A72"/>
                </a:solidFill>
                <a:effectLst/>
                <a:uLnTx/>
                <a:uFillTx/>
                <a:latin typeface="Microsoft JhengHei" charset="-120"/>
                <a:ea typeface="Microsoft JhengHei" charset="-120"/>
                <a:cs typeface="Microsoft JhengHei" charset="-120"/>
              </a:rPr>
              <a:t>覺察</a:t>
            </a:r>
            <a:r>
              <a:rPr kumimoji="0"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自己、家人與團體的溝通問題，</a:t>
            </a:r>
            <a:r>
              <a:rPr kumimoji="0" lang="zh-TW" altLang="en-US" sz="2000" b="1" i="0" u="none" strike="noStrike" kern="1200" cap="none" spc="0" normalizeH="0" baseline="0" noProof="0" dirty="0">
                <a:ln>
                  <a:noFill/>
                </a:ln>
                <a:solidFill>
                  <a:srgbClr val="007A72"/>
                </a:solidFill>
                <a:effectLst/>
                <a:uLnTx/>
                <a:uFillTx/>
                <a:latin typeface="Microsoft JhengHei" charset="-120"/>
                <a:ea typeface="Microsoft JhengHei" charset="-120"/>
                <a:cs typeface="Microsoft JhengHei" charset="-120"/>
              </a:rPr>
              <a:t>善用</a:t>
            </a:r>
            <a:r>
              <a:rPr kumimoji="0" lang="zh-TW" altLang="en-US" sz="20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多元溝通技巧，</a:t>
            </a:r>
            <a:r>
              <a:rPr kumimoji="0" lang="zh-TW" altLang="en-US" sz="2000" b="1" i="0" u="none" strike="noStrike" kern="1200" cap="none" spc="0" normalizeH="0" baseline="0" noProof="0" dirty="0">
                <a:ln>
                  <a:noFill/>
                </a:ln>
                <a:solidFill>
                  <a:srgbClr val="007A72"/>
                </a:solidFill>
                <a:effectLst/>
                <a:uLnTx/>
                <a:uFillTx/>
                <a:latin typeface="Microsoft JhengHei" charset="-120"/>
                <a:ea typeface="Microsoft JhengHei" charset="-120"/>
                <a:cs typeface="Microsoft JhengHei" charset="-120"/>
              </a:rPr>
              <a:t>營造良好的人際關係</a:t>
            </a:r>
            <a:r>
              <a:rPr kumimoji="0" lang="zh-TW" altLang="en-US" sz="2000" b="0" i="0" u="none" strike="noStrike" kern="1200" cap="none" spc="0" normalizeH="0" baseline="0" noProof="0" dirty="0">
                <a:ln>
                  <a:noFill/>
                </a:ln>
                <a:solidFill>
                  <a:srgbClr val="007A72"/>
                </a:solidFill>
                <a:effectLst/>
                <a:uLnTx/>
                <a:uFillTx/>
                <a:latin typeface="Microsoft JhengHei" charset="-120"/>
                <a:ea typeface="Microsoft JhengHei" charset="-120"/>
                <a:cs typeface="Microsoft JhengHei" charset="-120"/>
              </a:rPr>
              <a:t>。</a:t>
            </a:r>
          </a:p>
        </p:txBody>
      </p:sp>
      <p:sp>
        <p:nvSpPr>
          <p:cNvPr id="16" name="手繪多邊形 15"/>
          <p:cNvSpPr/>
          <p:nvPr/>
        </p:nvSpPr>
        <p:spPr>
          <a:xfrm>
            <a:off x="823011" y="1694570"/>
            <a:ext cx="2532596" cy="974375"/>
          </a:xfrm>
          <a:custGeom>
            <a:avLst/>
            <a:gdLst>
              <a:gd name="connsiteX0" fmla="*/ 0 w 3376795"/>
              <a:gd name="connsiteY0" fmla="*/ 216532 h 1299166"/>
              <a:gd name="connsiteX1" fmla="*/ 216532 w 3376795"/>
              <a:gd name="connsiteY1" fmla="*/ 0 h 1299166"/>
              <a:gd name="connsiteX2" fmla="*/ 3160263 w 3376795"/>
              <a:gd name="connsiteY2" fmla="*/ 0 h 1299166"/>
              <a:gd name="connsiteX3" fmla="*/ 3376795 w 3376795"/>
              <a:gd name="connsiteY3" fmla="*/ 216532 h 1299166"/>
              <a:gd name="connsiteX4" fmla="*/ 3376795 w 3376795"/>
              <a:gd name="connsiteY4" fmla="*/ 1082634 h 1299166"/>
              <a:gd name="connsiteX5" fmla="*/ 3160263 w 3376795"/>
              <a:gd name="connsiteY5" fmla="*/ 1299166 h 1299166"/>
              <a:gd name="connsiteX6" fmla="*/ 216532 w 3376795"/>
              <a:gd name="connsiteY6" fmla="*/ 1299166 h 1299166"/>
              <a:gd name="connsiteX7" fmla="*/ 0 w 3376795"/>
              <a:gd name="connsiteY7" fmla="*/ 1082634 h 1299166"/>
              <a:gd name="connsiteX8" fmla="*/ 0 w 3376795"/>
              <a:gd name="connsiteY8" fmla="*/ 216532 h 129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6795" h="1299166">
                <a:moveTo>
                  <a:pt x="0" y="216532"/>
                </a:moveTo>
                <a:cubicBezTo>
                  <a:pt x="0" y="96945"/>
                  <a:pt x="96945" y="0"/>
                  <a:pt x="216532" y="0"/>
                </a:cubicBezTo>
                <a:lnTo>
                  <a:pt x="3160263" y="0"/>
                </a:lnTo>
                <a:cubicBezTo>
                  <a:pt x="3279850" y="0"/>
                  <a:pt x="3376795" y="96945"/>
                  <a:pt x="3376795" y="216532"/>
                </a:cubicBezTo>
                <a:lnTo>
                  <a:pt x="3376795" y="1082634"/>
                </a:lnTo>
                <a:cubicBezTo>
                  <a:pt x="3376795" y="1202221"/>
                  <a:pt x="3279850" y="1299166"/>
                  <a:pt x="3160263" y="1299166"/>
                </a:cubicBezTo>
                <a:lnTo>
                  <a:pt x="216532" y="1299166"/>
                </a:lnTo>
                <a:cubicBezTo>
                  <a:pt x="96945" y="1299166"/>
                  <a:pt x="0" y="1202221"/>
                  <a:pt x="0" y="1082634"/>
                </a:cubicBezTo>
                <a:lnTo>
                  <a:pt x="0" y="216532"/>
                </a:lnTo>
                <a:close/>
              </a:path>
            </a:pathLst>
          </a:custGeom>
          <a:solidFill>
            <a:srgbClr val="007A72"/>
          </a:solidFill>
          <a:ln>
            <a:solidFill>
              <a:schemeClr val="bg1"/>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4720" tIns="96143" rIns="144720" bIns="96143" numCol="1" spcCol="1270" anchor="ctr" anchorCtr="0">
            <a:noAutofit/>
          </a:bodyPr>
          <a:lstStyle/>
          <a:p>
            <a:pPr marL="0" marR="0" lvl="0" indent="0" algn="ctr" defTabSz="1133475" rtl="0" eaLnBrk="1" fontAlgn="auto" latinLnBrk="0" hangingPunct="1">
              <a:lnSpc>
                <a:spcPct val="90000"/>
              </a:lnSpc>
              <a:spcBef>
                <a:spcPct val="0"/>
              </a:spcBef>
              <a:spcAft>
                <a:spcPct val="35000"/>
              </a:spcAft>
              <a:buClrTx/>
              <a:buSzTx/>
              <a:buFontTx/>
              <a:buNone/>
              <a:tabLst/>
              <a:defRPr/>
            </a:pPr>
            <a:r>
              <a:rPr kumimoji="0" lang="en-US" altLang="zh-TW" sz="255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2a-</a:t>
            </a:r>
            <a:r>
              <a:rPr kumimoji="0" lang="zh-TW" altLang="en-US" sz="255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人際互動與經營</a:t>
            </a:r>
          </a:p>
        </p:txBody>
      </p:sp>
      <p:sp>
        <p:nvSpPr>
          <p:cNvPr id="17" name="手繪多邊形 16"/>
          <p:cNvSpPr/>
          <p:nvPr/>
        </p:nvSpPr>
        <p:spPr>
          <a:xfrm>
            <a:off x="3355606" y="2717664"/>
            <a:ext cx="5788393" cy="973880"/>
          </a:xfrm>
          <a:custGeom>
            <a:avLst/>
            <a:gdLst>
              <a:gd name="connsiteX0" fmla="*/ 173226 w 1039333"/>
              <a:gd name="connsiteY0" fmla="*/ 0 h 7386726"/>
              <a:gd name="connsiteX1" fmla="*/ 866107 w 1039333"/>
              <a:gd name="connsiteY1" fmla="*/ 0 h 7386726"/>
              <a:gd name="connsiteX2" fmla="*/ 1039333 w 1039333"/>
              <a:gd name="connsiteY2" fmla="*/ 173226 h 7386726"/>
              <a:gd name="connsiteX3" fmla="*/ 1039333 w 1039333"/>
              <a:gd name="connsiteY3" fmla="*/ 7386726 h 7386726"/>
              <a:gd name="connsiteX4" fmla="*/ 1039333 w 1039333"/>
              <a:gd name="connsiteY4" fmla="*/ 7386726 h 7386726"/>
              <a:gd name="connsiteX5" fmla="*/ 0 w 1039333"/>
              <a:gd name="connsiteY5" fmla="*/ 7386726 h 7386726"/>
              <a:gd name="connsiteX6" fmla="*/ 0 w 1039333"/>
              <a:gd name="connsiteY6" fmla="*/ 7386726 h 7386726"/>
              <a:gd name="connsiteX7" fmla="*/ 0 w 1039333"/>
              <a:gd name="connsiteY7" fmla="*/ 173226 h 7386726"/>
              <a:gd name="connsiteX8" fmla="*/ 173226 w 1039333"/>
              <a:gd name="connsiteY8" fmla="*/ 0 h 73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333" h="7386726">
                <a:moveTo>
                  <a:pt x="1039333" y="1231151"/>
                </a:moveTo>
                <a:lnTo>
                  <a:pt x="1039333" y="6155575"/>
                </a:lnTo>
                <a:cubicBezTo>
                  <a:pt x="1039333" y="6835519"/>
                  <a:pt x="1028421" y="7386722"/>
                  <a:pt x="1014960" y="7386722"/>
                </a:cubicBezTo>
                <a:lnTo>
                  <a:pt x="0" y="7386722"/>
                </a:lnTo>
                <a:lnTo>
                  <a:pt x="0" y="7386722"/>
                </a:lnTo>
                <a:lnTo>
                  <a:pt x="0" y="4"/>
                </a:lnTo>
                <a:lnTo>
                  <a:pt x="0" y="4"/>
                </a:lnTo>
                <a:lnTo>
                  <a:pt x="1014960" y="4"/>
                </a:lnTo>
                <a:cubicBezTo>
                  <a:pt x="1028421" y="4"/>
                  <a:pt x="1039333" y="551207"/>
                  <a:pt x="1039333" y="1231151"/>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85738" tIns="130921" rIns="223790" bIns="130922" numCol="1" spcCol="1270" anchor="ctr" anchorCtr="0">
            <a:noAutofit/>
          </a:bodyPr>
          <a:lstStyle/>
          <a:p>
            <a:pPr marL="0" marR="0" lvl="1" indent="0" algn="l" defTabSz="800100" rtl="0" eaLnBrk="1" fontAlgn="auto" latinLnBrk="0" hangingPunct="1">
              <a:lnSpc>
                <a:spcPct val="90000"/>
              </a:lnSpc>
              <a:spcBef>
                <a:spcPct val="0"/>
              </a:spcBef>
              <a:spcAft>
                <a:spcPct val="15000"/>
              </a:spcAft>
              <a:buClrTx/>
              <a:buSzTx/>
              <a:buFontTx/>
              <a:buNone/>
              <a:tabLst/>
              <a:defRPr/>
            </a:pP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與他人</a:t>
            </a:r>
            <a:r>
              <a:rPr kumimoji="0" lang="zh-TW" altLang="en-US" sz="2000" b="1" i="0" u="none" strike="noStrike" kern="1200" cap="none" spc="0" normalizeH="0" baseline="0" noProof="0" dirty="0">
                <a:ln>
                  <a:noFill/>
                </a:ln>
                <a:solidFill>
                  <a:srgbClr val="C00000"/>
                </a:solidFill>
                <a:effectLst/>
                <a:uLnTx/>
                <a:uFillTx/>
                <a:latin typeface="Microsoft JhengHei" charset="-120"/>
                <a:ea typeface="Microsoft JhengHei" charset="-120"/>
                <a:cs typeface="Microsoft JhengHei" charset="-120"/>
              </a:rPr>
              <a:t>有效</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溝通與合作，</a:t>
            </a:r>
            <a:r>
              <a:rPr kumimoji="0" lang="zh-TW" altLang="en-US" sz="2000" b="1" i="0" u="none" strike="noStrike" kern="1200" cap="none" spc="0" normalizeH="0" baseline="0" noProof="0" dirty="0">
                <a:ln>
                  <a:noFill/>
                </a:ln>
                <a:solidFill>
                  <a:srgbClr val="C00000"/>
                </a:solidFill>
                <a:effectLst/>
                <a:uLnTx/>
                <a:uFillTx/>
                <a:latin typeface="Microsoft JhengHei" charset="-120"/>
                <a:ea typeface="Microsoft JhengHei" charset="-120"/>
                <a:cs typeface="Microsoft JhengHei" charset="-120"/>
              </a:rPr>
              <a:t>發揮</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正向影響力，</a:t>
            </a:r>
            <a:r>
              <a:rPr kumimoji="0" lang="zh-TW" altLang="en-US" sz="2000" b="1" i="0" u="none" strike="noStrike" kern="1200" cap="none" spc="0" normalizeH="0" baseline="0" noProof="0" dirty="0">
                <a:ln>
                  <a:noFill/>
                </a:ln>
                <a:solidFill>
                  <a:srgbClr val="C00000"/>
                </a:solidFill>
                <a:effectLst/>
                <a:uLnTx/>
                <a:uFillTx/>
                <a:latin typeface="Microsoft JhengHei" charset="-120"/>
                <a:ea typeface="Microsoft JhengHei" charset="-120"/>
                <a:cs typeface="Microsoft JhengHei" charset="-120"/>
              </a:rPr>
              <a:t>學習</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並</a:t>
            </a:r>
            <a:r>
              <a:rPr kumimoji="0" lang="zh-TW" altLang="en-US" sz="2000" b="1" i="0" u="none" strike="noStrike" kern="1200" cap="none" spc="0" normalizeH="0" baseline="0" noProof="0" dirty="0">
                <a:ln>
                  <a:noFill/>
                </a:ln>
                <a:solidFill>
                  <a:srgbClr val="C00000"/>
                </a:solidFill>
                <a:effectLst/>
                <a:uLnTx/>
                <a:uFillTx/>
                <a:latin typeface="Microsoft JhengHei" charset="-120"/>
                <a:ea typeface="Microsoft JhengHei" charset="-120"/>
                <a:cs typeface="Microsoft JhengHei" charset="-120"/>
              </a:rPr>
              <a:t>善用</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領導策略，</a:t>
            </a:r>
            <a:r>
              <a:rPr kumimoji="0" lang="zh-TW" altLang="en-US" sz="2000" b="1" i="0" u="none" strike="noStrike" kern="1200" cap="none" spc="0" normalizeH="0" baseline="0" noProof="0" dirty="0">
                <a:ln>
                  <a:noFill/>
                </a:ln>
                <a:solidFill>
                  <a:srgbClr val="C00000"/>
                </a:solidFill>
                <a:effectLst/>
                <a:uLnTx/>
                <a:uFillTx/>
                <a:latin typeface="Microsoft JhengHei" charset="-120"/>
                <a:ea typeface="Microsoft JhengHei" charset="-120"/>
                <a:cs typeface="Microsoft JhengHei" charset="-120"/>
              </a:rPr>
              <a:t>營造</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和諧及</a:t>
            </a:r>
            <a:r>
              <a:rPr kumimoji="0" lang="zh-TW" altLang="en-US" sz="2000" b="1" i="0" u="none" strike="noStrike" kern="1200" cap="none" spc="0" normalizeH="0" baseline="0" noProof="0" dirty="0">
                <a:ln>
                  <a:noFill/>
                </a:ln>
                <a:solidFill>
                  <a:srgbClr val="C00000"/>
                </a:solidFill>
                <a:effectLst/>
                <a:uLnTx/>
                <a:uFillTx/>
                <a:latin typeface="Microsoft JhengHei" charset="-120"/>
                <a:ea typeface="Microsoft JhengHei" charset="-120"/>
                <a:cs typeface="Microsoft JhengHei" charset="-120"/>
              </a:rPr>
              <a:t>有效能</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的團體生活。</a:t>
            </a:r>
          </a:p>
        </p:txBody>
      </p:sp>
      <p:sp>
        <p:nvSpPr>
          <p:cNvPr id="18" name="手繪多邊形 17"/>
          <p:cNvSpPr/>
          <p:nvPr/>
        </p:nvSpPr>
        <p:spPr>
          <a:xfrm>
            <a:off x="823011" y="2717664"/>
            <a:ext cx="2532596" cy="974375"/>
          </a:xfrm>
          <a:custGeom>
            <a:avLst/>
            <a:gdLst>
              <a:gd name="connsiteX0" fmla="*/ 0 w 3376795"/>
              <a:gd name="connsiteY0" fmla="*/ 216532 h 1299166"/>
              <a:gd name="connsiteX1" fmla="*/ 216532 w 3376795"/>
              <a:gd name="connsiteY1" fmla="*/ 0 h 1299166"/>
              <a:gd name="connsiteX2" fmla="*/ 3160263 w 3376795"/>
              <a:gd name="connsiteY2" fmla="*/ 0 h 1299166"/>
              <a:gd name="connsiteX3" fmla="*/ 3376795 w 3376795"/>
              <a:gd name="connsiteY3" fmla="*/ 216532 h 1299166"/>
              <a:gd name="connsiteX4" fmla="*/ 3376795 w 3376795"/>
              <a:gd name="connsiteY4" fmla="*/ 1082634 h 1299166"/>
              <a:gd name="connsiteX5" fmla="*/ 3160263 w 3376795"/>
              <a:gd name="connsiteY5" fmla="*/ 1299166 h 1299166"/>
              <a:gd name="connsiteX6" fmla="*/ 216532 w 3376795"/>
              <a:gd name="connsiteY6" fmla="*/ 1299166 h 1299166"/>
              <a:gd name="connsiteX7" fmla="*/ 0 w 3376795"/>
              <a:gd name="connsiteY7" fmla="*/ 1082634 h 1299166"/>
              <a:gd name="connsiteX8" fmla="*/ 0 w 3376795"/>
              <a:gd name="connsiteY8" fmla="*/ 216532 h 129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6795" h="1299166">
                <a:moveTo>
                  <a:pt x="0" y="216532"/>
                </a:moveTo>
                <a:cubicBezTo>
                  <a:pt x="0" y="96945"/>
                  <a:pt x="96945" y="0"/>
                  <a:pt x="216532" y="0"/>
                </a:cubicBezTo>
                <a:lnTo>
                  <a:pt x="3160263" y="0"/>
                </a:lnTo>
                <a:cubicBezTo>
                  <a:pt x="3279850" y="0"/>
                  <a:pt x="3376795" y="96945"/>
                  <a:pt x="3376795" y="216532"/>
                </a:cubicBezTo>
                <a:lnTo>
                  <a:pt x="3376795" y="1082634"/>
                </a:lnTo>
                <a:cubicBezTo>
                  <a:pt x="3376795" y="1202221"/>
                  <a:pt x="3279850" y="1299166"/>
                  <a:pt x="3160263" y="1299166"/>
                </a:cubicBezTo>
                <a:lnTo>
                  <a:pt x="216532" y="1299166"/>
                </a:lnTo>
                <a:cubicBezTo>
                  <a:pt x="96945" y="1299166"/>
                  <a:pt x="0" y="1202221"/>
                  <a:pt x="0" y="1082634"/>
                </a:cubicBezTo>
                <a:lnTo>
                  <a:pt x="0" y="216532"/>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44720" tIns="96143" rIns="144720" bIns="96143" numCol="1" spcCol="1270" anchor="ctr" anchorCtr="0">
            <a:noAutofit/>
          </a:bodyPr>
          <a:lstStyle/>
          <a:p>
            <a:pPr marL="0" marR="0" lvl="0" indent="0" algn="ctr" defTabSz="1133475" rtl="0" eaLnBrk="1" fontAlgn="auto" latinLnBrk="0" hangingPunct="1">
              <a:lnSpc>
                <a:spcPct val="90000"/>
              </a:lnSpc>
              <a:spcBef>
                <a:spcPct val="0"/>
              </a:spcBef>
              <a:spcAft>
                <a:spcPct val="35000"/>
              </a:spcAft>
              <a:buClrTx/>
              <a:buSzTx/>
              <a:buFontTx/>
              <a:buNone/>
              <a:tabLst/>
              <a:defRPr/>
            </a:pPr>
            <a:r>
              <a:rPr kumimoji="0" lang="en-US" altLang="zh-TW" sz="255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2b-</a:t>
            </a:r>
            <a:r>
              <a:rPr kumimoji="0" lang="zh-TW" altLang="en-US" sz="255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團體互動與領導</a:t>
            </a:r>
          </a:p>
        </p:txBody>
      </p:sp>
      <p:sp>
        <p:nvSpPr>
          <p:cNvPr id="19" name="手繪多邊形 18"/>
          <p:cNvSpPr/>
          <p:nvPr/>
        </p:nvSpPr>
        <p:spPr>
          <a:xfrm>
            <a:off x="3355606" y="3803755"/>
            <a:ext cx="5788393" cy="951133"/>
          </a:xfrm>
          <a:custGeom>
            <a:avLst/>
            <a:gdLst>
              <a:gd name="connsiteX0" fmla="*/ 173226 w 1039333"/>
              <a:gd name="connsiteY0" fmla="*/ 0 h 7386726"/>
              <a:gd name="connsiteX1" fmla="*/ 866107 w 1039333"/>
              <a:gd name="connsiteY1" fmla="*/ 0 h 7386726"/>
              <a:gd name="connsiteX2" fmla="*/ 1039333 w 1039333"/>
              <a:gd name="connsiteY2" fmla="*/ 173226 h 7386726"/>
              <a:gd name="connsiteX3" fmla="*/ 1039333 w 1039333"/>
              <a:gd name="connsiteY3" fmla="*/ 7386726 h 7386726"/>
              <a:gd name="connsiteX4" fmla="*/ 1039333 w 1039333"/>
              <a:gd name="connsiteY4" fmla="*/ 7386726 h 7386726"/>
              <a:gd name="connsiteX5" fmla="*/ 0 w 1039333"/>
              <a:gd name="connsiteY5" fmla="*/ 7386726 h 7386726"/>
              <a:gd name="connsiteX6" fmla="*/ 0 w 1039333"/>
              <a:gd name="connsiteY6" fmla="*/ 7386726 h 7386726"/>
              <a:gd name="connsiteX7" fmla="*/ 0 w 1039333"/>
              <a:gd name="connsiteY7" fmla="*/ 173226 h 7386726"/>
              <a:gd name="connsiteX8" fmla="*/ 173226 w 1039333"/>
              <a:gd name="connsiteY8" fmla="*/ 0 h 73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333" h="7386726">
                <a:moveTo>
                  <a:pt x="1039333" y="1231151"/>
                </a:moveTo>
                <a:lnTo>
                  <a:pt x="1039333" y="6155575"/>
                </a:lnTo>
                <a:cubicBezTo>
                  <a:pt x="1039333" y="6835519"/>
                  <a:pt x="1028421" y="7386722"/>
                  <a:pt x="1014960" y="7386722"/>
                </a:cubicBezTo>
                <a:lnTo>
                  <a:pt x="0" y="7386722"/>
                </a:lnTo>
                <a:lnTo>
                  <a:pt x="0" y="7386722"/>
                </a:lnTo>
                <a:lnTo>
                  <a:pt x="0" y="4"/>
                </a:lnTo>
                <a:lnTo>
                  <a:pt x="0" y="4"/>
                </a:lnTo>
                <a:lnTo>
                  <a:pt x="1014960" y="4"/>
                </a:lnTo>
                <a:cubicBezTo>
                  <a:pt x="1028421" y="4"/>
                  <a:pt x="1039333" y="551207"/>
                  <a:pt x="1039333" y="1231151"/>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85738" tIns="130921" rIns="223790" bIns="130922" numCol="1" spcCol="1270" anchor="ctr" anchorCtr="0">
            <a:noAutofit/>
          </a:bodyPr>
          <a:lstStyle/>
          <a:p>
            <a:pPr marL="0" marR="0" lvl="1" indent="0" algn="l" defTabSz="800100" rtl="0" eaLnBrk="1" fontAlgn="auto" latinLnBrk="0" hangingPunct="1">
              <a:lnSpc>
                <a:spcPct val="90000"/>
              </a:lnSpc>
              <a:spcBef>
                <a:spcPct val="0"/>
              </a:spcBef>
              <a:spcAft>
                <a:spcPct val="15000"/>
              </a:spcAft>
              <a:buClrTx/>
              <a:buSzTx/>
              <a:buFontTx/>
              <a:buNone/>
              <a:tabLst/>
              <a:defRPr/>
            </a:pP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具備</a:t>
            </a:r>
            <a:r>
              <a:rPr kumimoji="0" lang="zh-TW" altLang="en-US" sz="20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rPr>
              <a:t>蒐集、分析、開發與運用</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各項資源的知能，</a:t>
            </a:r>
            <a:r>
              <a:rPr kumimoji="0" lang="zh-TW" altLang="en-US" sz="20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rPr>
              <a:t>探究</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科技、資訊與媒體倫理的相關議題，</a:t>
            </a:r>
            <a:r>
              <a:rPr kumimoji="0" lang="zh-TW" altLang="en-US" sz="20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rPr>
              <a:t>妥善計畫與執行</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個人生活中重要事務，</a:t>
            </a:r>
            <a:r>
              <a:rPr kumimoji="0" lang="zh-TW" altLang="en-US" sz="20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rPr>
              <a:t>提升生活品質</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a:t>
            </a:r>
          </a:p>
        </p:txBody>
      </p:sp>
      <p:sp>
        <p:nvSpPr>
          <p:cNvPr id="20" name="手繪多邊形 19"/>
          <p:cNvSpPr/>
          <p:nvPr/>
        </p:nvSpPr>
        <p:spPr>
          <a:xfrm>
            <a:off x="823011" y="3780514"/>
            <a:ext cx="2532596" cy="974375"/>
          </a:xfrm>
          <a:custGeom>
            <a:avLst/>
            <a:gdLst>
              <a:gd name="connsiteX0" fmla="*/ 0 w 3376795"/>
              <a:gd name="connsiteY0" fmla="*/ 216532 h 1299166"/>
              <a:gd name="connsiteX1" fmla="*/ 216532 w 3376795"/>
              <a:gd name="connsiteY1" fmla="*/ 0 h 1299166"/>
              <a:gd name="connsiteX2" fmla="*/ 3160263 w 3376795"/>
              <a:gd name="connsiteY2" fmla="*/ 0 h 1299166"/>
              <a:gd name="connsiteX3" fmla="*/ 3376795 w 3376795"/>
              <a:gd name="connsiteY3" fmla="*/ 216532 h 1299166"/>
              <a:gd name="connsiteX4" fmla="*/ 3376795 w 3376795"/>
              <a:gd name="connsiteY4" fmla="*/ 1082634 h 1299166"/>
              <a:gd name="connsiteX5" fmla="*/ 3160263 w 3376795"/>
              <a:gd name="connsiteY5" fmla="*/ 1299166 h 1299166"/>
              <a:gd name="connsiteX6" fmla="*/ 216532 w 3376795"/>
              <a:gd name="connsiteY6" fmla="*/ 1299166 h 1299166"/>
              <a:gd name="connsiteX7" fmla="*/ 0 w 3376795"/>
              <a:gd name="connsiteY7" fmla="*/ 1082634 h 1299166"/>
              <a:gd name="connsiteX8" fmla="*/ 0 w 3376795"/>
              <a:gd name="connsiteY8" fmla="*/ 216532 h 129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6795" h="1299166">
                <a:moveTo>
                  <a:pt x="0" y="216532"/>
                </a:moveTo>
                <a:cubicBezTo>
                  <a:pt x="0" y="96945"/>
                  <a:pt x="96945" y="0"/>
                  <a:pt x="216532" y="0"/>
                </a:cubicBezTo>
                <a:lnTo>
                  <a:pt x="3160263" y="0"/>
                </a:lnTo>
                <a:cubicBezTo>
                  <a:pt x="3279850" y="0"/>
                  <a:pt x="3376795" y="96945"/>
                  <a:pt x="3376795" y="216532"/>
                </a:cubicBezTo>
                <a:lnTo>
                  <a:pt x="3376795" y="1082634"/>
                </a:lnTo>
                <a:cubicBezTo>
                  <a:pt x="3376795" y="1202221"/>
                  <a:pt x="3279850" y="1299166"/>
                  <a:pt x="3160263" y="1299166"/>
                </a:cubicBezTo>
                <a:lnTo>
                  <a:pt x="216532" y="1299166"/>
                </a:lnTo>
                <a:cubicBezTo>
                  <a:pt x="96945" y="1299166"/>
                  <a:pt x="0" y="1202221"/>
                  <a:pt x="0" y="1082634"/>
                </a:cubicBezTo>
                <a:lnTo>
                  <a:pt x="0" y="216532"/>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44720" tIns="96143" rIns="144720" bIns="96143" numCol="1" spcCol="1270" anchor="ctr" anchorCtr="0">
            <a:noAutofit/>
          </a:bodyPr>
          <a:lstStyle/>
          <a:p>
            <a:pPr marL="0" marR="0" lvl="0" indent="0" algn="ctr" defTabSz="1133475" rtl="0" eaLnBrk="1" fontAlgn="auto" latinLnBrk="0" hangingPunct="1">
              <a:lnSpc>
                <a:spcPct val="90000"/>
              </a:lnSpc>
              <a:spcBef>
                <a:spcPct val="0"/>
              </a:spcBef>
              <a:spcAft>
                <a:spcPct val="35000"/>
              </a:spcAft>
              <a:buClrTx/>
              <a:buSzTx/>
              <a:buFontTx/>
              <a:buNone/>
              <a:tabLst/>
              <a:defRPr/>
            </a:pPr>
            <a:r>
              <a:rPr kumimoji="0" lang="en-US" altLang="zh-TW" sz="255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2c-</a:t>
            </a:r>
            <a:r>
              <a:rPr kumimoji="0" lang="zh-TW" altLang="en-US" sz="255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資源運用與開發</a:t>
            </a:r>
          </a:p>
        </p:txBody>
      </p:sp>
      <p:sp>
        <p:nvSpPr>
          <p:cNvPr id="21" name="手繪多邊形 20"/>
          <p:cNvSpPr/>
          <p:nvPr/>
        </p:nvSpPr>
        <p:spPr>
          <a:xfrm>
            <a:off x="3355606" y="4861289"/>
            <a:ext cx="5788393" cy="951134"/>
          </a:xfrm>
          <a:custGeom>
            <a:avLst/>
            <a:gdLst>
              <a:gd name="connsiteX0" fmla="*/ 249509 w 1497024"/>
              <a:gd name="connsiteY0" fmla="*/ 0 h 7278044"/>
              <a:gd name="connsiteX1" fmla="*/ 1247515 w 1497024"/>
              <a:gd name="connsiteY1" fmla="*/ 0 h 7278044"/>
              <a:gd name="connsiteX2" fmla="*/ 1497024 w 1497024"/>
              <a:gd name="connsiteY2" fmla="*/ 249509 h 7278044"/>
              <a:gd name="connsiteX3" fmla="*/ 1497024 w 1497024"/>
              <a:gd name="connsiteY3" fmla="*/ 7278044 h 7278044"/>
              <a:gd name="connsiteX4" fmla="*/ 1497024 w 1497024"/>
              <a:gd name="connsiteY4" fmla="*/ 7278044 h 7278044"/>
              <a:gd name="connsiteX5" fmla="*/ 0 w 1497024"/>
              <a:gd name="connsiteY5" fmla="*/ 7278044 h 7278044"/>
              <a:gd name="connsiteX6" fmla="*/ 0 w 1497024"/>
              <a:gd name="connsiteY6" fmla="*/ 7278044 h 7278044"/>
              <a:gd name="connsiteX7" fmla="*/ 0 w 1497024"/>
              <a:gd name="connsiteY7" fmla="*/ 249509 h 7278044"/>
              <a:gd name="connsiteX8" fmla="*/ 249509 w 1497024"/>
              <a:gd name="connsiteY8" fmla="*/ 0 h 727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7024" h="7278044">
                <a:moveTo>
                  <a:pt x="1497024" y="1213032"/>
                </a:moveTo>
                <a:lnTo>
                  <a:pt x="1497024" y="6065012"/>
                </a:lnTo>
                <a:cubicBezTo>
                  <a:pt x="1497024" y="6734951"/>
                  <a:pt x="1474047" y="7278044"/>
                  <a:pt x="1445702" y="7278044"/>
                </a:cubicBezTo>
                <a:lnTo>
                  <a:pt x="0" y="7278044"/>
                </a:lnTo>
                <a:lnTo>
                  <a:pt x="0" y="7278044"/>
                </a:lnTo>
                <a:lnTo>
                  <a:pt x="0" y="0"/>
                </a:lnTo>
                <a:lnTo>
                  <a:pt x="0" y="0"/>
                </a:lnTo>
                <a:lnTo>
                  <a:pt x="1445702" y="0"/>
                </a:lnTo>
                <a:cubicBezTo>
                  <a:pt x="1474047" y="0"/>
                  <a:pt x="1497024" y="543093"/>
                  <a:pt x="1497024" y="1213032"/>
                </a:cubicBezTo>
                <a:close/>
              </a:path>
            </a:pathLst>
          </a:custGeom>
          <a:solidFill>
            <a:srgbClr val="EF2497">
              <a:alpha val="12000"/>
            </a:srgbClr>
          </a:solidFill>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85738" tIns="147678" rIns="240546" bIns="147679" numCol="1" spcCol="1270" anchor="ctr" anchorCtr="0">
            <a:noAutofit/>
          </a:bodyPr>
          <a:lstStyle/>
          <a:p>
            <a:pPr marL="0" marR="0" lvl="1" indent="0" algn="l" defTabSz="800100" rtl="0" eaLnBrk="1" fontAlgn="auto" latinLnBrk="0" hangingPunct="1">
              <a:lnSpc>
                <a:spcPct val="90000"/>
              </a:lnSpc>
              <a:spcBef>
                <a:spcPct val="0"/>
              </a:spcBef>
              <a:spcAft>
                <a:spcPct val="15000"/>
              </a:spcAft>
              <a:buClrTx/>
              <a:buSzTx/>
              <a:buFontTx/>
              <a:buNone/>
              <a:tabLst/>
              <a:defRPr/>
            </a:pPr>
            <a:r>
              <a:rPr kumimoji="0" lang="zh-TW" altLang="en-US" sz="2000" b="1"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覺察與體驗</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生活美感的多樣性，</a:t>
            </a:r>
            <a:r>
              <a:rPr kumimoji="0" lang="zh-TW" altLang="en-US" sz="2000" b="1"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欣賞與分享</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美善的人事物，</a:t>
            </a:r>
            <a:r>
              <a:rPr kumimoji="0" lang="zh-TW" altLang="en-US" sz="2000" b="1"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展現</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生活美感，</a:t>
            </a:r>
            <a:r>
              <a:rPr kumimoji="0" lang="zh-TW" altLang="en-US" sz="2000" b="1"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運用創意經營生活</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a:t>
            </a:r>
            <a:endParaRPr kumimoji="0" lang="en-US" altLang="zh-TW"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endParaRPr>
          </a:p>
        </p:txBody>
      </p:sp>
      <p:sp>
        <p:nvSpPr>
          <p:cNvPr id="22" name="手繪多邊形 21"/>
          <p:cNvSpPr/>
          <p:nvPr/>
        </p:nvSpPr>
        <p:spPr>
          <a:xfrm>
            <a:off x="823010" y="4838048"/>
            <a:ext cx="2532614" cy="974375"/>
          </a:xfrm>
          <a:custGeom>
            <a:avLst/>
            <a:gdLst>
              <a:gd name="connsiteX0" fmla="*/ 0 w 3376818"/>
              <a:gd name="connsiteY0" fmla="*/ 216532 h 1299166"/>
              <a:gd name="connsiteX1" fmla="*/ 216532 w 3376818"/>
              <a:gd name="connsiteY1" fmla="*/ 0 h 1299166"/>
              <a:gd name="connsiteX2" fmla="*/ 3160286 w 3376818"/>
              <a:gd name="connsiteY2" fmla="*/ 0 h 1299166"/>
              <a:gd name="connsiteX3" fmla="*/ 3376818 w 3376818"/>
              <a:gd name="connsiteY3" fmla="*/ 216532 h 1299166"/>
              <a:gd name="connsiteX4" fmla="*/ 3376818 w 3376818"/>
              <a:gd name="connsiteY4" fmla="*/ 1082634 h 1299166"/>
              <a:gd name="connsiteX5" fmla="*/ 3160286 w 3376818"/>
              <a:gd name="connsiteY5" fmla="*/ 1299166 h 1299166"/>
              <a:gd name="connsiteX6" fmla="*/ 216532 w 3376818"/>
              <a:gd name="connsiteY6" fmla="*/ 1299166 h 1299166"/>
              <a:gd name="connsiteX7" fmla="*/ 0 w 3376818"/>
              <a:gd name="connsiteY7" fmla="*/ 1082634 h 1299166"/>
              <a:gd name="connsiteX8" fmla="*/ 0 w 3376818"/>
              <a:gd name="connsiteY8" fmla="*/ 216532 h 129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6818" h="1299166">
                <a:moveTo>
                  <a:pt x="0" y="216532"/>
                </a:moveTo>
                <a:cubicBezTo>
                  <a:pt x="0" y="96945"/>
                  <a:pt x="96945" y="0"/>
                  <a:pt x="216532" y="0"/>
                </a:cubicBezTo>
                <a:lnTo>
                  <a:pt x="3160286" y="0"/>
                </a:lnTo>
                <a:cubicBezTo>
                  <a:pt x="3279873" y="0"/>
                  <a:pt x="3376818" y="96945"/>
                  <a:pt x="3376818" y="216532"/>
                </a:cubicBezTo>
                <a:lnTo>
                  <a:pt x="3376818" y="1082634"/>
                </a:lnTo>
                <a:cubicBezTo>
                  <a:pt x="3376818" y="1202221"/>
                  <a:pt x="3279873" y="1299166"/>
                  <a:pt x="3160286" y="1299166"/>
                </a:cubicBezTo>
                <a:lnTo>
                  <a:pt x="216532" y="1299166"/>
                </a:lnTo>
                <a:cubicBezTo>
                  <a:pt x="96945" y="1299166"/>
                  <a:pt x="0" y="1202221"/>
                  <a:pt x="0" y="1082634"/>
                </a:cubicBezTo>
                <a:lnTo>
                  <a:pt x="0" y="216532"/>
                </a:lnTo>
                <a:close/>
              </a:path>
            </a:pathLst>
          </a:custGeom>
          <a:solidFill>
            <a:srgbClr val="EF2497"/>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4720" tIns="96143" rIns="144720" bIns="96143" numCol="1" spcCol="1270" anchor="ctr" anchorCtr="0">
            <a:noAutofit/>
          </a:bodyPr>
          <a:lstStyle/>
          <a:p>
            <a:pPr marL="0" marR="0" lvl="0" indent="0" algn="ctr" defTabSz="1133475" rtl="0" eaLnBrk="1" fontAlgn="auto" latinLnBrk="0" hangingPunct="1">
              <a:lnSpc>
                <a:spcPct val="90000"/>
              </a:lnSpc>
              <a:spcBef>
                <a:spcPct val="0"/>
              </a:spcBef>
              <a:spcAft>
                <a:spcPct val="35000"/>
              </a:spcAft>
              <a:buClrTx/>
              <a:buSzTx/>
              <a:buFontTx/>
              <a:buNone/>
              <a:tabLst/>
              <a:defRPr/>
            </a:pPr>
            <a:r>
              <a:rPr kumimoji="0" lang="en-US" altLang="zh-TW" sz="255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2d-</a:t>
            </a:r>
            <a:r>
              <a:rPr kumimoji="0" lang="zh-TW" altLang="en-US" sz="255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生活美感與創新</a:t>
            </a:r>
            <a:endParaRPr kumimoji="0" lang="en-US" altLang="zh-TW" sz="255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sp>
        <p:nvSpPr>
          <p:cNvPr id="27" name="標題 1"/>
          <p:cNvSpPr txBox="1">
            <a:spLocks/>
          </p:cNvSpPr>
          <p:nvPr/>
        </p:nvSpPr>
        <p:spPr>
          <a:xfrm>
            <a:off x="714886" y="467563"/>
            <a:ext cx="7772400" cy="6456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33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十二項主題項目的說明</a:t>
            </a:r>
          </a:p>
        </p:txBody>
      </p:sp>
      <p:sp>
        <p:nvSpPr>
          <p:cNvPr id="28" name="圓角化同側角落矩形 27"/>
          <p:cNvSpPr/>
          <p:nvPr/>
        </p:nvSpPr>
        <p:spPr>
          <a:xfrm rot="5400000">
            <a:off x="-2566897" y="3163534"/>
            <a:ext cx="5791200" cy="772363"/>
          </a:xfrm>
          <a:prstGeom prst="round2SameRect">
            <a:avLst/>
          </a:prstGeom>
          <a:solidFill>
            <a:srgbClr val="32BDAC"/>
          </a:solidFill>
          <a:ln w="50800">
            <a:solidFill>
              <a:schemeClr val="bg1"/>
            </a:solidFill>
          </a:ln>
          <a:effectLst>
            <a:outerShdw dist="762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9" name="矩形 28"/>
          <p:cNvSpPr/>
          <p:nvPr/>
        </p:nvSpPr>
        <p:spPr>
          <a:xfrm>
            <a:off x="150661" y="1133670"/>
            <a:ext cx="464209" cy="4832092"/>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主題軸</a:t>
            </a:r>
            <a:endParaRPr kumimoji="0" lang="en-US" altLang="zh-TW" sz="28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2</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生活經營與創新</a:t>
            </a:r>
          </a:p>
        </p:txBody>
      </p:sp>
    </p:spTree>
    <p:extLst>
      <p:ext uri="{BB962C8B-B14F-4D97-AF65-F5344CB8AC3E}">
        <p14:creationId xmlns:p14="http://schemas.microsoft.com/office/powerpoint/2010/main" val="304928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手繪多邊形 14"/>
          <p:cNvSpPr/>
          <p:nvPr/>
        </p:nvSpPr>
        <p:spPr>
          <a:xfrm>
            <a:off x="3365454" y="1728653"/>
            <a:ext cx="5778545" cy="913787"/>
          </a:xfrm>
          <a:custGeom>
            <a:avLst/>
            <a:gdLst>
              <a:gd name="connsiteX0" fmla="*/ 173226 w 1039333"/>
              <a:gd name="connsiteY0" fmla="*/ 0 h 7386726"/>
              <a:gd name="connsiteX1" fmla="*/ 866107 w 1039333"/>
              <a:gd name="connsiteY1" fmla="*/ 0 h 7386726"/>
              <a:gd name="connsiteX2" fmla="*/ 1039333 w 1039333"/>
              <a:gd name="connsiteY2" fmla="*/ 173226 h 7386726"/>
              <a:gd name="connsiteX3" fmla="*/ 1039333 w 1039333"/>
              <a:gd name="connsiteY3" fmla="*/ 7386726 h 7386726"/>
              <a:gd name="connsiteX4" fmla="*/ 1039333 w 1039333"/>
              <a:gd name="connsiteY4" fmla="*/ 7386726 h 7386726"/>
              <a:gd name="connsiteX5" fmla="*/ 0 w 1039333"/>
              <a:gd name="connsiteY5" fmla="*/ 7386726 h 7386726"/>
              <a:gd name="connsiteX6" fmla="*/ 0 w 1039333"/>
              <a:gd name="connsiteY6" fmla="*/ 7386726 h 7386726"/>
              <a:gd name="connsiteX7" fmla="*/ 0 w 1039333"/>
              <a:gd name="connsiteY7" fmla="*/ 173226 h 7386726"/>
              <a:gd name="connsiteX8" fmla="*/ 173226 w 1039333"/>
              <a:gd name="connsiteY8" fmla="*/ 0 h 73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333" h="7386726">
                <a:moveTo>
                  <a:pt x="1039333" y="1231151"/>
                </a:moveTo>
                <a:lnTo>
                  <a:pt x="1039333" y="6155575"/>
                </a:lnTo>
                <a:cubicBezTo>
                  <a:pt x="1039333" y="6835519"/>
                  <a:pt x="1028421" y="7386722"/>
                  <a:pt x="1014960" y="7386722"/>
                </a:cubicBezTo>
                <a:lnTo>
                  <a:pt x="0" y="7386722"/>
                </a:lnTo>
                <a:lnTo>
                  <a:pt x="0" y="7386722"/>
                </a:lnTo>
                <a:lnTo>
                  <a:pt x="0" y="4"/>
                </a:lnTo>
                <a:lnTo>
                  <a:pt x="0" y="4"/>
                </a:lnTo>
                <a:lnTo>
                  <a:pt x="1014960" y="4"/>
                </a:lnTo>
                <a:cubicBezTo>
                  <a:pt x="1028421" y="4"/>
                  <a:pt x="1039333" y="551207"/>
                  <a:pt x="1039333" y="1231151"/>
                </a:cubicBezTo>
                <a:close/>
              </a:path>
            </a:pathLst>
          </a:custGeom>
          <a:solidFill>
            <a:srgbClr val="007A72">
              <a:alpha val="26000"/>
            </a:srgbClr>
          </a:solidFill>
          <a:ln>
            <a:no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85738" tIns="130921" rIns="223790" bIns="130922" numCol="1" spcCol="1270" anchor="ctr" anchorCtr="0">
            <a:noAutofit/>
          </a:bodyPr>
          <a:lstStyle/>
          <a:p>
            <a:pPr marL="0" marR="0" lvl="1" indent="0" algn="l" defTabSz="800100" rtl="0" eaLnBrk="1" fontAlgn="auto" latinLnBrk="0" hangingPunct="1">
              <a:lnSpc>
                <a:spcPct val="90000"/>
              </a:lnSpc>
              <a:spcBef>
                <a:spcPct val="0"/>
              </a:spcBef>
              <a:spcAft>
                <a:spcPct val="15000"/>
              </a:spcAft>
              <a:buClrTx/>
              <a:buSzTx/>
              <a:buFontTx/>
              <a:buNone/>
              <a:tabLst/>
              <a:defRPr/>
            </a:pPr>
            <a:r>
              <a:rPr kumimoji="0" lang="zh-TW" altLang="en-US" sz="2000" b="1" i="0" u="none" strike="noStrike" kern="1200" cap="none" spc="0" normalizeH="0" baseline="0" noProof="0" dirty="0">
                <a:ln>
                  <a:noFill/>
                </a:ln>
                <a:solidFill>
                  <a:srgbClr val="007A72"/>
                </a:solidFill>
                <a:effectLst/>
                <a:uLnTx/>
                <a:uFillTx/>
                <a:latin typeface="Microsoft JhengHei" charset="-120"/>
                <a:ea typeface="Microsoft JhengHei" charset="-120"/>
                <a:cs typeface="Microsoft JhengHei" charset="-120"/>
              </a:rPr>
              <a:t>辨識</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人為與自然的危險情境，</a:t>
            </a:r>
            <a:r>
              <a:rPr kumimoji="0" lang="zh-TW" altLang="en-US" sz="2000" b="1" i="0" u="none" strike="noStrike" kern="1200" cap="none" spc="0" normalizeH="0" baseline="0" noProof="0" dirty="0">
                <a:ln>
                  <a:noFill/>
                </a:ln>
                <a:solidFill>
                  <a:srgbClr val="007A72"/>
                </a:solidFill>
                <a:effectLst/>
                <a:uLnTx/>
                <a:uFillTx/>
                <a:latin typeface="Microsoft JhengHei" charset="-120"/>
                <a:ea typeface="Microsoft JhengHei" charset="-120"/>
                <a:cs typeface="Microsoft JhengHei" charset="-120"/>
              </a:rPr>
              <a:t>運用</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資源並發展合宜的處理策略，</a:t>
            </a:r>
            <a:r>
              <a:rPr kumimoji="0" lang="zh-TW" altLang="en-US" sz="2000" b="1" i="0" u="none" strike="noStrike" kern="1200" cap="none" spc="0" normalizeH="0" baseline="0" noProof="0" dirty="0">
                <a:ln>
                  <a:noFill/>
                </a:ln>
                <a:solidFill>
                  <a:srgbClr val="007A72"/>
                </a:solidFill>
                <a:effectLst/>
                <a:uLnTx/>
                <a:uFillTx/>
                <a:latin typeface="Microsoft JhengHei" charset="-120"/>
                <a:ea typeface="Microsoft JhengHei" charset="-120"/>
                <a:cs typeface="Microsoft JhengHei" charset="-120"/>
              </a:rPr>
              <a:t>預防及化解</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危機，以</a:t>
            </a:r>
            <a:r>
              <a:rPr kumimoji="0" lang="zh-TW" altLang="en-US" sz="2000" b="1" i="0" u="none" strike="noStrike" kern="1200" cap="none" spc="0" normalizeH="0" baseline="0" noProof="0" dirty="0">
                <a:ln>
                  <a:noFill/>
                </a:ln>
                <a:solidFill>
                  <a:srgbClr val="007A72"/>
                </a:solidFill>
                <a:effectLst/>
                <a:uLnTx/>
                <a:uFillTx/>
                <a:latin typeface="Microsoft JhengHei" charset="-120"/>
                <a:ea typeface="Microsoft JhengHei" charset="-120"/>
                <a:cs typeface="Microsoft JhengHei" charset="-120"/>
              </a:rPr>
              <a:t>保護自己與他人</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a:t>
            </a:r>
          </a:p>
        </p:txBody>
      </p:sp>
      <p:sp>
        <p:nvSpPr>
          <p:cNvPr id="16" name="手繪多邊形 15"/>
          <p:cNvSpPr/>
          <p:nvPr/>
        </p:nvSpPr>
        <p:spPr>
          <a:xfrm>
            <a:off x="810311" y="1668066"/>
            <a:ext cx="2532596" cy="974375"/>
          </a:xfrm>
          <a:custGeom>
            <a:avLst/>
            <a:gdLst>
              <a:gd name="connsiteX0" fmla="*/ 0 w 3376795"/>
              <a:gd name="connsiteY0" fmla="*/ 216532 h 1299166"/>
              <a:gd name="connsiteX1" fmla="*/ 216532 w 3376795"/>
              <a:gd name="connsiteY1" fmla="*/ 0 h 1299166"/>
              <a:gd name="connsiteX2" fmla="*/ 3160263 w 3376795"/>
              <a:gd name="connsiteY2" fmla="*/ 0 h 1299166"/>
              <a:gd name="connsiteX3" fmla="*/ 3376795 w 3376795"/>
              <a:gd name="connsiteY3" fmla="*/ 216532 h 1299166"/>
              <a:gd name="connsiteX4" fmla="*/ 3376795 w 3376795"/>
              <a:gd name="connsiteY4" fmla="*/ 1082634 h 1299166"/>
              <a:gd name="connsiteX5" fmla="*/ 3160263 w 3376795"/>
              <a:gd name="connsiteY5" fmla="*/ 1299166 h 1299166"/>
              <a:gd name="connsiteX6" fmla="*/ 216532 w 3376795"/>
              <a:gd name="connsiteY6" fmla="*/ 1299166 h 1299166"/>
              <a:gd name="connsiteX7" fmla="*/ 0 w 3376795"/>
              <a:gd name="connsiteY7" fmla="*/ 1082634 h 1299166"/>
              <a:gd name="connsiteX8" fmla="*/ 0 w 3376795"/>
              <a:gd name="connsiteY8" fmla="*/ 216532 h 129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6795" h="1299166">
                <a:moveTo>
                  <a:pt x="0" y="216532"/>
                </a:moveTo>
                <a:cubicBezTo>
                  <a:pt x="0" y="96945"/>
                  <a:pt x="96945" y="0"/>
                  <a:pt x="216532" y="0"/>
                </a:cubicBezTo>
                <a:lnTo>
                  <a:pt x="3160263" y="0"/>
                </a:lnTo>
                <a:cubicBezTo>
                  <a:pt x="3279850" y="0"/>
                  <a:pt x="3376795" y="96945"/>
                  <a:pt x="3376795" y="216532"/>
                </a:cubicBezTo>
                <a:lnTo>
                  <a:pt x="3376795" y="1082634"/>
                </a:lnTo>
                <a:cubicBezTo>
                  <a:pt x="3376795" y="1202221"/>
                  <a:pt x="3279850" y="1299166"/>
                  <a:pt x="3160263" y="1299166"/>
                </a:cubicBezTo>
                <a:lnTo>
                  <a:pt x="216532" y="1299166"/>
                </a:lnTo>
                <a:cubicBezTo>
                  <a:pt x="96945" y="1299166"/>
                  <a:pt x="0" y="1202221"/>
                  <a:pt x="0" y="1082634"/>
                </a:cubicBezTo>
                <a:lnTo>
                  <a:pt x="0" y="216532"/>
                </a:lnTo>
                <a:close/>
              </a:path>
            </a:pathLst>
          </a:custGeom>
          <a:solidFill>
            <a:srgbClr val="007A72"/>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7575" tIns="87570" rIns="127575" bIns="87570"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altLang="zh-TW" sz="27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3a-</a:t>
            </a:r>
            <a:r>
              <a:rPr kumimoji="0" lang="zh-TW" altLang="en-US" sz="27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危機辨識與處理</a:t>
            </a:r>
          </a:p>
        </p:txBody>
      </p:sp>
      <p:sp>
        <p:nvSpPr>
          <p:cNvPr id="17" name="手繪多邊形 16"/>
          <p:cNvSpPr/>
          <p:nvPr/>
        </p:nvSpPr>
        <p:spPr>
          <a:xfrm>
            <a:off x="3365454" y="2717664"/>
            <a:ext cx="5778545" cy="974375"/>
          </a:xfrm>
          <a:custGeom>
            <a:avLst/>
            <a:gdLst>
              <a:gd name="connsiteX0" fmla="*/ 173226 w 1039333"/>
              <a:gd name="connsiteY0" fmla="*/ 0 h 7386726"/>
              <a:gd name="connsiteX1" fmla="*/ 866107 w 1039333"/>
              <a:gd name="connsiteY1" fmla="*/ 0 h 7386726"/>
              <a:gd name="connsiteX2" fmla="*/ 1039333 w 1039333"/>
              <a:gd name="connsiteY2" fmla="*/ 173226 h 7386726"/>
              <a:gd name="connsiteX3" fmla="*/ 1039333 w 1039333"/>
              <a:gd name="connsiteY3" fmla="*/ 7386726 h 7386726"/>
              <a:gd name="connsiteX4" fmla="*/ 1039333 w 1039333"/>
              <a:gd name="connsiteY4" fmla="*/ 7386726 h 7386726"/>
              <a:gd name="connsiteX5" fmla="*/ 0 w 1039333"/>
              <a:gd name="connsiteY5" fmla="*/ 7386726 h 7386726"/>
              <a:gd name="connsiteX6" fmla="*/ 0 w 1039333"/>
              <a:gd name="connsiteY6" fmla="*/ 7386726 h 7386726"/>
              <a:gd name="connsiteX7" fmla="*/ 0 w 1039333"/>
              <a:gd name="connsiteY7" fmla="*/ 173226 h 7386726"/>
              <a:gd name="connsiteX8" fmla="*/ 173226 w 1039333"/>
              <a:gd name="connsiteY8" fmla="*/ 0 h 73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333" h="7386726">
                <a:moveTo>
                  <a:pt x="1039333" y="1231151"/>
                </a:moveTo>
                <a:lnTo>
                  <a:pt x="1039333" y="6155575"/>
                </a:lnTo>
                <a:cubicBezTo>
                  <a:pt x="1039333" y="6835519"/>
                  <a:pt x="1028421" y="7386722"/>
                  <a:pt x="1014960" y="7386722"/>
                </a:cubicBezTo>
                <a:lnTo>
                  <a:pt x="0" y="7386722"/>
                </a:lnTo>
                <a:lnTo>
                  <a:pt x="0" y="7386722"/>
                </a:lnTo>
                <a:lnTo>
                  <a:pt x="0" y="4"/>
                </a:lnTo>
                <a:lnTo>
                  <a:pt x="0" y="4"/>
                </a:lnTo>
                <a:lnTo>
                  <a:pt x="1014960" y="4"/>
                </a:lnTo>
                <a:cubicBezTo>
                  <a:pt x="1028421" y="4"/>
                  <a:pt x="1039333" y="551207"/>
                  <a:pt x="1039333" y="1231151"/>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85738" tIns="130921" rIns="223790" bIns="130922" numCol="1" spcCol="1270" anchor="ctr" anchorCtr="0">
            <a:noAutofit/>
          </a:bodyPr>
          <a:lstStyle/>
          <a:p>
            <a:pPr marL="0" marR="0" lvl="1" indent="0" algn="l" defTabSz="800100" rtl="0" eaLnBrk="1" fontAlgn="auto" latinLnBrk="0" hangingPunct="1">
              <a:lnSpc>
                <a:spcPct val="90000"/>
              </a:lnSpc>
              <a:spcBef>
                <a:spcPct val="0"/>
              </a:spcBef>
              <a:spcAft>
                <a:spcPct val="15000"/>
              </a:spcAft>
              <a:buClrTx/>
              <a:buSzTx/>
              <a:buFontTx/>
              <a:buNone/>
              <a:tabLst/>
              <a:defRPr/>
            </a:pPr>
            <a:r>
              <a:rPr kumimoji="0" lang="zh-TW" altLang="en-US" sz="2000" b="1" i="0" u="none" strike="noStrike" kern="1200" cap="none" spc="0" normalizeH="0" baseline="0" noProof="0" dirty="0">
                <a:ln>
                  <a:noFill/>
                </a:ln>
                <a:solidFill>
                  <a:srgbClr val="C00000"/>
                </a:solidFill>
                <a:effectLst/>
                <a:uLnTx/>
                <a:uFillTx/>
                <a:latin typeface="Microsoft JhengHei" charset="-120"/>
                <a:ea typeface="Microsoft JhengHei" charset="-120"/>
                <a:cs typeface="Microsoft JhengHei" charset="-120"/>
              </a:rPr>
              <a:t>關懷</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周遭的人事物，</a:t>
            </a:r>
            <a:r>
              <a:rPr kumimoji="0" lang="zh-TW" altLang="en-US" sz="2000" b="1" i="0" u="none" strike="noStrike" kern="1200" cap="none" spc="0" normalizeH="0" baseline="0" noProof="0" dirty="0">
                <a:ln>
                  <a:noFill/>
                </a:ln>
                <a:solidFill>
                  <a:srgbClr val="C00000"/>
                </a:solidFill>
                <a:effectLst/>
                <a:uLnTx/>
                <a:uFillTx/>
                <a:latin typeface="Microsoft JhengHei" charset="-120"/>
                <a:ea typeface="Microsoft JhengHei" charset="-120"/>
                <a:cs typeface="Microsoft JhengHei" charset="-120"/>
              </a:rPr>
              <a:t>參與</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服務活動並體驗其意義，涵養樂於行善的情懷，</a:t>
            </a:r>
            <a:r>
              <a:rPr kumimoji="0" lang="zh-TW" altLang="en-US" sz="2000" b="1" i="0" u="none" strike="noStrike" kern="1200" cap="none" spc="0" normalizeH="0" baseline="0" noProof="0" dirty="0">
                <a:ln>
                  <a:noFill/>
                </a:ln>
                <a:solidFill>
                  <a:srgbClr val="C00000"/>
                </a:solidFill>
                <a:effectLst/>
                <a:uLnTx/>
                <a:uFillTx/>
                <a:latin typeface="Microsoft JhengHei" charset="-120"/>
                <a:ea typeface="Microsoft JhengHei" charset="-120"/>
                <a:cs typeface="Microsoft JhengHei" charset="-120"/>
              </a:rPr>
              <a:t>主動參與社會服務</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a:t>
            </a:r>
          </a:p>
        </p:txBody>
      </p:sp>
      <p:sp>
        <p:nvSpPr>
          <p:cNvPr id="18" name="手繪多邊形 17"/>
          <p:cNvSpPr/>
          <p:nvPr/>
        </p:nvSpPr>
        <p:spPr>
          <a:xfrm>
            <a:off x="810311" y="2717664"/>
            <a:ext cx="2532596" cy="974375"/>
          </a:xfrm>
          <a:custGeom>
            <a:avLst/>
            <a:gdLst>
              <a:gd name="connsiteX0" fmla="*/ 0 w 3376795"/>
              <a:gd name="connsiteY0" fmla="*/ 216532 h 1299166"/>
              <a:gd name="connsiteX1" fmla="*/ 216532 w 3376795"/>
              <a:gd name="connsiteY1" fmla="*/ 0 h 1299166"/>
              <a:gd name="connsiteX2" fmla="*/ 3160263 w 3376795"/>
              <a:gd name="connsiteY2" fmla="*/ 0 h 1299166"/>
              <a:gd name="connsiteX3" fmla="*/ 3376795 w 3376795"/>
              <a:gd name="connsiteY3" fmla="*/ 216532 h 1299166"/>
              <a:gd name="connsiteX4" fmla="*/ 3376795 w 3376795"/>
              <a:gd name="connsiteY4" fmla="*/ 1082634 h 1299166"/>
              <a:gd name="connsiteX5" fmla="*/ 3160263 w 3376795"/>
              <a:gd name="connsiteY5" fmla="*/ 1299166 h 1299166"/>
              <a:gd name="connsiteX6" fmla="*/ 216532 w 3376795"/>
              <a:gd name="connsiteY6" fmla="*/ 1299166 h 1299166"/>
              <a:gd name="connsiteX7" fmla="*/ 0 w 3376795"/>
              <a:gd name="connsiteY7" fmla="*/ 1082634 h 1299166"/>
              <a:gd name="connsiteX8" fmla="*/ 0 w 3376795"/>
              <a:gd name="connsiteY8" fmla="*/ 216532 h 129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6795" h="1299166">
                <a:moveTo>
                  <a:pt x="0" y="216532"/>
                </a:moveTo>
                <a:cubicBezTo>
                  <a:pt x="0" y="96945"/>
                  <a:pt x="96945" y="0"/>
                  <a:pt x="216532" y="0"/>
                </a:cubicBezTo>
                <a:lnTo>
                  <a:pt x="3160263" y="0"/>
                </a:lnTo>
                <a:cubicBezTo>
                  <a:pt x="3279850" y="0"/>
                  <a:pt x="3376795" y="96945"/>
                  <a:pt x="3376795" y="216532"/>
                </a:cubicBezTo>
                <a:lnTo>
                  <a:pt x="3376795" y="1082634"/>
                </a:lnTo>
                <a:cubicBezTo>
                  <a:pt x="3376795" y="1202221"/>
                  <a:pt x="3279850" y="1299166"/>
                  <a:pt x="3160263" y="1299166"/>
                </a:cubicBezTo>
                <a:lnTo>
                  <a:pt x="216532" y="1299166"/>
                </a:lnTo>
                <a:cubicBezTo>
                  <a:pt x="96945" y="1299166"/>
                  <a:pt x="0" y="1202221"/>
                  <a:pt x="0" y="1082634"/>
                </a:cubicBezTo>
                <a:lnTo>
                  <a:pt x="0" y="216532"/>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7575" tIns="87570" rIns="127575" bIns="87570"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altLang="zh-TW" sz="27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3b-</a:t>
            </a:r>
            <a:r>
              <a:rPr kumimoji="0" lang="zh-TW" altLang="en-US" sz="27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社會關懷與服務</a:t>
            </a:r>
          </a:p>
        </p:txBody>
      </p:sp>
      <p:sp>
        <p:nvSpPr>
          <p:cNvPr id="19" name="手繪多邊形 18"/>
          <p:cNvSpPr/>
          <p:nvPr/>
        </p:nvSpPr>
        <p:spPr>
          <a:xfrm>
            <a:off x="3365454" y="3807732"/>
            <a:ext cx="5778545" cy="923420"/>
          </a:xfrm>
          <a:custGeom>
            <a:avLst/>
            <a:gdLst>
              <a:gd name="connsiteX0" fmla="*/ 173226 w 1039333"/>
              <a:gd name="connsiteY0" fmla="*/ 0 h 7386726"/>
              <a:gd name="connsiteX1" fmla="*/ 866107 w 1039333"/>
              <a:gd name="connsiteY1" fmla="*/ 0 h 7386726"/>
              <a:gd name="connsiteX2" fmla="*/ 1039333 w 1039333"/>
              <a:gd name="connsiteY2" fmla="*/ 173226 h 7386726"/>
              <a:gd name="connsiteX3" fmla="*/ 1039333 w 1039333"/>
              <a:gd name="connsiteY3" fmla="*/ 7386726 h 7386726"/>
              <a:gd name="connsiteX4" fmla="*/ 1039333 w 1039333"/>
              <a:gd name="connsiteY4" fmla="*/ 7386726 h 7386726"/>
              <a:gd name="connsiteX5" fmla="*/ 0 w 1039333"/>
              <a:gd name="connsiteY5" fmla="*/ 7386726 h 7386726"/>
              <a:gd name="connsiteX6" fmla="*/ 0 w 1039333"/>
              <a:gd name="connsiteY6" fmla="*/ 7386726 h 7386726"/>
              <a:gd name="connsiteX7" fmla="*/ 0 w 1039333"/>
              <a:gd name="connsiteY7" fmla="*/ 173226 h 7386726"/>
              <a:gd name="connsiteX8" fmla="*/ 173226 w 1039333"/>
              <a:gd name="connsiteY8" fmla="*/ 0 h 73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333" h="7386726">
                <a:moveTo>
                  <a:pt x="1039333" y="1231151"/>
                </a:moveTo>
                <a:lnTo>
                  <a:pt x="1039333" y="6155575"/>
                </a:lnTo>
                <a:cubicBezTo>
                  <a:pt x="1039333" y="6835519"/>
                  <a:pt x="1028421" y="7386722"/>
                  <a:pt x="1014960" y="7386722"/>
                </a:cubicBezTo>
                <a:lnTo>
                  <a:pt x="0" y="7386722"/>
                </a:lnTo>
                <a:lnTo>
                  <a:pt x="0" y="7386722"/>
                </a:lnTo>
                <a:lnTo>
                  <a:pt x="0" y="4"/>
                </a:lnTo>
                <a:lnTo>
                  <a:pt x="0" y="4"/>
                </a:lnTo>
                <a:lnTo>
                  <a:pt x="1014960" y="4"/>
                </a:lnTo>
                <a:cubicBezTo>
                  <a:pt x="1028421" y="4"/>
                  <a:pt x="1039333" y="551207"/>
                  <a:pt x="1039333" y="1231151"/>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85738" tIns="130921" rIns="223790" bIns="130922" numCol="1" spcCol="1270" anchor="ctr" anchorCtr="0">
            <a:noAutofit/>
          </a:bodyPr>
          <a:lstStyle/>
          <a:p>
            <a:pPr marL="0" marR="0" lvl="1" indent="0" algn="l" defTabSz="800100" rtl="0" eaLnBrk="1" fontAlgn="auto" latinLnBrk="0" hangingPunct="1">
              <a:lnSpc>
                <a:spcPct val="90000"/>
              </a:lnSpc>
              <a:spcBef>
                <a:spcPct val="0"/>
              </a:spcBef>
              <a:spcAft>
                <a:spcPct val="15000"/>
              </a:spcAft>
              <a:buClrTx/>
              <a:buSzTx/>
              <a:buFontTx/>
              <a:buNone/>
              <a:tabLst/>
              <a:defRPr/>
            </a:pPr>
            <a:r>
              <a:rPr kumimoji="0" lang="zh-TW" altLang="en-US" sz="20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rPr>
              <a:t>探索</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世界各地的生活方式，</a:t>
            </a:r>
            <a:r>
              <a:rPr kumimoji="0" lang="zh-TW" altLang="en-US" sz="20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rPr>
              <a:t>肯定</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自我文化價值，</a:t>
            </a:r>
            <a:r>
              <a:rPr kumimoji="0" lang="zh-TW" altLang="en-US" sz="20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rPr>
              <a:t>理解</a:t>
            </a:r>
            <a:r>
              <a:rPr kumimoji="0" lang="zh-TW" altLang="en-US" sz="2000" b="1" i="0" u="none" strike="noStrike" kern="1200" cap="none" spc="0" normalizeH="0" baseline="0" noProof="0" dirty="0" smtClean="0">
                <a:ln>
                  <a:noFill/>
                </a:ln>
                <a:solidFill>
                  <a:srgbClr val="ED7D31">
                    <a:lumMod val="75000"/>
                  </a:srgbClr>
                </a:solidFill>
                <a:effectLst/>
                <a:uLnTx/>
                <a:uFillTx/>
                <a:latin typeface="Microsoft JhengHei" charset="-120"/>
                <a:ea typeface="Microsoft JhengHei" charset="-120"/>
                <a:cs typeface="Microsoft JhengHei" charset="-120"/>
              </a:rPr>
              <a:t>、尊重與</a:t>
            </a:r>
            <a:r>
              <a:rPr kumimoji="0" lang="zh-TW" altLang="en-US" sz="20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rPr>
              <a:t>關懷</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不同文化及族群，</a:t>
            </a:r>
            <a:r>
              <a:rPr kumimoji="0" lang="zh-TW" altLang="en-US" sz="20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rPr>
              <a:t>主動關心人類處境與全球議題</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a:t>
            </a:r>
          </a:p>
        </p:txBody>
      </p:sp>
      <p:sp>
        <p:nvSpPr>
          <p:cNvPr id="20" name="手繪多邊形 19"/>
          <p:cNvSpPr/>
          <p:nvPr/>
        </p:nvSpPr>
        <p:spPr>
          <a:xfrm>
            <a:off x="810311" y="3780514"/>
            <a:ext cx="2532596" cy="974375"/>
          </a:xfrm>
          <a:custGeom>
            <a:avLst/>
            <a:gdLst>
              <a:gd name="connsiteX0" fmla="*/ 0 w 3376795"/>
              <a:gd name="connsiteY0" fmla="*/ 216532 h 1299166"/>
              <a:gd name="connsiteX1" fmla="*/ 216532 w 3376795"/>
              <a:gd name="connsiteY1" fmla="*/ 0 h 1299166"/>
              <a:gd name="connsiteX2" fmla="*/ 3160263 w 3376795"/>
              <a:gd name="connsiteY2" fmla="*/ 0 h 1299166"/>
              <a:gd name="connsiteX3" fmla="*/ 3376795 w 3376795"/>
              <a:gd name="connsiteY3" fmla="*/ 216532 h 1299166"/>
              <a:gd name="connsiteX4" fmla="*/ 3376795 w 3376795"/>
              <a:gd name="connsiteY4" fmla="*/ 1082634 h 1299166"/>
              <a:gd name="connsiteX5" fmla="*/ 3160263 w 3376795"/>
              <a:gd name="connsiteY5" fmla="*/ 1299166 h 1299166"/>
              <a:gd name="connsiteX6" fmla="*/ 216532 w 3376795"/>
              <a:gd name="connsiteY6" fmla="*/ 1299166 h 1299166"/>
              <a:gd name="connsiteX7" fmla="*/ 0 w 3376795"/>
              <a:gd name="connsiteY7" fmla="*/ 1082634 h 1299166"/>
              <a:gd name="connsiteX8" fmla="*/ 0 w 3376795"/>
              <a:gd name="connsiteY8" fmla="*/ 216532 h 129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6795" h="1299166">
                <a:moveTo>
                  <a:pt x="0" y="216532"/>
                </a:moveTo>
                <a:cubicBezTo>
                  <a:pt x="0" y="96945"/>
                  <a:pt x="96945" y="0"/>
                  <a:pt x="216532" y="0"/>
                </a:cubicBezTo>
                <a:lnTo>
                  <a:pt x="3160263" y="0"/>
                </a:lnTo>
                <a:cubicBezTo>
                  <a:pt x="3279850" y="0"/>
                  <a:pt x="3376795" y="96945"/>
                  <a:pt x="3376795" y="216532"/>
                </a:cubicBezTo>
                <a:lnTo>
                  <a:pt x="3376795" y="1082634"/>
                </a:lnTo>
                <a:cubicBezTo>
                  <a:pt x="3376795" y="1202221"/>
                  <a:pt x="3279850" y="1299166"/>
                  <a:pt x="3160263" y="1299166"/>
                </a:cubicBezTo>
                <a:lnTo>
                  <a:pt x="216532" y="1299166"/>
                </a:lnTo>
                <a:cubicBezTo>
                  <a:pt x="96945" y="1299166"/>
                  <a:pt x="0" y="1202221"/>
                  <a:pt x="0" y="1082634"/>
                </a:cubicBezTo>
                <a:lnTo>
                  <a:pt x="0" y="216532"/>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575" tIns="87570" rIns="127575" bIns="87570"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altLang="zh-TW" sz="27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3c-</a:t>
            </a:r>
            <a:r>
              <a:rPr kumimoji="0" lang="zh-TW" altLang="en-US" sz="27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文化理解與尊重</a:t>
            </a:r>
          </a:p>
        </p:txBody>
      </p:sp>
      <p:sp>
        <p:nvSpPr>
          <p:cNvPr id="21" name="手繪多邊形 20"/>
          <p:cNvSpPr/>
          <p:nvPr/>
        </p:nvSpPr>
        <p:spPr>
          <a:xfrm>
            <a:off x="3365454" y="4861289"/>
            <a:ext cx="5778545" cy="951134"/>
          </a:xfrm>
          <a:custGeom>
            <a:avLst/>
            <a:gdLst>
              <a:gd name="connsiteX0" fmla="*/ 249509 w 1497024"/>
              <a:gd name="connsiteY0" fmla="*/ 0 h 7278044"/>
              <a:gd name="connsiteX1" fmla="*/ 1247515 w 1497024"/>
              <a:gd name="connsiteY1" fmla="*/ 0 h 7278044"/>
              <a:gd name="connsiteX2" fmla="*/ 1497024 w 1497024"/>
              <a:gd name="connsiteY2" fmla="*/ 249509 h 7278044"/>
              <a:gd name="connsiteX3" fmla="*/ 1497024 w 1497024"/>
              <a:gd name="connsiteY3" fmla="*/ 7278044 h 7278044"/>
              <a:gd name="connsiteX4" fmla="*/ 1497024 w 1497024"/>
              <a:gd name="connsiteY4" fmla="*/ 7278044 h 7278044"/>
              <a:gd name="connsiteX5" fmla="*/ 0 w 1497024"/>
              <a:gd name="connsiteY5" fmla="*/ 7278044 h 7278044"/>
              <a:gd name="connsiteX6" fmla="*/ 0 w 1497024"/>
              <a:gd name="connsiteY6" fmla="*/ 7278044 h 7278044"/>
              <a:gd name="connsiteX7" fmla="*/ 0 w 1497024"/>
              <a:gd name="connsiteY7" fmla="*/ 249509 h 7278044"/>
              <a:gd name="connsiteX8" fmla="*/ 249509 w 1497024"/>
              <a:gd name="connsiteY8" fmla="*/ 0 h 727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7024" h="7278044">
                <a:moveTo>
                  <a:pt x="1497024" y="1213032"/>
                </a:moveTo>
                <a:lnTo>
                  <a:pt x="1497024" y="6065012"/>
                </a:lnTo>
                <a:cubicBezTo>
                  <a:pt x="1497024" y="6734951"/>
                  <a:pt x="1474047" y="7278044"/>
                  <a:pt x="1445702" y="7278044"/>
                </a:cubicBezTo>
                <a:lnTo>
                  <a:pt x="0" y="7278044"/>
                </a:lnTo>
                <a:lnTo>
                  <a:pt x="0" y="7278044"/>
                </a:lnTo>
                <a:lnTo>
                  <a:pt x="0" y="0"/>
                </a:lnTo>
                <a:lnTo>
                  <a:pt x="0" y="0"/>
                </a:lnTo>
                <a:lnTo>
                  <a:pt x="1445702" y="0"/>
                </a:lnTo>
                <a:cubicBezTo>
                  <a:pt x="1474047" y="0"/>
                  <a:pt x="1497024" y="543093"/>
                  <a:pt x="1497024" y="1213032"/>
                </a:cubicBezTo>
                <a:close/>
              </a:path>
            </a:pathLst>
          </a:custGeom>
          <a:solidFill>
            <a:srgbClr val="EF2497">
              <a:alpha val="12000"/>
            </a:srgbClr>
          </a:solidFill>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85738" tIns="147678" rIns="240546" bIns="147679" numCol="1" spcCol="1270" anchor="ctr" anchorCtr="0">
            <a:noAutofit/>
          </a:bodyPr>
          <a:lstStyle/>
          <a:p>
            <a:pPr marL="0" marR="0" lvl="1" indent="0" algn="l" defTabSz="800100" rtl="0" eaLnBrk="1" fontAlgn="auto" latinLnBrk="0" hangingPunct="1">
              <a:lnSpc>
                <a:spcPct val="90000"/>
              </a:lnSpc>
              <a:spcBef>
                <a:spcPct val="0"/>
              </a:spcBef>
              <a:spcAft>
                <a:spcPct val="15000"/>
              </a:spcAft>
              <a:buClrTx/>
              <a:buSzTx/>
              <a:buFontTx/>
              <a:buNone/>
              <a:tabLst/>
              <a:defRPr/>
            </a:pPr>
            <a:r>
              <a:rPr kumimoji="0" lang="zh-TW" altLang="en-US" sz="2000" b="0" i="0" u="none" strike="noStrike" kern="1200" cap="none" spc="0" normalizeH="0" baseline="0" noProof="0" dirty="0" smtClean="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妥善</a:t>
            </a:r>
            <a:r>
              <a:rPr kumimoji="0" lang="zh-TW" altLang="en-US" sz="2000" b="1" i="0" u="none" strike="noStrike" kern="1200" cap="none" spc="0" normalizeH="0" baseline="0" noProof="0" dirty="0" smtClean="0">
                <a:ln>
                  <a:noFill/>
                </a:ln>
                <a:solidFill>
                  <a:srgbClr val="EF2497"/>
                </a:solidFill>
                <a:effectLst/>
                <a:uLnTx/>
                <a:uFillTx/>
                <a:latin typeface="Microsoft JhengHei" charset="-120"/>
                <a:ea typeface="Microsoft JhengHei" charset="-120"/>
                <a:cs typeface="Microsoft JhengHei" charset="-120"/>
              </a:rPr>
              <a:t>規劃與執行</a:t>
            </a:r>
            <a:r>
              <a:rPr kumimoji="0" lang="zh-TW" altLang="en-US" sz="2000" b="0" i="0" u="none" strike="noStrike" kern="1200" cap="none" spc="0" normalizeH="0" baseline="0" noProof="0" dirty="0" smtClean="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戶外活動</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a:t>
            </a:r>
            <a:r>
              <a:rPr kumimoji="0" lang="zh-TW" altLang="en-US" sz="2000" b="1"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體驗、欣賞</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人與環境的關係</a:t>
            </a:r>
            <a:r>
              <a:rPr kumimoji="0" lang="zh-TW" altLang="en-US" sz="2000" b="0" i="0" u="none" strike="noStrike" kern="1200" cap="none" spc="0" normalizeH="0" baseline="0" noProof="0" dirty="0" smtClean="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a:t>
            </a:r>
            <a:r>
              <a:rPr kumimoji="0" lang="zh-TW" altLang="en-US" sz="2000" b="1" i="0" u="none" strike="noStrike" kern="1200" cap="none" spc="0" normalizeH="0" baseline="0" noProof="0" dirty="0" smtClean="0">
                <a:ln>
                  <a:noFill/>
                </a:ln>
                <a:solidFill>
                  <a:srgbClr val="EF2497"/>
                </a:solidFill>
                <a:effectLst/>
                <a:uLnTx/>
                <a:uFillTx/>
                <a:latin typeface="Microsoft JhengHei" charset="-120"/>
                <a:ea typeface="Microsoft JhengHei" charset="-120"/>
                <a:cs typeface="Microsoft JhengHei" charset="-120"/>
              </a:rPr>
              <a:t>主動</a:t>
            </a:r>
            <a:r>
              <a:rPr kumimoji="0" lang="zh-TW" altLang="en-US" sz="2000" b="1"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關懷</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自然生態的永續發展議題，持續</a:t>
            </a:r>
            <a:r>
              <a:rPr kumimoji="0" lang="zh-TW" altLang="en-US" sz="2000" b="1" i="0" u="none" strike="noStrike" kern="1200" cap="none" spc="0" normalizeH="0" baseline="0" noProof="0" dirty="0">
                <a:ln>
                  <a:noFill/>
                </a:ln>
                <a:solidFill>
                  <a:srgbClr val="EF2497"/>
                </a:solidFill>
                <a:effectLst/>
                <a:uLnTx/>
                <a:uFillTx/>
                <a:latin typeface="Microsoft JhengHei" charset="-120"/>
                <a:ea typeface="Microsoft JhengHei" charset="-120"/>
                <a:cs typeface="Microsoft JhengHei" charset="-120"/>
              </a:rPr>
              <a:t>展現實踐的行動力</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rPr>
              <a:t>。</a:t>
            </a:r>
            <a:endParaRPr kumimoji="0" lang="en-US" altLang="zh-TW" sz="20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endParaRPr>
          </a:p>
        </p:txBody>
      </p:sp>
      <p:sp>
        <p:nvSpPr>
          <p:cNvPr id="22" name="手繪多邊形 21"/>
          <p:cNvSpPr/>
          <p:nvPr/>
        </p:nvSpPr>
        <p:spPr>
          <a:xfrm>
            <a:off x="832858" y="4838048"/>
            <a:ext cx="2532614" cy="974375"/>
          </a:xfrm>
          <a:custGeom>
            <a:avLst/>
            <a:gdLst>
              <a:gd name="connsiteX0" fmla="*/ 0 w 3376818"/>
              <a:gd name="connsiteY0" fmla="*/ 216532 h 1299166"/>
              <a:gd name="connsiteX1" fmla="*/ 216532 w 3376818"/>
              <a:gd name="connsiteY1" fmla="*/ 0 h 1299166"/>
              <a:gd name="connsiteX2" fmla="*/ 3160286 w 3376818"/>
              <a:gd name="connsiteY2" fmla="*/ 0 h 1299166"/>
              <a:gd name="connsiteX3" fmla="*/ 3376818 w 3376818"/>
              <a:gd name="connsiteY3" fmla="*/ 216532 h 1299166"/>
              <a:gd name="connsiteX4" fmla="*/ 3376818 w 3376818"/>
              <a:gd name="connsiteY4" fmla="*/ 1082634 h 1299166"/>
              <a:gd name="connsiteX5" fmla="*/ 3160286 w 3376818"/>
              <a:gd name="connsiteY5" fmla="*/ 1299166 h 1299166"/>
              <a:gd name="connsiteX6" fmla="*/ 216532 w 3376818"/>
              <a:gd name="connsiteY6" fmla="*/ 1299166 h 1299166"/>
              <a:gd name="connsiteX7" fmla="*/ 0 w 3376818"/>
              <a:gd name="connsiteY7" fmla="*/ 1082634 h 1299166"/>
              <a:gd name="connsiteX8" fmla="*/ 0 w 3376818"/>
              <a:gd name="connsiteY8" fmla="*/ 216532 h 129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6818" h="1299166">
                <a:moveTo>
                  <a:pt x="0" y="216532"/>
                </a:moveTo>
                <a:cubicBezTo>
                  <a:pt x="0" y="96945"/>
                  <a:pt x="96945" y="0"/>
                  <a:pt x="216532" y="0"/>
                </a:cubicBezTo>
                <a:lnTo>
                  <a:pt x="3160286" y="0"/>
                </a:lnTo>
                <a:cubicBezTo>
                  <a:pt x="3279873" y="0"/>
                  <a:pt x="3376818" y="96945"/>
                  <a:pt x="3376818" y="216532"/>
                </a:cubicBezTo>
                <a:lnTo>
                  <a:pt x="3376818" y="1082634"/>
                </a:lnTo>
                <a:cubicBezTo>
                  <a:pt x="3376818" y="1202221"/>
                  <a:pt x="3279873" y="1299166"/>
                  <a:pt x="3160286" y="1299166"/>
                </a:cubicBezTo>
                <a:lnTo>
                  <a:pt x="216532" y="1299166"/>
                </a:lnTo>
                <a:cubicBezTo>
                  <a:pt x="96945" y="1299166"/>
                  <a:pt x="0" y="1202221"/>
                  <a:pt x="0" y="1082634"/>
                </a:cubicBezTo>
                <a:lnTo>
                  <a:pt x="0" y="216532"/>
                </a:lnTo>
                <a:close/>
              </a:path>
            </a:pathLst>
          </a:custGeom>
          <a:solidFill>
            <a:srgbClr val="EF2497"/>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7575" tIns="87570" rIns="127575" bIns="87570"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altLang="zh-TW" sz="27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3d-</a:t>
            </a:r>
            <a:r>
              <a:rPr kumimoji="0" lang="zh-TW" altLang="en-US" sz="27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環境保護與永續</a:t>
            </a:r>
            <a:endParaRPr kumimoji="0" lang="en-US" altLang="zh-TW" sz="27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sp>
        <p:nvSpPr>
          <p:cNvPr id="27" name="標題 1"/>
          <p:cNvSpPr txBox="1">
            <a:spLocks/>
          </p:cNvSpPr>
          <p:nvPr/>
        </p:nvSpPr>
        <p:spPr>
          <a:xfrm>
            <a:off x="714886" y="467563"/>
            <a:ext cx="7772400" cy="6456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33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十二項主題項目的說明</a:t>
            </a:r>
          </a:p>
        </p:txBody>
      </p:sp>
      <p:sp>
        <p:nvSpPr>
          <p:cNvPr id="28" name="圓角化同側角落矩形 27"/>
          <p:cNvSpPr/>
          <p:nvPr/>
        </p:nvSpPr>
        <p:spPr>
          <a:xfrm rot="5400000">
            <a:off x="-2576745" y="3163534"/>
            <a:ext cx="5791200" cy="772363"/>
          </a:xfrm>
          <a:prstGeom prst="round2SameRect">
            <a:avLst/>
          </a:prstGeom>
          <a:solidFill>
            <a:srgbClr val="32BDAC"/>
          </a:solidFill>
          <a:ln w="50800">
            <a:solidFill>
              <a:schemeClr val="bg1"/>
            </a:solidFill>
          </a:ln>
          <a:effectLst>
            <a:outerShdw dist="762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9" name="矩形 28"/>
          <p:cNvSpPr/>
          <p:nvPr/>
        </p:nvSpPr>
        <p:spPr>
          <a:xfrm>
            <a:off x="150661" y="1133670"/>
            <a:ext cx="464209" cy="4832092"/>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主題軸</a:t>
            </a:r>
            <a:endParaRPr kumimoji="0" lang="en-US" altLang="zh-TW" sz="28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3</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社會與環境關懷</a:t>
            </a:r>
          </a:p>
        </p:txBody>
      </p:sp>
    </p:spTree>
    <p:extLst>
      <p:ext uri="{BB962C8B-B14F-4D97-AF65-F5344CB8AC3E}">
        <p14:creationId xmlns:p14="http://schemas.microsoft.com/office/powerpoint/2010/main" val="274669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2007" y="307777"/>
            <a:ext cx="7633742" cy="588746"/>
          </a:xfrm>
        </p:spPr>
        <p:txBody>
          <a:bodyPr>
            <a:normAutofit/>
          </a:bodyPr>
          <a:lstStyle/>
          <a:p>
            <a:pPr algn="ctr"/>
            <a:r>
              <a:rPr lang="zh-TW" altLang="en-US" dirty="0" smtClean="0">
                <a:latin typeface="Microsoft JhengHei" charset="-120"/>
                <a:ea typeface="Microsoft JhengHei" charset="-120"/>
                <a:cs typeface="Microsoft JhengHei" charset="-120"/>
              </a:rPr>
              <a:t>學習重點編碼</a:t>
            </a:r>
            <a:r>
              <a:rPr lang="en-US" altLang="zh-TW" dirty="0" smtClean="0">
                <a:latin typeface="Microsoft JhengHei" charset="-120"/>
                <a:ea typeface="Microsoft JhengHei" charset="-120"/>
                <a:cs typeface="Microsoft JhengHei" charset="-120"/>
              </a:rPr>
              <a:t>-</a:t>
            </a:r>
            <a:r>
              <a:rPr lang="zh-TW" altLang="en-US" dirty="0" smtClean="0">
                <a:latin typeface="Microsoft JhengHei" charset="-120"/>
                <a:ea typeface="Microsoft JhengHei" charset="-120"/>
                <a:cs typeface="Microsoft JhengHei" charset="-120"/>
              </a:rPr>
              <a:t>國中學習表現編碼</a:t>
            </a:r>
            <a:endParaRPr lang="zh-TW" altLang="en-US" dirty="0">
              <a:latin typeface="Microsoft JhengHei" charset="-120"/>
              <a:ea typeface="Microsoft JhengHei" charset="-120"/>
              <a:cs typeface="Microsoft JhengHei" charset="-120"/>
            </a:endParaRPr>
          </a:p>
        </p:txBody>
      </p:sp>
      <p:graphicFrame>
        <p:nvGraphicFramePr>
          <p:cNvPr id="5" name="內容版面配置區 3"/>
          <p:cNvGraphicFramePr>
            <a:graphicFrameLocks noGrp="1"/>
          </p:cNvGraphicFramePr>
          <p:nvPr>
            <p:ph idx="1"/>
            <p:extLst/>
          </p:nvPr>
        </p:nvGraphicFramePr>
        <p:xfrm>
          <a:off x="272958" y="820322"/>
          <a:ext cx="8707270" cy="5812489"/>
        </p:xfrm>
        <a:graphic>
          <a:graphicData uri="http://schemas.openxmlformats.org/drawingml/2006/table">
            <a:tbl>
              <a:tblPr>
                <a:noFill/>
                <a:tableStyleId>{616DA210-FB5B-4158-B5E0-FEB733F419BA}</a:tableStyleId>
              </a:tblPr>
              <a:tblGrid>
                <a:gridCol w="2402005">
                  <a:extLst>
                    <a:ext uri="{9D8B030D-6E8A-4147-A177-3AD203B41FA5}">
                      <a16:colId xmlns="" xmlns:a16="http://schemas.microsoft.com/office/drawing/2014/main" val="2942802686"/>
                    </a:ext>
                  </a:extLst>
                </a:gridCol>
                <a:gridCol w="3138985">
                  <a:extLst>
                    <a:ext uri="{9D8B030D-6E8A-4147-A177-3AD203B41FA5}">
                      <a16:colId xmlns="" xmlns:a16="http://schemas.microsoft.com/office/drawing/2014/main" val="332847310"/>
                    </a:ext>
                  </a:extLst>
                </a:gridCol>
                <a:gridCol w="1880205">
                  <a:extLst>
                    <a:ext uri="{9D8B030D-6E8A-4147-A177-3AD203B41FA5}">
                      <a16:colId xmlns="" xmlns:a16="http://schemas.microsoft.com/office/drawing/2014/main" val="380975107"/>
                    </a:ext>
                  </a:extLst>
                </a:gridCol>
                <a:gridCol w="1286075">
                  <a:extLst>
                    <a:ext uri="{9D8B030D-6E8A-4147-A177-3AD203B41FA5}">
                      <a16:colId xmlns="" xmlns:a16="http://schemas.microsoft.com/office/drawing/2014/main" val="2862104127"/>
                    </a:ext>
                  </a:extLst>
                </a:gridCol>
              </a:tblGrid>
              <a:tr h="615078">
                <a:tc gridSpan="4">
                  <a:txBody>
                    <a:bodyPr/>
                    <a:lstStyle/>
                    <a:p>
                      <a:pPr algn="ctr">
                        <a:spcAft>
                          <a:spcPts val="0"/>
                        </a:spcAft>
                      </a:pPr>
                      <a:r>
                        <a:rPr lang="zh-TW" sz="2800" b="1" kern="50" dirty="0" smtClean="0">
                          <a:solidFill>
                            <a:schemeClr val="bg1"/>
                          </a:solidFill>
                          <a:effectLst/>
                          <a:latin typeface="Microsoft JhengHei" charset="-120"/>
                          <a:ea typeface="Microsoft JhengHei" charset="-120"/>
                          <a:cs typeface="Microsoft JhengHei" charset="-120"/>
                        </a:rPr>
                        <a:t>國民</a:t>
                      </a:r>
                      <a:r>
                        <a:rPr lang="zh-TW" altLang="en-US" sz="2800" b="1" kern="50" dirty="0" smtClean="0">
                          <a:solidFill>
                            <a:schemeClr val="bg1"/>
                          </a:solidFill>
                          <a:effectLst/>
                          <a:latin typeface="Microsoft JhengHei" charset="-120"/>
                          <a:ea typeface="Microsoft JhengHei" charset="-120"/>
                          <a:cs typeface="Microsoft JhengHei" charset="-120"/>
                        </a:rPr>
                        <a:t>中</a:t>
                      </a:r>
                      <a:r>
                        <a:rPr lang="zh-TW" sz="2800" b="1" kern="50" dirty="0" smtClean="0">
                          <a:solidFill>
                            <a:schemeClr val="bg1"/>
                          </a:solidFill>
                          <a:effectLst/>
                          <a:latin typeface="Microsoft JhengHei" charset="-120"/>
                          <a:ea typeface="Microsoft JhengHei" charset="-120"/>
                          <a:cs typeface="Microsoft JhengHei" charset="-120"/>
                        </a:rPr>
                        <a:t>學階段</a:t>
                      </a:r>
                      <a:endParaRPr lang="zh-TW" sz="2800" b="1" kern="50" dirty="0">
                        <a:solidFill>
                          <a:schemeClr val="bg1"/>
                        </a:solidFill>
                        <a:effectLst/>
                        <a:latin typeface="Microsoft JhengHei" charset="-120"/>
                        <a:ea typeface="Microsoft JhengHei" charset="-120"/>
                        <a:cs typeface="Microsoft JhengHei" charset="-120"/>
                      </a:endParaRPr>
                    </a:p>
                  </a:txBody>
                  <a:tcPr marL="51435" marR="51435" marT="0" marB="0" anchor="ct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accent2"/>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2202073300"/>
                  </a:ext>
                </a:extLst>
              </a:tr>
              <a:tr h="369047">
                <a:tc gridSpan="2">
                  <a:txBody>
                    <a:bodyPr/>
                    <a:lstStyle/>
                    <a:p>
                      <a:pPr marL="0" algn="ctr" defTabSz="914400" rtl="0" eaLnBrk="1" latinLnBrk="0" hangingPunct="1">
                        <a:spcAft>
                          <a:spcPts val="0"/>
                        </a:spcAft>
                      </a:pPr>
                      <a:r>
                        <a:rPr lang="zh-TW" sz="2400" kern="50" dirty="0" smtClean="0">
                          <a:solidFill>
                            <a:schemeClr val="tx1"/>
                          </a:solidFill>
                          <a:effectLst/>
                          <a:latin typeface="Microsoft JhengHei" charset="-120"/>
                          <a:ea typeface="Microsoft JhengHei" charset="-120"/>
                          <a:cs typeface="Microsoft JhengHei" charset="-120"/>
                        </a:rPr>
                        <a:t>第</a:t>
                      </a:r>
                      <a:r>
                        <a:rPr lang="en-US" sz="2400" kern="50" dirty="0">
                          <a:solidFill>
                            <a:schemeClr val="tx1"/>
                          </a:solidFill>
                          <a:effectLst/>
                          <a:latin typeface="Microsoft JhengHei" charset="-120"/>
                          <a:ea typeface="Microsoft JhengHei" charset="-120"/>
                          <a:cs typeface="Microsoft JhengHei" charset="-120"/>
                        </a:rPr>
                        <a:t>1</a:t>
                      </a:r>
                      <a:r>
                        <a:rPr lang="zh-TW" sz="2400" kern="50" dirty="0">
                          <a:solidFill>
                            <a:schemeClr val="tx1"/>
                          </a:solidFill>
                          <a:effectLst/>
                          <a:latin typeface="Microsoft JhengHei" charset="-120"/>
                          <a:ea typeface="Microsoft JhengHei" charset="-120"/>
                          <a:cs typeface="Microsoft JhengHei" charset="-120"/>
                        </a:rPr>
                        <a:t>碼</a:t>
                      </a:r>
                    </a:p>
                  </a:txBody>
                  <a:tcPr marL="51435" marR="51435" marT="0" marB="0" anchor="ctr">
                    <a:lnL w="38100" cap="flat" cmpd="sng" algn="ctr">
                      <a:solidFill>
                        <a:schemeClr val="accent2"/>
                      </a:solidFill>
                      <a:prstDash val="solid"/>
                      <a:round/>
                      <a:headEnd type="none" w="med" len="med"/>
                      <a:tailEnd type="none" w="med" len="med"/>
                    </a:lnL>
                    <a:lnR w="28575" cap="flat" cmpd="sng" algn="ctr">
                      <a:solidFill>
                        <a:schemeClr val="accent2">
                          <a:lumMod val="50000"/>
                        </a:schemeClr>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28575" cap="flat" cmpd="sng" algn="ctr">
                      <a:solidFill>
                        <a:schemeClr val="accent2">
                          <a:lumMod val="50000"/>
                        </a:schemeClr>
                      </a:solidFill>
                      <a:prstDash val="solid"/>
                      <a:round/>
                      <a:headEnd type="none" w="med" len="med"/>
                      <a:tailEnd type="none" w="med" len="med"/>
                    </a:lnB>
                    <a:solidFill>
                      <a:schemeClr val="accent2">
                        <a:lumMod val="40000"/>
                        <a:lumOff val="60000"/>
                      </a:schemeClr>
                    </a:solidFill>
                  </a:tcPr>
                </a:tc>
                <a:tc hMerge="1">
                  <a:txBody>
                    <a:bodyPr/>
                    <a:lstStyle/>
                    <a:p>
                      <a:endParaRPr lang="zh-TW" altLang="en-US"/>
                    </a:p>
                  </a:txBody>
                  <a:tcPr/>
                </a:tc>
                <a:tc>
                  <a:txBody>
                    <a:bodyPr/>
                    <a:lstStyle/>
                    <a:p>
                      <a:pPr algn="ctr">
                        <a:spcAft>
                          <a:spcPts val="0"/>
                        </a:spcAft>
                      </a:pPr>
                      <a:r>
                        <a:rPr lang="zh-TW" sz="2400" kern="50" dirty="0">
                          <a:effectLst/>
                          <a:latin typeface="Microsoft JhengHei" charset="-120"/>
                          <a:ea typeface="Microsoft JhengHei" charset="-120"/>
                          <a:cs typeface="Microsoft JhengHei" charset="-120"/>
                        </a:rPr>
                        <a:t>第</a:t>
                      </a:r>
                      <a:r>
                        <a:rPr lang="en-US" sz="2400" kern="50" dirty="0">
                          <a:effectLst/>
                          <a:latin typeface="Microsoft JhengHei" charset="-120"/>
                          <a:ea typeface="Microsoft JhengHei" charset="-120"/>
                          <a:cs typeface="Microsoft JhengHei" charset="-120"/>
                        </a:rPr>
                        <a:t>2</a:t>
                      </a:r>
                      <a:r>
                        <a:rPr lang="zh-TW" sz="2400" kern="50" dirty="0">
                          <a:effectLst/>
                          <a:latin typeface="Microsoft JhengHei" charset="-120"/>
                          <a:ea typeface="Microsoft JhengHei" charset="-120"/>
                          <a:cs typeface="Microsoft JhengHei" charset="-120"/>
                        </a:rPr>
                        <a:t>碼</a:t>
                      </a:r>
                    </a:p>
                  </a:txBody>
                  <a:tcPr marL="51435" marR="51435" marT="0" marB="0" anchor="ctr">
                    <a:lnL w="28575" cap="flat" cmpd="sng" algn="ctr">
                      <a:solidFill>
                        <a:schemeClr val="accent2">
                          <a:lumMod val="50000"/>
                        </a:schemeClr>
                      </a:solidFill>
                      <a:prstDash val="solid"/>
                      <a:round/>
                      <a:headEnd type="none" w="med" len="med"/>
                      <a:tailEnd type="none" w="med" len="med"/>
                    </a:lnL>
                    <a:lnR w="28575" cap="flat" cmpd="sng" algn="ctr">
                      <a:solidFill>
                        <a:schemeClr val="accent2">
                          <a:lumMod val="50000"/>
                        </a:schemeClr>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28575" cap="flat" cmpd="sng" algn="ctr">
                      <a:solidFill>
                        <a:schemeClr val="accent2">
                          <a:lumMod val="50000"/>
                        </a:schemeClr>
                      </a:solidFill>
                      <a:prstDash val="solid"/>
                      <a:round/>
                      <a:headEnd type="none" w="med" len="med"/>
                      <a:tailEnd type="none" w="med" len="med"/>
                    </a:lnB>
                    <a:solidFill>
                      <a:schemeClr val="accent2">
                        <a:lumMod val="40000"/>
                        <a:lumOff val="60000"/>
                      </a:schemeClr>
                    </a:solidFill>
                  </a:tcPr>
                </a:tc>
                <a:tc>
                  <a:txBody>
                    <a:bodyPr/>
                    <a:lstStyle/>
                    <a:p>
                      <a:pPr algn="ctr">
                        <a:spcAft>
                          <a:spcPts val="0"/>
                        </a:spcAft>
                      </a:pPr>
                      <a:r>
                        <a:rPr lang="zh-TW" sz="2400" kern="50" dirty="0">
                          <a:effectLst/>
                          <a:latin typeface="Microsoft JhengHei" charset="-120"/>
                          <a:ea typeface="Microsoft JhengHei" charset="-120"/>
                          <a:cs typeface="Microsoft JhengHei" charset="-120"/>
                        </a:rPr>
                        <a:t>第</a:t>
                      </a:r>
                      <a:r>
                        <a:rPr lang="en-US" sz="2400" kern="50" dirty="0">
                          <a:effectLst/>
                          <a:latin typeface="Microsoft JhengHei" charset="-120"/>
                          <a:ea typeface="Microsoft JhengHei" charset="-120"/>
                          <a:cs typeface="Microsoft JhengHei" charset="-120"/>
                        </a:rPr>
                        <a:t>3</a:t>
                      </a:r>
                      <a:r>
                        <a:rPr lang="zh-TW" sz="2400" kern="50" dirty="0">
                          <a:effectLst/>
                          <a:latin typeface="Microsoft JhengHei" charset="-120"/>
                          <a:ea typeface="Microsoft JhengHei" charset="-120"/>
                          <a:cs typeface="Microsoft JhengHei" charset="-120"/>
                        </a:rPr>
                        <a:t>碼</a:t>
                      </a:r>
                    </a:p>
                  </a:txBody>
                  <a:tcPr marL="51435" marR="51435" marT="0" marB="0" anchor="ctr">
                    <a:lnL w="28575" cap="flat" cmpd="sng" algn="ctr">
                      <a:solidFill>
                        <a:schemeClr val="accent2">
                          <a:lumMod val="50000"/>
                        </a:schemeClr>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28575" cap="flat" cmpd="sng" algn="ctr">
                      <a:solidFill>
                        <a:schemeClr val="accent2">
                          <a:lumMod val="50000"/>
                        </a:schemeClr>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3500137678"/>
                  </a:ext>
                </a:extLst>
              </a:tr>
              <a:tr h="738094">
                <a:tc>
                  <a:txBody>
                    <a:bodyPr/>
                    <a:lstStyle/>
                    <a:p>
                      <a:pPr marL="0" algn="ctr" defTabSz="914400" rtl="0" eaLnBrk="1" latinLnBrk="0" hangingPunct="1">
                        <a:spcAft>
                          <a:spcPts val="0"/>
                        </a:spcAft>
                      </a:pPr>
                      <a:r>
                        <a:rPr lang="zh-TW" sz="2400" kern="50" dirty="0" smtClean="0">
                          <a:solidFill>
                            <a:schemeClr val="tx1"/>
                          </a:solidFill>
                          <a:effectLst/>
                          <a:latin typeface="Microsoft JhengHei" charset="-120"/>
                          <a:ea typeface="Microsoft JhengHei" charset="-120"/>
                          <a:cs typeface="Microsoft JhengHei" charset="-120"/>
                        </a:rPr>
                        <a:t>主題軸</a:t>
                      </a:r>
                      <a:r>
                        <a:rPr lang="zh-TW" altLang="en-US" sz="2400" kern="50" baseline="0" dirty="0" smtClean="0">
                          <a:solidFill>
                            <a:schemeClr val="tx1"/>
                          </a:solidFill>
                          <a:effectLst/>
                          <a:latin typeface="Microsoft JhengHei" charset="-120"/>
                          <a:ea typeface="Microsoft JhengHei" charset="-120"/>
                          <a:cs typeface="Microsoft JhengHei" charset="-120"/>
                        </a:rPr>
                        <a:t>  </a:t>
                      </a:r>
                      <a:r>
                        <a:rPr lang="en-US" sz="2400" kern="50" dirty="0" smtClean="0">
                          <a:solidFill>
                            <a:schemeClr val="tx1"/>
                          </a:solidFill>
                          <a:effectLst/>
                          <a:latin typeface="Microsoft JhengHei" charset="-120"/>
                          <a:ea typeface="Microsoft JhengHei" charset="-120"/>
                          <a:cs typeface="Microsoft JhengHei" charset="-120"/>
                        </a:rPr>
                        <a:t>1</a:t>
                      </a:r>
                      <a:r>
                        <a:rPr lang="zh-TW" sz="2400" kern="50" dirty="0">
                          <a:solidFill>
                            <a:schemeClr val="tx1"/>
                          </a:solidFill>
                          <a:effectLst/>
                          <a:latin typeface="Microsoft JhengHei" charset="-120"/>
                          <a:ea typeface="Microsoft JhengHei" charset="-120"/>
                          <a:cs typeface="Microsoft JhengHei" charset="-120"/>
                        </a:rPr>
                        <a:t>、</a:t>
                      </a:r>
                      <a:r>
                        <a:rPr lang="en-US" sz="2400" kern="50" dirty="0">
                          <a:solidFill>
                            <a:schemeClr val="tx1"/>
                          </a:solidFill>
                          <a:effectLst/>
                          <a:latin typeface="Microsoft JhengHei" charset="-120"/>
                          <a:ea typeface="Microsoft JhengHei" charset="-120"/>
                          <a:cs typeface="Microsoft JhengHei" charset="-120"/>
                        </a:rPr>
                        <a:t>2</a:t>
                      </a:r>
                      <a:r>
                        <a:rPr lang="zh-TW" sz="2400" kern="50" dirty="0">
                          <a:solidFill>
                            <a:schemeClr val="tx1"/>
                          </a:solidFill>
                          <a:effectLst/>
                          <a:latin typeface="Microsoft JhengHei" charset="-120"/>
                          <a:ea typeface="Microsoft JhengHei" charset="-120"/>
                          <a:cs typeface="Microsoft JhengHei" charset="-120"/>
                        </a:rPr>
                        <a:t>、</a:t>
                      </a:r>
                      <a:r>
                        <a:rPr lang="en-US" sz="2400" kern="50" dirty="0">
                          <a:solidFill>
                            <a:schemeClr val="tx1"/>
                          </a:solidFill>
                          <a:effectLst/>
                          <a:latin typeface="Microsoft JhengHei" charset="-120"/>
                          <a:ea typeface="Microsoft JhengHei" charset="-120"/>
                          <a:cs typeface="Microsoft JhengHei" charset="-120"/>
                        </a:rPr>
                        <a:t>3</a:t>
                      </a:r>
                      <a:endParaRPr lang="zh-TW" sz="2400" kern="50" dirty="0">
                        <a:solidFill>
                          <a:schemeClr val="tx1"/>
                        </a:solidFill>
                        <a:effectLst/>
                        <a:latin typeface="Microsoft JhengHei" charset="-120"/>
                        <a:ea typeface="Microsoft JhengHei" charset="-120"/>
                        <a:cs typeface="Microsoft JhengHei" charset="-120"/>
                      </a:endParaRPr>
                    </a:p>
                  </a:txBody>
                  <a:tcPr marL="51435" marR="51435" marT="0" marB="0" anchor="ctr">
                    <a:lnL w="38100" cap="flat" cmpd="sng" algn="ctr">
                      <a:solidFill>
                        <a:schemeClr val="accent2"/>
                      </a:solidFill>
                      <a:prstDash val="solid"/>
                      <a:round/>
                      <a:headEnd type="none" w="med" len="med"/>
                      <a:tailEnd type="none" w="med" len="med"/>
                    </a:lnL>
                    <a:lnR w="28575" cap="flat" cmpd="sng" algn="ctr">
                      <a:solidFill>
                        <a:schemeClr val="accent2">
                          <a:lumMod val="50000"/>
                        </a:schemeClr>
                      </a:solidFill>
                      <a:prstDash val="solid"/>
                      <a:round/>
                      <a:headEnd type="none" w="med" len="med"/>
                      <a:tailEnd type="none" w="med" len="med"/>
                    </a:lnR>
                    <a:lnT w="28575" cap="flat" cmpd="sng" algn="ctr">
                      <a:solidFill>
                        <a:schemeClr val="accent2">
                          <a:lumMod val="50000"/>
                        </a:schemeClr>
                      </a:solidFill>
                      <a:prstDash val="solid"/>
                      <a:round/>
                      <a:headEnd type="none" w="med" len="med"/>
                      <a:tailEnd type="none" w="med" len="med"/>
                    </a:lnT>
                    <a:lnB w="28575" cap="flat" cmpd="sng" algn="ctr">
                      <a:solidFill>
                        <a:schemeClr val="accent2">
                          <a:lumMod val="50000"/>
                        </a:schemeClr>
                      </a:solidFill>
                      <a:prstDash val="solid"/>
                      <a:round/>
                      <a:headEnd type="none" w="med" len="med"/>
                      <a:tailEnd type="none" w="med" len="med"/>
                    </a:lnB>
                    <a:solidFill>
                      <a:schemeClr val="accent2">
                        <a:lumMod val="20000"/>
                        <a:lumOff val="80000"/>
                      </a:schemeClr>
                    </a:solidFill>
                  </a:tcPr>
                </a:tc>
                <a:tc>
                  <a:txBody>
                    <a:bodyPr/>
                    <a:lstStyle/>
                    <a:p>
                      <a:pPr algn="just">
                        <a:spcAft>
                          <a:spcPts val="0"/>
                        </a:spcAft>
                      </a:pPr>
                      <a:r>
                        <a:rPr lang="zh-TW" sz="2400" kern="50" dirty="0">
                          <a:effectLst/>
                          <a:latin typeface="Microsoft JhengHei" charset="-120"/>
                          <a:ea typeface="Microsoft JhengHei" charset="-120"/>
                          <a:cs typeface="Microsoft JhengHei" charset="-120"/>
                        </a:rPr>
                        <a:t>主題</a:t>
                      </a:r>
                      <a:r>
                        <a:rPr lang="zh-TW" sz="2400" kern="50" dirty="0" smtClean="0">
                          <a:effectLst/>
                          <a:latin typeface="Microsoft JhengHei" charset="-120"/>
                          <a:ea typeface="Microsoft JhengHei" charset="-120"/>
                          <a:cs typeface="Microsoft JhengHei" charset="-120"/>
                        </a:rPr>
                        <a:t>項目</a:t>
                      </a:r>
                      <a:r>
                        <a:rPr lang="zh-TW" altLang="en-US" sz="2400" kern="50" baseline="0" dirty="0" smtClean="0">
                          <a:effectLst/>
                          <a:latin typeface="Microsoft JhengHei" charset="-120"/>
                          <a:ea typeface="Microsoft JhengHei" charset="-120"/>
                          <a:cs typeface="Microsoft JhengHei" charset="-120"/>
                        </a:rPr>
                        <a:t>  </a:t>
                      </a:r>
                      <a:r>
                        <a:rPr lang="en-US" sz="2400" kern="50" dirty="0" smtClean="0">
                          <a:effectLst/>
                          <a:latin typeface="Microsoft JhengHei" charset="-120"/>
                          <a:ea typeface="Microsoft JhengHei" charset="-120"/>
                          <a:cs typeface="Microsoft JhengHei" charset="-120"/>
                        </a:rPr>
                        <a:t>a</a:t>
                      </a:r>
                      <a:r>
                        <a:rPr lang="zh-TW" sz="2400" kern="50" dirty="0">
                          <a:effectLst/>
                          <a:latin typeface="Microsoft JhengHei" charset="-120"/>
                          <a:ea typeface="Microsoft JhengHei" charset="-120"/>
                          <a:cs typeface="Microsoft JhengHei" charset="-120"/>
                        </a:rPr>
                        <a:t>、</a:t>
                      </a:r>
                      <a:r>
                        <a:rPr lang="en-US" sz="2400" kern="50" dirty="0">
                          <a:effectLst/>
                          <a:latin typeface="Microsoft JhengHei" charset="-120"/>
                          <a:ea typeface="Microsoft JhengHei" charset="-120"/>
                          <a:cs typeface="Microsoft JhengHei" charset="-120"/>
                        </a:rPr>
                        <a:t>b</a:t>
                      </a:r>
                      <a:r>
                        <a:rPr lang="zh-TW" sz="2400" kern="50" dirty="0">
                          <a:effectLst/>
                          <a:latin typeface="Microsoft JhengHei" charset="-120"/>
                          <a:ea typeface="Microsoft JhengHei" charset="-120"/>
                          <a:cs typeface="Microsoft JhengHei" charset="-120"/>
                        </a:rPr>
                        <a:t>、</a:t>
                      </a:r>
                      <a:r>
                        <a:rPr lang="en-US" sz="2400" kern="50" dirty="0">
                          <a:effectLst/>
                          <a:latin typeface="Microsoft JhengHei" charset="-120"/>
                          <a:ea typeface="Microsoft JhengHei" charset="-120"/>
                          <a:cs typeface="Microsoft JhengHei" charset="-120"/>
                        </a:rPr>
                        <a:t>c</a:t>
                      </a:r>
                      <a:r>
                        <a:rPr lang="zh-TW" sz="2400" kern="50" dirty="0">
                          <a:effectLst/>
                          <a:latin typeface="Microsoft JhengHei" charset="-120"/>
                          <a:ea typeface="Microsoft JhengHei" charset="-120"/>
                          <a:cs typeface="Microsoft JhengHei" charset="-120"/>
                        </a:rPr>
                        <a:t>、</a:t>
                      </a:r>
                      <a:r>
                        <a:rPr lang="en-US" sz="2400" kern="50" dirty="0">
                          <a:effectLst/>
                          <a:latin typeface="Microsoft JhengHei" charset="-120"/>
                          <a:ea typeface="Microsoft JhengHei" charset="-120"/>
                          <a:cs typeface="Microsoft JhengHei" charset="-120"/>
                        </a:rPr>
                        <a:t>d</a:t>
                      </a:r>
                      <a:endParaRPr lang="zh-TW" sz="2400" kern="50" dirty="0">
                        <a:effectLst/>
                        <a:latin typeface="Microsoft JhengHei" charset="-120"/>
                        <a:ea typeface="Microsoft JhengHei" charset="-120"/>
                        <a:cs typeface="Microsoft JhengHei" charset="-120"/>
                      </a:endParaRPr>
                    </a:p>
                  </a:txBody>
                  <a:tcPr marL="51435" marR="51435" marT="0" marB="0" anchor="ctr">
                    <a:lnL w="28575" cap="flat" cmpd="sng" algn="ctr">
                      <a:solidFill>
                        <a:schemeClr val="accent2">
                          <a:lumMod val="50000"/>
                        </a:schemeClr>
                      </a:solidFill>
                      <a:prstDash val="solid"/>
                      <a:round/>
                      <a:headEnd type="none" w="med" len="med"/>
                      <a:tailEnd type="none" w="med" len="med"/>
                    </a:lnL>
                    <a:lnR w="28575" cap="flat" cmpd="sng" algn="ctr">
                      <a:solidFill>
                        <a:schemeClr val="accent2">
                          <a:lumMod val="50000"/>
                        </a:schemeClr>
                      </a:solidFill>
                      <a:prstDash val="solid"/>
                      <a:round/>
                      <a:headEnd type="none" w="med" len="med"/>
                      <a:tailEnd type="none" w="med" len="med"/>
                    </a:lnR>
                    <a:lnT w="28575" cap="flat" cmpd="sng" algn="ctr">
                      <a:solidFill>
                        <a:schemeClr val="accent2">
                          <a:lumMod val="50000"/>
                        </a:schemeClr>
                      </a:solidFill>
                      <a:prstDash val="solid"/>
                      <a:round/>
                      <a:headEnd type="none" w="med" len="med"/>
                      <a:tailEnd type="none" w="med" len="med"/>
                    </a:lnT>
                    <a:lnB w="28575" cap="flat" cmpd="sng" algn="ctr">
                      <a:solidFill>
                        <a:schemeClr val="accent2">
                          <a:lumMod val="50000"/>
                        </a:schemeClr>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sz="2400" kern="50" dirty="0">
                          <a:effectLst/>
                          <a:latin typeface="Microsoft JhengHei" charset="-120"/>
                          <a:ea typeface="Microsoft JhengHei" charset="-120"/>
                          <a:cs typeface="Microsoft JhengHei" charset="-120"/>
                        </a:rPr>
                        <a:t>學習階段</a:t>
                      </a:r>
                      <a:r>
                        <a:rPr lang="zh-TW" sz="2400" kern="50" dirty="0" smtClean="0">
                          <a:effectLst/>
                          <a:latin typeface="Microsoft JhengHei" charset="-120"/>
                          <a:ea typeface="Microsoft JhengHei" charset="-120"/>
                          <a:cs typeface="Microsoft JhengHei" charset="-120"/>
                        </a:rPr>
                        <a:t>別</a:t>
                      </a:r>
                      <a:r>
                        <a:rPr lang="en-US" altLang="zh-TW" sz="2400" kern="50" dirty="0" smtClean="0">
                          <a:effectLst/>
                          <a:latin typeface="Microsoft JhengHei" charset="-120"/>
                          <a:ea typeface="Microsoft JhengHei" charset="-120"/>
                          <a:cs typeface="Microsoft JhengHei" charset="-120"/>
                        </a:rPr>
                        <a:t>Ⅳ</a:t>
                      </a:r>
                      <a:endParaRPr lang="zh-TW" altLang="zh-TW" sz="2400" kern="50" dirty="0" smtClean="0">
                        <a:effectLst/>
                        <a:latin typeface="Microsoft JhengHei" charset="-120"/>
                        <a:ea typeface="Microsoft JhengHei" charset="-120"/>
                        <a:cs typeface="Microsoft JhengHei" charset="-120"/>
                      </a:endParaRPr>
                    </a:p>
                  </a:txBody>
                  <a:tcPr marL="51435" marR="51435" marT="0" marB="0" anchor="ctr">
                    <a:lnL w="28575" cap="flat" cmpd="sng" algn="ctr">
                      <a:solidFill>
                        <a:schemeClr val="accent2">
                          <a:lumMod val="50000"/>
                        </a:schemeClr>
                      </a:solidFill>
                      <a:prstDash val="solid"/>
                      <a:round/>
                      <a:headEnd type="none" w="med" len="med"/>
                      <a:tailEnd type="none" w="med" len="med"/>
                    </a:lnL>
                    <a:lnR w="28575" cap="flat" cmpd="sng" algn="ctr">
                      <a:solidFill>
                        <a:schemeClr val="accent2">
                          <a:lumMod val="50000"/>
                        </a:schemeClr>
                      </a:solidFill>
                      <a:prstDash val="solid"/>
                      <a:round/>
                      <a:headEnd type="none" w="med" len="med"/>
                      <a:tailEnd type="none" w="med" len="med"/>
                    </a:lnR>
                    <a:lnT w="28575" cap="flat" cmpd="sng" algn="ctr">
                      <a:solidFill>
                        <a:schemeClr val="accent2">
                          <a:lumMod val="50000"/>
                        </a:schemeClr>
                      </a:solidFill>
                      <a:prstDash val="solid"/>
                      <a:round/>
                      <a:headEnd type="none" w="med" len="med"/>
                      <a:tailEnd type="none" w="med" len="med"/>
                    </a:lnT>
                    <a:lnB w="28575" cap="flat" cmpd="sng" algn="ctr">
                      <a:solidFill>
                        <a:schemeClr val="accent2">
                          <a:lumMod val="50000"/>
                        </a:schemeClr>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zh-TW" sz="2400" kern="50" dirty="0" smtClean="0">
                          <a:effectLst/>
                          <a:latin typeface="Microsoft JhengHei" charset="-120"/>
                          <a:ea typeface="Microsoft JhengHei" charset="-120"/>
                          <a:cs typeface="Microsoft JhengHei" charset="-120"/>
                        </a:rPr>
                        <a:t>流水號</a:t>
                      </a:r>
                    </a:p>
                  </a:txBody>
                  <a:tcPr marL="51435" marR="51435" marT="0" marB="0" anchor="ctr">
                    <a:lnL w="28575" cap="flat" cmpd="sng" algn="ctr">
                      <a:solidFill>
                        <a:schemeClr val="accent2">
                          <a:lumMod val="50000"/>
                        </a:schemeClr>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2">
                          <a:lumMod val="50000"/>
                        </a:schemeClr>
                      </a:solidFill>
                      <a:prstDash val="solid"/>
                      <a:round/>
                      <a:headEnd type="none" w="med" len="med"/>
                      <a:tailEnd type="none" w="med" len="med"/>
                    </a:lnT>
                    <a:lnB w="28575" cap="flat" cmpd="sng" algn="ctr">
                      <a:solidFill>
                        <a:schemeClr val="accent2">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3670583470"/>
                  </a:ext>
                </a:extLst>
              </a:tr>
              <a:tr h="1353172">
                <a:tc>
                  <a:txBody>
                    <a:bodyPr/>
                    <a:lstStyle/>
                    <a:p>
                      <a:r>
                        <a:rPr lang="en-US" altLang="zh-TW" sz="2400" b="0" i="0" u="none" strike="noStrike" baseline="0" dirty="0" smtClean="0">
                          <a:solidFill>
                            <a:srgbClr val="000000"/>
                          </a:solidFill>
                          <a:latin typeface="Microsoft JhengHei" charset="-120"/>
                          <a:ea typeface="Microsoft JhengHei" charset="-120"/>
                          <a:cs typeface="Microsoft JhengHei" charset="-120"/>
                        </a:rPr>
                        <a:t>1.</a:t>
                      </a:r>
                    </a:p>
                    <a:p>
                      <a:r>
                        <a:rPr lang="zh-TW" altLang="en-US" sz="2400" b="0" i="0" u="none" strike="noStrike" baseline="0" dirty="0" smtClean="0">
                          <a:solidFill>
                            <a:srgbClr val="000000"/>
                          </a:solidFill>
                          <a:latin typeface="Microsoft JhengHei" charset="-120"/>
                          <a:ea typeface="Microsoft JhengHei" charset="-120"/>
                          <a:cs typeface="Microsoft JhengHei" charset="-120"/>
                        </a:rPr>
                        <a:t>自我與生涯發展 	</a:t>
                      </a:r>
                    </a:p>
                  </a:txBody>
                  <a:tcPr marL="51435" marR="51435" marT="0" marB="0" anchor="ctr">
                    <a:lnL w="38100" cap="flat" cmpd="sng" algn="ctr">
                      <a:solidFill>
                        <a:schemeClr val="accent2"/>
                      </a:solidFill>
                      <a:prstDash val="solid"/>
                      <a:round/>
                      <a:headEnd type="none" w="med" len="med"/>
                      <a:tailEnd type="none" w="med" len="med"/>
                    </a:lnL>
                    <a:lnR w="28575" cap="flat" cmpd="sng" algn="ctr">
                      <a:solidFill>
                        <a:schemeClr val="accent2">
                          <a:lumMod val="50000"/>
                        </a:schemeClr>
                      </a:solidFill>
                      <a:prstDash val="solid"/>
                      <a:round/>
                      <a:headEnd type="none" w="med" len="med"/>
                      <a:tailEnd type="none" w="med" len="med"/>
                    </a:lnR>
                    <a:lnT w="28575"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bg1"/>
                    </a:solidFill>
                  </a:tcPr>
                </a:tc>
                <a:tc>
                  <a:txBody>
                    <a:bodyPr/>
                    <a:lstStyle/>
                    <a:p>
                      <a:pPr algn="ctr"/>
                      <a:r>
                        <a:rPr lang="en-US" altLang="zh-TW" sz="2200" b="0" i="0" u="none" strike="noStrike" baseline="0" dirty="0" smtClean="0">
                          <a:solidFill>
                            <a:srgbClr val="000000"/>
                          </a:solidFill>
                          <a:latin typeface="Microsoft JhengHei" charset="-120"/>
                          <a:ea typeface="Microsoft JhengHei" charset="-120"/>
                          <a:cs typeface="Microsoft JhengHei" charset="-120"/>
                        </a:rPr>
                        <a:t>a.</a:t>
                      </a:r>
                      <a:r>
                        <a:rPr lang="zh-TW" altLang="en-US" sz="2200" b="0" i="0" u="none" strike="noStrike" baseline="0" dirty="0" smtClean="0">
                          <a:solidFill>
                            <a:srgbClr val="000000"/>
                          </a:solidFill>
                          <a:latin typeface="Microsoft JhengHei" charset="-120"/>
                          <a:ea typeface="Microsoft JhengHei" charset="-120"/>
                          <a:cs typeface="Microsoft JhengHei" charset="-120"/>
                        </a:rPr>
                        <a:t>自我探索與成長 </a:t>
                      </a:r>
                      <a:endParaRPr lang="en-US" altLang="zh-TW" sz="2200" b="0" i="0" u="none" strike="noStrike" baseline="0" dirty="0" smtClean="0">
                        <a:solidFill>
                          <a:srgbClr val="000000"/>
                        </a:solidFill>
                        <a:latin typeface="Microsoft JhengHei" charset="-120"/>
                        <a:ea typeface="Microsoft JhengHei" charset="-120"/>
                        <a:cs typeface="Microsoft JhengHei" charset="-120"/>
                      </a:endParaRPr>
                    </a:p>
                    <a:p>
                      <a:pPr algn="ctr"/>
                      <a:r>
                        <a:rPr lang="en-US" altLang="zh-TW" sz="2200" b="0" i="0" u="none" strike="noStrike" baseline="0" dirty="0" smtClean="0">
                          <a:solidFill>
                            <a:srgbClr val="000000"/>
                          </a:solidFill>
                          <a:latin typeface="Microsoft JhengHei" charset="-120"/>
                          <a:ea typeface="Microsoft JhengHei" charset="-120"/>
                          <a:cs typeface="Microsoft JhengHei" charset="-120"/>
                        </a:rPr>
                        <a:t>b.</a:t>
                      </a:r>
                      <a:r>
                        <a:rPr lang="zh-TW" altLang="en-US" sz="2200" b="0" i="0" u="none" strike="noStrike" baseline="0" dirty="0" smtClean="0">
                          <a:solidFill>
                            <a:srgbClr val="000000"/>
                          </a:solidFill>
                          <a:latin typeface="Microsoft JhengHei" charset="-120"/>
                          <a:ea typeface="Microsoft JhengHei" charset="-120"/>
                          <a:cs typeface="Microsoft JhengHei" charset="-120"/>
                        </a:rPr>
                        <a:t>自主學習與管理</a:t>
                      </a:r>
                      <a:endParaRPr lang="en-US" altLang="zh-TW" sz="2200" b="0" i="0" u="none" strike="noStrike" baseline="0" dirty="0" smtClean="0">
                        <a:solidFill>
                          <a:srgbClr val="000000"/>
                        </a:solidFill>
                        <a:latin typeface="Microsoft JhengHei" charset="-120"/>
                        <a:ea typeface="Microsoft JhengHei" charset="-120"/>
                        <a:cs typeface="Microsoft JhengHei" charset="-120"/>
                      </a:endParaRPr>
                    </a:p>
                    <a:p>
                      <a:pPr algn="ctr"/>
                      <a:r>
                        <a:rPr lang="en-US" altLang="zh-TW" sz="2200" b="0" i="0" u="none" strike="noStrike" baseline="0" dirty="0" smtClean="0">
                          <a:solidFill>
                            <a:srgbClr val="000000"/>
                          </a:solidFill>
                          <a:latin typeface="Microsoft JhengHei" charset="-120"/>
                          <a:ea typeface="Microsoft JhengHei" charset="-120"/>
                          <a:cs typeface="Microsoft JhengHei" charset="-120"/>
                        </a:rPr>
                        <a:t>c.</a:t>
                      </a:r>
                      <a:r>
                        <a:rPr lang="zh-TW" altLang="en-US" sz="2200" b="0" i="0" u="none" strike="noStrike" baseline="0" dirty="0" smtClean="0">
                          <a:solidFill>
                            <a:srgbClr val="000000"/>
                          </a:solidFill>
                          <a:latin typeface="Microsoft JhengHei" charset="-120"/>
                          <a:ea typeface="Microsoft JhengHei" charset="-120"/>
                          <a:cs typeface="Microsoft JhengHei" charset="-120"/>
                        </a:rPr>
                        <a:t>生涯規劃與發展</a:t>
                      </a:r>
                      <a:endParaRPr lang="en-US" altLang="zh-TW" sz="2200" b="0" i="0" u="none" strike="noStrike" baseline="0" dirty="0" smtClean="0">
                        <a:solidFill>
                          <a:srgbClr val="000000"/>
                        </a:solidFill>
                        <a:latin typeface="Microsoft JhengHei" charset="-120"/>
                        <a:ea typeface="Microsoft JhengHei" charset="-120"/>
                        <a:cs typeface="Microsoft JhengHei" charset="-120"/>
                      </a:endParaRPr>
                    </a:p>
                    <a:p>
                      <a:pPr algn="ctr"/>
                      <a:r>
                        <a:rPr lang="en-US" altLang="zh-TW" sz="2200" b="0" i="0" u="none" strike="noStrike" baseline="0" dirty="0" smtClean="0">
                          <a:solidFill>
                            <a:srgbClr val="000000"/>
                          </a:solidFill>
                          <a:latin typeface="Microsoft JhengHei" charset="-120"/>
                          <a:ea typeface="Microsoft JhengHei" charset="-120"/>
                          <a:cs typeface="Microsoft JhengHei" charset="-120"/>
                        </a:rPr>
                        <a:t>d.</a:t>
                      </a:r>
                      <a:r>
                        <a:rPr lang="zh-TW" altLang="en-US" sz="2200" b="0" i="0" u="none" strike="noStrike" baseline="0" dirty="0" smtClean="0">
                          <a:solidFill>
                            <a:srgbClr val="000000"/>
                          </a:solidFill>
                          <a:latin typeface="Microsoft JhengHei" charset="-120"/>
                          <a:ea typeface="Microsoft JhengHei" charset="-120"/>
                          <a:cs typeface="Microsoft JhengHei" charset="-120"/>
                        </a:rPr>
                        <a:t>尊重與珍惜生命 </a:t>
                      </a:r>
                    </a:p>
                  </a:txBody>
                  <a:tcPr marL="51435" marR="51435" marT="0" marB="0" anchor="ctr">
                    <a:lnL w="28575"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28575"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bg1"/>
                    </a:solidFill>
                  </a:tcPr>
                </a:tc>
                <a:tc rowSpan="3">
                  <a:txBody>
                    <a:bodyPr/>
                    <a:lstStyle/>
                    <a:p>
                      <a:pPr algn="ctr">
                        <a:spcAft>
                          <a:spcPts val="0"/>
                        </a:spcAft>
                      </a:pPr>
                      <a:r>
                        <a:rPr lang="en-US" altLang="zh-TW" sz="2400" kern="50" dirty="0" smtClean="0">
                          <a:effectLst/>
                          <a:latin typeface="Microsoft JhengHei" charset="-120"/>
                          <a:ea typeface="Microsoft JhengHei" charset="-120"/>
                          <a:cs typeface="Microsoft JhengHei" charset="-120"/>
                        </a:rPr>
                        <a:t>Ⅳ</a:t>
                      </a:r>
                      <a:endParaRPr lang="zh-TW" sz="2400" kern="50" dirty="0">
                        <a:effectLst/>
                        <a:latin typeface="Microsoft JhengHei" charset="-120"/>
                        <a:ea typeface="Microsoft JhengHei" charset="-120"/>
                        <a:cs typeface="Microsoft JhengHei" charset="-120"/>
                      </a:endParaRPr>
                    </a:p>
                  </a:txBody>
                  <a:tcPr marL="51435" marR="51435" marT="0" marB="0"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28575" cap="flat" cmpd="sng" algn="ctr">
                      <a:solidFill>
                        <a:schemeClr val="accent2">
                          <a:lumMod val="50000"/>
                        </a:schemeClr>
                      </a:solidFill>
                      <a:prstDash val="solid"/>
                      <a:round/>
                      <a:headEnd type="none" w="med" len="med"/>
                      <a:tailEnd type="none" w="med" len="med"/>
                    </a:lnT>
                    <a:lnB w="38100" cap="flat" cmpd="sng" algn="ctr">
                      <a:solidFill>
                        <a:schemeClr val="accent2"/>
                      </a:solidFill>
                      <a:prstDash val="solid"/>
                      <a:round/>
                      <a:headEnd type="none" w="med" len="med"/>
                      <a:tailEnd type="none" w="med" len="med"/>
                    </a:lnB>
                    <a:noFill/>
                  </a:tcPr>
                </a:tc>
                <a:tc rowSpan="3">
                  <a:txBody>
                    <a:bodyPr/>
                    <a:lstStyle/>
                    <a:p>
                      <a:pPr algn="ctr">
                        <a:spcAft>
                          <a:spcPts val="0"/>
                        </a:spcAft>
                      </a:pPr>
                      <a:r>
                        <a:rPr lang="zh-TW" sz="2400" kern="50" dirty="0" smtClean="0">
                          <a:effectLst/>
                          <a:latin typeface="Microsoft JhengHei" charset="-120"/>
                          <a:ea typeface="Microsoft JhengHei" charset="-120"/>
                          <a:cs typeface="Microsoft JhengHei" charset="-120"/>
                        </a:rPr>
                        <a:t>流水號</a:t>
                      </a:r>
                      <a:endParaRPr lang="zh-TW" sz="2400" kern="50" dirty="0">
                        <a:effectLst/>
                        <a:latin typeface="Microsoft JhengHei" charset="-120"/>
                        <a:ea typeface="Microsoft JhengHei" charset="-120"/>
                        <a:cs typeface="Microsoft JhengHei" charset="-120"/>
                      </a:endParaRPr>
                    </a:p>
                  </a:txBody>
                  <a:tcPr marL="51435" marR="51435" marT="0" marB="0" anchor="ctr">
                    <a:lnL w="19050" cap="flat" cmpd="sng" algn="ctr">
                      <a:solidFill>
                        <a:schemeClr val="accent2">
                          <a:lumMod val="50000"/>
                        </a:schemeClr>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2">
                          <a:lumMod val="50000"/>
                        </a:schemeClr>
                      </a:solidFill>
                      <a:prstDash val="solid"/>
                      <a:round/>
                      <a:headEnd type="none" w="med" len="med"/>
                      <a:tailEnd type="none" w="med" len="med"/>
                    </a:lnT>
                    <a:lnB w="381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271136189"/>
                  </a:ext>
                </a:extLst>
              </a:tr>
              <a:tr h="1383926">
                <a:tc>
                  <a:txBody>
                    <a:bodyPr/>
                    <a:lstStyle/>
                    <a:p>
                      <a:r>
                        <a:rPr lang="en-US" altLang="zh-TW" sz="2400" b="0" i="0" u="none" strike="noStrike" kern="1200" baseline="0" dirty="0" smtClean="0">
                          <a:solidFill>
                            <a:schemeClr val="tx1"/>
                          </a:solidFill>
                          <a:latin typeface="Microsoft JhengHei" charset="-120"/>
                          <a:ea typeface="Microsoft JhengHei" charset="-120"/>
                          <a:cs typeface="Microsoft JhengHei" charset="-120"/>
                        </a:rPr>
                        <a:t>2.</a:t>
                      </a:r>
                    </a:p>
                    <a:p>
                      <a:r>
                        <a:rPr lang="zh-TW" altLang="en-US" sz="2400" b="0" i="0" u="none" strike="noStrike" kern="1200" baseline="0" dirty="0" smtClean="0">
                          <a:solidFill>
                            <a:schemeClr val="tx1"/>
                          </a:solidFill>
                          <a:latin typeface="Microsoft JhengHei" charset="-120"/>
                          <a:ea typeface="Microsoft JhengHei" charset="-120"/>
                          <a:cs typeface="Microsoft JhengHei" charset="-120"/>
                        </a:rPr>
                        <a:t>生活經營與創新 </a:t>
                      </a:r>
                    </a:p>
                  </a:txBody>
                  <a:tcPr marL="51435" marR="51435" marT="0" marB="0" anchor="ctr">
                    <a:lnL w="38100" cap="flat" cmpd="sng" algn="ctr">
                      <a:solidFill>
                        <a:schemeClr val="accent2"/>
                      </a:solidFill>
                      <a:prstDash val="solid"/>
                      <a:round/>
                      <a:headEnd type="none" w="med" len="med"/>
                      <a:tailEnd type="none" w="med" len="med"/>
                    </a:lnL>
                    <a:lnR w="28575"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bg1"/>
                    </a:solidFill>
                  </a:tcPr>
                </a:tc>
                <a:tc>
                  <a:txBody>
                    <a:bodyPr/>
                    <a:lstStyle/>
                    <a:p>
                      <a:pPr algn="ctr"/>
                      <a:r>
                        <a:rPr lang="en-US" altLang="zh-TW" sz="2200" b="0" i="0" u="none" strike="noStrike" kern="1200" baseline="0" dirty="0" smtClean="0">
                          <a:solidFill>
                            <a:schemeClr val="tx1"/>
                          </a:solidFill>
                          <a:latin typeface="Microsoft JhengHei" charset="-120"/>
                          <a:ea typeface="Microsoft JhengHei" charset="-120"/>
                          <a:cs typeface="Microsoft JhengHei" charset="-120"/>
                        </a:rPr>
                        <a:t>a.</a:t>
                      </a:r>
                      <a:r>
                        <a:rPr lang="zh-TW" altLang="en-US" sz="2200" b="0" i="0" u="none" strike="noStrike" kern="1200" baseline="0" dirty="0" smtClean="0">
                          <a:solidFill>
                            <a:schemeClr val="tx1"/>
                          </a:solidFill>
                          <a:latin typeface="Microsoft JhengHei" charset="-120"/>
                          <a:ea typeface="Microsoft JhengHei" charset="-120"/>
                          <a:cs typeface="Microsoft JhengHei" charset="-120"/>
                        </a:rPr>
                        <a:t>人際互動與經營 </a:t>
                      </a:r>
                      <a:endParaRPr lang="en-US" altLang="zh-TW" sz="2200" b="0" i="0" u="none" strike="noStrike" kern="1200" baseline="0" dirty="0" smtClean="0">
                        <a:solidFill>
                          <a:schemeClr val="tx1"/>
                        </a:solidFill>
                        <a:latin typeface="Microsoft JhengHei" charset="-120"/>
                        <a:ea typeface="Microsoft JhengHei" charset="-120"/>
                        <a:cs typeface="Microsoft JhengHei" charset="-120"/>
                      </a:endParaRPr>
                    </a:p>
                    <a:p>
                      <a:pPr algn="ctr"/>
                      <a:r>
                        <a:rPr lang="en-US" altLang="zh-TW" sz="2200" b="0" i="0" u="none" strike="noStrike" kern="1200" baseline="0" dirty="0" smtClean="0">
                          <a:solidFill>
                            <a:schemeClr val="tx1"/>
                          </a:solidFill>
                          <a:latin typeface="Microsoft JhengHei" charset="-120"/>
                          <a:ea typeface="Microsoft JhengHei" charset="-120"/>
                          <a:cs typeface="Microsoft JhengHei" charset="-120"/>
                        </a:rPr>
                        <a:t>b.</a:t>
                      </a:r>
                      <a:r>
                        <a:rPr lang="zh-TW" altLang="en-US" sz="2200" b="0" i="0" u="none" strike="noStrike" kern="1200" baseline="0" dirty="0" smtClean="0">
                          <a:solidFill>
                            <a:schemeClr val="tx1"/>
                          </a:solidFill>
                          <a:latin typeface="Microsoft JhengHei" charset="-120"/>
                          <a:ea typeface="Microsoft JhengHei" charset="-120"/>
                          <a:cs typeface="Microsoft JhengHei" charset="-120"/>
                        </a:rPr>
                        <a:t>團體合作與領導 </a:t>
                      </a:r>
                    </a:p>
                    <a:p>
                      <a:pPr algn="ctr"/>
                      <a:r>
                        <a:rPr lang="en-US" altLang="zh-TW" sz="2200" b="0" i="0" u="none" strike="noStrike" kern="1200" baseline="0" dirty="0" smtClean="0">
                          <a:solidFill>
                            <a:schemeClr val="tx1"/>
                          </a:solidFill>
                          <a:latin typeface="Microsoft JhengHei" charset="-120"/>
                          <a:ea typeface="Microsoft JhengHei" charset="-120"/>
                          <a:cs typeface="Microsoft JhengHei" charset="-120"/>
                        </a:rPr>
                        <a:t>c.</a:t>
                      </a:r>
                      <a:r>
                        <a:rPr lang="zh-TW" altLang="en-US" sz="2200" b="0" i="0" u="none" strike="noStrike" kern="1200" baseline="0" dirty="0" smtClean="0">
                          <a:solidFill>
                            <a:schemeClr val="tx1"/>
                          </a:solidFill>
                          <a:latin typeface="Microsoft JhengHei" charset="-120"/>
                          <a:ea typeface="Microsoft JhengHei" charset="-120"/>
                          <a:cs typeface="Microsoft JhengHei" charset="-120"/>
                        </a:rPr>
                        <a:t>資源運用與開發</a:t>
                      </a:r>
                      <a:endParaRPr lang="en-US" altLang="zh-TW" sz="2200" b="0" i="0" u="none" strike="noStrike" kern="1200" baseline="0" dirty="0" smtClean="0">
                        <a:solidFill>
                          <a:schemeClr val="tx1"/>
                        </a:solidFill>
                        <a:latin typeface="Microsoft JhengHei" charset="-120"/>
                        <a:ea typeface="Microsoft JhengHei" charset="-120"/>
                        <a:cs typeface="Microsoft JhengHei" charset="-120"/>
                      </a:endParaRPr>
                    </a:p>
                    <a:p>
                      <a:pPr algn="ctr"/>
                      <a:r>
                        <a:rPr lang="en-US" altLang="zh-TW" sz="2200" b="0" i="0" u="none" strike="noStrike" kern="1200" baseline="0" dirty="0" smtClean="0">
                          <a:solidFill>
                            <a:schemeClr val="tx1"/>
                          </a:solidFill>
                          <a:latin typeface="Microsoft JhengHei" charset="-120"/>
                          <a:ea typeface="Microsoft JhengHei" charset="-120"/>
                          <a:cs typeface="Microsoft JhengHei" charset="-120"/>
                        </a:rPr>
                        <a:t>    d.</a:t>
                      </a:r>
                      <a:r>
                        <a:rPr lang="zh-TW" altLang="en-US" sz="2200" b="0" i="0" u="none" strike="noStrike" kern="1200" baseline="0" dirty="0" smtClean="0">
                          <a:solidFill>
                            <a:schemeClr val="tx1"/>
                          </a:solidFill>
                          <a:latin typeface="Microsoft JhengHei" charset="-120"/>
                          <a:ea typeface="Microsoft JhengHei" charset="-120"/>
                          <a:cs typeface="Microsoft JhengHei" charset="-120"/>
                        </a:rPr>
                        <a:t>生活美感與創新 	</a:t>
                      </a:r>
                    </a:p>
                  </a:txBody>
                  <a:tcPr marL="51435" marR="51435" marT="0" marB="0" anchor="ctr">
                    <a:lnL w="28575"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bg1"/>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4"/>
                  </a:ext>
                </a:extLst>
              </a:tr>
              <a:tr h="1353172">
                <a:tc>
                  <a:txBody>
                    <a:bodyPr/>
                    <a:lstStyle/>
                    <a:p>
                      <a:r>
                        <a:rPr lang="en-US" altLang="zh-TW" sz="2400" b="0" i="0" u="none" strike="noStrike" kern="1200" baseline="0" dirty="0" smtClean="0">
                          <a:solidFill>
                            <a:schemeClr val="tx1"/>
                          </a:solidFill>
                          <a:latin typeface="Microsoft JhengHei" charset="-120"/>
                          <a:ea typeface="Microsoft JhengHei" charset="-120"/>
                          <a:cs typeface="Microsoft JhengHei" charset="-120"/>
                        </a:rPr>
                        <a:t>3.</a:t>
                      </a:r>
                    </a:p>
                    <a:p>
                      <a:r>
                        <a:rPr lang="zh-TW" altLang="en-US" sz="2400" b="0" i="0" u="none" strike="noStrike" kern="1200" baseline="0" dirty="0" smtClean="0">
                          <a:solidFill>
                            <a:schemeClr val="tx1"/>
                          </a:solidFill>
                          <a:latin typeface="Microsoft JhengHei" charset="-120"/>
                          <a:ea typeface="Microsoft JhengHei" charset="-120"/>
                          <a:cs typeface="Microsoft JhengHei" charset="-120"/>
                        </a:rPr>
                        <a:t>社會與環境關懷 	</a:t>
                      </a:r>
                    </a:p>
                  </a:txBody>
                  <a:tcPr marL="51435" marR="51435" marT="0" marB="0" anchor="ctr">
                    <a:lnL w="38100" cap="flat" cmpd="sng" algn="ctr">
                      <a:solidFill>
                        <a:schemeClr val="accent2"/>
                      </a:solidFill>
                      <a:prstDash val="solid"/>
                      <a:round/>
                      <a:headEnd type="none" w="med" len="med"/>
                      <a:tailEnd type="none" w="med" len="med"/>
                    </a:lnL>
                    <a:lnR w="28575"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a:txBody>
                    <a:bodyPr/>
                    <a:lstStyle/>
                    <a:p>
                      <a:pPr algn="ctr"/>
                      <a:r>
                        <a:rPr lang="en-US" altLang="zh-TW" sz="2200" b="0" i="0" u="none" strike="noStrike" kern="1200" baseline="0" dirty="0" smtClean="0">
                          <a:solidFill>
                            <a:schemeClr val="tx1"/>
                          </a:solidFill>
                          <a:latin typeface="Microsoft JhengHei" charset="-120"/>
                          <a:ea typeface="Microsoft JhengHei" charset="-120"/>
                          <a:cs typeface="Microsoft JhengHei" charset="-120"/>
                        </a:rPr>
                        <a:t>a.</a:t>
                      </a:r>
                      <a:r>
                        <a:rPr lang="zh-TW" altLang="en-US" sz="2200" b="0" i="0" u="none" strike="noStrike" kern="1200" baseline="0" dirty="0" smtClean="0">
                          <a:solidFill>
                            <a:schemeClr val="tx1"/>
                          </a:solidFill>
                          <a:latin typeface="Microsoft JhengHei" charset="-120"/>
                          <a:ea typeface="Microsoft JhengHei" charset="-120"/>
                          <a:cs typeface="Microsoft JhengHei" charset="-120"/>
                        </a:rPr>
                        <a:t>危機辨識與處理 </a:t>
                      </a:r>
                      <a:endParaRPr lang="en-US" altLang="zh-TW" sz="2200" b="0" i="0" u="none" strike="noStrike" kern="1200" baseline="0" dirty="0" smtClean="0">
                        <a:solidFill>
                          <a:schemeClr val="tx1"/>
                        </a:solidFill>
                        <a:latin typeface="Microsoft JhengHei" charset="-120"/>
                        <a:ea typeface="Microsoft JhengHei" charset="-120"/>
                        <a:cs typeface="Microsoft JhengHei" charset="-120"/>
                      </a:endParaRPr>
                    </a:p>
                    <a:p>
                      <a:pPr algn="ctr"/>
                      <a:r>
                        <a:rPr lang="en-US" altLang="zh-TW" sz="2200" b="0" i="0" u="none" strike="noStrike" kern="1200" baseline="0" dirty="0" smtClean="0">
                          <a:solidFill>
                            <a:schemeClr val="tx1"/>
                          </a:solidFill>
                          <a:latin typeface="Microsoft JhengHei" charset="-120"/>
                          <a:ea typeface="Microsoft JhengHei" charset="-120"/>
                          <a:cs typeface="Microsoft JhengHei" charset="-120"/>
                        </a:rPr>
                        <a:t>b.</a:t>
                      </a:r>
                      <a:r>
                        <a:rPr lang="zh-TW" altLang="en-US" sz="2200" b="0" i="0" u="none" strike="noStrike" kern="1200" baseline="0" dirty="0" smtClean="0">
                          <a:solidFill>
                            <a:schemeClr val="tx1"/>
                          </a:solidFill>
                          <a:latin typeface="Microsoft JhengHei" charset="-120"/>
                          <a:ea typeface="Microsoft JhengHei" charset="-120"/>
                          <a:cs typeface="Microsoft JhengHei" charset="-120"/>
                        </a:rPr>
                        <a:t>社會關懷與服務 </a:t>
                      </a:r>
                    </a:p>
                    <a:p>
                      <a:pPr algn="ctr"/>
                      <a:r>
                        <a:rPr lang="en-US" altLang="zh-TW" sz="2200" b="0" i="0" u="none" strike="noStrike" kern="1200" baseline="0" dirty="0" smtClean="0">
                          <a:solidFill>
                            <a:schemeClr val="tx1"/>
                          </a:solidFill>
                          <a:latin typeface="Microsoft JhengHei" charset="-120"/>
                          <a:ea typeface="Microsoft JhengHei" charset="-120"/>
                          <a:cs typeface="Microsoft JhengHei" charset="-120"/>
                        </a:rPr>
                        <a:t>c.</a:t>
                      </a:r>
                      <a:r>
                        <a:rPr lang="zh-TW" altLang="en-US" sz="2200" b="0" i="0" u="none" strike="noStrike" kern="1200" baseline="0" dirty="0" smtClean="0">
                          <a:solidFill>
                            <a:schemeClr val="tx1"/>
                          </a:solidFill>
                          <a:latin typeface="Microsoft JhengHei" charset="-120"/>
                          <a:ea typeface="Microsoft JhengHei" charset="-120"/>
                          <a:cs typeface="Microsoft JhengHei" charset="-120"/>
                        </a:rPr>
                        <a:t>文化理解與尊重 </a:t>
                      </a:r>
                      <a:endParaRPr lang="en-US" altLang="zh-TW" sz="2200" b="0" i="0" u="none" strike="noStrike" kern="1200" baseline="0" dirty="0" smtClean="0">
                        <a:solidFill>
                          <a:schemeClr val="tx1"/>
                        </a:solidFill>
                        <a:latin typeface="Microsoft JhengHei" charset="-120"/>
                        <a:ea typeface="Microsoft JhengHei" charset="-120"/>
                        <a:cs typeface="Microsoft JhengHei" charset="-120"/>
                      </a:endParaRPr>
                    </a:p>
                    <a:p>
                      <a:pPr algn="ctr"/>
                      <a:r>
                        <a:rPr lang="en-US" altLang="zh-TW" sz="2200" b="0" i="0" u="none" strike="noStrike" kern="1200" baseline="0" dirty="0" smtClean="0">
                          <a:solidFill>
                            <a:schemeClr val="tx1"/>
                          </a:solidFill>
                          <a:latin typeface="Microsoft JhengHei" charset="-120"/>
                          <a:ea typeface="Microsoft JhengHei" charset="-120"/>
                          <a:cs typeface="Microsoft JhengHei" charset="-120"/>
                        </a:rPr>
                        <a:t>    d.</a:t>
                      </a:r>
                      <a:r>
                        <a:rPr lang="zh-TW" altLang="en-US" sz="2200" b="0" i="0" u="none" strike="noStrike" kern="1200" baseline="0" dirty="0" smtClean="0">
                          <a:solidFill>
                            <a:schemeClr val="tx1"/>
                          </a:solidFill>
                          <a:latin typeface="Microsoft JhengHei" charset="-120"/>
                          <a:ea typeface="Microsoft JhengHei" charset="-120"/>
                          <a:cs typeface="Microsoft JhengHei" charset="-120"/>
                        </a:rPr>
                        <a:t>環境保育與永續 	</a:t>
                      </a:r>
                    </a:p>
                  </a:txBody>
                  <a:tcPr marL="51435" marR="51435" marT="0" marB="0" anchor="ctr">
                    <a:lnL w="28575"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35222750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89972" y="0"/>
            <a:ext cx="7886700" cy="1325563"/>
          </a:xfrm>
        </p:spPr>
        <p:txBody>
          <a:bodyPr/>
          <a:lstStyle/>
          <a:p>
            <a:r>
              <a:rPr lang="zh-TW" altLang="en-US" dirty="0" smtClean="0">
                <a:latin typeface="Microsoft JhengHei" charset="-120"/>
                <a:ea typeface="Microsoft JhengHei" charset="-120"/>
                <a:cs typeface="Microsoft JhengHei" charset="-120"/>
              </a:rPr>
              <a:t>學習</a:t>
            </a:r>
            <a:r>
              <a:rPr lang="zh-TW" altLang="en-US" smtClean="0">
                <a:latin typeface="Microsoft JhengHei" charset="-120"/>
                <a:ea typeface="Microsoft JhengHei" charset="-120"/>
                <a:cs typeface="Microsoft JhengHei" charset="-120"/>
              </a:rPr>
              <a:t>重點編碼</a:t>
            </a:r>
            <a:r>
              <a:rPr lang="en-US" altLang="zh-TW" dirty="0" smtClean="0">
                <a:latin typeface="Microsoft JhengHei" charset="-120"/>
                <a:ea typeface="Microsoft JhengHei" charset="-120"/>
                <a:cs typeface="Microsoft JhengHei" charset="-120"/>
              </a:rPr>
              <a:t>(</a:t>
            </a:r>
            <a:r>
              <a:rPr lang="zh-TW" altLang="en-US" dirty="0" smtClean="0">
                <a:latin typeface="Microsoft JhengHei" charset="-120"/>
                <a:ea typeface="Microsoft JhengHei" charset="-120"/>
                <a:cs typeface="Microsoft JhengHei" charset="-120"/>
              </a:rPr>
              <a:t>國中</a:t>
            </a:r>
            <a:r>
              <a:rPr lang="en-US" altLang="zh-TW" dirty="0" smtClean="0">
                <a:latin typeface="Microsoft JhengHei" charset="-120"/>
                <a:ea typeface="Microsoft JhengHei" charset="-120"/>
                <a:cs typeface="Microsoft JhengHei" charset="-120"/>
              </a:rPr>
              <a:t>)</a:t>
            </a:r>
            <a:endParaRPr lang="zh-TW" altLang="en-US" dirty="0">
              <a:latin typeface="Microsoft JhengHei" charset="-120"/>
              <a:ea typeface="Microsoft JhengHei" charset="-120"/>
              <a:cs typeface="Microsoft JhengHei" charset="-120"/>
            </a:endParaRPr>
          </a:p>
        </p:txBody>
      </p:sp>
      <p:grpSp>
        <p:nvGrpSpPr>
          <p:cNvPr id="3" name="群組 2"/>
          <p:cNvGrpSpPr/>
          <p:nvPr/>
        </p:nvGrpSpPr>
        <p:grpSpPr>
          <a:xfrm>
            <a:off x="662119" y="1545514"/>
            <a:ext cx="6624519" cy="4080526"/>
            <a:chOff x="795424" y="1531866"/>
            <a:chExt cx="5560588" cy="4080526"/>
          </a:xfrm>
        </p:grpSpPr>
        <p:sp>
          <p:nvSpPr>
            <p:cNvPr id="5" name="矩形 4"/>
            <p:cNvSpPr/>
            <p:nvPr/>
          </p:nvSpPr>
          <p:spPr>
            <a:xfrm>
              <a:off x="795424" y="2983551"/>
              <a:ext cx="1804737" cy="1176235"/>
            </a:xfrm>
            <a:prstGeom prst="rect">
              <a:avLst/>
            </a:prstGeom>
            <a:no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rPr>
                <a:t>學習表現</a:t>
              </a:r>
              <a:r>
                <a:rPr kumimoji="0" lang="en-US" altLang="zh-TW" sz="30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rPr>
                <a:t>123</a:t>
              </a:r>
              <a:endParaRPr kumimoji="0" lang="zh-TW" altLang="en-US" sz="30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cs typeface="Microsoft JhengHei" charset="-120"/>
              </a:endParaRPr>
            </a:p>
          </p:txBody>
        </p:sp>
        <p:sp>
          <p:nvSpPr>
            <p:cNvPr id="7" name="矩形 6"/>
            <p:cNvSpPr/>
            <p:nvPr/>
          </p:nvSpPr>
          <p:spPr>
            <a:xfrm>
              <a:off x="2863662" y="3109548"/>
              <a:ext cx="2261498"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5400" b="0" i="0" u="none" strike="noStrike" kern="1200" cap="none" spc="0" normalizeH="0" baseline="0" noProof="0" dirty="0" smtClean="0">
                  <a:ln>
                    <a:noFill/>
                  </a:ln>
                  <a:solidFill>
                    <a:srgbClr val="EF2497"/>
                  </a:solidFill>
                  <a:effectLst/>
                  <a:uLnTx/>
                  <a:uFillTx/>
                  <a:latin typeface="新細明體-ExtB" panose="02020500000000000000" pitchFamily="18" charset="-120"/>
                  <a:ea typeface="新細明體-ExtB" panose="02020500000000000000" pitchFamily="18" charset="-120"/>
                  <a:cs typeface="+mn-cs"/>
                </a:rPr>
                <a:t>2</a:t>
              </a:r>
              <a:r>
                <a:rPr kumimoji="0" lang="en-US" altLang="zh-TW" sz="5400" b="0" i="0" u="none" strike="noStrike" kern="1200" cap="none" spc="0" normalizeH="0" baseline="0" noProof="0" dirty="0" smtClean="0">
                  <a:ln>
                    <a:noFill/>
                  </a:ln>
                  <a:solidFill>
                    <a:srgbClr val="FFC000"/>
                  </a:solidFill>
                  <a:effectLst/>
                  <a:uLnTx/>
                  <a:uFillTx/>
                  <a:latin typeface="新細明體-ExtB" panose="02020500000000000000" pitchFamily="18" charset="-120"/>
                  <a:ea typeface="新細明體-ExtB" panose="02020500000000000000" pitchFamily="18" charset="-120"/>
                  <a:cs typeface="+mn-cs"/>
                </a:rPr>
                <a:t>a</a:t>
              </a:r>
              <a:r>
                <a:rPr kumimoji="0" lang="en-US" altLang="zh-TW" sz="5400" b="0" i="0" u="none" strike="noStrike" kern="1200" cap="none" spc="0" normalizeH="0" baseline="0" noProof="0" dirty="0" smtClean="0">
                  <a:ln>
                    <a:noFill/>
                  </a:ln>
                  <a:solidFill>
                    <a:srgbClr val="000000"/>
                  </a:solidFill>
                  <a:effectLst/>
                  <a:uLnTx/>
                  <a:uFillTx/>
                  <a:latin typeface="新細明體-ExtB" panose="02020500000000000000" pitchFamily="18" charset="-120"/>
                  <a:ea typeface="新細明體-ExtB" panose="02020500000000000000" pitchFamily="18" charset="-120"/>
                  <a:cs typeface="+mn-cs"/>
                </a:rPr>
                <a:t>-</a:t>
              </a:r>
              <a:r>
                <a:rPr kumimoji="0" lang="en-US" altLang="zh-TW" sz="5400" b="0" i="0" u="none" strike="noStrike" kern="1200" cap="none" spc="0" normalizeH="0" baseline="0" noProof="0" dirty="0" smtClean="0">
                  <a:ln>
                    <a:noFill/>
                  </a:ln>
                  <a:solidFill>
                    <a:prstClr val="black"/>
                  </a:solidFill>
                  <a:effectLst/>
                  <a:uLnTx/>
                  <a:uFillTx/>
                  <a:latin typeface="新細明體-ExtB" panose="02020500000000000000" pitchFamily="18" charset="-120"/>
                  <a:ea typeface="新細明體-ExtB" panose="02020500000000000000" pitchFamily="18" charset="-120"/>
                  <a:cs typeface="+mn-cs"/>
                </a:rPr>
                <a:t> </a:t>
              </a:r>
              <a:r>
                <a:rPr kumimoji="0" lang="en-US" altLang="zh-TW" sz="5400" b="0" i="0" u="none" strike="noStrike" kern="1200" cap="none" spc="0" normalizeH="0" baseline="0" noProof="0" dirty="0">
                  <a:ln>
                    <a:noFill/>
                  </a:ln>
                  <a:solidFill>
                    <a:srgbClr val="32BDAC"/>
                  </a:solidFill>
                  <a:effectLst/>
                  <a:uLnTx/>
                  <a:uFillTx/>
                  <a:latin typeface="新細明體-ExtB" panose="02020500000000000000" pitchFamily="18" charset="-120"/>
                  <a:ea typeface="新細明體-ExtB" panose="02020500000000000000" pitchFamily="18" charset="-120"/>
                  <a:cs typeface="+mn-cs"/>
                </a:rPr>
                <a:t>IV</a:t>
              </a:r>
              <a:r>
                <a:rPr kumimoji="0" lang="en-US" altLang="zh-TW" sz="5400" b="0" i="0" u="none" strike="noStrike" kern="1200" cap="none" spc="0" normalizeH="0" baseline="0" noProof="0" dirty="0">
                  <a:ln>
                    <a:noFill/>
                  </a:ln>
                  <a:solidFill>
                    <a:prstClr val="black"/>
                  </a:solidFill>
                  <a:effectLst/>
                  <a:uLnTx/>
                  <a:uFillTx/>
                  <a:latin typeface="新細明體-ExtB" panose="02020500000000000000" pitchFamily="18" charset="-120"/>
                  <a:ea typeface="新細明體-ExtB" panose="02020500000000000000" pitchFamily="18" charset="-120"/>
                  <a:cs typeface="+mn-cs"/>
                </a:rPr>
                <a:t> </a:t>
              </a:r>
              <a:r>
                <a:rPr kumimoji="0" lang="en-US" altLang="zh-TW" sz="5400" b="0" i="0" u="none" strike="noStrike" kern="1200" cap="none" spc="0" normalizeH="0" baseline="0" noProof="0" dirty="0" smtClean="0">
                  <a:ln>
                    <a:noFill/>
                  </a:ln>
                  <a:solidFill>
                    <a:srgbClr val="000000"/>
                  </a:solidFill>
                  <a:effectLst/>
                  <a:uLnTx/>
                  <a:uFillTx/>
                  <a:latin typeface="新細明體-ExtB" panose="02020500000000000000" pitchFamily="18" charset="-120"/>
                  <a:ea typeface="新細明體-ExtB" panose="02020500000000000000" pitchFamily="18" charset="-120"/>
                  <a:cs typeface="+mn-cs"/>
                </a:rPr>
                <a:t>-</a:t>
              </a:r>
              <a:r>
                <a:rPr kumimoji="0" lang="en-US" altLang="zh-TW" sz="5400" b="0" i="0" u="none" strike="noStrike" kern="1200" cap="none" spc="0" normalizeH="0" baseline="0" noProof="0" dirty="0" smtClean="0">
                  <a:ln>
                    <a:noFill/>
                  </a:ln>
                  <a:solidFill>
                    <a:prstClr val="white">
                      <a:lumMod val="65000"/>
                    </a:prstClr>
                  </a:solidFill>
                  <a:effectLst/>
                  <a:uLnTx/>
                  <a:uFillTx/>
                  <a:latin typeface="新細明體-ExtB" panose="02020500000000000000" pitchFamily="18" charset="-120"/>
                  <a:ea typeface="新細明體-ExtB" panose="02020500000000000000" pitchFamily="18" charset="-120"/>
                  <a:cs typeface="+mn-cs"/>
                </a:rPr>
                <a:t>2</a:t>
              </a:r>
              <a:endParaRPr kumimoji="0" lang="zh-TW" altLang="en-US" sz="3200" b="0" i="0" u="none" strike="noStrike" kern="1200" cap="none" spc="0" normalizeH="0" baseline="0" noProof="0" dirty="0">
                <a:ln>
                  <a:noFill/>
                </a:ln>
                <a:solidFill>
                  <a:prstClr val="black"/>
                </a:solidFill>
                <a:effectLst/>
                <a:uLnTx/>
                <a:uFillTx/>
                <a:latin typeface="新細明體-ExtB" panose="02020500000000000000" pitchFamily="18" charset="-120"/>
                <a:ea typeface="新細明體-ExtB" panose="02020500000000000000" pitchFamily="18" charset="-120"/>
                <a:cs typeface="+mn-cs"/>
              </a:endParaRPr>
            </a:p>
          </p:txBody>
        </p:sp>
        <p:sp>
          <p:nvSpPr>
            <p:cNvPr id="9" name="圓角矩形圖說文字 8"/>
            <p:cNvSpPr/>
            <p:nvPr/>
          </p:nvSpPr>
          <p:spPr>
            <a:xfrm>
              <a:off x="2589212" y="1531866"/>
              <a:ext cx="1479884" cy="878306"/>
            </a:xfrm>
            <a:prstGeom prst="wedgeRoundRectCallout">
              <a:avLst>
                <a:gd name="adj1" fmla="val -19096"/>
                <a:gd name="adj2" fmla="val 143534"/>
                <a:gd name="adj3" fmla="val 16667"/>
              </a:avLst>
            </a:prstGeom>
            <a:solidFill>
              <a:srgbClr val="EF2497"/>
            </a:solidFill>
            <a:ln w="38100">
              <a:solidFill>
                <a:schemeClr val="bg1"/>
              </a:solidFill>
            </a:ln>
            <a:effectLst>
              <a:outerShdw dist="76200" dir="2700000" algn="tl" rotWithShape="0">
                <a:prstClr val="black">
                  <a:alpha val="19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a:t>
              </a:r>
              <a:r>
                <a:rPr kumimoji="0" lang="zh-TW" altLang="en-US"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第二</a:t>
              </a:r>
              <a:r>
                <a:rPr kumimoji="0" lang="en-US" altLang="zh-TW"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主題軸</a:t>
              </a:r>
            </a:p>
          </p:txBody>
        </p:sp>
        <p:sp>
          <p:nvSpPr>
            <p:cNvPr id="11" name="圓角矩形圖說文字 10"/>
            <p:cNvSpPr/>
            <p:nvPr/>
          </p:nvSpPr>
          <p:spPr>
            <a:xfrm>
              <a:off x="1351767" y="4726184"/>
              <a:ext cx="1612085" cy="886208"/>
            </a:xfrm>
            <a:prstGeom prst="wedgeRoundRectCallout">
              <a:avLst>
                <a:gd name="adj1" fmla="val 69794"/>
                <a:gd name="adj2" fmla="val -132683"/>
                <a:gd name="adj3" fmla="val 16667"/>
              </a:avLst>
            </a:prstGeom>
            <a:solidFill>
              <a:schemeClr val="accent4"/>
            </a:solidFill>
            <a:ln w="38100">
              <a:solidFill>
                <a:schemeClr val="bg1"/>
              </a:solidFill>
            </a:ln>
            <a:effectLst>
              <a:outerShdw dist="76200" dir="2700000" algn="tl" rotWithShape="0">
                <a:prstClr val="black">
                  <a:alpha val="19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a:t>
              </a:r>
              <a:r>
                <a:rPr kumimoji="0" lang="zh-TW" altLang="en-US"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第一</a:t>
              </a:r>
              <a:r>
                <a:rPr kumimoji="0" lang="en-US" altLang="zh-TW"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主題項目</a:t>
              </a:r>
            </a:p>
          </p:txBody>
        </p:sp>
        <p:sp>
          <p:nvSpPr>
            <p:cNvPr id="12" name="圓角矩形圖說文字 11"/>
            <p:cNvSpPr/>
            <p:nvPr/>
          </p:nvSpPr>
          <p:spPr>
            <a:xfrm>
              <a:off x="4401070" y="1531867"/>
              <a:ext cx="1954942" cy="878305"/>
            </a:xfrm>
            <a:prstGeom prst="wedgeRoundRectCallout">
              <a:avLst>
                <a:gd name="adj1" fmla="val -62389"/>
                <a:gd name="adj2" fmla="val 150857"/>
                <a:gd name="adj3" fmla="val 16667"/>
              </a:avLst>
            </a:prstGeom>
            <a:solidFill>
              <a:srgbClr val="32BDAC"/>
            </a:solidFill>
            <a:ln w="38100">
              <a:solidFill>
                <a:schemeClr val="bg1"/>
              </a:solidFill>
            </a:ln>
            <a:effectLst>
              <a:outerShdw dist="76200" dir="2700000" algn="tl" rotWithShape="0">
                <a:prstClr val="black">
                  <a:alpha val="19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a:t>
              </a:r>
              <a:r>
                <a:rPr kumimoji="0" lang="zh-TW" altLang="en-US"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第四</a:t>
              </a:r>
              <a:r>
                <a:rPr kumimoji="0" lang="en-US" altLang="zh-TW"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學習階段</a:t>
              </a:r>
            </a:p>
          </p:txBody>
        </p:sp>
        <p:sp>
          <p:nvSpPr>
            <p:cNvPr id="13" name="圓角矩形圖說文字 12"/>
            <p:cNvSpPr/>
            <p:nvPr/>
          </p:nvSpPr>
          <p:spPr>
            <a:xfrm>
              <a:off x="3329154" y="4726184"/>
              <a:ext cx="1227148" cy="886208"/>
            </a:xfrm>
            <a:prstGeom prst="wedgeRoundRectCallout">
              <a:avLst>
                <a:gd name="adj1" fmla="val 68768"/>
                <a:gd name="adj2" fmla="val -138748"/>
                <a:gd name="adj3" fmla="val 16667"/>
              </a:avLst>
            </a:prstGeom>
            <a:solidFill>
              <a:schemeClr val="bg1">
                <a:lumMod val="65000"/>
              </a:schemeClr>
            </a:solidFill>
            <a:ln w="38100">
              <a:solidFill>
                <a:schemeClr val="bg1"/>
              </a:solidFill>
            </a:ln>
            <a:effectLst>
              <a:outerShdw dist="76200" dir="2700000" algn="tl" rotWithShape="0">
                <a:prstClr val="black">
                  <a:alpha val="19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流水號</a:t>
              </a:r>
            </a:p>
          </p:txBody>
        </p:sp>
      </p:grpSp>
      <p:grpSp>
        <p:nvGrpSpPr>
          <p:cNvPr id="6" name="群組 5"/>
          <p:cNvGrpSpPr/>
          <p:nvPr/>
        </p:nvGrpSpPr>
        <p:grpSpPr>
          <a:xfrm>
            <a:off x="6021927" y="3064597"/>
            <a:ext cx="3139010" cy="1219536"/>
            <a:chOff x="3908131" y="1735501"/>
            <a:chExt cx="3601622" cy="1219536"/>
          </a:xfrm>
          <a:solidFill>
            <a:schemeClr val="accent4">
              <a:lumMod val="20000"/>
              <a:lumOff val="80000"/>
            </a:schemeClr>
          </a:solidFill>
        </p:grpSpPr>
        <p:sp>
          <p:nvSpPr>
            <p:cNvPr id="14" name="手繪多邊形 13"/>
            <p:cNvSpPr/>
            <p:nvPr/>
          </p:nvSpPr>
          <p:spPr>
            <a:xfrm>
              <a:off x="3908131" y="1735501"/>
              <a:ext cx="3601621" cy="1219536"/>
            </a:xfrm>
            <a:custGeom>
              <a:avLst/>
              <a:gdLst>
                <a:gd name="connsiteX0" fmla="*/ 173226 w 1039333"/>
                <a:gd name="connsiteY0" fmla="*/ 0 h 7122408"/>
                <a:gd name="connsiteX1" fmla="*/ 866107 w 1039333"/>
                <a:gd name="connsiteY1" fmla="*/ 0 h 7122408"/>
                <a:gd name="connsiteX2" fmla="*/ 1039333 w 1039333"/>
                <a:gd name="connsiteY2" fmla="*/ 173226 h 7122408"/>
                <a:gd name="connsiteX3" fmla="*/ 1039333 w 1039333"/>
                <a:gd name="connsiteY3" fmla="*/ 7122408 h 7122408"/>
                <a:gd name="connsiteX4" fmla="*/ 1039333 w 1039333"/>
                <a:gd name="connsiteY4" fmla="*/ 7122408 h 7122408"/>
                <a:gd name="connsiteX5" fmla="*/ 0 w 1039333"/>
                <a:gd name="connsiteY5" fmla="*/ 7122408 h 7122408"/>
                <a:gd name="connsiteX6" fmla="*/ 0 w 1039333"/>
                <a:gd name="connsiteY6" fmla="*/ 7122408 h 7122408"/>
                <a:gd name="connsiteX7" fmla="*/ 0 w 1039333"/>
                <a:gd name="connsiteY7" fmla="*/ 173226 h 7122408"/>
                <a:gd name="connsiteX8" fmla="*/ 173226 w 1039333"/>
                <a:gd name="connsiteY8" fmla="*/ 0 h 712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333" h="7122408">
                  <a:moveTo>
                    <a:pt x="1039333" y="1187097"/>
                  </a:moveTo>
                  <a:lnTo>
                    <a:pt x="1039333" y="5935311"/>
                  </a:lnTo>
                  <a:cubicBezTo>
                    <a:pt x="1039333" y="6590924"/>
                    <a:pt x="1028016" y="7122405"/>
                    <a:pt x="1014055" y="7122405"/>
                  </a:cubicBezTo>
                  <a:lnTo>
                    <a:pt x="0" y="7122405"/>
                  </a:lnTo>
                  <a:lnTo>
                    <a:pt x="0" y="7122405"/>
                  </a:lnTo>
                  <a:lnTo>
                    <a:pt x="0" y="3"/>
                  </a:lnTo>
                  <a:lnTo>
                    <a:pt x="0" y="3"/>
                  </a:lnTo>
                  <a:lnTo>
                    <a:pt x="1014055" y="3"/>
                  </a:lnTo>
                  <a:cubicBezTo>
                    <a:pt x="1028016" y="3"/>
                    <a:pt x="1039333" y="531484"/>
                    <a:pt x="1039333" y="1187097"/>
                  </a:cubicBezTo>
                  <a:close/>
                </a:path>
              </a:pathLst>
            </a:custGeom>
            <a:grpFill/>
            <a:ln>
              <a:no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85738" tIns="130921" rIns="223790" bIns="130922" numCol="1" spcCol="1270" anchor="ctr" anchorCtr="0">
              <a:noAutofit/>
            </a:bodyPr>
            <a:lstStyle/>
            <a:p>
              <a:pPr marL="0" marR="0" lvl="1" indent="0" algn="l" defTabSz="800100" rtl="0" eaLnBrk="1" fontAlgn="auto" latinLnBrk="0" hangingPunct="1">
                <a:lnSpc>
                  <a:spcPts val="1875"/>
                </a:lnSpc>
                <a:spcBef>
                  <a:spcPct val="0"/>
                </a:spcBef>
                <a:spcAft>
                  <a:spcPct val="15000"/>
                </a:spcAft>
                <a:buClrTx/>
                <a:buSzTx/>
                <a:buFontTx/>
                <a:buNone/>
                <a:tabLst/>
                <a:defRPr/>
              </a:pPr>
              <a:endParaRPr kumimoji="0" lang="zh-TW" altLang="en-US" sz="1800" b="0"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endParaRPr>
            </a:p>
          </p:txBody>
        </p:sp>
        <p:sp>
          <p:nvSpPr>
            <p:cNvPr id="4" name="文字方塊 3"/>
            <p:cNvSpPr txBox="1"/>
            <p:nvPr/>
          </p:nvSpPr>
          <p:spPr>
            <a:xfrm>
              <a:off x="3908132" y="1767120"/>
              <a:ext cx="3601621" cy="1077218"/>
            </a:xfrm>
            <a:prstGeom prst="rect">
              <a:avLst/>
            </a:prstGeom>
            <a:grp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培養</a:t>
              </a:r>
              <a:r>
                <a:rPr kumimoji="0" lang="zh-TW" altLang="en-US" sz="3200" b="1" i="0" u="none" strike="noStrike" kern="1200" cap="none" spc="0" normalizeH="0" baseline="0" noProof="0" dirty="0" smtClean="0">
                  <a:ln>
                    <a:noFill/>
                  </a:ln>
                  <a:solidFill>
                    <a:prstClr val="black"/>
                  </a:solidFill>
                  <a:effectLst/>
                  <a:uLnTx/>
                  <a:uFillTx/>
                  <a:latin typeface="Microsoft JhengHei" charset="-120"/>
                  <a:ea typeface="Microsoft JhengHei" charset="-120"/>
                  <a:cs typeface="Microsoft JhengHei" charset="-120"/>
                </a:rPr>
                <a:t>親密關係的表達</a:t>
              </a:r>
              <a:r>
                <a:rPr kumimoji="0" lang="zh-TW" altLang="en-US" sz="32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與</a:t>
              </a:r>
              <a:r>
                <a:rPr kumimoji="0" lang="zh-TW" altLang="en-US" sz="3200" b="1" i="0" u="none" strike="noStrike" kern="1200" cap="none" spc="0" normalizeH="0" baseline="0" noProof="0" dirty="0" smtClean="0">
                  <a:ln>
                    <a:noFill/>
                  </a:ln>
                  <a:solidFill>
                    <a:prstClr val="black"/>
                  </a:solidFill>
                  <a:effectLst/>
                  <a:uLnTx/>
                  <a:uFillTx/>
                  <a:latin typeface="Microsoft JhengHei" charset="-120"/>
                  <a:ea typeface="Microsoft JhengHei" charset="-120"/>
                  <a:cs typeface="Microsoft JhengHei" charset="-120"/>
                </a:rPr>
                <a:t>處理知能</a:t>
              </a:r>
              <a:endParaRPr kumimoji="0" lang="zh-TW" altLang="en-US" sz="32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endParaRPr>
            </a:p>
          </p:txBody>
        </p:sp>
      </p:grpSp>
      <p:sp>
        <p:nvSpPr>
          <p:cNvPr id="8" name="矩形 7"/>
          <p:cNvSpPr/>
          <p:nvPr/>
        </p:nvSpPr>
        <p:spPr>
          <a:xfrm>
            <a:off x="5960532" y="2997199"/>
            <a:ext cx="3132667" cy="1182125"/>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867967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p:cNvSpPr>
            <a:spLocks noGrp="1"/>
          </p:cNvSpPr>
          <p:nvPr>
            <p:ph type="title"/>
          </p:nvPr>
        </p:nvSpPr>
        <p:spPr/>
        <p:txBody>
          <a:bodyPr/>
          <a:lstStyle/>
          <a:p>
            <a:endParaRPr lang="zh-TW" altLang="en-US" smtClean="0"/>
          </a:p>
        </p:txBody>
      </p:sp>
      <p:sp>
        <p:nvSpPr>
          <p:cNvPr id="50179" name="內容版面配置區 2"/>
          <p:cNvSpPr>
            <a:spLocks noGrp="1"/>
          </p:cNvSpPr>
          <p:nvPr>
            <p:ph idx="1"/>
          </p:nvPr>
        </p:nvSpPr>
        <p:spPr/>
        <p:txBody>
          <a:bodyPr/>
          <a:lstStyle/>
          <a:p>
            <a:endParaRPr lang="zh-TW" altLang="en-US" smtClean="0"/>
          </a:p>
        </p:txBody>
      </p:sp>
      <p:sp>
        <p:nvSpPr>
          <p:cNvPr id="5018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A292D1AD-0A23-41B8-A026-B73711CA17A0}" type="slidenum">
              <a:rPr lang="zh-TW" altLang="en-US" sz="1200">
                <a:solidFill>
                  <a:srgbClr val="898989"/>
                </a:solidFill>
              </a:rPr>
              <a:pPr>
                <a:spcBef>
                  <a:spcPct val="0"/>
                </a:spcBef>
                <a:buFontTx/>
                <a:buNone/>
              </a:pPr>
              <a:t>64</a:t>
            </a:fld>
            <a:endParaRPr lang="zh-TW" altLang="en-US" sz="1200">
              <a:solidFill>
                <a:srgbClr val="898989"/>
              </a:solidFill>
            </a:endParaRPr>
          </a:p>
        </p:txBody>
      </p:sp>
      <p:pic>
        <p:nvPicPr>
          <p:cNvPr id="501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9841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3"/>
          <p:cNvGraphicFramePr>
            <a:graphicFrameLocks noGrp="1"/>
          </p:cNvGraphicFramePr>
          <p:nvPr>
            <p:ph idx="1"/>
            <p:extLst>
              <p:ext uri="{D42A27DB-BD31-4B8C-83A1-F6EECF244321}">
                <p14:modId xmlns:p14="http://schemas.microsoft.com/office/powerpoint/2010/main" val="3406996512"/>
              </p:ext>
            </p:extLst>
          </p:nvPr>
        </p:nvGraphicFramePr>
        <p:xfrm>
          <a:off x="259309" y="819150"/>
          <a:ext cx="8741291" cy="5901690"/>
        </p:xfrm>
        <a:graphic>
          <a:graphicData uri="http://schemas.openxmlformats.org/drawingml/2006/table">
            <a:tbl>
              <a:tblPr>
                <a:tableStyleId>{616DA210-FB5B-4158-B5E0-FEB733F419BA}</a:tableStyleId>
              </a:tblPr>
              <a:tblGrid>
                <a:gridCol w="1473958">
                  <a:extLst>
                    <a:ext uri="{9D8B030D-6E8A-4147-A177-3AD203B41FA5}">
                      <a16:colId xmlns="" xmlns:a16="http://schemas.microsoft.com/office/drawing/2014/main" val="2942802686"/>
                    </a:ext>
                  </a:extLst>
                </a:gridCol>
                <a:gridCol w="1651379">
                  <a:extLst>
                    <a:ext uri="{9D8B030D-6E8A-4147-A177-3AD203B41FA5}">
                      <a16:colId xmlns="" xmlns:a16="http://schemas.microsoft.com/office/drawing/2014/main" val="332847310"/>
                    </a:ext>
                  </a:extLst>
                </a:gridCol>
                <a:gridCol w="3195199">
                  <a:extLst>
                    <a:ext uri="{9D8B030D-6E8A-4147-A177-3AD203B41FA5}">
                      <a16:colId xmlns="" xmlns:a16="http://schemas.microsoft.com/office/drawing/2014/main" val="20002"/>
                    </a:ext>
                  </a:extLst>
                </a:gridCol>
                <a:gridCol w="1333765">
                  <a:extLst>
                    <a:ext uri="{9D8B030D-6E8A-4147-A177-3AD203B41FA5}">
                      <a16:colId xmlns="" xmlns:a16="http://schemas.microsoft.com/office/drawing/2014/main" val="380975107"/>
                    </a:ext>
                  </a:extLst>
                </a:gridCol>
                <a:gridCol w="1086990">
                  <a:extLst>
                    <a:ext uri="{9D8B030D-6E8A-4147-A177-3AD203B41FA5}">
                      <a16:colId xmlns="" xmlns:a16="http://schemas.microsoft.com/office/drawing/2014/main" val="2862104127"/>
                    </a:ext>
                  </a:extLst>
                </a:gridCol>
              </a:tblGrid>
              <a:tr h="342900">
                <a:tc gridSpan="5">
                  <a:txBody>
                    <a:bodyPr/>
                    <a:lstStyle/>
                    <a:p>
                      <a:pPr algn="ctr">
                        <a:spcAft>
                          <a:spcPts val="0"/>
                        </a:spcAft>
                      </a:pPr>
                      <a:r>
                        <a:rPr lang="zh-TW" sz="2400" b="1" kern="50" dirty="0" smtClean="0">
                          <a:solidFill>
                            <a:schemeClr val="bg1"/>
                          </a:solidFill>
                          <a:effectLst/>
                          <a:latin typeface="Microsoft JhengHei" charset="-120"/>
                          <a:ea typeface="Microsoft JhengHei" charset="-120"/>
                          <a:cs typeface="Microsoft JhengHei" charset="-120"/>
                        </a:rPr>
                        <a:t>國民</a:t>
                      </a:r>
                      <a:r>
                        <a:rPr lang="zh-TW" altLang="en-US" sz="2400" b="1" kern="50" dirty="0" smtClean="0">
                          <a:solidFill>
                            <a:schemeClr val="bg1"/>
                          </a:solidFill>
                          <a:effectLst/>
                          <a:latin typeface="Microsoft JhengHei" charset="-120"/>
                          <a:ea typeface="Microsoft JhengHei" charset="-120"/>
                          <a:cs typeface="Microsoft JhengHei" charset="-120"/>
                        </a:rPr>
                        <a:t>中</a:t>
                      </a:r>
                      <a:r>
                        <a:rPr lang="zh-TW" sz="2400" b="1" kern="50" dirty="0" smtClean="0">
                          <a:solidFill>
                            <a:schemeClr val="bg1"/>
                          </a:solidFill>
                          <a:effectLst/>
                          <a:latin typeface="Microsoft JhengHei" charset="-120"/>
                          <a:ea typeface="Microsoft JhengHei" charset="-120"/>
                          <a:cs typeface="Microsoft JhengHei" charset="-120"/>
                        </a:rPr>
                        <a:t>學階段</a:t>
                      </a:r>
                      <a:endParaRPr lang="zh-TW" sz="2400" b="1" kern="50" dirty="0">
                        <a:solidFill>
                          <a:schemeClr val="bg1"/>
                        </a:solidFill>
                        <a:effectLst/>
                        <a:latin typeface="Microsoft JhengHei" charset="-120"/>
                        <a:ea typeface="Microsoft JhengHei" charset="-120"/>
                        <a:cs typeface="Microsoft JhengHei" charset="-120"/>
                      </a:endParaRPr>
                    </a:p>
                  </a:txBody>
                  <a:tcPr marL="51435" marR="51435" marT="0" marB="0" anchor="ct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accent2"/>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2202073300"/>
                  </a:ext>
                </a:extLst>
              </a:tr>
              <a:tr h="339090">
                <a:tc gridSpan="3">
                  <a:txBody>
                    <a:bodyPr/>
                    <a:lstStyle/>
                    <a:p>
                      <a:pPr marL="0" algn="ctr" defTabSz="914400" rtl="0" eaLnBrk="1" latinLnBrk="0" hangingPunct="1">
                        <a:spcAft>
                          <a:spcPts val="0"/>
                        </a:spcAft>
                      </a:pPr>
                      <a:r>
                        <a:rPr lang="zh-TW" sz="1800" kern="50" dirty="0" smtClean="0">
                          <a:solidFill>
                            <a:schemeClr val="tx1"/>
                          </a:solidFill>
                          <a:effectLst/>
                          <a:latin typeface="Microsoft JhengHei" charset="-120"/>
                          <a:ea typeface="Microsoft JhengHei" charset="-120"/>
                          <a:cs typeface="Microsoft JhengHei" charset="-120"/>
                        </a:rPr>
                        <a:t>第</a:t>
                      </a:r>
                      <a:r>
                        <a:rPr lang="en-US" sz="1800" kern="50" dirty="0">
                          <a:solidFill>
                            <a:schemeClr val="tx1"/>
                          </a:solidFill>
                          <a:effectLst/>
                          <a:latin typeface="Microsoft JhengHei" charset="-120"/>
                          <a:ea typeface="Microsoft JhengHei" charset="-120"/>
                          <a:cs typeface="Microsoft JhengHei" charset="-120"/>
                        </a:rPr>
                        <a:t>1</a:t>
                      </a:r>
                      <a:r>
                        <a:rPr lang="zh-TW" sz="1800" kern="50" dirty="0">
                          <a:solidFill>
                            <a:schemeClr val="tx1"/>
                          </a:solidFill>
                          <a:effectLst/>
                          <a:latin typeface="Microsoft JhengHei" charset="-120"/>
                          <a:ea typeface="Microsoft JhengHei" charset="-120"/>
                          <a:cs typeface="Microsoft JhengHei" charset="-120"/>
                        </a:rPr>
                        <a:t>碼</a:t>
                      </a:r>
                    </a:p>
                  </a:txBody>
                  <a:tcPr marL="51435" marR="51435" marT="0" marB="0" anchor="ctr">
                    <a:lnL w="38100" cap="flat" cmpd="sng" algn="ctr">
                      <a:solidFill>
                        <a:schemeClr val="accent2"/>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2">
                        <a:lumMod val="40000"/>
                        <a:lumOff val="60000"/>
                      </a:schemeClr>
                    </a:solidFill>
                  </a:tcPr>
                </a:tc>
                <a:tc hMerge="1">
                  <a:txBody>
                    <a:bodyPr/>
                    <a:lstStyle/>
                    <a:p>
                      <a:endParaRPr lang="zh-TW" altLang="en-US"/>
                    </a:p>
                  </a:txBody>
                  <a:tcPr/>
                </a:tc>
                <a:tc hMerge="1">
                  <a:txBody>
                    <a:bodyPr/>
                    <a:lstStyle/>
                    <a:p>
                      <a:pPr marL="0" algn="ctr" defTabSz="914400" rtl="0" eaLnBrk="1" latinLnBrk="0" hangingPunct="1">
                        <a:spcAft>
                          <a:spcPts val="0"/>
                        </a:spcAft>
                      </a:pPr>
                      <a:endParaRPr lang="zh-TW" sz="2400" kern="5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a:spcAft>
                          <a:spcPts val="0"/>
                        </a:spcAft>
                      </a:pPr>
                      <a:r>
                        <a:rPr lang="zh-TW" sz="1800" kern="50" dirty="0">
                          <a:effectLst/>
                          <a:latin typeface="Microsoft JhengHei" charset="-120"/>
                          <a:ea typeface="Microsoft JhengHei" charset="-120"/>
                          <a:cs typeface="Microsoft JhengHei" charset="-120"/>
                        </a:rPr>
                        <a:t>第</a:t>
                      </a:r>
                      <a:r>
                        <a:rPr lang="en-US" sz="1800" kern="50" dirty="0">
                          <a:effectLst/>
                          <a:latin typeface="Microsoft JhengHei" charset="-120"/>
                          <a:ea typeface="Microsoft JhengHei" charset="-120"/>
                          <a:cs typeface="Microsoft JhengHei" charset="-120"/>
                        </a:rPr>
                        <a:t>2</a:t>
                      </a:r>
                      <a:r>
                        <a:rPr lang="zh-TW" sz="1800" kern="50" dirty="0">
                          <a:effectLst/>
                          <a:latin typeface="Microsoft JhengHei" charset="-120"/>
                          <a:ea typeface="Microsoft JhengHei" charset="-120"/>
                          <a:cs typeface="Microsoft JhengHei" charset="-120"/>
                        </a:rPr>
                        <a:t>碼</a:t>
                      </a:r>
                    </a:p>
                  </a:txBody>
                  <a:tcPr marL="51435" marR="51435" marT="0" marB="0"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2">
                        <a:lumMod val="40000"/>
                        <a:lumOff val="60000"/>
                      </a:schemeClr>
                    </a:solidFill>
                  </a:tcPr>
                </a:tc>
                <a:tc>
                  <a:txBody>
                    <a:bodyPr/>
                    <a:lstStyle/>
                    <a:p>
                      <a:pPr algn="ctr">
                        <a:spcAft>
                          <a:spcPts val="0"/>
                        </a:spcAft>
                      </a:pPr>
                      <a:r>
                        <a:rPr lang="zh-TW" sz="1800" kern="50" dirty="0">
                          <a:effectLst/>
                          <a:latin typeface="Microsoft JhengHei" charset="-120"/>
                          <a:ea typeface="Microsoft JhengHei" charset="-120"/>
                          <a:cs typeface="Microsoft JhengHei" charset="-120"/>
                        </a:rPr>
                        <a:t>第</a:t>
                      </a:r>
                      <a:r>
                        <a:rPr lang="en-US" sz="1800" kern="50" dirty="0">
                          <a:effectLst/>
                          <a:latin typeface="Microsoft JhengHei" charset="-120"/>
                          <a:ea typeface="Microsoft JhengHei" charset="-120"/>
                          <a:cs typeface="Microsoft JhengHei" charset="-120"/>
                        </a:rPr>
                        <a:t>3</a:t>
                      </a:r>
                      <a:r>
                        <a:rPr lang="zh-TW" sz="1800" kern="50" dirty="0">
                          <a:effectLst/>
                          <a:latin typeface="Microsoft JhengHei" charset="-120"/>
                          <a:ea typeface="Microsoft JhengHei" charset="-120"/>
                          <a:cs typeface="Microsoft JhengHei" charset="-120"/>
                        </a:rPr>
                        <a:t>碼</a:t>
                      </a:r>
                    </a:p>
                  </a:txBody>
                  <a:tcPr marL="51435" marR="51435" marT="0" marB="0" anchor="ctr">
                    <a:lnL w="19050" cap="flat" cmpd="sng" algn="ctr">
                      <a:solidFill>
                        <a:schemeClr val="accent2">
                          <a:lumMod val="50000"/>
                        </a:schemeClr>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3500137678"/>
                  </a:ext>
                </a:extLst>
              </a:tr>
              <a:tr h="838200">
                <a:tc>
                  <a:txBody>
                    <a:bodyPr/>
                    <a:lstStyle/>
                    <a:p>
                      <a:pPr marL="0" algn="ctr" defTabSz="914400" rtl="0" eaLnBrk="1" latinLnBrk="0" hangingPunct="1">
                        <a:spcAft>
                          <a:spcPts val="0"/>
                        </a:spcAft>
                      </a:pPr>
                      <a:r>
                        <a:rPr lang="zh-TW" altLang="en-US" sz="2000" kern="50" dirty="0" smtClean="0">
                          <a:solidFill>
                            <a:schemeClr val="tx1"/>
                          </a:solidFill>
                          <a:effectLst/>
                          <a:latin typeface="Microsoft JhengHei" charset="-120"/>
                          <a:ea typeface="Microsoft JhengHei" charset="-120"/>
                          <a:cs typeface="Microsoft JhengHei" charset="-120"/>
                        </a:rPr>
                        <a:t>學科簡稱</a:t>
                      </a:r>
                      <a:endParaRPr lang="en-US" altLang="zh-TW" sz="2000" kern="50" dirty="0" smtClean="0">
                        <a:solidFill>
                          <a:schemeClr val="tx1"/>
                        </a:solidFill>
                        <a:effectLst/>
                        <a:latin typeface="Microsoft JhengHei" charset="-120"/>
                        <a:ea typeface="Microsoft JhengHei" charset="-120"/>
                        <a:cs typeface="Microsoft JhengHei" charset="-120"/>
                      </a:endParaRPr>
                    </a:p>
                    <a:p>
                      <a:pPr marL="0" algn="ctr" defTabSz="914400" rtl="0" eaLnBrk="1" latinLnBrk="0" hangingPunct="1">
                        <a:spcAft>
                          <a:spcPts val="0"/>
                        </a:spcAft>
                      </a:pPr>
                      <a:r>
                        <a:rPr lang="zh-TW" altLang="en-US" sz="2000" kern="50" dirty="0" smtClean="0">
                          <a:solidFill>
                            <a:schemeClr val="tx1"/>
                          </a:solidFill>
                          <a:effectLst/>
                          <a:latin typeface="Microsoft JhengHei" charset="-120"/>
                          <a:ea typeface="Microsoft JhengHei" charset="-120"/>
                          <a:cs typeface="Microsoft JhengHei" charset="-120"/>
                        </a:rPr>
                        <a:t>家、童、輔</a:t>
                      </a:r>
                      <a:endParaRPr lang="zh-TW" sz="2000" kern="50" dirty="0">
                        <a:solidFill>
                          <a:schemeClr val="tx1"/>
                        </a:solidFill>
                        <a:effectLst/>
                        <a:latin typeface="Microsoft JhengHei" charset="-120"/>
                        <a:ea typeface="Microsoft JhengHei" charset="-120"/>
                        <a:cs typeface="Microsoft JhengHei" charset="-120"/>
                      </a:endParaRPr>
                    </a:p>
                  </a:txBody>
                  <a:tcPr marL="51435" marR="51435" marT="0" marB="0" anchor="ctr">
                    <a:lnL w="38100" cap="flat" cmpd="sng" algn="ctr">
                      <a:solidFill>
                        <a:schemeClr val="accent2"/>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zh-TW" altLang="en-US" sz="2000" kern="50" dirty="0" smtClean="0">
                          <a:effectLst/>
                          <a:latin typeface="Microsoft JhengHei" charset="-120"/>
                          <a:ea typeface="Microsoft JhengHei" charset="-120"/>
                          <a:cs typeface="Microsoft JhengHei" charset="-120"/>
                        </a:rPr>
                        <a:t>類別</a:t>
                      </a:r>
                      <a:endParaRPr lang="en-US" altLang="zh-TW" sz="2000" kern="50" dirty="0" smtClean="0">
                        <a:effectLst/>
                        <a:latin typeface="Microsoft JhengHei" charset="-120"/>
                        <a:ea typeface="Microsoft JhengHei" charset="-120"/>
                        <a:cs typeface="Microsoft JhengHei"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kern="50" dirty="0" smtClean="0">
                          <a:effectLst/>
                          <a:latin typeface="Microsoft JhengHei" charset="-120"/>
                          <a:ea typeface="Microsoft JhengHei" charset="-120"/>
                          <a:cs typeface="Microsoft JhengHei" charset="-120"/>
                        </a:rPr>
                        <a:t>A</a:t>
                      </a:r>
                      <a:r>
                        <a:rPr lang="zh-TW" altLang="en-US" sz="2000" kern="50" dirty="0" smtClean="0">
                          <a:effectLst/>
                          <a:latin typeface="Microsoft JhengHei" charset="-120"/>
                          <a:ea typeface="Microsoft JhengHei" charset="-120"/>
                          <a:cs typeface="Microsoft JhengHei" charset="-120"/>
                        </a:rPr>
                        <a:t>、</a:t>
                      </a:r>
                      <a:r>
                        <a:rPr lang="en-US" altLang="zh-TW" sz="2000" kern="50" dirty="0" smtClean="0">
                          <a:effectLst/>
                          <a:latin typeface="Microsoft JhengHei" charset="-120"/>
                          <a:ea typeface="Microsoft JhengHei" charset="-120"/>
                          <a:cs typeface="Microsoft JhengHei" charset="-120"/>
                        </a:rPr>
                        <a:t>B</a:t>
                      </a:r>
                      <a:r>
                        <a:rPr lang="zh-TW" altLang="en-US" sz="2000" kern="50" dirty="0" smtClean="0">
                          <a:effectLst/>
                          <a:latin typeface="Microsoft JhengHei" charset="-120"/>
                          <a:ea typeface="Microsoft JhengHei" charset="-120"/>
                          <a:cs typeface="Microsoft JhengHei" charset="-120"/>
                        </a:rPr>
                        <a:t>、</a:t>
                      </a:r>
                      <a:r>
                        <a:rPr lang="en-US" altLang="zh-TW" sz="2000" kern="50" dirty="0" smtClean="0">
                          <a:effectLst/>
                          <a:latin typeface="Microsoft JhengHei" charset="-120"/>
                          <a:ea typeface="Microsoft JhengHei" charset="-120"/>
                          <a:cs typeface="Microsoft JhengHei" charset="-120"/>
                        </a:rPr>
                        <a:t>C</a:t>
                      </a:r>
                      <a:r>
                        <a:rPr lang="zh-TW" altLang="en-US" sz="2000" kern="50" dirty="0" smtClean="0">
                          <a:effectLst/>
                          <a:latin typeface="Microsoft JhengHei" charset="-120"/>
                          <a:ea typeface="Microsoft JhengHei" charset="-120"/>
                          <a:cs typeface="Microsoft JhengHei" charset="-120"/>
                        </a:rPr>
                        <a:t>、</a:t>
                      </a:r>
                      <a:r>
                        <a:rPr lang="en-US" altLang="zh-TW" sz="2000" kern="50" dirty="0" smtClean="0">
                          <a:effectLst/>
                          <a:latin typeface="Microsoft JhengHei" charset="-120"/>
                          <a:ea typeface="Microsoft JhengHei" charset="-120"/>
                          <a:cs typeface="Microsoft JhengHei" charset="-120"/>
                        </a:rPr>
                        <a:t>D</a:t>
                      </a:r>
                      <a:endParaRPr lang="zh-TW" altLang="zh-TW" sz="2000" kern="50" dirty="0" smtClean="0">
                        <a:effectLst/>
                        <a:latin typeface="Microsoft JhengHei" charset="-120"/>
                        <a:ea typeface="Microsoft JhengHei" charset="-120"/>
                        <a:cs typeface="Microsoft JhengHei" charset="-120"/>
                      </a:endParaRPr>
                    </a:p>
                  </a:txBody>
                  <a:tcPr marL="51435" marR="51435" marT="0" marB="0"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zh-TW" altLang="en-US" sz="2000" kern="50" dirty="0" smtClean="0">
                          <a:effectLst/>
                          <a:latin typeface="Microsoft JhengHei" charset="-120"/>
                          <a:ea typeface="Microsoft JhengHei" charset="-120"/>
                          <a:cs typeface="Microsoft JhengHei" charset="-120"/>
                        </a:rPr>
                        <a:t>項目</a:t>
                      </a:r>
                      <a:r>
                        <a:rPr lang="en-US" altLang="zh-TW" sz="2000" kern="50" dirty="0" smtClean="0">
                          <a:effectLst/>
                          <a:latin typeface="Microsoft JhengHei" charset="-120"/>
                          <a:ea typeface="Microsoft JhengHei" charset="-120"/>
                          <a:cs typeface="Microsoft JhengHei" charset="-120"/>
                        </a:rPr>
                        <a:t>a</a:t>
                      </a:r>
                      <a:r>
                        <a:rPr lang="zh-TW" altLang="en-US" sz="2000" kern="50" dirty="0" smtClean="0">
                          <a:effectLst/>
                          <a:latin typeface="Microsoft JhengHei" charset="-120"/>
                          <a:ea typeface="Microsoft JhengHei" charset="-120"/>
                          <a:cs typeface="Microsoft JhengHei" charset="-120"/>
                        </a:rPr>
                        <a:t>、</a:t>
                      </a:r>
                      <a:r>
                        <a:rPr lang="en-US" altLang="zh-TW" sz="2000" kern="50" dirty="0" smtClean="0">
                          <a:effectLst/>
                          <a:latin typeface="Microsoft JhengHei" charset="-120"/>
                          <a:ea typeface="Microsoft JhengHei" charset="-120"/>
                          <a:cs typeface="Microsoft JhengHei" charset="-120"/>
                        </a:rPr>
                        <a:t>b</a:t>
                      </a:r>
                      <a:r>
                        <a:rPr lang="zh-TW" altLang="en-US" sz="2000" kern="50" dirty="0" smtClean="0">
                          <a:effectLst/>
                          <a:latin typeface="Microsoft JhengHei" charset="-120"/>
                          <a:ea typeface="Microsoft JhengHei" charset="-120"/>
                          <a:cs typeface="Microsoft JhengHei" charset="-120"/>
                        </a:rPr>
                        <a:t>、</a:t>
                      </a:r>
                      <a:r>
                        <a:rPr lang="en-US" altLang="zh-TW" sz="2000" kern="50" dirty="0" smtClean="0">
                          <a:effectLst/>
                          <a:latin typeface="Microsoft JhengHei" charset="-120"/>
                          <a:ea typeface="Microsoft JhengHei" charset="-120"/>
                          <a:cs typeface="Microsoft JhengHei" charset="-120"/>
                        </a:rPr>
                        <a:t>c</a:t>
                      </a:r>
                      <a:r>
                        <a:rPr lang="zh-TW" altLang="en-US" sz="2000" kern="50" dirty="0" smtClean="0">
                          <a:effectLst/>
                          <a:latin typeface="Microsoft JhengHei" charset="-120"/>
                          <a:ea typeface="Microsoft JhengHei" charset="-120"/>
                          <a:cs typeface="Microsoft JhengHei" charset="-120"/>
                        </a:rPr>
                        <a:t>、</a:t>
                      </a:r>
                      <a:r>
                        <a:rPr lang="en-US" altLang="zh-TW" sz="2000" kern="50" dirty="0" smtClean="0">
                          <a:effectLst/>
                          <a:latin typeface="Microsoft JhengHei" charset="-120"/>
                          <a:ea typeface="Microsoft JhengHei" charset="-120"/>
                          <a:cs typeface="Microsoft JhengHei" charset="-120"/>
                        </a:rPr>
                        <a:t>d</a:t>
                      </a:r>
                      <a:endParaRPr lang="zh-TW" altLang="zh-TW" sz="2000" kern="50" dirty="0" smtClean="0">
                        <a:effectLst/>
                        <a:latin typeface="Microsoft JhengHei" charset="-120"/>
                        <a:ea typeface="Microsoft JhengHei" charset="-120"/>
                        <a:cs typeface="Microsoft JhengHei" charset="-120"/>
                      </a:endParaRPr>
                    </a:p>
                  </a:txBody>
                  <a:tcPr marL="51435" marR="51435" marT="0" marB="0"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sz="2000" kern="50" dirty="0">
                          <a:effectLst/>
                          <a:latin typeface="Microsoft JhengHei" charset="-120"/>
                          <a:ea typeface="Microsoft JhengHei" charset="-120"/>
                          <a:cs typeface="Microsoft JhengHei" charset="-120"/>
                        </a:rPr>
                        <a:t>學習階段</a:t>
                      </a:r>
                      <a:r>
                        <a:rPr lang="zh-TW" sz="2000" kern="50" dirty="0" smtClean="0">
                          <a:effectLst/>
                          <a:latin typeface="Microsoft JhengHei" charset="-120"/>
                          <a:ea typeface="Microsoft JhengHei" charset="-120"/>
                          <a:cs typeface="Microsoft JhengHei" charset="-120"/>
                        </a:rPr>
                        <a:t>別</a:t>
                      </a:r>
                      <a:r>
                        <a:rPr lang="en-US" altLang="zh-TW" sz="2000" kern="50" dirty="0" smtClean="0">
                          <a:effectLst/>
                          <a:latin typeface="Microsoft JhengHei" charset="-120"/>
                          <a:ea typeface="Microsoft JhengHei" charset="-120"/>
                          <a:cs typeface="Microsoft JhengHei" charset="-120"/>
                        </a:rPr>
                        <a:t>Ⅳ</a:t>
                      </a:r>
                      <a:endParaRPr lang="zh-TW" altLang="zh-TW" sz="2000" kern="50" dirty="0" smtClean="0">
                        <a:effectLst/>
                        <a:latin typeface="Microsoft JhengHei" charset="-120"/>
                        <a:ea typeface="Microsoft JhengHei" charset="-120"/>
                        <a:cs typeface="Microsoft JhengHei" charset="-120"/>
                      </a:endParaRPr>
                    </a:p>
                  </a:txBody>
                  <a:tcPr marL="51435" marR="51435" marT="0" marB="0"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zh-TW" sz="2000" kern="50" dirty="0" smtClean="0">
                          <a:effectLst/>
                          <a:latin typeface="Microsoft JhengHei" charset="-120"/>
                          <a:ea typeface="Microsoft JhengHei" charset="-120"/>
                          <a:cs typeface="Microsoft JhengHei" charset="-120"/>
                        </a:rPr>
                        <a:t>流水號</a:t>
                      </a:r>
                    </a:p>
                  </a:txBody>
                  <a:tcPr marL="51435" marR="51435" marT="0" marB="0" anchor="ctr">
                    <a:lnL w="19050" cap="flat" cmpd="sng" algn="ctr">
                      <a:solidFill>
                        <a:schemeClr val="accent2">
                          <a:lumMod val="50000"/>
                        </a:schemeClr>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3670583470"/>
                  </a:ext>
                </a:extLst>
              </a:tr>
              <a:tr h="685800">
                <a:tc rowSpan="4">
                  <a:txBody>
                    <a:bodyPr/>
                    <a:lstStyle/>
                    <a:p>
                      <a:pPr algn="ctr"/>
                      <a:r>
                        <a:rPr lang="zh-TW" altLang="en-US" sz="2400" b="0" i="0" u="none" strike="noStrike" kern="1200" baseline="0" dirty="0" smtClean="0">
                          <a:solidFill>
                            <a:schemeClr val="tx1"/>
                          </a:solidFill>
                          <a:latin typeface="Microsoft JhengHei" charset="-120"/>
                          <a:ea typeface="Microsoft JhengHei" charset="-120"/>
                          <a:cs typeface="Microsoft JhengHei" charset="-120"/>
                        </a:rPr>
                        <a:t>   家 	</a:t>
                      </a:r>
                    </a:p>
                    <a:p>
                      <a:pPr algn="ctr"/>
                      <a:endParaRPr lang="zh-TW" altLang="en-US" sz="2400" b="0" i="0" u="none" strike="noStrike" kern="1200" baseline="0" dirty="0" smtClean="0">
                        <a:solidFill>
                          <a:schemeClr val="tx1"/>
                        </a:solidFill>
                        <a:latin typeface="Microsoft JhengHei" charset="-120"/>
                        <a:ea typeface="Microsoft JhengHei" charset="-120"/>
                        <a:cs typeface="Microsoft JhengHei" charset="-120"/>
                      </a:endParaRPr>
                    </a:p>
                  </a:txBody>
                  <a:tcPr marL="51435" marR="51435" marT="0" marB="0" anchor="ctr">
                    <a:lnL w="38100" cap="flat" cmpd="sng" algn="ctr">
                      <a:solidFill>
                        <a:schemeClr val="accent2"/>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b="0" i="0" u="none" strike="noStrike" baseline="0" dirty="0" smtClean="0">
                          <a:solidFill>
                            <a:srgbClr val="000000"/>
                          </a:solidFill>
                          <a:latin typeface="Microsoft JhengHei" charset="-120"/>
                          <a:ea typeface="Microsoft JhengHei" charset="-120"/>
                          <a:cs typeface="Microsoft JhengHei" charset="-120"/>
                        </a:rPr>
                        <a:t>A.</a:t>
                      </a:r>
                      <a:r>
                        <a:rPr lang="zh-TW" altLang="en-US" sz="2400" b="0" i="0" u="none" strike="noStrike" baseline="0" dirty="0" smtClean="0">
                          <a:solidFill>
                            <a:srgbClr val="000000"/>
                          </a:solidFill>
                          <a:latin typeface="Microsoft JhengHei" charset="-120"/>
                          <a:ea typeface="Microsoft JhengHei" charset="-120"/>
                          <a:cs typeface="Microsoft JhengHei" charset="-120"/>
                        </a:rPr>
                        <a:t>飲食</a:t>
                      </a:r>
                    </a:p>
                  </a:txBody>
                  <a:tcPr marL="51435" marR="51435" marT="0" marB="0" anchor="ctr">
                    <a:lnL w="19050" cap="flat" cmpd="sng" algn="ctr">
                      <a:solidFill>
                        <a:schemeClr val="accent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altLang="zh-TW" sz="2200" b="0" i="0" u="none" strike="noStrike" baseline="0" dirty="0" smtClean="0">
                          <a:solidFill>
                            <a:srgbClr val="000000"/>
                          </a:solidFill>
                          <a:latin typeface="Microsoft JhengHei" charset="-120"/>
                          <a:ea typeface="Microsoft JhengHei" charset="-120"/>
                          <a:cs typeface="Microsoft JhengHei" charset="-120"/>
                        </a:rPr>
                        <a:t>a.</a:t>
                      </a:r>
                      <a:r>
                        <a:rPr lang="zh-TW" altLang="en-US" sz="2200" b="0" i="0" u="none" strike="noStrike" baseline="0" dirty="0" smtClean="0">
                          <a:solidFill>
                            <a:srgbClr val="000000"/>
                          </a:solidFill>
                          <a:latin typeface="Microsoft JhengHei" charset="-120"/>
                          <a:ea typeface="Microsoft JhengHei" charset="-120"/>
                          <a:cs typeface="Microsoft JhengHei" charset="-120"/>
                        </a:rPr>
                        <a:t>飲食行為與綠色生活</a:t>
                      </a:r>
                    </a:p>
                    <a:p>
                      <a:pPr algn="l"/>
                      <a:r>
                        <a:rPr lang="en-US" altLang="zh-TW" sz="2200" b="0" i="0" u="none" strike="noStrike" baseline="0" dirty="0" smtClean="0">
                          <a:solidFill>
                            <a:srgbClr val="000000"/>
                          </a:solidFill>
                          <a:latin typeface="Microsoft JhengHei" charset="-120"/>
                          <a:ea typeface="Microsoft JhengHei" charset="-120"/>
                          <a:cs typeface="Microsoft JhengHei" charset="-120"/>
                        </a:rPr>
                        <a:t>b.</a:t>
                      </a:r>
                      <a:r>
                        <a:rPr lang="zh-TW" altLang="en-US" sz="2200" b="0" i="0" u="none" strike="noStrike" baseline="0" dirty="0" smtClean="0">
                          <a:solidFill>
                            <a:srgbClr val="000000"/>
                          </a:solidFill>
                          <a:latin typeface="Microsoft JhengHei" charset="-120"/>
                          <a:ea typeface="Microsoft JhengHei" charset="-120"/>
                          <a:cs typeface="Microsoft JhengHei" charset="-120"/>
                        </a:rPr>
                        <a:t>食物資源的管理與運用</a:t>
                      </a:r>
                      <a:endParaRPr lang="en-US" altLang="zh-TW" sz="2200" b="0" i="0" u="none" strike="noStrike" baseline="0" dirty="0" smtClean="0">
                        <a:solidFill>
                          <a:srgbClr val="000000"/>
                        </a:solidFill>
                        <a:latin typeface="Microsoft JhengHei" charset="-120"/>
                        <a:ea typeface="Microsoft JhengHei" charset="-120"/>
                        <a:cs typeface="Microsoft JhengHei" charset="-120"/>
                      </a:endParaRPr>
                    </a:p>
                    <a:p>
                      <a:pPr algn="l"/>
                      <a:r>
                        <a:rPr lang="en-US" altLang="zh-TW" sz="2200" b="0" i="0" u="none" strike="noStrike" baseline="0" dirty="0" smtClean="0">
                          <a:solidFill>
                            <a:srgbClr val="000000"/>
                          </a:solidFill>
                          <a:latin typeface="Microsoft JhengHei" charset="-120"/>
                          <a:ea typeface="Microsoft JhengHei" charset="-120"/>
                          <a:cs typeface="Microsoft JhengHei" charset="-120"/>
                        </a:rPr>
                        <a:t>c.</a:t>
                      </a:r>
                      <a:r>
                        <a:rPr lang="zh-TW" altLang="en-US" sz="2200" b="0" i="0" u="none" strike="noStrike" baseline="0" dirty="0" smtClean="0">
                          <a:solidFill>
                            <a:srgbClr val="000000"/>
                          </a:solidFill>
                          <a:latin typeface="Microsoft JhengHei" charset="-120"/>
                          <a:ea typeface="Microsoft JhengHei" charset="-120"/>
                          <a:cs typeface="Microsoft JhengHei" charset="-120"/>
                        </a:rPr>
                        <a:t>食品安全</a:t>
                      </a:r>
                    </a:p>
                  </a:txBody>
                  <a:tcPr marL="51435" marR="51435" marT="0" marB="0" anchor="ctr">
                    <a:lnL w="12700" cap="flat" cmpd="sng" algn="ctr">
                      <a:solidFill>
                        <a:schemeClr val="tx1"/>
                      </a:solidFill>
                      <a:prstDash val="solid"/>
                      <a:round/>
                      <a:headEnd type="none" w="med" len="med"/>
                      <a:tailEnd type="none" w="med" len="med"/>
                    </a:lnL>
                    <a:lnT w="19050" cap="flat" cmpd="sng" algn="ctr">
                      <a:solidFill>
                        <a:schemeClr val="accent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ctr">
                        <a:spcAft>
                          <a:spcPts val="0"/>
                        </a:spcAft>
                      </a:pPr>
                      <a:r>
                        <a:rPr lang="en-US" altLang="zh-TW" sz="2400" kern="50" dirty="0" smtClean="0">
                          <a:effectLst/>
                          <a:latin typeface="Microsoft JhengHei" charset="-120"/>
                          <a:ea typeface="Microsoft JhengHei" charset="-120"/>
                          <a:cs typeface="Microsoft JhengHei" charset="-120"/>
                        </a:rPr>
                        <a:t>Ⅳ</a:t>
                      </a:r>
                      <a:endParaRPr lang="zh-TW" sz="2400" kern="50" dirty="0">
                        <a:effectLst/>
                        <a:latin typeface="Microsoft JhengHei" charset="-120"/>
                        <a:ea typeface="Microsoft JhengHei" charset="-120"/>
                        <a:cs typeface="Microsoft JhengHei" charset="-120"/>
                      </a:endParaRPr>
                    </a:p>
                  </a:txBody>
                  <a:tcPr marL="51435" marR="51435" marT="0" marB="0" anchor="ctr">
                    <a:lnT w="19050" cap="flat" cmpd="sng" algn="ctr">
                      <a:solidFill>
                        <a:schemeClr val="accent2">
                          <a:lumMod val="50000"/>
                        </a:schemeClr>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rowSpan="4">
                  <a:txBody>
                    <a:bodyPr/>
                    <a:lstStyle/>
                    <a:p>
                      <a:pPr algn="ctr">
                        <a:spcAft>
                          <a:spcPts val="0"/>
                        </a:spcAft>
                      </a:pPr>
                      <a:r>
                        <a:rPr lang="zh-TW" sz="2400" kern="50" dirty="0" smtClean="0">
                          <a:effectLst/>
                          <a:latin typeface="Microsoft JhengHei" charset="-120"/>
                          <a:ea typeface="Microsoft JhengHei" charset="-120"/>
                          <a:cs typeface="Microsoft JhengHei" charset="-120"/>
                        </a:rPr>
                        <a:t>流水號</a:t>
                      </a:r>
                      <a:endParaRPr lang="zh-TW" sz="2400" kern="50" dirty="0">
                        <a:effectLst/>
                        <a:latin typeface="Microsoft JhengHei" charset="-120"/>
                        <a:ea typeface="Microsoft JhengHei" charset="-120"/>
                        <a:cs typeface="Microsoft JhengHei" charset="-120"/>
                      </a:endParaRPr>
                    </a:p>
                  </a:txBody>
                  <a:tcPr marL="51435" marR="51435" marT="0" marB="0" anchor="ctr">
                    <a:lnR w="38100" cap="flat" cmpd="sng" algn="ctr">
                      <a:solidFill>
                        <a:schemeClr val="accent2"/>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 xmlns:a16="http://schemas.microsoft.com/office/drawing/2014/main" val="271136189"/>
                  </a:ext>
                </a:extLst>
              </a:tr>
              <a:tr h="799108">
                <a:tc vMerge="1">
                  <a:txBody>
                    <a:bodyPr/>
                    <a:lstStyle/>
                    <a:p>
                      <a:endParaRPr lang="zh-TW" altLang="en-US" sz="2000" b="0" i="0" u="none" strike="noStrike" kern="1200" baseline="0" dirty="0" smtClean="0">
                        <a:solidFill>
                          <a:schemeClr val="tx1"/>
                        </a:solidFill>
                        <a:latin typeface="標楷體" panose="03000509000000000000" pitchFamily="65" charset="-120"/>
                        <a:ea typeface="標楷體" panose="03000509000000000000" pitchFamily="65" charset="-120"/>
                        <a:cs typeface="+mn-cs"/>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altLang="zh-TW" sz="2400" b="0" i="0" u="none" strike="noStrike" kern="1200" baseline="0" dirty="0" smtClean="0">
                          <a:solidFill>
                            <a:schemeClr val="tx1"/>
                          </a:solidFill>
                          <a:latin typeface="Microsoft JhengHei" charset="-120"/>
                          <a:ea typeface="Microsoft JhengHei" charset="-120"/>
                          <a:cs typeface="Microsoft JhengHei" charset="-120"/>
                        </a:rPr>
                        <a:t>B.</a:t>
                      </a:r>
                      <a:r>
                        <a:rPr lang="zh-TW" altLang="en-US" sz="2400" b="0" i="0" u="none" strike="noStrike" kern="1200" baseline="0" dirty="0" smtClean="0">
                          <a:solidFill>
                            <a:schemeClr val="tx1"/>
                          </a:solidFill>
                          <a:latin typeface="Microsoft JhengHei" charset="-120"/>
                          <a:ea typeface="Microsoft JhengHei" charset="-120"/>
                          <a:cs typeface="Microsoft JhengHei" charset="-120"/>
                        </a:rPr>
                        <a:t>衣著</a:t>
                      </a:r>
                    </a:p>
                  </a:txBody>
                  <a:tcPr marL="51435" marR="51435" marT="0" marB="0" anchor="ctr">
                    <a:lnL w="19050" cap="flat" cmpd="sng" algn="ctr">
                      <a:solidFill>
                        <a:schemeClr val="accent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altLang="zh-TW" sz="2200" b="0" i="0" u="none" strike="noStrike" kern="1200" baseline="0" dirty="0" smtClean="0">
                          <a:solidFill>
                            <a:schemeClr val="tx1"/>
                          </a:solidFill>
                          <a:latin typeface="Microsoft JhengHei" charset="-120"/>
                          <a:ea typeface="Microsoft JhengHei" charset="-120"/>
                          <a:cs typeface="Microsoft JhengHei" charset="-120"/>
                        </a:rPr>
                        <a:t>a.</a:t>
                      </a:r>
                      <a:r>
                        <a:rPr lang="zh-TW" altLang="en-US" sz="2200" b="0" i="0" u="none" strike="noStrike" kern="1200" baseline="0" dirty="0" smtClean="0">
                          <a:solidFill>
                            <a:schemeClr val="tx1"/>
                          </a:solidFill>
                          <a:latin typeface="Microsoft JhengHei" charset="-120"/>
                          <a:ea typeface="Microsoft JhengHei" charset="-120"/>
                          <a:cs typeface="Microsoft JhengHei" charset="-120"/>
                        </a:rPr>
                        <a:t>服飾管理與消費 </a:t>
                      </a:r>
                    </a:p>
                    <a:p>
                      <a:pPr algn="l"/>
                      <a:r>
                        <a:rPr lang="en-US" altLang="zh-TW" sz="2200" b="0" i="0" u="none" strike="noStrike" kern="1200" baseline="0" dirty="0" smtClean="0">
                          <a:solidFill>
                            <a:schemeClr val="tx1"/>
                          </a:solidFill>
                          <a:latin typeface="Microsoft JhengHei" charset="-120"/>
                          <a:ea typeface="Microsoft JhengHei" charset="-120"/>
                          <a:cs typeface="Microsoft JhengHei" charset="-120"/>
                        </a:rPr>
                        <a:t>b.</a:t>
                      </a:r>
                      <a:r>
                        <a:rPr lang="zh-TW" altLang="en-US" sz="2200" b="0" i="0" u="none" strike="noStrike" kern="1200" baseline="0" dirty="0" smtClean="0">
                          <a:solidFill>
                            <a:schemeClr val="tx1"/>
                          </a:solidFill>
                          <a:latin typeface="Microsoft JhengHei" charset="-120"/>
                          <a:ea typeface="Microsoft JhengHei" charset="-120"/>
                          <a:cs typeface="Microsoft JhengHei" charset="-120"/>
                        </a:rPr>
                        <a:t>服飾與形象管理 </a:t>
                      </a:r>
                    </a:p>
                    <a:p>
                      <a:pPr algn="l"/>
                      <a:r>
                        <a:rPr lang="en-US" altLang="zh-TW" sz="2200" b="0" i="0" u="none" strike="noStrike" kern="1200" baseline="0" dirty="0" smtClean="0">
                          <a:solidFill>
                            <a:schemeClr val="tx1"/>
                          </a:solidFill>
                          <a:latin typeface="Microsoft JhengHei" charset="-120"/>
                          <a:ea typeface="Microsoft JhengHei" charset="-120"/>
                          <a:cs typeface="Microsoft JhengHei" charset="-120"/>
                        </a:rPr>
                        <a:t>c.</a:t>
                      </a:r>
                      <a:r>
                        <a:rPr lang="zh-TW" altLang="en-US" sz="2200" b="0" i="0" u="none" strike="noStrike" kern="1200" baseline="0" dirty="0" smtClean="0">
                          <a:solidFill>
                            <a:schemeClr val="tx1"/>
                          </a:solidFill>
                          <a:latin typeface="Microsoft JhengHei" charset="-120"/>
                          <a:ea typeface="Microsoft JhengHei" charset="-120"/>
                          <a:cs typeface="Microsoft JhengHei" charset="-120"/>
                        </a:rPr>
                        <a:t>織品的生活運用 </a:t>
                      </a:r>
                    </a:p>
                  </a:txBody>
                  <a:tcPr marL="51435" marR="5143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4"/>
                  </a:ext>
                </a:extLst>
              </a:tr>
              <a:tr h="788390">
                <a:tc vMerge="1">
                  <a:txBody>
                    <a:bodyPr/>
                    <a:lstStyle/>
                    <a:p>
                      <a:endParaRPr lang="zh-TW" altLang="en-US" sz="2000" b="0" i="0" u="none" strike="noStrike" kern="1200" baseline="0" dirty="0" smtClean="0">
                        <a:solidFill>
                          <a:schemeClr val="tx1"/>
                        </a:solidFill>
                        <a:latin typeface="標楷體" panose="03000509000000000000" pitchFamily="65" charset="-120"/>
                        <a:ea typeface="標楷體" panose="03000509000000000000" pitchFamily="65" charset="-120"/>
                        <a:cs typeface="+mn-cs"/>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l"/>
                      <a:r>
                        <a:rPr lang="en-US" altLang="zh-TW" sz="2400" b="0" i="0" u="none" strike="noStrike" kern="1200" baseline="0" dirty="0" smtClean="0">
                          <a:solidFill>
                            <a:schemeClr val="tx1"/>
                          </a:solidFill>
                          <a:latin typeface="Microsoft JhengHei" charset="-120"/>
                          <a:ea typeface="Microsoft JhengHei" charset="-120"/>
                          <a:cs typeface="Microsoft JhengHei" charset="-120"/>
                        </a:rPr>
                        <a:t>C.</a:t>
                      </a:r>
                      <a:r>
                        <a:rPr lang="zh-TW" altLang="en-US" sz="2400" b="0" i="0" u="none" strike="noStrike" kern="1200" baseline="0" dirty="0" smtClean="0">
                          <a:solidFill>
                            <a:schemeClr val="tx1"/>
                          </a:solidFill>
                          <a:latin typeface="Microsoft JhengHei" charset="-120"/>
                          <a:ea typeface="Microsoft JhengHei" charset="-120"/>
                          <a:cs typeface="Microsoft JhengHei" charset="-120"/>
                        </a:rPr>
                        <a:t>生活管理</a:t>
                      </a:r>
                    </a:p>
                  </a:txBody>
                  <a:tcPr marL="51435" marR="51435" marT="0" marB="0" anchor="ctr">
                    <a:lnL w="19050" cap="flat" cmpd="sng" algn="ctr">
                      <a:solidFill>
                        <a:schemeClr val="accent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altLang="zh-TW" sz="2200" b="0" i="0" u="none" strike="noStrike" kern="1200" baseline="0" dirty="0" smtClean="0">
                          <a:solidFill>
                            <a:schemeClr val="tx1"/>
                          </a:solidFill>
                          <a:latin typeface="Microsoft JhengHei" charset="-120"/>
                          <a:ea typeface="Microsoft JhengHei" charset="-120"/>
                          <a:cs typeface="Microsoft JhengHei" charset="-120"/>
                        </a:rPr>
                        <a:t>a.</a:t>
                      </a:r>
                      <a:r>
                        <a:rPr lang="zh-TW" altLang="en-US" sz="2200" b="0" i="0" u="none" strike="noStrike" kern="1200" baseline="0" dirty="0" smtClean="0">
                          <a:solidFill>
                            <a:schemeClr val="tx1"/>
                          </a:solidFill>
                          <a:latin typeface="Microsoft JhengHei" charset="-120"/>
                          <a:ea typeface="Microsoft JhengHei" charset="-120"/>
                          <a:cs typeface="Microsoft JhengHei" charset="-120"/>
                        </a:rPr>
                        <a:t>個人及家庭資源管理 </a:t>
                      </a:r>
                    </a:p>
                    <a:p>
                      <a:pPr algn="l"/>
                      <a:r>
                        <a:rPr lang="en-US" altLang="zh-TW" sz="2200" b="0" i="0" u="none" strike="noStrike" kern="1200" baseline="0" dirty="0" smtClean="0">
                          <a:solidFill>
                            <a:schemeClr val="tx1"/>
                          </a:solidFill>
                          <a:latin typeface="Microsoft JhengHei" charset="-120"/>
                          <a:ea typeface="Microsoft JhengHei" charset="-120"/>
                          <a:cs typeface="Microsoft JhengHei" charset="-120"/>
                        </a:rPr>
                        <a:t>b.</a:t>
                      </a:r>
                      <a:r>
                        <a:rPr lang="zh-TW" altLang="en-US" sz="2200" b="0" i="0" u="none" strike="noStrike" kern="1200" baseline="0" dirty="0" smtClean="0">
                          <a:solidFill>
                            <a:schemeClr val="tx1"/>
                          </a:solidFill>
                          <a:latin typeface="Microsoft JhengHei" charset="-120"/>
                          <a:ea typeface="Microsoft JhengHei" charset="-120"/>
                          <a:cs typeface="Microsoft JhengHei" charset="-120"/>
                        </a:rPr>
                        <a:t>生活文化與禮儀 </a:t>
                      </a:r>
                    </a:p>
                    <a:p>
                      <a:pPr algn="l"/>
                      <a:r>
                        <a:rPr lang="en-US" altLang="zh-TW" sz="2200" b="0" i="0" u="none" strike="noStrike" kern="1200" baseline="0" dirty="0" smtClean="0">
                          <a:solidFill>
                            <a:schemeClr val="tx1"/>
                          </a:solidFill>
                          <a:latin typeface="Microsoft JhengHei" charset="-120"/>
                          <a:ea typeface="Microsoft JhengHei" charset="-120"/>
                          <a:cs typeface="Microsoft JhengHei" charset="-120"/>
                        </a:rPr>
                        <a:t>c.</a:t>
                      </a:r>
                      <a:r>
                        <a:rPr lang="zh-TW" altLang="en-US" sz="2200" b="0" i="0" u="none" strike="noStrike" kern="1200" baseline="0" dirty="0" smtClean="0">
                          <a:solidFill>
                            <a:schemeClr val="tx1"/>
                          </a:solidFill>
                          <a:latin typeface="Microsoft JhengHei" charset="-120"/>
                          <a:ea typeface="Microsoft JhengHei" charset="-120"/>
                          <a:cs typeface="Microsoft JhengHei" charset="-120"/>
                        </a:rPr>
                        <a:t>創意生活與美化 </a:t>
                      </a:r>
                    </a:p>
                  </a:txBody>
                  <a:tcPr marL="51435" marR="5143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5"/>
                  </a:ext>
                </a:extLst>
              </a:tr>
              <a:tr h="914400">
                <a:tc vMerge="1">
                  <a:txBody>
                    <a:bodyPr/>
                    <a:lstStyle/>
                    <a:p>
                      <a:endParaRPr lang="zh-TW" altLang="en-US"/>
                    </a:p>
                  </a:txBody>
                  <a:tcPr/>
                </a:tc>
                <a:tc>
                  <a:txBody>
                    <a:bodyPr/>
                    <a:lstStyle/>
                    <a:p>
                      <a:pPr algn="l"/>
                      <a:r>
                        <a:rPr lang="en-US" altLang="zh-TW" sz="2400" b="0" i="0" u="none" strike="noStrike" kern="1200" baseline="0" dirty="0" smtClean="0">
                          <a:solidFill>
                            <a:schemeClr val="tx1"/>
                          </a:solidFill>
                          <a:latin typeface="Microsoft JhengHei" charset="-120"/>
                          <a:ea typeface="Microsoft JhengHei" charset="-120"/>
                          <a:cs typeface="Microsoft JhengHei" charset="-120"/>
                        </a:rPr>
                        <a:t>D.</a:t>
                      </a:r>
                      <a:r>
                        <a:rPr lang="zh-TW" altLang="en-US" sz="2400" b="0" i="0" u="none" strike="noStrike" kern="1200" baseline="0" dirty="0" smtClean="0">
                          <a:solidFill>
                            <a:schemeClr val="tx1"/>
                          </a:solidFill>
                          <a:latin typeface="Microsoft JhengHei" charset="-120"/>
                          <a:ea typeface="Microsoft JhengHei" charset="-120"/>
                          <a:cs typeface="Microsoft JhengHei" charset="-120"/>
                        </a:rPr>
                        <a:t>家庭 	</a:t>
                      </a:r>
                    </a:p>
                  </a:txBody>
                  <a:tcPr marL="51435" marR="51435" marT="0" marB="0" anchor="ctr">
                    <a:lnL w="19050" cap="flat" cmpd="sng" algn="ctr">
                      <a:solidFill>
                        <a:schemeClr val="accent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a:txBody>
                    <a:bodyPr/>
                    <a:lstStyle/>
                    <a:p>
                      <a:pPr algn="l"/>
                      <a:r>
                        <a:rPr lang="en-US" altLang="zh-TW" sz="2200" b="0" i="0" u="none" strike="noStrike" kern="1200" baseline="0" dirty="0" smtClean="0">
                          <a:solidFill>
                            <a:schemeClr val="tx1"/>
                          </a:solidFill>
                          <a:latin typeface="Microsoft JhengHei" charset="-120"/>
                          <a:ea typeface="Microsoft JhengHei" charset="-120"/>
                          <a:cs typeface="Microsoft JhengHei" charset="-120"/>
                        </a:rPr>
                        <a:t>a.</a:t>
                      </a:r>
                      <a:r>
                        <a:rPr lang="zh-TW" altLang="en-US" sz="2200" b="0" i="0" u="none" strike="noStrike" kern="1200" baseline="0" dirty="0" smtClean="0">
                          <a:solidFill>
                            <a:schemeClr val="tx1"/>
                          </a:solidFill>
                          <a:latin typeface="Microsoft JhengHei" charset="-120"/>
                          <a:ea typeface="Microsoft JhengHei" charset="-120"/>
                          <a:cs typeface="Microsoft JhengHei" charset="-120"/>
                        </a:rPr>
                        <a:t>家人關係與經營 </a:t>
                      </a:r>
                    </a:p>
                    <a:p>
                      <a:pPr algn="l"/>
                      <a:r>
                        <a:rPr lang="en-US" altLang="zh-TW" sz="2200" b="0" i="0" u="none" strike="noStrike" kern="1200" baseline="0" dirty="0" smtClean="0">
                          <a:solidFill>
                            <a:schemeClr val="tx1"/>
                          </a:solidFill>
                          <a:latin typeface="Microsoft JhengHei" charset="-120"/>
                          <a:ea typeface="Microsoft JhengHei" charset="-120"/>
                          <a:cs typeface="Microsoft JhengHei" charset="-120"/>
                        </a:rPr>
                        <a:t>b.</a:t>
                      </a:r>
                      <a:r>
                        <a:rPr lang="zh-TW" altLang="en-US" sz="2200" b="0" i="0" u="none" strike="noStrike" kern="1200" baseline="0" dirty="0" smtClean="0">
                          <a:solidFill>
                            <a:schemeClr val="tx1"/>
                          </a:solidFill>
                          <a:latin typeface="Microsoft JhengHei" charset="-120"/>
                          <a:ea typeface="Microsoft JhengHei" charset="-120"/>
                          <a:cs typeface="Microsoft JhengHei" charset="-120"/>
                        </a:rPr>
                        <a:t>家庭的發展變化與調適 </a:t>
                      </a:r>
                    </a:p>
                    <a:p>
                      <a:pPr algn="l"/>
                      <a:r>
                        <a:rPr lang="en-US" altLang="zh-TW" sz="2200" b="0" i="0" u="none" strike="noStrike" kern="1200" baseline="0" dirty="0" smtClean="0">
                          <a:solidFill>
                            <a:schemeClr val="tx1"/>
                          </a:solidFill>
                          <a:latin typeface="Microsoft JhengHei" charset="-120"/>
                          <a:ea typeface="Microsoft JhengHei" charset="-120"/>
                          <a:cs typeface="Microsoft JhengHei" charset="-120"/>
                        </a:rPr>
                        <a:t>c.</a:t>
                      </a:r>
                      <a:r>
                        <a:rPr lang="zh-TW" altLang="en-US" sz="2200" b="0" i="0" u="none" strike="noStrike" kern="1200" baseline="0" dirty="0" smtClean="0">
                          <a:solidFill>
                            <a:schemeClr val="tx1"/>
                          </a:solidFill>
                          <a:latin typeface="Microsoft JhengHei" charset="-120"/>
                          <a:ea typeface="Microsoft JhengHei" charset="-120"/>
                          <a:cs typeface="Microsoft JhengHei" charset="-120"/>
                        </a:rPr>
                        <a:t>家庭活動與共學 </a:t>
                      </a:r>
                    </a:p>
                    <a:p>
                      <a:pPr algn="l"/>
                      <a:r>
                        <a:rPr lang="en-US" altLang="zh-TW" sz="2200" b="0" i="0" u="none" strike="noStrike" kern="1200" baseline="0" dirty="0" smtClean="0">
                          <a:solidFill>
                            <a:schemeClr val="tx1"/>
                          </a:solidFill>
                          <a:latin typeface="Microsoft JhengHei" charset="-120"/>
                          <a:ea typeface="Microsoft JhengHei" charset="-120"/>
                          <a:cs typeface="Microsoft JhengHei" charset="-120"/>
                        </a:rPr>
                        <a:t>d.</a:t>
                      </a:r>
                      <a:r>
                        <a:rPr lang="zh-TW" altLang="en-US" sz="2200" b="0" i="0" u="none" strike="noStrike" kern="1200" baseline="0" dirty="0" smtClean="0">
                          <a:solidFill>
                            <a:schemeClr val="tx1"/>
                          </a:solidFill>
                          <a:latin typeface="Microsoft JhengHei" charset="-120"/>
                          <a:ea typeface="Microsoft JhengHei" charset="-120"/>
                          <a:cs typeface="Microsoft JhengHei" charset="-120"/>
                        </a:rPr>
                        <a:t>家庭文化與傳承 </a:t>
                      </a:r>
                    </a:p>
                  </a:txBody>
                  <a:tcPr marL="51435" marR="5143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6"/>
                  </a:ext>
                </a:extLst>
              </a:tr>
            </a:tbl>
          </a:graphicData>
        </a:graphic>
      </p:graphicFrame>
      <p:sp>
        <p:nvSpPr>
          <p:cNvPr id="4" name="標題 1"/>
          <p:cNvSpPr txBox="1">
            <a:spLocks/>
          </p:cNvSpPr>
          <p:nvPr/>
        </p:nvSpPr>
        <p:spPr>
          <a:xfrm>
            <a:off x="972007" y="307777"/>
            <a:ext cx="7633742" cy="5887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TW" altLang="en-US" sz="3300" b="0" i="0" u="none" strike="noStrike" kern="1200" cap="none" spc="0" normalizeH="0" baseline="0" noProof="0" dirty="0" smtClean="0">
                <a:ln>
                  <a:noFill/>
                </a:ln>
                <a:solidFill>
                  <a:prstClr val="black"/>
                </a:solidFill>
                <a:effectLst/>
                <a:uLnTx/>
                <a:uFillTx/>
                <a:latin typeface="Microsoft JhengHei" charset="-120"/>
                <a:ea typeface="Microsoft JhengHei" charset="-120"/>
                <a:cs typeface="Microsoft JhengHei" charset="-120"/>
              </a:rPr>
              <a:t>學習重點編碼</a:t>
            </a:r>
            <a:r>
              <a:rPr kumimoji="0" lang="en-US" altLang="zh-TW" sz="3300" b="0" i="0" u="none" strike="noStrike" kern="1200" cap="none" spc="0" normalizeH="0" baseline="0" noProof="0" dirty="0" smtClean="0">
                <a:ln>
                  <a:noFill/>
                </a:ln>
                <a:solidFill>
                  <a:prstClr val="black"/>
                </a:solidFill>
                <a:effectLst/>
                <a:uLnTx/>
                <a:uFillTx/>
                <a:latin typeface="Microsoft JhengHei" charset="-120"/>
                <a:ea typeface="Microsoft JhengHei" charset="-120"/>
                <a:cs typeface="Microsoft JhengHei" charset="-120"/>
              </a:rPr>
              <a:t>-</a:t>
            </a:r>
            <a:r>
              <a:rPr kumimoji="0" lang="zh-TW" altLang="en-US" sz="3300" b="0" i="0" u="none" strike="noStrike" kern="1200" cap="none" spc="0" normalizeH="0" baseline="0" noProof="0" dirty="0" smtClean="0">
                <a:ln>
                  <a:noFill/>
                </a:ln>
                <a:solidFill>
                  <a:prstClr val="black"/>
                </a:solidFill>
                <a:effectLst/>
                <a:uLnTx/>
                <a:uFillTx/>
                <a:latin typeface="Microsoft JhengHei" charset="-120"/>
                <a:ea typeface="Microsoft JhengHei" charset="-120"/>
                <a:cs typeface="Microsoft JhengHei" charset="-120"/>
              </a:rPr>
              <a:t>國中學習內容編碼</a:t>
            </a:r>
            <a:endParaRPr kumimoji="0" lang="zh-TW" altLang="en-US" sz="33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endParaRPr>
          </a:p>
        </p:txBody>
      </p:sp>
      <p:sp>
        <p:nvSpPr>
          <p:cNvPr id="5" name="文字方塊 4"/>
          <p:cNvSpPr txBox="1"/>
          <p:nvPr/>
        </p:nvSpPr>
        <p:spPr>
          <a:xfrm>
            <a:off x="5936777" y="6116346"/>
            <a:ext cx="3207224" cy="461665"/>
          </a:xfrm>
          <a:prstGeom prst="rect">
            <a:avLst/>
          </a:prstGeom>
          <a:ln>
            <a:noFill/>
          </a:ln>
          <a:effectLst>
            <a:outerShdw dist="76200" dir="2700000" algn="tl" rotWithShape="0">
              <a:prstClr val="black">
                <a:alpha val="16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lvl="0">
              <a:defRPr/>
            </a:pPr>
            <a:r>
              <a:rPr lang="zh-TW" altLang="en-US" sz="2400" dirty="0">
                <a:solidFill>
                  <a:prstClr val="white"/>
                </a:solidFill>
                <a:latin typeface="Microsoft JhengHei" charset="-120"/>
                <a:ea typeface="Microsoft JhengHei" charset="-120"/>
                <a:cs typeface="Microsoft JhengHei" charset="-120"/>
              </a:rPr>
              <a:t>見別冊附錄三</a:t>
            </a:r>
            <a:r>
              <a:rPr kumimoji="0" lang="en-US" altLang="zh-TW" sz="240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P.84~94</a:t>
            </a:r>
            <a:endParaRPr kumimoji="0" lang="zh-TW" altLang="en-US"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27109399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3958" y="-127371"/>
            <a:ext cx="7886700" cy="1325563"/>
          </a:xfrm>
        </p:spPr>
        <p:txBody>
          <a:bodyPr>
            <a:normAutofit/>
          </a:bodyPr>
          <a:lstStyle/>
          <a:p>
            <a:r>
              <a:rPr lang="zh-TW" altLang="en-US" sz="3300" dirty="0">
                <a:latin typeface="Microsoft JhengHei" charset="-120"/>
                <a:ea typeface="Microsoft JhengHei" charset="-120"/>
                <a:cs typeface="Microsoft JhengHei" charset="-120"/>
              </a:rPr>
              <a:t>學習重點編碼（以家政為例）</a:t>
            </a:r>
          </a:p>
        </p:txBody>
      </p:sp>
      <p:sp>
        <p:nvSpPr>
          <p:cNvPr id="6" name="矩形 5"/>
          <p:cNvSpPr/>
          <p:nvPr/>
        </p:nvSpPr>
        <p:spPr>
          <a:xfrm>
            <a:off x="6790266" y="1236466"/>
            <a:ext cx="1804737" cy="988396"/>
          </a:xfrm>
          <a:prstGeom prst="rect">
            <a:avLst/>
          </a:prstGeom>
          <a:no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a:ln>
                  <a:noFill/>
                </a:ln>
                <a:solidFill>
                  <a:srgbClr val="4472C4">
                    <a:lumMod val="75000"/>
                  </a:srgbClr>
                </a:solidFill>
                <a:effectLst/>
                <a:uLnTx/>
                <a:uFillTx/>
                <a:latin typeface="Microsoft JhengHei" charset="-120"/>
                <a:ea typeface="Microsoft JhengHei" charset="-120"/>
                <a:cs typeface="Microsoft JhengHei" charset="-120"/>
              </a:rPr>
              <a:t>學習內容</a:t>
            </a:r>
            <a:r>
              <a:rPr kumimoji="0" lang="en-US" altLang="zh-TW" sz="3000" b="1" i="0" u="none" strike="noStrike" kern="1200" cap="none" spc="0" normalizeH="0" baseline="0" noProof="0" dirty="0">
                <a:ln>
                  <a:noFill/>
                </a:ln>
                <a:solidFill>
                  <a:srgbClr val="4472C4">
                    <a:lumMod val="75000"/>
                  </a:srgbClr>
                </a:solidFill>
                <a:effectLst/>
                <a:uLnTx/>
                <a:uFillTx/>
                <a:latin typeface="Microsoft JhengHei" charset="-120"/>
                <a:ea typeface="Microsoft JhengHei" charset="-120"/>
                <a:cs typeface="Microsoft JhengHei" charset="-120"/>
              </a:rPr>
              <a:t>ABC</a:t>
            </a:r>
            <a:endParaRPr kumimoji="0" lang="zh-TW" altLang="en-US" sz="3000" b="1" i="0" u="none" strike="noStrike" kern="1200" cap="none" spc="0" normalizeH="0" baseline="0" noProof="0" dirty="0">
              <a:ln>
                <a:noFill/>
              </a:ln>
              <a:solidFill>
                <a:srgbClr val="4472C4">
                  <a:lumMod val="75000"/>
                </a:srgbClr>
              </a:solidFill>
              <a:effectLst/>
              <a:uLnTx/>
              <a:uFillTx/>
              <a:latin typeface="Microsoft JhengHei" charset="-120"/>
              <a:ea typeface="Microsoft JhengHei" charset="-120"/>
              <a:cs typeface="Microsoft JhengHei" charset="-120"/>
            </a:endParaRPr>
          </a:p>
        </p:txBody>
      </p:sp>
      <p:sp>
        <p:nvSpPr>
          <p:cNvPr id="7" name="矩形 6"/>
          <p:cNvSpPr/>
          <p:nvPr/>
        </p:nvSpPr>
        <p:spPr>
          <a:xfrm>
            <a:off x="827693" y="3518907"/>
            <a:ext cx="8316307"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5400" b="0" i="0" u="none" strike="noStrike" kern="1200" cap="none" spc="0" normalizeH="0" baseline="0" noProof="0" dirty="0">
                <a:ln>
                  <a:noFill/>
                </a:ln>
                <a:solidFill>
                  <a:srgbClr val="FFC000"/>
                </a:solidFill>
                <a:effectLst/>
                <a:uLnTx/>
                <a:uFillTx/>
                <a:latin typeface="Microsoft JhengHei" charset="-120"/>
                <a:ea typeface="Microsoft JhengHei" charset="-120"/>
                <a:cs typeface="Microsoft JhengHei" charset="-120"/>
              </a:rPr>
              <a:t>家</a:t>
            </a:r>
            <a:r>
              <a:rPr kumimoji="0" lang="zh-TW" altLang="en-US" sz="5400" b="0" i="0" u="none" strike="noStrike" kern="1200" cap="none" spc="0" normalizeH="0" baseline="0" noProof="0" dirty="0" smtClean="0">
                <a:ln>
                  <a:noFill/>
                </a:ln>
                <a:solidFill>
                  <a:srgbClr val="CC66FF"/>
                </a:solidFill>
                <a:effectLst/>
                <a:uLnTx/>
                <a:uFillTx/>
                <a:latin typeface="Microsoft JhengHei" charset="-120"/>
                <a:ea typeface="Microsoft JhengHei" charset="-120"/>
                <a:cs typeface="Microsoft JhengHei" charset="-120"/>
              </a:rPr>
              <a:t> </a:t>
            </a:r>
            <a:r>
              <a:rPr kumimoji="0" lang="en-US" altLang="zh-TW" sz="5400" b="0" i="0" u="none" strike="noStrike" kern="1200" cap="none" spc="0" normalizeH="0" baseline="0" noProof="0" dirty="0" smtClean="0">
                <a:ln>
                  <a:noFill/>
                </a:ln>
                <a:solidFill>
                  <a:srgbClr val="EF2497"/>
                </a:solidFill>
                <a:effectLst/>
                <a:uLnTx/>
                <a:uFillTx/>
                <a:latin typeface="Microsoft JhengHei" charset="-120"/>
                <a:ea typeface="Microsoft JhengHei" charset="-120"/>
                <a:cs typeface="Microsoft JhengHei" charset="-120"/>
              </a:rPr>
              <a:t>D</a:t>
            </a:r>
            <a:r>
              <a:rPr kumimoji="0" lang="en-US" altLang="zh-TW" sz="5400" b="0" i="0" u="none" strike="noStrike" kern="1200" cap="none" spc="0" normalizeH="0" baseline="0" noProof="0" dirty="0" smtClean="0">
                <a:ln>
                  <a:noFill/>
                </a:ln>
                <a:solidFill>
                  <a:srgbClr val="007A72"/>
                </a:solidFill>
                <a:effectLst/>
                <a:uLnTx/>
                <a:uFillTx/>
                <a:latin typeface="Microsoft JhengHei" charset="-120"/>
                <a:ea typeface="Microsoft JhengHei" charset="-120"/>
                <a:cs typeface="Microsoft JhengHei" charset="-120"/>
              </a:rPr>
              <a:t>b</a:t>
            </a:r>
            <a:r>
              <a:rPr kumimoji="0" lang="en-US" altLang="zh-TW" sz="5400" b="0" i="0" u="none" strike="noStrike" kern="1200" cap="none" spc="0" normalizeH="0" baseline="0" noProof="0" dirty="0" smtClean="0">
                <a:ln>
                  <a:noFill/>
                </a:ln>
                <a:solidFill>
                  <a:prstClr val="black"/>
                </a:solidFill>
                <a:effectLst/>
                <a:uLnTx/>
                <a:uFillTx/>
                <a:latin typeface="Microsoft JhengHei" charset="-120"/>
                <a:ea typeface="Microsoft JhengHei" charset="-120"/>
                <a:cs typeface="Microsoft JhengHei" charset="-120"/>
              </a:rPr>
              <a:t>-</a:t>
            </a:r>
            <a:r>
              <a:rPr kumimoji="0" lang="en-US" altLang="zh-TW" sz="5400" b="0" i="0" u="none" strike="noStrike" kern="1200" cap="none" spc="0" normalizeH="0" baseline="0" noProof="0" dirty="0" smtClean="0">
                <a:ln>
                  <a:noFill/>
                </a:ln>
                <a:solidFill>
                  <a:srgbClr val="32BDAC"/>
                </a:solidFill>
                <a:effectLst/>
                <a:uLnTx/>
                <a:uFillTx/>
                <a:latin typeface="Microsoft JhengHei" charset="-120"/>
                <a:ea typeface="Microsoft JhengHei" charset="-120"/>
                <a:cs typeface="Microsoft JhengHei" charset="-120"/>
              </a:rPr>
              <a:t>IV</a:t>
            </a:r>
            <a:r>
              <a:rPr kumimoji="0" lang="en-US" altLang="zh-TW" sz="5400" b="0" i="0" u="none" strike="noStrike" kern="1200" cap="none" spc="0" normalizeH="0" baseline="0" noProof="0" dirty="0" smtClean="0">
                <a:ln>
                  <a:noFill/>
                </a:ln>
                <a:solidFill>
                  <a:prstClr val="black"/>
                </a:solidFill>
                <a:effectLst/>
                <a:uLnTx/>
                <a:uFillTx/>
                <a:latin typeface="Microsoft JhengHei" charset="-120"/>
                <a:ea typeface="Microsoft JhengHei" charset="-120"/>
                <a:cs typeface="Microsoft JhengHei" charset="-120"/>
              </a:rPr>
              <a:t>-</a:t>
            </a:r>
            <a:r>
              <a:rPr kumimoji="0" lang="en-US" altLang="zh-TW" sz="5400" b="0" i="0" u="none" strike="noStrike" kern="1200" cap="none" spc="0" normalizeH="0" baseline="0" noProof="0" dirty="0" smtClean="0">
                <a:ln>
                  <a:noFill/>
                </a:ln>
                <a:solidFill>
                  <a:prstClr val="white">
                    <a:lumMod val="65000"/>
                  </a:prstClr>
                </a:solidFill>
                <a:effectLst/>
                <a:uLnTx/>
                <a:uFillTx/>
                <a:latin typeface="Microsoft JhengHei" charset="-120"/>
                <a:ea typeface="Microsoft JhengHei" charset="-120"/>
                <a:cs typeface="Microsoft JhengHei" charset="-120"/>
              </a:rPr>
              <a:t>3</a:t>
            </a:r>
            <a:endParaRPr kumimoji="0" lang="zh-TW" altLang="en-US" sz="5400" b="0" i="0" u="none" strike="noStrike" kern="1200" cap="none" spc="0" normalizeH="0" baseline="0" noProof="0" dirty="0">
              <a:ln>
                <a:noFill/>
              </a:ln>
              <a:solidFill>
                <a:prstClr val="white">
                  <a:lumMod val="65000"/>
                </a:prstClr>
              </a:solidFill>
              <a:effectLst/>
              <a:uLnTx/>
              <a:uFillTx/>
              <a:latin typeface="Microsoft JhengHei" charset="-120"/>
              <a:ea typeface="Microsoft JhengHei" charset="-120"/>
              <a:cs typeface="Microsoft JhengHei" charset="-120"/>
            </a:endParaRPr>
          </a:p>
        </p:txBody>
      </p:sp>
      <p:sp>
        <p:nvSpPr>
          <p:cNvPr id="9" name="圓角矩形圖說文字 8"/>
          <p:cNvSpPr/>
          <p:nvPr/>
        </p:nvSpPr>
        <p:spPr>
          <a:xfrm>
            <a:off x="1044016" y="2263137"/>
            <a:ext cx="1479884" cy="878305"/>
          </a:xfrm>
          <a:prstGeom prst="wedgeRoundRectCallout">
            <a:avLst>
              <a:gd name="adj1" fmla="val -33471"/>
              <a:gd name="adj2" fmla="val 82434"/>
              <a:gd name="adj3" fmla="val 16667"/>
            </a:avLst>
          </a:prstGeom>
          <a:solidFill>
            <a:schemeClr val="accent4"/>
          </a:solidFill>
          <a:ln w="38100">
            <a:solidFill>
              <a:schemeClr val="bg1"/>
            </a:solidFill>
          </a:ln>
          <a:effectLst>
            <a:outerShdw dist="76200" dir="2700000" algn="tl" rotWithShape="0">
              <a:prstClr val="black">
                <a:alpha val="16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家政科</a:t>
            </a:r>
            <a:endParaRPr kumimoji="0" lang="zh-TW" altLang="en-US"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sp>
        <p:nvSpPr>
          <p:cNvPr id="11" name="圓角矩形圖說文字 10"/>
          <p:cNvSpPr/>
          <p:nvPr/>
        </p:nvSpPr>
        <p:spPr>
          <a:xfrm>
            <a:off x="2283699" y="5054810"/>
            <a:ext cx="1851460" cy="1375137"/>
          </a:xfrm>
          <a:prstGeom prst="wedgeRoundRectCallout">
            <a:avLst>
              <a:gd name="adj1" fmla="val -31123"/>
              <a:gd name="adj2" fmla="val -105254"/>
              <a:gd name="adj3" fmla="val 16667"/>
            </a:avLst>
          </a:prstGeom>
          <a:solidFill>
            <a:srgbClr val="007A72"/>
          </a:solidFill>
          <a:ln w="38100">
            <a:solidFill>
              <a:schemeClr val="bg1"/>
            </a:solidFill>
          </a:ln>
          <a:effectLst>
            <a:outerShdw dist="762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項目</a:t>
            </a:r>
            <a:r>
              <a:rPr kumimoji="0" lang="en-US" altLang="zh-TW" sz="240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家庭</a:t>
            </a:r>
            <a:r>
              <a:rPr kumimoji="0" lang="zh-TW" altLang="en-US"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的發展變化與調適 </a:t>
            </a:r>
          </a:p>
        </p:txBody>
      </p:sp>
      <p:sp>
        <p:nvSpPr>
          <p:cNvPr id="12" name="圓角矩形圖說文字 11"/>
          <p:cNvSpPr/>
          <p:nvPr/>
        </p:nvSpPr>
        <p:spPr>
          <a:xfrm>
            <a:off x="2810990" y="2263139"/>
            <a:ext cx="1976326" cy="878304"/>
          </a:xfrm>
          <a:prstGeom prst="wedgeRoundRectCallout">
            <a:avLst>
              <a:gd name="adj1" fmla="val -22454"/>
              <a:gd name="adj2" fmla="val 86235"/>
              <a:gd name="adj3" fmla="val 16667"/>
            </a:avLst>
          </a:prstGeom>
          <a:solidFill>
            <a:srgbClr val="32BDAC"/>
          </a:solidFill>
          <a:ln w="38100">
            <a:solidFill>
              <a:schemeClr val="bg1"/>
            </a:solidFill>
          </a:ln>
          <a:effectLst>
            <a:outerShdw dist="76200" dir="2700000" algn="tl" rotWithShape="0">
              <a:prstClr val="black">
                <a:alpha val="16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a:t>
            </a:r>
            <a:r>
              <a:rPr kumimoji="0" lang="zh-TW" altLang="en-US"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第四</a:t>
            </a:r>
            <a:r>
              <a:rPr kumimoji="0" lang="en-US" altLang="zh-TW"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學習階段</a:t>
            </a:r>
          </a:p>
        </p:txBody>
      </p:sp>
      <p:sp>
        <p:nvSpPr>
          <p:cNvPr id="13" name="圓角矩形圖說文字 12"/>
          <p:cNvSpPr/>
          <p:nvPr/>
        </p:nvSpPr>
        <p:spPr>
          <a:xfrm>
            <a:off x="4338842" y="5054809"/>
            <a:ext cx="1227148" cy="1375137"/>
          </a:xfrm>
          <a:prstGeom prst="wedgeRoundRectCallout">
            <a:avLst>
              <a:gd name="adj1" fmla="val -54600"/>
              <a:gd name="adj2" fmla="val -102491"/>
              <a:gd name="adj3" fmla="val 16667"/>
            </a:avLst>
          </a:prstGeom>
          <a:solidFill>
            <a:schemeClr val="bg1">
              <a:lumMod val="65000"/>
            </a:schemeClr>
          </a:solidFill>
          <a:ln w="38100">
            <a:solidFill>
              <a:schemeClr val="bg1"/>
            </a:solidFill>
          </a:ln>
          <a:effectLst>
            <a:outerShdw dist="76200" dir="2700000" algn="tl" rotWithShape="0">
              <a:prstClr val="black">
                <a:alpha val="16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流水號</a:t>
            </a:r>
          </a:p>
        </p:txBody>
      </p:sp>
      <p:sp>
        <p:nvSpPr>
          <p:cNvPr id="14" name="圓角矩形圖說文字 13"/>
          <p:cNvSpPr/>
          <p:nvPr/>
        </p:nvSpPr>
        <p:spPr>
          <a:xfrm>
            <a:off x="591036" y="5054810"/>
            <a:ext cx="1488980" cy="1375137"/>
          </a:xfrm>
          <a:prstGeom prst="wedgeRoundRectCallout">
            <a:avLst>
              <a:gd name="adj1" fmla="val 41997"/>
              <a:gd name="adj2" fmla="val -103465"/>
              <a:gd name="adj3" fmla="val 16667"/>
            </a:avLst>
          </a:prstGeom>
          <a:solidFill>
            <a:srgbClr val="EF2497"/>
          </a:solidFill>
          <a:ln w="38100">
            <a:solidFill>
              <a:schemeClr val="bg1"/>
            </a:solidFill>
          </a:ln>
          <a:effectLst>
            <a:outerShdw dist="76200" dir="2700000" algn="tl" rotWithShape="0">
              <a:prstClr val="black">
                <a:alpha val="16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類別</a:t>
            </a:r>
            <a:r>
              <a:rPr kumimoji="0" lang="en-US" altLang="zh-TW" sz="240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家</a:t>
            </a:r>
            <a:r>
              <a:rPr kumimoji="0" lang="zh-TW" altLang="en-US"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rPr>
              <a:t>庭</a:t>
            </a:r>
            <a:endParaRPr kumimoji="0" lang="en-US" altLang="zh-TW"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sp>
        <p:nvSpPr>
          <p:cNvPr id="16" name="文字方塊 15"/>
          <p:cNvSpPr txBox="1"/>
          <p:nvPr/>
        </p:nvSpPr>
        <p:spPr>
          <a:xfrm>
            <a:off x="5813946" y="5283832"/>
            <a:ext cx="2661313" cy="461665"/>
          </a:xfrm>
          <a:prstGeom prst="rect">
            <a:avLst/>
          </a:prstGeom>
          <a:ln>
            <a:noFill/>
          </a:ln>
          <a:effectLst>
            <a:outerShdw dist="76200" dir="2700000" algn="tl" rotWithShape="0">
              <a:prstClr val="black">
                <a:alpha val="16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lvl="0">
              <a:defRPr/>
            </a:pPr>
            <a:r>
              <a:rPr lang="zh-TW" altLang="en-US" sz="2400" dirty="0">
                <a:solidFill>
                  <a:prstClr val="white"/>
                </a:solidFill>
                <a:latin typeface="Microsoft JhengHei" charset="-120"/>
                <a:ea typeface="Microsoft JhengHei" charset="-120"/>
                <a:cs typeface="Microsoft JhengHei" charset="-120"/>
              </a:rPr>
              <a:t>見別冊附錄三</a:t>
            </a:r>
            <a:r>
              <a:rPr kumimoji="0" lang="en-US" altLang="zh-TW" sz="240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P.86</a:t>
            </a:r>
            <a:endParaRPr kumimoji="0" lang="zh-TW" altLang="en-US"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grpSp>
        <p:nvGrpSpPr>
          <p:cNvPr id="15" name="群組 14"/>
          <p:cNvGrpSpPr/>
          <p:nvPr/>
        </p:nvGrpSpPr>
        <p:grpSpPr>
          <a:xfrm>
            <a:off x="4613434" y="3413193"/>
            <a:ext cx="4530569" cy="1178816"/>
            <a:chOff x="3894620" y="1665522"/>
            <a:chExt cx="3615132" cy="1178816"/>
          </a:xfrm>
        </p:grpSpPr>
        <p:sp>
          <p:nvSpPr>
            <p:cNvPr id="17" name="手繪多邊形 16"/>
            <p:cNvSpPr/>
            <p:nvPr/>
          </p:nvSpPr>
          <p:spPr>
            <a:xfrm>
              <a:off x="3908131" y="1684702"/>
              <a:ext cx="3601621" cy="1159636"/>
            </a:xfrm>
            <a:custGeom>
              <a:avLst/>
              <a:gdLst>
                <a:gd name="connsiteX0" fmla="*/ 173226 w 1039333"/>
                <a:gd name="connsiteY0" fmla="*/ 0 h 7122408"/>
                <a:gd name="connsiteX1" fmla="*/ 866107 w 1039333"/>
                <a:gd name="connsiteY1" fmla="*/ 0 h 7122408"/>
                <a:gd name="connsiteX2" fmla="*/ 1039333 w 1039333"/>
                <a:gd name="connsiteY2" fmla="*/ 173226 h 7122408"/>
                <a:gd name="connsiteX3" fmla="*/ 1039333 w 1039333"/>
                <a:gd name="connsiteY3" fmla="*/ 7122408 h 7122408"/>
                <a:gd name="connsiteX4" fmla="*/ 1039333 w 1039333"/>
                <a:gd name="connsiteY4" fmla="*/ 7122408 h 7122408"/>
                <a:gd name="connsiteX5" fmla="*/ 0 w 1039333"/>
                <a:gd name="connsiteY5" fmla="*/ 7122408 h 7122408"/>
                <a:gd name="connsiteX6" fmla="*/ 0 w 1039333"/>
                <a:gd name="connsiteY6" fmla="*/ 7122408 h 7122408"/>
                <a:gd name="connsiteX7" fmla="*/ 0 w 1039333"/>
                <a:gd name="connsiteY7" fmla="*/ 173226 h 7122408"/>
                <a:gd name="connsiteX8" fmla="*/ 173226 w 1039333"/>
                <a:gd name="connsiteY8" fmla="*/ 0 h 712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333" h="7122408">
                  <a:moveTo>
                    <a:pt x="1039333" y="1187097"/>
                  </a:moveTo>
                  <a:lnTo>
                    <a:pt x="1039333" y="5935311"/>
                  </a:lnTo>
                  <a:cubicBezTo>
                    <a:pt x="1039333" y="6590924"/>
                    <a:pt x="1028016" y="7122405"/>
                    <a:pt x="1014055" y="7122405"/>
                  </a:cubicBezTo>
                  <a:lnTo>
                    <a:pt x="0" y="7122405"/>
                  </a:lnTo>
                  <a:lnTo>
                    <a:pt x="0" y="7122405"/>
                  </a:lnTo>
                  <a:lnTo>
                    <a:pt x="0" y="3"/>
                  </a:lnTo>
                  <a:lnTo>
                    <a:pt x="0" y="3"/>
                  </a:lnTo>
                  <a:lnTo>
                    <a:pt x="1014055" y="3"/>
                  </a:lnTo>
                  <a:cubicBezTo>
                    <a:pt x="1028016" y="3"/>
                    <a:pt x="1039333" y="531484"/>
                    <a:pt x="1039333" y="1187097"/>
                  </a:cubicBezTo>
                  <a:close/>
                </a:path>
              </a:pathLst>
            </a:custGeom>
            <a:solidFill>
              <a:schemeClr val="accent4">
                <a:lumMod val="20000"/>
                <a:lumOff val="80000"/>
                <a:alpha val="90000"/>
              </a:schemeClr>
            </a:solidFill>
            <a:ln>
              <a:no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85738" tIns="130921" rIns="223790" bIns="130922" numCol="1" spcCol="1270" anchor="ctr" anchorCtr="0">
              <a:noAutofit/>
            </a:bodyPr>
            <a:lstStyle/>
            <a:p>
              <a:pPr marL="0" marR="0" lvl="1" indent="0" algn="l" defTabSz="800100" rtl="0" eaLnBrk="1" fontAlgn="auto" latinLnBrk="0" hangingPunct="1">
                <a:lnSpc>
                  <a:spcPts val="1875"/>
                </a:lnSpc>
                <a:spcBef>
                  <a:spcPct val="0"/>
                </a:spcBef>
                <a:spcAft>
                  <a:spcPct val="15000"/>
                </a:spcAft>
                <a:buClrTx/>
                <a:buSzTx/>
                <a:buFontTx/>
                <a:buNone/>
                <a:tabLst/>
                <a:defRPr/>
              </a:pPr>
              <a:endParaRPr kumimoji="0" lang="zh-TW" altLang="en-US" sz="1800" b="1" i="0" u="none" strike="noStrike" kern="1200" cap="none" spc="0" normalizeH="0" baseline="0" noProof="0" dirty="0">
                <a:ln>
                  <a:noFill/>
                </a:ln>
                <a:solidFill>
                  <a:prstClr val="black">
                    <a:hueOff val="0"/>
                    <a:satOff val="0"/>
                    <a:lumOff val="0"/>
                    <a:alphaOff val="0"/>
                  </a:prstClr>
                </a:solidFill>
                <a:effectLst/>
                <a:uLnTx/>
                <a:uFillTx/>
                <a:latin typeface="Microsoft JhengHei" charset="-120"/>
                <a:ea typeface="Microsoft JhengHei" charset="-120"/>
                <a:cs typeface="Microsoft JhengHei" charset="-120"/>
              </a:endParaRPr>
            </a:p>
          </p:txBody>
        </p:sp>
        <p:sp>
          <p:nvSpPr>
            <p:cNvPr id="18" name="文字方塊 17"/>
            <p:cNvSpPr txBox="1"/>
            <p:nvPr/>
          </p:nvSpPr>
          <p:spPr>
            <a:xfrm>
              <a:off x="3894620" y="1665522"/>
              <a:ext cx="360162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合宜的交友行為與態度，</a:t>
              </a:r>
              <a:r>
                <a:rPr kumimoji="0" lang="zh-TW" altLang="en-US" sz="3200" b="1" i="0" u="none" strike="noStrike" kern="1200" cap="none" spc="0" normalizeH="0" baseline="0" noProof="0" dirty="0" smtClean="0">
                  <a:ln>
                    <a:noFill/>
                  </a:ln>
                  <a:solidFill>
                    <a:prstClr val="black"/>
                  </a:solidFill>
                  <a:effectLst/>
                  <a:uLnTx/>
                  <a:uFillTx/>
                  <a:latin typeface="Microsoft JhengHei" charset="-120"/>
                  <a:ea typeface="Microsoft JhengHei" charset="-120"/>
                  <a:cs typeface="Microsoft JhengHei" charset="-120"/>
                </a:rPr>
                <a:t>及親密關係</a:t>
              </a:r>
              <a:r>
                <a:rPr kumimoji="0" lang="zh-TW" altLang="en-US" sz="32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的發展歷程</a:t>
              </a:r>
              <a:endParaRPr kumimoji="0" lang="zh-TW" altLang="en-US" sz="6000" b="1" i="0" u="none" strike="noStrike" kern="1200" cap="none" spc="0" normalizeH="0" baseline="0" noProof="0" dirty="0">
                <a:ln>
                  <a:noFill/>
                </a:ln>
                <a:solidFill>
                  <a:prstClr val="white">
                    <a:lumMod val="65000"/>
                  </a:prstClr>
                </a:solidFill>
                <a:effectLst/>
                <a:uLnTx/>
                <a:uFillTx/>
                <a:latin typeface="Microsoft JhengHei" charset="-120"/>
                <a:ea typeface="Microsoft JhengHei" charset="-120"/>
                <a:cs typeface="Microsoft JhengHei" charset="-120"/>
              </a:endParaRPr>
            </a:p>
          </p:txBody>
        </p:sp>
      </p:grpSp>
      <p:sp>
        <p:nvSpPr>
          <p:cNvPr id="3" name="矩形 2"/>
          <p:cNvSpPr/>
          <p:nvPr/>
        </p:nvSpPr>
        <p:spPr>
          <a:xfrm>
            <a:off x="4521200" y="3352800"/>
            <a:ext cx="4538133" cy="1134533"/>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54421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735035378"/>
              </p:ext>
            </p:extLst>
          </p:nvPr>
        </p:nvGraphicFramePr>
        <p:xfrm>
          <a:off x="145475" y="1456778"/>
          <a:ext cx="8943933" cy="5257800"/>
        </p:xfrm>
        <a:graphic>
          <a:graphicData uri="http://schemas.openxmlformats.org/drawingml/2006/table">
            <a:tbl>
              <a:tblPr firstRow="1" bandRow="1">
                <a:tableStyleId>{5C22544A-7EE6-4342-B048-85BDC9FD1C3A}</a:tableStyleId>
              </a:tblPr>
              <a:tblGrid>
                <a:gridCol w="694834">
                  <a:extLst>
                    <a:ext uri="{9D8B030D-6E8A-4147-A177-3AD203B41FA5}">
                      <a16:colId xmlns="" xmlns:a16="http://schemas.microsoft.com/office/drawing/2014/main" val="20000"/>
                    </a:ext>
                  </a:extLst>
                </a:gridCol>
                <a:gridCol w="666476">
                  <a:extLst>
                    <a:ext uri="{9D8B030D-6E8A-4147-A177-3AD203B41FA5}">
                      <a16:colId xmlns="" xmlns:a16="http://schemas.microsoft.com/office/drawing/2014/main" val="20001"/>
                    </a:ext>
                  </a:extLst>
                </a:gridCol>
                <a:gridCol w="675482">
                  <a:extLst>
                    <a:ext uri="{9D8B030D-6E8A-4147-A177-3AD203B41FA5}">
                      <a16:colId xmlns="" xmlns:a16="http://schemas.microsoft.com/office/drawing/2014/main" val="20002"/>
                    </a:ext>
                  </a:extLst>
                </a:gridCol>
                <a:gridCol w="880420">
                  <a:extLst>
                    <a:ext uri="{9D8B030D-6E8A-4147-A177-3AD203B41FA5}">
                      <a16:colId xmlns="" xmlns:a16="http://schemas.microsoft.com/office/drawing/2014/main" val="20003"/>
                    </a:ext>
                  </a:extLst>
                </a:gridCol>
                <a:gridCol w="1565689">
                  <a:extLst>
                    <a:ext uri="{9D8B030D-6E8A-4147-A177-3AD203B41FA5}">
                      <a16:colId xmlns="" xmlns:a16="http://schemas.microsoft.com/office/drawing/2014/main" val="20004"/>
                    </a:ext>
                  </a:extLst>
                </a:gridCol>
                <a:gridCol w="1028724">
                  <a:extLst>
                    <a:ext uri="{9D8B030D-6E8A-4147-A177-3AD203B41FA5}">
                      <a16:colId xmlns="" xmlns:a16="http://schemas.microsoft.com/office/drawing/2014/main" val="20005"/>
                    </a:ext>
                  </a:extLst>
                </a:gridCol>
                <a:gridCol w="3432308">
                  <a:extLst>
                    <a:ext uri="{9D8B030D-6E8A-4147-A177-3AD203B41FA5}">
                      <a16:colId xmlns="" xmlns:a16="http://schemas.microsoft.com/office/drawing/2014/main" val="20006"/>
                    </a:ext>
                  </a:extLst>
                </a:gridCol>
              </a:tblGrid>
              <a:tr h="592438">
                <a:tc>
                  <a:txBody>
                    <a:bodyPr/>
                    <a:lstStyle/>
                    <a:p>
                      <a:pPr algn="ctr"/>
                      <a:r>
                        <a:rPr lang="zh-TW" altLang="en-US" sz="1800" b="0" i="0" u="none" strike="noStrike" kern="1200" baseline="0" dirty="0" smtClean="0">
                          <a:solidFill>
                            <a:schemeClr val="lt1"/>
                          </a:solidFill>
                          <a:latin typeface="Microsoft JhengHei" charset="-120"/>
                          <a:ea typeface="Microsoft JhengHei" charset="-120"/>
                          <a:cs typeface="Microsoft JhengHei" charset="-120"/>
                        </a:rPr>
                        <a:t>主題軸 </a:t>
                      </a:r>
                    </a:p>
                  </a:txBody>
                  <a:tcPr marL="51435" marR="51435" marT="34290" marB="34290" anchor="ctr">
                    <a:lnL w="28575" cap="flat" cmpd="sng" algn="ctr">
                      <a:solidFill>
                        <a:schemeClr val="accent5">
                          <a:lumMod val="50000"/>
                        </a:schemeClr>
                      </a:solidFill>
                      <a:prstDash val="solid"/>
                      <a:round/>
                      <a:headEnd type="none" w="med" len="med"/>
                      <a:tailEnd type="none" w="med" len="med"/>
                    </a:lnL>
                    <a:lnR w="28575" cap="flat" cmpd="sng" algn="ctr">
                      <a:solidFill>
                        <a:schemeClr val="accent5">
                          <a:lumMod val="50000"/>
                        </a:schemeClr>
                      </a:solidFill>
                      <a:prstDash val="solid"/>
                      <a:round/>
                      <a:headEnd type="none" w="med" len="med"/>
                      <a:tailEnd type="none" w="med" len="med"/>
                    </a:lnR>
                    <a:lnT w="28575" cap="flat" cmpd="sng" algn="ctr">
                      <a:solidFill>
                        <a:schemeClr val="accent5">
                          <a:lumMod val="5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tcPr>
                </a:tc>
                <a:tc>
                  <a:txBody>
                    <a:bodyPr/>
                    <a:lstStyle/>
                    <a:p>
                      <a:pPr algn="ctr"/>
                      <a:r>
                        <a:rPr lang="zh-TW" altLang="en-US" sz="1800" b="0" i="0" u="none" strike="noStrike" kern="1200" baseline="0" dirty="0" smtClean="0">
                          <a:solidFill>
                            <a:schemeClr val="lt1"/>
                          </a:solidFill>
                          <a:latin typeface="Microsoft JhengHei" charset="-120"/>
                          <a:ea typeface="Microsoft JhengHei" charset="-120"/>
                          <a:cs typeface="Microsoft JhengHei" charset="-120"/>
                        </a:rPr>
                        <a:t>主題 </a:t>
                      </a:r>
                    </a:p>
                    <a:p>
                      <a:pPr algn="ctr"/>
                      <a:r>
                        <a:rPr lang="zh-TW" altLang="en-US" sz="1800" b="0" i="0" u="none" strike="noStrike" kern="1200" baseline="0" dirty="0" smtClean="0">
                          <a:solidFill>
                            <a:schemeClr val="lt1"/>
                          </a:solidFill>
                          <a:latin typeface="Microsoft JhengHei" charset="-120"/>
                          <a:ea typeface="Microsoft JhengHei" charset="-120"/>
                          <a:cs typeface="Microsoft JhengHei" charset="-120"/>
                        </a:rPr>
                        <a:t>項目 </a:t>
                      </a:r>
                      <a:endParaRPr lang="zh-TW" altLang="en-US" sz="1800" dirty="0">
                        <a:latin typeface="Microsoft JhengHei" charset="-120"/>
                        <a:ea typeface="Microsoft JhengHei" charset="-120"/>
                        <a:cs typeface="Microsoft JhengHei" charset="-120"/>
                      </a:endParaRPr>
                    </a:p>
                  </a:txBody>
                  <a:tcPr marL="51435" marR="51435" marT="34290" marB="34290" anchor="ctr">
                    <a:lnL w="28575" cap="flat" cmpd="sng" algn="ctr">
                      <a:solidFill>
                        <a:schemeClr val="accent5">
                          <a:lumMod val="50000"/>
                        </a:schemeClr>
                      </a:solidFill>
                      <a:prstDash val="solid"/>
                      <a:round/>
                      <a:headEnd type="none" w="med" len="med"/>
                      <a:tailEnd type="none" w="med" len="med"/>
                    </a:lnL>
                    <a:lnR w="28575" cap="flat" cmpd="sng" algn="ctr">
                      <a:solidFill>
                        <a:schemeClr val="accent5">
                          <a:lumMod val="50000"/>
                        </a:schemeClr>
                      </a:solidFill>
                      <a:prstDash val="solid"/>
                      <a:round/>
                      <a:headEnd type="none" w="med" len="med"/>
                      <a:tailEnd type="none" w="med" len="med"/>
                    </a:lnR>
                    <a:lnT w="28575" cap="flat" cmpd="sng" algn="ctr">
                      <a:solidFill>
                        <a:schemeClr val="accent5">
                          <a:lumMod val="5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tcPr>
                </a:tc>
                <a:tc>
                  <a:txBody>
                    <a:bodyPr/>
                    <a:lstStyle/>
                    <a:p>
                      <a:pPr algn="ctr"/>
                      <a:r>
                        <a:rPr lang="zh-TW" altLang="en-US" sz="1800" b="0" i="0" u="none" strike="noStrike" kern="1200" baseline="0" dirty="0" smtClean="0">
                          <a:solidFill>
                            <a:schemeClr val="lt1"/>
                          </a:solidFill>
                          <a:latin typeface="Microsoft JhengHei" charset="-120"/>
                          <a:ea typeface="Microsoft JhengHei" charset="-120"/>
                          <a:cs typeface="Microsoft JhengHei" charset="-120"/>
                        </a:rPr>
                        <a:t>學習 </a:t>
                      </a:r>
                    </a:p>
                    <a:p>
                      <a:pPr algn="ctr"/>
                      <a:r>
                        <a:rPr lang="zh-TW" altLang="en-US" sz="1800" b="0" i="0" u="none" strike="noStrike" kern="1200" baseline="0" dirty="0" smtClean="0">
                          <a:solidFill>
                            <a:schemeClr val="lt1"/>
                          </a:solidFill>
                          <a:latin typeface="Microsoft JhengHei" charset="-120"/>
                          <a:ea typeface="Microsoft JhengHei" charset="-120"/>
                          <a:cs typeface="Microsoft JhengHei" charset="-120"/>
                        </a:rPr>
                        <a:t>階段 </a:t>
                      </a:r>
                      <a:endParaRPr lang="zh-TW" altLang="en-US" sz="1800" dirty="0">
                        <a:latin typeface="Microsoft JhengHei" charset="-120"/>
                        <a:ea typeface="Microsoft JhengHei" charset="-120"/>
                        <a:cs typeface="Microsoft JhengHei" charset="-120"/>
                      </a:endParaRPr>
                    </a:p>
                  </a:txBody>
                  <a:tcPr marL="51435" marR="51435" marT="34290" marB="34290" anchor="ctr">
                    <a:lnL w="28575" cap="flat" cmpd="sng" algn="ctr">
                      <a:solidFill>
                        <a:schemeClr val="accent5">
                          <a:lumMod val="50000"/>
                        </a:schemeClr>
                      </a:solidFill>
                      <a:prstDash val="solid"/>
                      <a:round/>
                      <a:headEnd type="none" w="med" len="med"/>
                      <a:tailEnd type="none" w="med" len="med"/>
                    </a:lnL>
                    <a:lnR w="28575" cap="flat" cmpd="sng" algn="ctr">
                      <a:solidFill>
                        <a:schemeClr val="accent5">
                          <a:lumMod val="50000"/>
                        </a:schemeClr>
                      </a:solidFill>
                      <a:prstDash val="solid"/>
                      <a:round/>
                      <a:headEnd type="none" w="med" len="med"/>
                      <a:tailEnd type="none" w="med" len="med"/>
                    </a:lnR>
                    <a:lnT w="28575" cap="flat" cmpd="sng" algn="ctr">
                      <a:solidFill>
                        <a:schemeClr val="accent5">
                          <a:lumMod val="5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tcPr>
                </a:tc>
                <a:tc>
                  <a:txBody>
                    <a:bodyPr/>
                    <a:lstStyle/>
                    <a:p>
                      <a:pPr algn="ctr"/>
                      <a:r>
                        <a:rPr lang="zh-TW" altLang="en-US" sz="1800" b="0" i="0" u="none" strike="noStrike" kern="1200" baseline="0" dirty="0" smtClean="0">
                          <a:solidFill>
                            <a:schemeClr val="lt1"/>
                          </a:solidFill>
                          <a:latin typeface="Microsoft JhengHei" charset="-120"/>
                          <a:ea typeface="Microsoft JhengHei" charset="-120"/>
                          <a:cs typeface="Microsoft JhengHei" charset="-120"/>
                        </a:rPr>
                        <a:t>學習 </a:t>
                      </a:r>
                    </a:p>
                    <a:p>
                      <a:pPr algn="ctr"/>
                      <a:r>
                        <a:rPr lang="zh-TW" altLang="en-US" sz="1800" b="0" i="0" u="none" strike="noStrike" kern="1200" baseline="0" dirty="0" smtClean="0">
                          <a:solidFill>
                            <a:schemeClr val="lt1"/>
                          </a:solidFill>
                          <a:latin typeface="Microsoft JhengHei" charset="-120"/>
                          <a:ea typeface="Microsoft JhengHei" charset="-120"/>
                          <a:cs typeface="Microsoft JhengHei" charset="-120"/>
                        </a:rPr>
                        <a:t>表現 </a:t>
                      </a:r>
                      <a:endParaRPr lang="zh-TW" altLang="en-US" sz="1800" dirty="0">
                        <a:latin typeface="Microsoft JhengHei" charset="-120"/>
                        <a:ea typeface="Microsoft JhengHei" charset="-120"/>
                        <a:cs typeface="Microsoft JhengHei" charset="-120"/>
                      </a:endParaRPr>
                    </a:p>
                  </a:txBody>
                  <a:tcPr marL="51435" marR="51435" marT="34290" marB="34290" anchor="ctr">
                    <a:lnL w="28575" cap="flat" cmpd="sng" algn="ctr">
                      <a:solidFill>
                        <a:schemeClr val="accent5">
                          <a:lumMod val="50000"/>
                        </a:schemeClr>
                      </a:solidFill>
                      <a:prstDash val="solid"/>
                      <a:round/>
                      <a:headEnd type="none" w="med" len="med"/>
                      <a:tailEnd type="none" w="med" len="med"/>
                    </a:lnL>
                    <a:lnR w="28575" cap="flat" cmpd="sng" algn="ctr">
                      <a:solidFill>
                        <a:schemeClr val="accent5">
                          <a:lumMod val="50000"/>
                        </a:schemeClr>
                      </a:solidFill>
                      <a:prstDash val="solid"/>
                      <a:round/>
                      <a:headEnd type="none" w="med" len="med"/>
                      <a:tailEnd type="none" w="med" len="med"/>
                    </a:lnR>
                    <a:lnT w="28575" cap="flat" cmpd="sng" algn="ctr">
                      <a:solidFill>
                        <a:schemeClr val="accent5">
                          <a:lumMod val="5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tcPr>
                </a:tc>
                <a:tc>
                  <a:txBody>
                    <a:bodyPr/>
                    <a:lstStyle/>
                    <a:p>
                      <a:pPr algn="ctr"/>
                      <a:r>
                        <a:rPr lang="zh-TW" altLang="en-US" sz="1800" b="0" i="0" u="none" strike="noStrike" kern="1200" baseline="0" dirty="0" smtClean="0">
                          <a:solidFill>
                            <a:schemeClr val="lt1"/>
                          </a:solidFill>
                          <a:latin typeface="Microsoft JhengHei" charset="-120"/>
                          <a:ea typeface="Microsoft JhengHei" charset="-120"/>
                          <a:cs typeface="Microsoft JhengHei" charset="-120"/>
                        </a:rPr>
                        <a:t>學習表現 </a:t>
                      </a:r>
                    </a:p>
                    <a:p>
                      <a:pPr algn="ctr"/>
                      <a:r>
                        <a:rPr lang="zh-TW" altLang="en-US" sz="1800" b="0" i="0" u="none" strike="noStrike" kern="1200" baseline="0" dirty="0" smtClean="0">
                          <a:solidFill>
                            <a:schemeClr val="lt1"/>
                          </a:solidFill>
                          <a:latin typeface="Microsoft JhengHei" charset="-120"/>
                          <a:ea typeface="Microsoft JhengHei" charset="-120"/>
                          <a:cs typeface="Microsoft JhengHei" charset="-120"/>
                        </a:rPr>
                        <a:t>細項</a:t>
                      </a:r>
                      <a:endParaRPr lang="zh-TW" altLang="en-US" sz="1800" dirty="0">
                        <a:latin typeface="Microsoft JhengHei" charset="-120"/>
                        <a:ea typeface="Microsoft JhengHei" charset="-120"/>
                        <a:cs typeface="Microsoft JhengHei" charset="-120"/>
                      </a:endParaRPr>
                    </a:p>
                  </a:txBody>
                  <a:tcPr marL="51435" marR="51435" marT="34290" marB="34290" anchor="ctr">
                    <a:lnL w="28575" cap="flat" cmpd="sng" algn="ctr">
                      <a:solidFill>
                        <a:schemeClr val="accent5">
                          <a:lumMod val="50000"/>
                        </a:schemeClr>
                      </a:solidFill>
                      <a:prstDash val="solid"/>
                      <a:round/>
                      <a:headEnd type="none" w="med" len="med"/>
                      <a:tailEnd type="none" w="med" len="med"/>
                    </a:lnL>
                    <a:lnR w="28575" cap="flat" cmpd="sng" algn="ctr">
                      <a:solidFill>
                        <a:schemeClr val="accent5">
                          <a:lumMod val="50000"/>
                        </a:schemeClr>
                      </a:solidFill>
                      <a:prstDash val="solid"/>
                      <a:round/>
                      <a:headEnd type="none" w="med" len="med"/>
                      <a:tailEnd type="none" w="med" len="med"/>
                    </a:lnR>
                    <a:lnT w="28575" cap="flat" cmpd="sng" algn="ctr">
                      <a:solidFill>
                        <a:schemeClr val="accent5">
                          <a:lumMod val="5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tcPr>
                </a:tc>
                <a:tc>
                  <a:txBody>
                    <a:bodyPr/>
                    <a:lstStyle/>
                    <a:p>
                      <a:pPr algn="ctr"/>
                      <a:r>
                        <a:rPr lang="zh-TW" altLang="en-US" sz="1800" b="0" i="0" u="none" strike="noStrike" kern="1200" baseline="0" dirty="0" smtClean="0">
                          <a:solidFill>
                            <a:schemeClr val="lt1"/>
                          </a:solidFill>
                          <a:latin typeface="Microsoft JhengHei" charset="-120"/>
                          <a:ea typeface="Microsoft JhengHei" charset="-120"/>
                          <a:cs typeface="Microsoft JhengHei" charset="-120"/>
                        </a:rPr>
                        <a:t>學習</a:t>
                      </a:r>
                      <a:endParaRPr lang="en-US" altLang="zh-TW" sz="1800" b="0" i="0" u="none" strike="noStrike" kern="1200" baseline="0" dirty="0" smtClean="0">
                        <a:solidFill>
                          <a:schemeClr val="lt1"/>
                        </a:solidFill>
                        <a:latin typeface="Microsoft JhengHei" charset="-120"/>
                        <a:ea typeface="Microsoft JhengHei" charset="-120"/>
                        <a:cs typeface="Microsoft JhengHei" charset="-120"/>
                      </a:endParaRPr>
                    </a:p>
                    <a:p>
                      <a:pPr algn="ctr"/>
                      <a:r>
                        <a:rPr lang="zh-TW" altLang="en-US" sz="1800" b="0" i="0" u="none" strike="noStrike" kern="1200" baseline="0" dirty="0" smtClean="0">
                          <a:solidFill>
                            <a:schemeClr val="lt1"/>
                          </a:solidFill>
                          <a:latin typeface="Microsoft JhengHei" charset="-120"/>
                          <a:ea typeface="Microsoft JhengHei" charset="-120"/>
                          <a:cs typeface="Microsoft JhengHei" charset="-120"/>
                        </a:rPr>
                        <a:t>內容 </a:t>
                      </a:r>
                      <a:endParaRPr lang="zh-TW" altLang="en-US" sz="1800" dirty="0">
                        <a:latin typeface="Microsoft JhengHei" charset="-120"/>
                        <a:ea typeface="Microsoft JhengHei" charset="-120"/>
                        <a:cs typeface="Microsoft JhengHei" charset="-120"/>
                      </a:endParaRPr>
                    </a:p>
                  </a:txBody>
                  <a:tcPr marL="51435" marR="51435" marT="34290" marB="34290" anchor="ctr">
                    <a:lnL w="28575" cap="flat" cmpd="sng" algn="ctr">
                      <a:solidFill>
                        <a:schemeClr val="accent5">
                          <a:lumMod val="50000"/>
                        </a:schemeClr>
                      </a:solidFill>
                      <a:prstDash val="solid"/>
                      <a:round/>
                      <a:headEnd type="none" w="med" len="med"/>
                      <a:tailEnd type="none" w="med" len="med"/>
                    </a:lnL>
                    <a:lnR w="28575" cap="flat" cmpd="sng" algn="ctr">
                      <a:solidFill>
                        <a:schemeClr val="accent5">
                          <a:lumMod val="50000"/>
                        </a:schemeClr>
                      </a:solidFill>
                      <a:prstDash val="solid"/>
                      <a:round/>
                      <a:headEnd type="none" w="med" len="med"/>
                      <a:tailEnd type="none" w="med" len="med"/>
                    </a:lnR>
                    <a:lnT w="28575" cap="flat" cmpd="sng" algn="ctr">
                      <a:solidFill>
                        <a:schemeClr val="accent5">
                          <a:lumMod val="5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tcPr>
                </a:tc>
                <a:tc>
                  <a:txBody>
                    <a:bodyPr/>
                    <a:lstStyle/>
                    <a:p>
                      <a:pPr algn="ctr"/>
                      <a:r>
                        <a:rPr lang="zh-TW" altLang="en-US" sz="1800" b="0" i="0" u="none" strike="noStrike" kern="1200" baseline="0" dirty="0" smtClean="0">
                          <a:solidFill>
                            <a:schemeClr val="lt1"/>
                          </a:solidFill>
                          <a:latin typeface="Microsoft JhengHei" charset="-120"/>
                          <a:ea typeface="Microsoft JhengHei" charset="-120"/>
                          <a:cs typeface="Microsoft JhengHei" charset="-120"/>
                        </a:rPr>
                        <a:t>補充說明</a:t>
                      </a:r>
                      <a:endParaRPr lang="zh-TW" altLang="en-US" sz="1800" dirty="0">
                        <a:latin typeface="Microsoft JhengHei" charset="-120"/>
                        <a:ea typeface="Microsoft JhengHei" charset="-120"/>
                        <a:cs typeface="Microsoft JhengHei" charset="-120"/>
                      </a:endParaRPr>
                    </a:p>
                  </a:txBody>
                  <a:tcPr marL="51435" marR="51435" marT="34290" marB="34290" anchor="ctr">
                    <a:lnL w="28575" cap="flat" cmpd="sng" algn="ctr">
                      <a:solidFill>
                        <a:schemeClr val="accent5">
                          <a:lumMod val="50000"/>
                        </a:schemeClr>
                      </a:solidFill>
                      <a:prstDash val="solid"/>
                      <a:round/>
                      <a:headEnd type="none" w="med" len="med"/>
                      <a:tailEnd type="none" w="med" len="med"/>
                    </a:lnL>
                    <a:lnR w="28575" cap="flat" cmpd="sng" algn="ctr">
                      <a:solidFill>
                        <a:schemeClr val="accent5">
                          <a:lumMod val="50000"/>
                        </a:schemeClr>
                      </a:solidFill>
                      <a:prstDash val="solid"/>
                      <a:round/>
                      <a:headEnd type="none" w="med" len="med"/>
                      <a:tailEnd type="none" w="med" len="med"/>
                    </a:lnR>
                    <a:lnT w="28575" cap="flat" cmpd="sng" algn="ctr">
                      <a:solidFill>
                        <a:schemeClr val="accent5">
                          <a:lumMod val="5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00"/>
                  </a:ext>
                </a:extLst>
              </a:tr>
              <a:tr h="3425836">
                <a:tc>
                  <a:txBody>
                    <a:bodyPr/>
                    <a:lstStyle/>
                    <a:p>
                      <a:pPr algn="ctr"/>
                      <a:r>
                        <a:rPr lang="zh-TW" altLang="en-US" sz="2000" b="0" i="0" u="none" strike="noStrike" kern="1200" baseline="0" dirty="0" smtClean="0">
                          <a:solidFill>
                            <a:schemeClr val="dk1"/>
                          </a:solidFill>
                          <a:latin typeface="Microsoft JhengHei" charset="-120"/>
                          <a:ea typeface="Microsoft JhengHei" charset="-120"/>
                          <a:cs typeface="Microsoft JhengHei" charset="-120"/>
                        </a:rPr>
                        <a:t>自 </a:t>
                      </a:r>
                    </a:p>
                    <a:p>
                      <a:pPr algn="ctr"/>
                      <a:r>
                        <a:rPr lang="zh-TW" altLang="en-US" sz="2000" b="0" i="0" u="none" strike="noStrike" kern="1200" baseline="0" dirty="0" smtClean="0">
                          <a:solidFill>
                            <a:schemeClr val="dk1"/>
                          </a:solidFill>
                          <a:latin typeface="Microsoft JhengHei" charset="-120"/>
                          <a:ea typeface="Microsoft JhengHei" charset="-120"/>
                          <a:cs typeface="Microsoft JhengHei" charset="-120"/>
                        </a:rPr>
                        <a:t>我 </a:t>
                      </a:r>
                    </a:p>
                    <a:p>
                      <a:pPr algn="ctr"/>
                      <a:r>
                        <a:rPr lang="zh-TW" altLang="en-US" sz="2000" b="0" i="0" u="none" strike="noStrike" kern="1200" baseline="0" dirty="0" smtClean="0">
                          <a:solidFill>
                            <a:schemeClr val="dk1"/>
                          </a:solidFill>
                          <a:latin typeface="Microsoft JhengHei" charset="-120"/>
                          <a:ea typeface="Microsoft JhengHei" charset="-120"/>
                          <a:cs typeface="Microsoft JhengHei" charset="-120"/>
                        </a:rPr>
                        <a:t>與 </a:t>
                      </a:r>
                    </a:p>
                    <a:p>
                      <a:pPr algn="ctr"/>
                      <a:r>
                        <a:rPr lang="zh-TW" altLang="en-US" sz="2000" b="0" i="0" u="none" strike="noStrike" kern="1200" baseline="0" dirty="0" smtClean="0">
                          <a:solidFill>
                            <a:schemeClr val="dk1"/>
                          </a:solidFill>
                          <a:latin typeface="Microsoft JhengHei" charset="-120"/>
                          <a:ea typeface="Microsoft JhengHei" charset="-120"/>
                          <a:cs typeface="Microsoft JhengHei" charset="-120"/>
                        </a:rPr>
                        <a:t>生 </a:t>
                      </a:r>
                    </a:p>
                    <a:p>
                      <a:pPr algn="ctr"/>
                      <a:r>
                        <a:rPr lang="zh-TW" altLang="en-US" sz="2000" b="0" i="0" u="none" strike="noStrike" kern="1200" baseline="0" dirty="0" smtClean="0">
                          <a:solidFill>
                            <a:schemeClr val="dk1"/>
                          </a:solidFill>
                          <a:latin typeface="Microsoft JhengHei" charset="-120"/>
                          <a:ea typeface="Microsoft JhengHei" charset="-120"/>
                          <a:cs typeface="Microsoft JhengHei" charset="-120"/>
                        </a:rPr>
                        <a:t>涯 </a:t>
                      </a:r>
                    </a:p>
                    <a:p>
                      <a:pPr algn="ctr"/>
                      <a:r>
                        <a:rPr lang="zh-TW" altLang="en-US" sz="2000" b="0" i="0" u="none" strike="noStrike" kern="1200" baseline="0" dirty="0" smtClean="0">
                          <a:solidFill>
                            <a:schemeClr val="dk1"/>
                          </a:solidFill>
                          <a:latin typeface="Microsoft JhengHei" charset="-120"/>
                          <a:ea typeface="Microsoft JhengHei" charset="-120"/>
                          <a:cs typeface="Microsoft JhengHei" charset="-120"/>
                        </a:rPr>
                        <a:t>發 </a:t>
                      </a:r>
                    </a:p>
                    <a:p>
                      <a:pPr algn="ctr"/>
                      <a:r>
                        <a:rPr lang="zh-TW" altLang="en-US" sz="2000" b="0" i="0" u="none" strike="noStrike" kern="1200" baseline="0" dirty="0" smtClean="0">
                          <a:solidFill>
                            <a:schemeClr val="dk1"/>
                          </a:solidFill>
                          <a:latin typeface="Microsoft JhengHei" charset="-120"/>
                          <a:ea typeface="Microsoft JhengHei" charset="-120"/>
                          <a:cs typeface="Microsoft JhengHei" charset="-120"/>
                        </a:rPr>
                        <a:t>展 	</a:t>
                      </a:r>
                    </a:p>
                    <a:p>
                      <a:pPr algn="ctr"/>
                      <a:endParaRPr lang="zh-TW" altLang="en-US" sz="2000" dirty="0">
                        <a:latin typeface="Microsoft JhengHei" charset="-120"/>
                        <a:ea typeface="Microsoft JhengHei" charset="-120"/>
                        <a:cs typeface="Microsoft JhengHei" charset="-120"/>
                      </a:endParaRPr>
                    </a:p>
                  </a:txBody>
                  <a:tcPr marL="51435" marR="51435" marT="34290" marB="34290">
                    <a:lnL w="28575"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28575" cap="flat" cmpd="sng" algn="ctr">
                      <a:solidFill>
                        <a:schemeClr val="accent5">
                          <a:lumMod val="5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zh-TW" altLang="en-US" sz="2000" dirty="0" smtClean="0">
                          <a:latin typeface="Microsoft JhengHei" charset="-120"/>
                          <a:ea typeface="Microsoft JhengHei" charset="-120"/>
                          <a:cs typeface="Microsoft JhengHei" charset="-120"/>
                        </a:rPr>
                        <a:t>自</a:t>
                      </a:r>
                    </a:p>
                    <a:p>
                      <a:pPr algn="ctr"/>
                      <a:r>
                        <a:rPr lang="zh-TW" altLang="en-US" sz="2000" dirty="0" smtClean="0">
                          <a:latin typeface="Microsoft JhengHei" charset="-120"/>
                          <a:ea typeface="Microsoft JhengHei" charset="-120"/>
                          <a:cs typeface="Microsoft JhengHei" charset="-120"/>
                        </a:rPr>
                        <a:t>我</a:t>
                      </a:r>
                    </a:p>
                    <a:p>
                      <a:pPr algn="ctr"/>
                      <a:r>
                        <a:rPr lang="zh-TW" altLang="en-US" sz="2000" dirty="0" smtClean="0">
                          <a:latin typeface="Microsoft JhengHei" charset="-120"/>
                          <a:ea typeface="Microsoft JhengHei" charset="-120"/>
                          <a:cs typeface="Microsoft JhengHei" charset="-120"/>
                        </a:rPr>
                        <a:t>探</a:t>
                      </a:r>
                    </a:p>
                    <a:p>
                      <a:pPr algn="ctr"/>
                      <a:r>
                        <a:rPr lang="zh-TW" altLang="en-US" sz="2000" dirty="0" smtClean="0">
                          <a:latin typeface="Microsoft JhengHei" charset="-120"/>
                          <a:ea typeface="Microsoft JhengHei" charset="-120"/>
                          <a:cs typeface="Microsoft JhengHei" charset="-120"/>
                        </a:rPr>
                        <a:t>索</a:t>
                      </a:r>
                    </a:p>
                    <a:p>
                      <a:pPr algn="ctr"/>
                      <a:r>
                        <a:rPr lang="zh-TW" altLang="en-US" sz="2000" dirty="0" smtClean="0">
                          <a:latin typeface="Microsoft JhengHei" charset="-120"/>
                          <a:ea typeface="Microsoft JhengHei" charset="-120"/>
                          <a:cs typeface="Microsoft JhengHei" charset="-120"/>
                        </a:rPr>
                        <a:t>與</a:t>
                      </a:r>
                    </a:p>
                    <a:p>
                      <a:pPr algn="ctr"/>
                      <a:r>
                        <a:rPr lang="zh-TW" altLang="en-US" sz="2000" dirty="0" smtClean="0">
                          <a:latin typeface="Microsoft JhengHei" charset="-120"/>
                          <a:ea typeface="Microsoft JhengHei" charset="-120"/>
                          <a:cs typeface="Microsoft JhengHei" charset="-120"/>
                        </a:rPr>
                        <a:t>成</a:t>
                      </a:r>
                    </a:p>
                    <a:p>
                      <a:pPr algn="ctr"/>
                      <a:r>
                        <a:rPr lang="zh-TW" altLang="en-US" sz="2000" dirty="0" smtClean="0">
                          <a:latin typeface="Microsoft JhengHei" charset="-120"/>
                          <a:ea typeface="Microsoft JhengHei" charset="-120"/>
                          <a:cs typeface="Microsoft JhengHei" charset="-120"/>
                        </a:rPr>
                        <a:t>長</a:t>
                      </a:r>
                      <a:endParaRPr lang="zh-TW" altLang="en-US" sz="2000" dirty="0">
                        <a:latin typeface="Microsoft JhengHei" charset="-120"/>
                        <a:ea typeface="Microsoft JhengHei" charset="-120"/>
                        <a:cs typeface="Microsoft JhengHei" charset="-120"/>
                      </a:endParaRPr>
                    </a:p>
                  </a:txBody>
                  <a:tcPr marL="51435" marR="51435" marT="34290" marB="34290">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28575" cap="flat" cmpd="sng" algn="ctr">
                      <a:solidFill>
                        <a:schemeClr val="accent5">
                          <a:lumMod val="5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zh-TW" altLang="en-US" sz="2000" dirty="0" smtClean="0">
                          <a:latin typeface="Microsoft JhengHei" charset="-120"/>
                          <a:ea typeface="Microsoft JhengHei" charset="-120"/>
                          <a:cs typeface="Microsoft JhengHei" charset="-120"/>
                        </a:rPr>
                        <a:t>第</a:t>
                      </a:r>
                    </a:p>
                    <a:p>
                      <a:pPr algn="ctr"/>
                      <a:r>
                        <a:rPr lang="zh-TW" altLang="en-US" sz="2000" dirty="0" smtClean="0">
                          <a:latin typeface="Microsoft JhengHei" charset="-120"/>
                          <a:ea typeface="Microsoft JhengHei" charset="-120"/>
                          <a:cs typeface="Microsoft JhengHei" charset="-120"/>
                        </a:rPr>
                        <a:t>二</a:t>
                      </a:r>
                    </a:p>
                    <a:p>
                      <a:pPr algn="ctr"/>
                      <a:r>
                        <a:rPr lang="zh-TW" altLang="en-US" sz="2000" dirty="0" smtClean="0">
                          <a:latin typeface="Microsoft JhengHei" charset="-120"/>
                          <a:ea typeface="Microsoft JhengHei" charset="-120"/>
                          <a:cs typeface="Microsoft JhengHei" charset="-120"/>
                        </a:rPr>
                        <a:t>學</a:t>
                      </a:r>
                    </a:p>
                    <a:p>
                      <a:pPr algn="ctr"/>
                      <a:r>
                        <a:rPr lang="zh-TW" altLang="en-US" sz="2000" dirty="0" smtClean="0">
                          <a:latin typeface="Microsoft JhengHei" charset="-120"/>
                          <a:ea typeface="Microsoft JhengHei" charset="-120"/>
                          <a:cs typeface="Microsoft JhengHei" charset="-120"/>
                        </a:rPr>
                        <a:t>習</a:t>
                      </a:r>
                    </a:p>
                    <a:p>
                      <a:pPr algn="ctr"/>
                      <a:r>
                        <a:rPr lang="zh-TW" altLang="en-US" sz="2000" dirty="0" smtClean="0">
                          <a:latin typeface="Microsoft JhengHei" charset="-120"/>
                          <a:ea typeface="Microsoft JhengHei" charset="-120"/>
                          <a:cs typeface="Microsoft JhengHei" charset="-120"/>
                        </a:rPr>
                        <a:t>階</a:t>
                      </a:r>
                    </a:p>
                    <a:p>
                      <a:pPr algn="ctr"/>
                      <a:r>
                        <a:rPr lang="zh-TW" altLang="en-US" sz="2000" dirty="0" smtClean="0">
                          <a:latin typeface="Microsoft JhengHei" charset="-120"/>
                          <a:ea typeface="Microsoft JhengHei" charset="-120"/>
                          <a:cs typeface="Microsoft JhengHei" charset="-120"/>
                        </a:rPr>
                        <a:t>段</a:t>
                      </a:r>
                      <a:endParaRPr lang="zh-TW" altLang="en-US" sz="2000" dirty="0">
                        <a:latin typeface="Microsoft JhengHei" charset="-120"/>
                        <a:ea typeface="Microsoft JhengHei" charset="-120"/>
                        <a:cs typeface="Microsoft JhengHei" charset="-120"/>
                      </a:endParaRPr>
                    </a:p>
                  </a:txBody>
                  <a:tcPr marL="51435" marR="51435" marT="34290" marB="34290">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28575" cap="flat" cmpd="sng" algn="ctr">
                      <a:solidFill>
                        <a:schemeClr val="accent5">
                          <a:lumMod val="5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tLang="zh-TW" sz="2000" dirty="0" smtClean="0">
                          <a:latin typeface="Microsoft JhengHei" charset="-120"/>
                          <a:ea typeface="Microsoft JhengHei" charset="-120"/>
                          <a:cs typeface="Microsoft JhengHei" charset="-120"/>
                        </a:rPr>
                        <a:t>1a-II-1</a:t>
                      </a:r>
                      <a:r>
                        <a:rPr lang="zh-TW" altLang="en-US" sz="2000" dirty="0" smtClean="0">
                          <a:latin typeface="Microsoft JhengHei" charset="-120"/>
                          <a:ea typeface="Microsoft JhengHei" charset="-120"/>
                          <a:cs typeface="Microsoft JhengHei" charset="-120"/>
                        </a:rPr>
                        <a:t>展現自己能力、興趣與長處，並表達自己的想法和感受。</a:t>
                      </a:r>
                      <a:endParaRPr lang="zh-TW" altLang="en-US" sz="2000" dirty="0">
                        <a:latin typeface="Microsoft JhengHei" charset="-120"/>
                        <a:ea typeface="Microsoft JhengHei" charset="-120"/>
                        <a:cs typeface="Microsoft JhengHei" charset="-120"/>
                      </a:endParaRPr>
                    </a:p>
                  </a:txBody>
                  <a:tcPr marL="51435" marR="51435" marT="34290" marB="34290">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28575" cap="flat" cmpd="sng" algn="ctr">
                      <a:solidFill>
                        <a:schemeClr val="accent5">
                          <a:lumMod val="5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tc>
                  <a:txBody>
                    <a:bodyPr/>
                    <a:lstStyle/>
                    <a:p>
                      <a:pPr algn="l"/>
                      <a:r>
                        <a:rPr lang="en-US" altLang="zh-TW" sz="2000" dirty="0" smtClean="0">
                          <a:latin typeface="Microsoft JhengHei" charset="-120"/>
                          <a:ea typeface="Microsoft JhengHei" charset="-120"/>
                          <a:cs typeface="Microsoft JhengHei" charset="-120"/>
                        </a:rPr>
                        <a:t>1.</a:t>
                      </a:r>
                      <a:r>
                        <a:rPr lang="zh-TW" altLang="en-US" sz="2000" dirty="0" smtClean="0">
                          <a:latin typeface="Microsoft JhengHei" charset="-120"/>
                          <a:ea typeface="Microsoft JhengHei" charset="-120"/>
                          <a:cs typeface="Microsoft JhengHei" charset="-120"/>
                        </a:rPr>
                        <a:t>欣賞並展現自己能做的事。</a:t>
                      </a:r>
                    </a:p>
                    <a:p>
                      <a:pPr algn="l"/>
                      <a:r>
                        <a:rPr lang="en-US" altLang="zh-TW" sz="2000" dirty="0" smtClean="0">
                          <a:latin typeface="Microsoft JhengHei" charset="-120"/>
                          <a:ea typeface="Microsoft JhengHei" charset="-120"/>
                          <a:cs typeface="Microsoft JhengHei" charset="-120"/>
                        </a:rPr>
                        <a:t>2.</a:t>
                      </a:r>
                      <a:r>
                        <a:rPr lang="zh-TW" altLang="en-US" sz="2000" dirty="0" smtClean="0">
                          <a:latin typeface="Microsoft JhengHei" charset="-120"/>
                          <a:ea typeface="Microsoft JhengHei" charset="-120"/>
                          <a:cs typeface="Microsoft JhengHei" charset="-120"/>
                        </a:rPr>
                        <a:t>適度發揮自己的長處。</a:t>
                      </a:r>
                    </a:p>
                    <a:p>
                      <a:pPr algn="l"/>
                      <a:r>
                        <a:rPr lang="en-US" altLang="zh-TW" sz="2000" dirty="0" smtClean="0">
                          <a:latin typeface="Microsoft JhengHei" charset="-120"/>
                          <a:ea typeface="Microsoft JhengHei" charset="-120"/>
                          <a:cs typeface="Microsoft JhengHei" charset="-120"/>
                        </a:rPr>
                        <a:t>3.</a:t>
                      </a:r>
                      <a:r>
                        <a:rPr lang="zh-TW" altLang="en-US" sz="2000" dirty="0" smtClean="0">
                          <a:latin typeface="Microsoft JhengHei" charset="-120"/>
                          <a:ea typeface="Microsoft JhengHei" charset="-120"/>
                          <a:cs typeface="Microsoft JhengHei" charset="-120"/>
                        </a:rPr>
                        <a:t>覺察自己的興趣、專長。</a:t>
                      </a:r>
                    </a:p>
                    <a:p>
                      <a:pPr algn="l"/>
                      <a:r>
                        <a:rPr lang="en-US" altLang="zh-TW" sz="2000" dirty="0" smtClean="0">
                          <a:latin typeface="Microsoft JhengHei" charset="-120"/>
                          <a:ea typeface="Microsoft JhengHei" charset="-120"/>
                          <a:cs typeface="Microsoft JhengHei" charset="-120"/>
                        </a:rPr>
                        <a:t>4.</a:t>
                      </a:r>
                      <a:r>
                        <a:rPr lang="zh-TW" altLang="en-US" sz="2000" dirty="0" smtClean="0">
                          <a:latin typeface="Microsoft JhengHei" charset="-120"/>
                          <a:ea typeface="Microsoft JhengHei" charset="-120"/>
                          <a:cs typeface="Microsoft JhengHei" charset="-120"/>
                        </a:rPr>
                        <a:t>探索自己感興趣的人、事、物。</a:t>
                      </a:r>
                    </a:p>
                    <a:p>
                      <a:pPr algn="l"/>
                      <a:r>
                        <a:rPr lang="en-US" altLang="zh-TW" sz="2000" dirty="0" smtClean="0">
                          <a:latin typeface="Microsoft JhengHei" charset="-120"/>
                          <a:ea typeface="Microsoft JhengHei" charset="-120"/>
                          <a:cs typeface="Microsoft JhengHei" charset="-120"/>
                        </a:rPr>
                        <a:t>5.</a:t>
                      </a:r>
                      <a:r>
                        <a:rPr lang="zh-TW" altLang="en-US" sz="2000" dirty="0" smtClean="0">
                          <a:latin typeface="Microsoft JhengHei" charset="-120"/>
                          <a:ea typeface="Microsoft JhengHei" charset="-120"/>
                          <a:cs typeface="Microsoft JhengHei" charset="-120"/>
                        </a:rPr>
                        <a:t>分享自我探索過程中的經驗與感受。</a:t>
                      </a:r>
                      <a:endParaRPr lang="zh-TW" altLang="en-US" sz="2000" dirty="0">
                        <a:latin typeface="Microsoft JhengHei" charset="-120"/>
                        <a:ea typeface="Microsoft JhengHei" charset="-120"/>
                        <a:cs typeface="Microsoft JhengHei" charset="-120"/>
                      </a:endParaRPr>
                    </a:p>
                  </a:txBody>
                  <a:tcPr marL="51435" marR="51435" marT="34290" marB="34290">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28575" cap="flat" cmpd="sng" algn="ctr">
                      <a:solidFill>
                        <a:schemeClr val="accent5">
                          <a:lumMod val="5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tLang="zh-TW" sz="2000" dirty="0" smtClean="0">
                          <a:latin typeface="Microsoft JhengHei" charset="-120"/>
                          <a:ea typeface="Microsoft JhengHei" charset="-120"/>
                          <a:cs typeface="Microsoft JhengHei" charset="-120"/>
                        </a:rPr>
                        <a:t>Aa-II-1</a:t>
                      </a:r>
                      <a:r>
                        <a:rPr lang="zh-TW" altLang="en-US" sz="2000" dirty="0" smtClean="0">
                          <a:latin typeface="Microsoft JhengHei" charset="-120"/>
                          <a:ea typeface="Microsoft JhengHei" charset="-120"/>
                          <a:cs typeface="Microsoft JhengHei" charset="-120"/>
                        </a:rPr>
                        <a:t>自己能做的事。</a:t>
                      </a:r>
                    </a:p>
                    <a:p>
                      <a:pPr algn="ctr"/>
                      <a:r>
                        <a:rPr lang="en-US" altLang="zh-TW" sz="2000" dirty="0" smtClean="0">
                          <a:latin typeface="Microsoft JhengHei" charset="-120"/>
                          <a:ea typeface="Microsoft JhengHei" charset="-120"/>
                          <a:cs typeface="Microsoft JhengHei" charset="-120"/>
                        </a:rPr>
                        <a:t>Aa-II-2</a:t>
                      </a:r>
                      <a:r>
                        <a:rPr lang="zh-TW" altLang="en-US" sz="2000" dirty="0" smtClean="0">
                          <a:latin typeface="Microsoft JhengHei" charset="-120"/>
                          <a:ea typeface="Microsoft JhengHei" charset="-120"/>
                          <a:cs typeface="Microsoft JhengHei" charset="-120"/>
                        </a:rPr>
                        <a:t>自己感興趣的人、事、物。</a:t>
                      </a:r>
                    </a:p>
                    <a:p>
                      <a:pPr algn="ctr"/>
                      <a:r>
                        <a:rPr lang="en-US" altLang="zh-TW" sz="2000" dirty="0" smtClean="0">
                          <a:latin typeface="Microsoft JhengHei" charset="-120"/>
                          <a:ea typeface="Microsoft JhengHei" charset="-120"/>
                          <a:cs typeface="Microsoft JhengHei" charset="-120"/>
                        </a:rPr>
                        <a:t>Aa-II-3</a:t>
                      </a:r>
                      <a:r>
                        <a:rPr lang="zh-TW" altLang="en-US" sz="2000" dirty="0" smtClean="0">
                          <a:latin typeface="Microsoft JhengHei" charset="-120"/>
                          <a:ea typeface="Microsoft JhengHei" charset="-120"/>
                          <a:cs typeface="Microsoft JhengHei" charset="-120"/>
                        </a:rPr>
                        <a:t>自我探索的想法與感受。</a:t>
                      </a:r>
                      <a:endParaRPr lang="zh-TW" altLang="en-US" sz="2000" dirty="0">
                        <a:latin typeface="Microsoft JhengHei" charset="-120"/>
                        <a:ea typeface="Microsoft JhengHei" charset="-120"/>
                        <a:cs typeface="Microsoft JhengHei" charset="-120"/>
                      </a:endParaRPr>
                    </a:p>
                  </a:txBody>
                  <a:tcPr marL="51435" marR="51435" marT="34290" marB="34290">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28575" cap="flat" cmpd="sng" algn="ctr">
                      <a:solidFill>
                        <a:schemeClr val="accent5">
                          <a:lumMod val="5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tc>
                  <a:txBody>
                    <a:bodyPr/>
                    <a:lstStyle/>
                    <a:p>
                      <a:pPr algn="l"/>
                      <a:r>
                        <a:rPr lang="en-US" altLang="zh-TW" sz="2000" dirty="0" smtClean="0">
                          <a:latin typeface="Microsoft JhengHei" charset="-120"/>
                          <a:ea typeface="Microsoft JhengHei" charset="-120"/>
                          <a:cs typeface="Microsoft JhengHei" charset="-120"/>
                        </a:rPr>
                        <a:t>1.</a:t>
                      </a:r>
                      <a:r>
                        <a:rPr lang="zh-TW" altLang="en-US" sz="2000" dirty="0" smtClean="0">
                          <a:latin typeface="Microsoft JhengHei" charset="-120"/>
                          <a:ea typeface="Microsoft JhengHei" charset="-120"/>
                          <a:cs typeface="Microsoft JhengHei" charset="-120"/>
                        </a:rPr>
                        <a:t>自己能做的事</a:t>
                      </a:r>
                    </a:p>
                    <a:p>
                      <a:pPr algn="l"/>
                      <a:r>
                        <a:rPr lang="en-US" altLang="zh-TW" sz="2000" dirty="0" smtClean="0">
                          <a:latin typeface="Microsoft JhengHei" charset="-120"/>
                          <a:ea typeface="Microsoft JhengHei" charset="-120"/>
                          <a:cs typeface="Microsoft JhengHei" charset="-120"/>
                        </a:rPr>
                        <a:t>(1)</a:t>
                      </a:r>
                      <a:r>
                        <a:rPr lang="zh-TW" altLang="en-US" sz="2000" dirty="0" smtClean="0">
                          <a:latin typeface="Microsoft JhengHei" charset="-120"/>
                          <a:ea typeface="Microsoft JhengHei" charset="-120"/>
                          <a:cs typeface="Microsoft JhengHei" charset="-120"/>
                        </a:rPr>
                        <a:t>藉由參與家庭、學校內外各項活動及生活情境，探索自己的特質、角色與會做的事。</a:t>
                      </a:r>
                    </a:p>
                    <a:p>
                      <a:pPr algn="l"/>
                      <a:r>
                        <a:rPr lang="en-US" altLang="zh-TW" sz="2000" dirty="0" smtClean="0">
                          <a:latin typeface="Microsoft JhengHei" charset="-120"/>
                          <a:ea typeface="Microsoft JhengHei" charset="-120"/>
                          <a:cs typeface="Microsoft JhengHei" charset="-120"/>
                        </a:rPr>
                        <a:t>(2)</a:t>
                      </a:r>
                      <a:r>
                        <a:rPr lang="zh-TW" altLang="en-US" sz="2000" dirty="0" smtClean="0">
                          <a:latin typeface="Microsoft JhengHei" charset="-120"/>
                          <a:ea typeface="Microsoft JhengHei" charset="-120"/>
                          <a:cs typeface="Microsoft JhengHei" charset="-120"/>
                        </a:rPr>
                        <a:t>在家庭、學校內外各項活動及生活情境中，展現自己的長處，並完成自己的角色任務。</a:t>
                      </a:r>
                    </a:p>
                    <a:p>
                      <a:pPr algn="l"/>
                      <a:r>
                        <a:rPr lang="en-US" altLang="zh-TW" sz="2000" dirty="0" smtClean="0">
                          <a:latin typeface="Microsoft JhengHei" charset="-120"/>
                          <a:ea typeface="Microsoft JhengHei" charset="-120"/>
                          <a:cs typeface="Microsoft JhengHei" charset="-120"/>
                        </a:rPr>
                        <a:t>(3)</a:t>
                      </a:r>
                      <a:r>
                        <a:rPr lang="zh-TW" altLang="en-US" sz="2000" dirty="0" smtClean="0">
                          <a:latin typeface="Microsoft JhengHei" charset="-120"/>
                          <a:ea typeface="Microsoft JhengHei" charset="-120"/>
                          <a:cs typeface="Microsoft JhengHei" charset="-120"/>
                        </a:rPr>
                        <a:t>家庭、學校內外各項活動，包括各領域學習活動、學生自治活動、服務學習活動、班級布置、學藝競賽與其他班級活動，家庭生活、陸地或水域休閒活動以及社區活動等。</a:t>
                      </a:r>
                      <a:endParaRPr lang="zh-TW" altLang="en-US" sz="2000" dirty="0">
                        <a:latin typeface="Microsoft JhengHei" charset="-120"/>
                        <a:ea typeface="Microsoft JhengHei" charset="-120"/>
                        <a:cs typeface="Microsoft JhengHei" charset="-120"/>
                      </a:endParaRPr>
                    </a:p>
                  </a:txBody>
                  <a:tcPr marL="51435" marR="51435" marT="34290" marB="34290">
                    <a:lnL w="19050" cap="flat" cmpd="sng" algn="ctr">
                      <a:solidFill>
                        <a:schemeClr val="accent5">
                          <a:lumMod val="50000"/>
                        </a:schemeClr>
                      </a:solidFill>
                      <a:prstDash val="solid"/>
                      <a:round/>
                      <a:headEnd type="none" w="med" len="med"/>
                      <a:tailEnd type="none" w="med" len="med"/>
                    </a:lnL>
                    <a:lnR w="28575" cap="flat" cmpd="sng" algn="ctr">
                      <a:solidFill>
                        <a:schemeClr val="accent5">
                          <a:lumMod val="50000"/>
                        </a:schemeClr>
                      </a:solidFill>
                      <a:prstDash val="solid"/>
                      <a:round/>
                      <a:headEnd type="none" w="med" len="med"/>
                      <a:tailEnd type="none" w="med" len="med"/>
                    </a:lnR>
                    <a:lnT w="28575" cap="flat" cmpd="sng" algn="ctr">
                      <a:solidFill>
                        <a:schemeClr val="accent5">
                          <a:lumMod val="5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 xmlns:a16="http://schemas.microsoft.com/office/drawing/2014/main" val="10001"/>
                  </a:ext>
                </a:extLst>
              </a:tr>
            </a:tbl>
          </a:graphicData>
        </a:graphic>
      </p:graphicFrame>
      <p:sp>
        <p:nvSpPr>
          <p:cNvPr id="2" name="矩形 1"/>
          <p:cNvSpPr/>
          <p:nvPr/>
        </p:nvSpPr>
        <p:spPr>
          <a:xfrm>
            <a:off x="2441948" y="445273"/>
            <a:ext cx="3570208" cy="60016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300" b="0"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rPr>
              <a:t>學習內容補充說明</a:t>
            </a:r>
          </a:p>
        </p:txBody>
      </p:sp>
      <p:sp>
        <p:nvSpPr>
          <p:cNvPr id="3" name="矩形 2"/>
          <p:cNvSpPr/>
          <p:nvPr/>
        </p:nvSpPr>
        <p:spPr>
          <a:xfrm>
            <a:off x="987704" y="470665"/>
            <a:ext cx="1454244" cy="549381"/>
          </a:xfrm>
          <a:prstGeom prst="rect">
            <a:avLst/>
          </a:prstGeom>
        </p:spPr>
        <p:txBody>
          <a:bodyPr wrap="none">
            <a:sp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zh-TW" altLang="en-US" sz="3300" b="1"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hlinkClick r:id="rId3" action="ppaction://hlinkfile"/>
              </a:rPr>
              <a:t>附錄</a:t>
            </a:r>
            <a:r>
              <a:rPr kumimoji="0" lang="zh-TW" altLang="en-US" sz="3300" b="1" i="0" u="none" strike="noStrike" kern="1200" cap="none" spc="0" normalizeH="0" baseline="0" noProof="0" dirty="0">
                <a:ln>
                  <a:noFill/>
                </a:ln>
                <a:solidFill>
                  <a:prstClr val="black">
                    <a:lumMod val="75000"/>
                    <a:lumOff val="25000"/>
                  </a:prstClr>
                </a:solidFill>
                <a:effectLst/>
                <a:uLnTx/>
                <a:uFillTx/>
                <a:latin typeface="Microsoft JhengHei" charset="-120"/>
                <a:ea typeface="Microsoft JhengHei" charset="-120"/>
                <a:cs typeface="Microsoft JhengHei" charset="-120"/>
              </a:rPr>
              <a:t>三</a:t>
            </a:r>
          </a:p>
        </p:txBody>
      </p:sp>
      <p:sp>
        <p:nvSpPr>
          <p:cNvPr id="5" name="矩形 4"/>
          <p:cNvSpPr/>
          <p:nvPr/>
        </p:nvSpPr>
        <p:spPr>
          <a:xfrm flipV="1">
            <a:off x="5675235" y="1473711"/>
            <a:ext cx="3414173" cy="52273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 name="圓角矩形圖說文字 5"/>
          <p:cNvSpPr/>
          <p:nvPr/>
        </p:nvSpPr>
        <p:spPr>
          <a:xfrm>
            <a:off x="5949092" y="12440"/>
            <a:ext cx="3088771" cy="1429739"/>
          </a:xfrm>
          <a:prstGeom prst="wedgeRoundRectCallout">
            <a:avLst>
              <a:gd name="adj1" fmla="val -32176"/>
              <a:gd name="adj2" fmla="val 82843"/>
              <a:gd name="adj3" fmla="val 16667"/>
            </a:avLst>
          </a:prstGeom>
          <a:solidFill>
            <a:srgbClr val="007A72"/>
          </a:solidFill>
          <a:ln w="57150">
            <a:solidFill>
              <a:schemeClr val="bg1"/>
            </a:solidFill>
          </a:ln>
          <a:effectLst>
            <a:outerShdw dist="762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提供課程設計、教材選編、教學與評量之參考</a:t>
            </a:r>
            <a:endParaRPr kumimoji="0" lang="zh-TW" altLang="en-US"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sp>
        <p:nvSpPr>
          <p:cNvPr id="7" name="文字方塊 6"/>
          <p:cNvSpPr txBox="1"/>
          <p:nvPr/>
        </p:nvSpPr>
        <p:spPr>
          <a:xfrm>
            <a:off x="5445458" y="6129993"/>
            <a:ext cx="3480178" cy="461665"/>
          </a:xfrm>
          <a:prstGeom prst="rect">
            <a:avLst/>
          </a:prstGeom>
          <a:ln>
            <a:noFill/>
          </a:ln>
          <a:effectLst>
            <a:outerShdw dist="76200" dir="2700000" algn="tl" rotWithShape="0">
              <a:prstClr val="black">
                <a:alpha val="16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見</a:t>
            </a:r>
            <a:r>
              <a:rPr lang="zh-TW" altLang="en-US" sz="2400" noProof="0" dirty="0" smtClean="0">
                <a:solidFill>
                  <a:prstClr val="white"/>
                </a:solidFill>
                <a:latin typeface="Microsoft JhengHei" charset="-120"/>
                <a:ea typeface="Microsoft JhengHei" charset="-120"/>
                <a:cs typeface="Microsoft JhengHei" charset="-120"/>
              </a:rPr>
              <a:t>別</a:t>
            </a:r>
            <a:r>
              <a:rPr lang="zh-TW" altLang="en-US" sz="2400" dirty="0" smtClean="0">
                <a:solidFill>
                  <a:prstClr val="white"/>
                </a:solidFill>
                <a:latin typeface="Microsoft JhengHei" charset="-120"/>
                <a:ea typeface="Microsoft JhengHei" charset="-120"/>
                <a:cs typeface="Microsoft JhengHei" charset="-120"/>
              </a:rPr>
              <a:t>冊附錄三</a:t>
            </a:r>
            <a:r>
              <a:rPr kumimoji="0" lang="en-US" altLang="zh-TW" sz="2400" b="0" i="0" u="none" strike="noStrike" kern="1200" cap="none" spc="0" normalizeH="0" baseline="0" noProof="0" dirty="0" smtClean="0">
                <a:ln>
                  <a:noFill/>
                </a:ln>
                <a:solidFill>
                  <a:prstClr val="white"/>
                </a:solidFill>
                <a:effectLst/>
                <a:uLnTx/>
                <a:uFillTx/>
                <a:latin typeface="Microsoft JhengHei" charset="-120"/>
                <a:ea typeface="Microsoft JhengHei" charset="-120"/>
                <a:cs typeface="Microsoft JhengHei" charset="-120"/>
              </a:rPr>
              <a:t>P.65~p.83</a:t>
            </a:r>
            <a:endParaRPr kumimoji="0" lang="zh-TW" altLang="en-US" sz="2400" b="0" i="0" u="none" strike="noStrike" kern="1200" cap="none" spc="0" normalizeH="0" baseline="0" noProof="0" dirty="0">
              <a:ln>
                <a:noFill/>
              </a:ln>
              <a:solidFill>
                <a:prstClr val="white"/>
              </a:solidFill>
              <a:effectLst/>
              <a:uLnTx/>
              <a:uFillTx/>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224422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圓角矩形 5"/>
          <p:cNvSpPr/>
          <p:nvPr/>
        </p:nvSpPr>
        <p:spPr>
          <a:xfrm>
            <a:off x="1685823" y="1853994"/>
            <a:ext cx="6123377" cy="3277563"/>
          </a:xfrm>
          <a:prstGeom prst="roundRect">
            <a:avLst>
              <a:gd name="adj" fmla="val 0"/>
            </a:avLst>
          </a:prstGeom>
          <a:solidFill>
            <a:schemeClr val="bg1"/>
          </a:solidFill>
          <a:ln>
            <a:noFill/>
          </a:ln>
          <a:effectLst>
            <a:outerShdw blurRad="1143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bg1">
                  <a:lumMod val="95000"/>
                </a:schemeClr>
              </a:solidFill>
            </a:endParaRPr>
          </a:p>
        </p:txBody>
      </p:sp>
      <p:sp>
        <p:nvSpPr>
          <p:cNvPr id="4" name="投影片編號版面配置區 3"/>
          <p:cNvSpPr>
            <a:spLocks noGrp="1"/>
          </p:cNvSpPr>
          <p:nvPr>
            <p:ph type="sldNum" sz="quarter" idx="12"/>
          </p:nvPr>
        </p:nvSpPr>
        <p:spPr/>
        <p:txBody>
          <a:bodyPr/>
          <a:lstStyle/>
          <a:p>
            <a:fld id="{877719EC-D75B-4B17-9C97-C8B9AFC69699}" type="slidenum">
              <a:rPr lang="zh-TW" altLang="en-US" smtClean="0"/>
              <a:pPr/>
              <a:t>68</a:t>
            </a:fld>
            <a:endParaRPr lang="zh-TW" altLang="en-US"/>
          </a:p>
        </p:txBody>
      </p:sp>
      <p:pic>
        <p:nvPicPr>
          <p:cNvPr id="2" name="圖片 1">
            <a:hlinkClick r:id="rId3"/>
          </p:cNvPr>
          <p:cNvPicPr>
            <a:picLocks noChangeAspect="1"/>
          </p:cNvPicPr>
          <p:nvPr/>
        </p:nvPicPr>
        <p:blipFill>
          <a:blip r:embed="rId4"/>
          <a:stretch>
            <a:fillRect/>
          </a:stretch>
        </p:blipFill>
        <p:spPr>
          <a:xfrm>
            <a:off x="1567744" y="1753316"/>
            <a:ext cx="6123377" cy="3647829"/>
          </a:xfrm>
          <a:prstGeom prst="rect">
            <a:avLst/>
          </a:prstGeom>
          <a:effectLst>
            <a:outerShdw blurRad="50800" dist="76200" dir="2700000" algn="tl" rotWithShape="0">
              <a:schemeClr val="tx1">
                <a:lumMod val="50000"/>
                <a:lumOff val="50000"/>
                <a:alpha val="40000"/>
              </a:schemeClr>
            </a:outerShdw>
          </a:effectLst>
        </p:spPr>
      </p:pic>
      <p:sp>
        <p:nvSpPr>
          <p:cNvPr id="5" name="標題 1"/>
          <p:cNvSpPr txBox="1">
            <a:spLocks/>
          </p:cNvSpPr>
          <p:nvPr/>
        </p:nvSpPr>
        <p:spPr>
          <a:xfrm>
            <a:off x="514632" y="878664"/>
            <a:ext cx="8229600" cy="857250"/>
          </a:xfrm>
          <a:prstGeom prst="rect">
            <a:avLst/>
          </a:prstGeom>
        </p:spPr>
        <p:txBody>
          <a:bodyPr/>
          <a:lstStyle>
            <a:lvl1pPr algn="ctr" rtl="0" eaLnBrk="1" fontAlgn="base" hangingPunct="1">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1" fontAlgn="base" hangingPunct="1">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1" fontAlgn="base" hangingPunct="1">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1" fontAlgn="base" hangingPunct="1">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r>
              <a:rPr lang="en-US" altLang="zh-TW" sz="3300">
                <a:hlinkClick r:id="rId5"/>
              </a:rPr>
              <a:t>https://</a:t>
            </a:r>
            <a:r>
              <a:rPr lang="en-US" altLang="zh-TW" sz="3300" dirty="0">
                <a:hlinkClick r:id="rId5"/>
              </a:rPr>
              <a:t>kahoot.it</a:t>
            </a:r>
            <a:endParaRPr lang="zh-TW" altLang="en-US" sz="3300" dirty="0"/>
          </a:p>
        </p:txBody>
      </p:sp>
      <p:sp>
        <p:nvSpPr>
          <p:cNvPr id="3" name="文字方塊 2"/>
          <p:cNvSpPr txBox="1"/>
          <p:nvPr/>
        </p:nvSpPr>
        <p:spPr>
          <a:xfrm>
            <a:off x="2123728" y="2780928"/>
            <a:ext cx="5040560" cy="415498"/>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2100" b="1" dirty="0">
                <a:solidFill>
                  <a:schemeClr val="tx1">
                    <a:lumMod val="75000"/>
                    <a:lumOff val="25000"/>
                  </a:schemeClr>
                </a:solidFill>
                <a:latin typeface="Microsoft JhengHei" charset="-120"/>
                <a:ea typeface="Microsoft JhengHei" charset="-120"/>
                <a:cs typeface="Microsoft JhengHei" charset="-120"/>
              </a:rPr>
              <a:t>十二年國教綜合活動領域課綱</a:t>
            </a:r>
            <a:r>
              <a:rPr lang="zh-TW" altLang="en-US" sz="2100" b="1" dirty="0" smtClean="0">
                <a:solidFill>
                  <a:schemeClr val="tx1">
                    <a:lumMod val="75000"/>
                    <a:lumOff val="25000"/>
                  </a:schemeClr>
                </a:solidFill>
                <a:latin typeface="Microsoft JhengHei" charset="-120"/>
                <a:ea typeface="Microsoft JhengHei" charset="-120"/>
                <a:cs typeface="Microsoft JhengHei" charset="-120"/>
              </a:rPr>
              <a:t>牛刀小試 </a:t>
            </a:r>
            <a:endParaRPr lang="en-US" altLang="zh-TW" sz="2100" b="1" dirty="0">
              <a:solidFill>
                <a:schemeClr val="tx1">
                  <a:lumMod val="75000"/>
                  <a:lumOff val="25000"/>
                </a:schemeClr>
              </a:solidFill>
              <a:latin typeface="Microsoft JhengHei" charset="-120"/>
              <a:ea typeface="Microsoft JhengHei" charset="-120"/>
              <a:cs typeface="Microsoft JhengHei" charset="-120"/>
            </a:endParaRPr>
          </a:p>
        </p:txBody>
      </p:sp>
      <p:sp>
        <p:nvSpPr>
          <p:cNvPr id="7" name="向左箭號 6"/>
          <p:cNvSpPr/>
          <p:nvPr/>
        </p:nvSpPr>
        <p:spPr>
          <a:xfrm rot="3972027">
            <a:off x="6264114" y="1313374"/>
            <a:ext cx="469288" cy="296180"/>
          </a:xfrm>
          <a:prstGeom prst="leftArrow">
            <a:avLst>
              <a:gd name="adj1" fmla="val 39052"/>
              <a:gd name="adj2" fmla="val 105825"/>
            </a:avLst>
          </a:prstGeom>
          <a:solidFill>
            <a:schemeClr val="tx1">
              <a:lumMod val="50000"/>
              <a:lumOff val="50000"/>
            </a:schemeClr>
          </a:solidFill>
          <a:ln w="19050">
            <a:solidFill>
              <a:schemeClr val="bg1"/>
            </a:solidFill>
          </a:ln>
          <a:effectLst>
            <a:outerShdw blurRad="63500" dist="12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8" name="群組 7"/>
          <p:cNvGrpSpPr/>
          <p:nvPr/>
        </p:nvGrpSpPr>
        <p:grpSpPr>
          <a:xfrm>
            <a:off x="1500642" y="3681247"/>
            <a:ext cx="6363149" cy="1805098"/>
            <a:chOff x="915953" y="1739114"/>
            <a:chExt cx="4489252" cy="3222836"/>
          </a:xfrm>
        </p:grpSpPr>
        <p:sp>
          <p:nvSpPr>
            <p:cNvPr id="9" name="圓角矩形 8"/>
            <p:cNvSpPr/>
            <p:nvPr/>
          </p:nvSpPr>
          <p:spPr>
            <a:xfrm>
              <a:off x="944540" y="1739114"/>
              <a:ext cx="4392295" cy="3168188"/>
            </a:xfrm>
            <a:prstGeom prst="roundRect">
              <a:avLst>
                <a:gd name="adj" fmla="val 1270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圓角矩形 9"/>
            <p:cNvSpPr/>
            <p:nvPr/>
          </p:nvSpPr>
          <p:spPr>
            <a:xfrm>
              <a:off x="915953" y="1793764"/>
              <a:ext cx="4392295" cy="3168186"/>
            </a:xfrm>
            <a:prstGeom prst="roundRect">
              <a:avLst>
                <a:gd name="adj" fmla="val 12707"/>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 name="矩形 10"/>
            <p:cNvSpPr/>
            <p:nvPr/>
          </p:nvSpPr>
          <p:spPr>
            <a:xfrm>
              <a:off x="1012910" y="2459342"/>
              <a:ext cx="4392295" cy="2143077"/>
            </a:xfrm>
            <a:prstGeom prst="rect">
              <a:avLst/>
            </a:prstGeom>
          </p:spPr>
          <p:txBody>
            <a:bodyPr wrap="square">
              <a:spAutoFit/>
            </a:bodyPr>
            <a:lstStyle/>
            <a:p>
              <a:pPr>
                <a:lnSpc>
                  <a:spcPct val="150000"/>
                </a:lnSpc>
              </a:pPr>
              <a:r>
                <a:rPr lang="en-US" altLang="zh-TW" sz="2400" b="1" dirty="0">
                  <a:solidFill>
                    <a:schemeClr val="accent2">
                      <a:lumMod val="75000"/>
                    </a:schemeClr>
                  </a:solidFill>
                  <a:latin typeface="Microsoft JhengHei" charset="-120"/>
                  <a:ea typeface="Microsoft JhengHei" charset="-120"/>
                  <a:cs typeface="Microsoft JhengHei" charset="-120"/>
                </a:rPr>
                <a:t>1.</a:t>
              </a:r>
              <a:r>
                <a:rPr lang="zh-TW" altLang="en-US" sz="2400" b="1" dirty="0">
                  <a:solidFill>
                    <a:schemeClr val="accent2">
                      <a:lumMod val="75000"/>
                    </a:schemeClr>
                  </a:solidFill>
                  <a:latin typeface="Microsoft JhengHei" charset="-120"/>
                  <a:ea typeface="Microsoft JhengHei" charset="-120"/>
                  <a:cs typeface="Microsoft JhengHei" charset="-120"/>
                </a:rPr>
                <a:t>活動方式</a:t>
              </a:r>
              <a:r>
                <a:rPr lang="en-US" altLang="zh-TW" sz="2400" b="1" dirty="0" smtClean="0">
                  <a:solidFill>
                    <a:schemeClr val="accent2">
                      <a:lumMod val="75000"/>
                    </a:schemeClr>
                  </a:solidFill>
                  <a:latin typeface="Microsoft JhengHei" charset="-120"/>
                  <a:ea typeface="Microsoft JhengHei" charset="-120"/>
                  <a:cs typeface="Microsoft JhengHei" charset="-120"/>
                </a:rPr>
                <a:t>:</a:t>
              </a:r>
              <a:r>
                <a:rPr lang="zh-TW" altLang="en-US" sz="2400" dirty="0" smtClean="0">
                  <a:latin typeface="Microsoft JhengHei" charset="-120"/>
                  <a:ea typeface="Microsoft JhengHei" charset="-120"/>
                  <a:cs typeface="Microsoft JhengHei" charset="-120"/>
                </a:rPr>
                <a:t>進入</a:t>
              </a:r>
              <a:r>
                <a:rPr lang="en-US" altLang="zh-TW" sz="2400" dirty="0" err="1" smtClean="0"/>
                <a:t>kahoot</a:t>
              </a:r>
              <a:r>
                <a:rPr lang="zh-TW" altLang="en-US" sz="2400" dirty="0" smtClean="0">
                  <a:latin typeface="Microsoft JhengHei" charset="-120"/>
                  <a:ea typeface="Microsoft JhengHei" charset="-120"/>
                  <a:cs typeface="Microsoft JhengHei" charset="-120"/>
                </a:rPr>
                <a:t>網頁</a:t>
              </a:r>
              <a:r>
                <a:rPr lang="zh-TW" altLang="en-US" sz="2400" dirty="0">
                  <a:latin typeface="Microsoft JhengHei" charset="-120"/>
                  <a:ea typeface="Microsoft JhengHei" charset="-120"/>
                  <a:cs typeface="Microsoft JhengHei" charset="-120"/>
                </a:rPr>
                <a:t>，小組進行闖關。</a:t>
              </a:r>
              <a:endParaRPr lang="en-US" altLang="zh-TW" sz="2400" dirty="0">
                <a:latin typeface="Microsoft JhengHei" charset="-120"/>
                <a:ea typeface="Microsoft JhengHei" charset="-120"/>
                <a:cs typeface="Microsoft JhengHei" charset="-120"/>
              </a:endParaRPr>
            </a:p>
            <a:p>
              <a:pPr>
                <a:lnSpc>
                  <a:spcPct val="150000"/>
                </a:lnSpc>
              </a:pPr>
              <a:r>
                <a:rPr lang="en-US" altLang="zh-TW" sz="2400" b="1" dirty="0">
                  <a:solidFill>
                    <a:schemeClr val="accent2">
                      <a:lumMod val="75000"/>
                    </a:schemeClr>
                  </a:solidFill>
                  <a:latin typeface="Microsoft JhengHei" charset="-120"/>
                  <a:ea typeface="Microsoft JhengHei" charset="-120"/>
                  <a:cs typeface="Microsoft JhengHei" charset="-120"/>
                </a:rPr>
                <a:t>2.</a:t>
              </a:r>
              <a:r>
                <a:rPr lang="zh-TW" altLang="en-US" sz="2400" b="1" dirty="0">
                  <a:solidFill>
                    <a:schemeClr val="accent2">
                      <a:lumMod val="75000"/>
                    </a:schemeClr>
                  </a:solidFill>
                  <a:latin typeface="Microsoft JhengHei" charset="-120"/>
                  <a:ea typeface="Microsoft JhengHei" charset="-120"/>
                  <a:cs typeface="Microsoft JhengHei" charset="-120"/>
                </a:rPr>
                <a:t>活動目標</a:t>
              </a:r>
              <a:r>
                <a:rPr lang="en-US" altLang="zh-TW" sz="2400" b="1" dirty="0" smtClean="0">
                  <a:solidFill>
                    <a:schemeClr val="accent2">
                      <a:lumMod val="75000"/>
                    </a:schemeClr>
                  </a:solidFill>
                  <a:latin typeface="Microsoft JhengHei" charset="-120"/>
                  <a:ea typeface="Microsoft JhengHei" charset="-120"/>
                  <a:cs typeface="Microsoft JhengHei" charset="-120"/>
                </a:rPr>
                <a:t>:</a:t>
              </a:r>
              <a:r>
                <a:rPr lang="zh-TW" altLang="en-US" sz="2400" dirty="0" smtClean="0"/>
                <a:t>複習領綱內容</a:t>
              </a:r>
              <a:endParaRPr lang="en-US" altLang="zh-TW" sz="2400" dirty="0">
                <a:latin typeface="Microsoft JhengHei" charset="-120"/>
                <a:ea typeface="Microsoft JhengHei" charset="-120"/>
                <a:cs typeface="Microsoft JhengHei" charset="-120"/>
              </a:endParaRPr>
            </a:p>
          </p:txBody>
        </p:sp>
      </p:grpSp>
    </p:spTree>
    <p:extLst>
      <p:ext uri="{BB962C8B-B14F-4D97-AF65-F5344CB8AC3E}">
        <p14:creationId xmlns:p14="http://schemas.microsoft.com/office/powerpoint/2010/main" val="34761198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橢圓 6"/>
          <p:cNvSpPr/>
          <p:nvPr/>
        </p:nvSpPr>
        <p:spPr>
          <a:xfrm>
            <a:off x="2539117" y="2059682"/>
            <a:ext cx="1194325" cy="1194325"/>
          </a:xfrm>
          <a:prstGeom prst="ellipse">
            <a:avLst/>
          </a:prstGeom>
          <a:noFill/>
          <a:ln w="50800" cap="rnd">
            <a:solidFill>
              <a:schemeClr val="bg1">
                <a:alpha val="77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 name="橢圓 5"/>
          <p:cNvSpPr/>
          <p:nvPr/>
        </p:nvSpPr>
        <p:spPr>
          <a:xfrm>
            <a:off x="1057159" y="1565906"/>
            <a:ext cx="1875227" cy="1875227"/>
          </a:xfrm>
          <a:prstGeom prst="ellipse">
            <a:avLst/>
          </a:prstGeom>
          <a:noFill/>
          <a:ln w="50800" cap="rnd">
            <a:solidFill>
              <a:schemeClr val="bg1">
                <a:alpha val="77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摺角紙張 4"/>
          <p:cNvSpPr/>
          <p:nvPr/>
        </p:nvSpPr>
        <p:spPr>
          <a:xfrm>
            <a:off x="1057158" y="2656847"/>
            <a:ext cx="7087839" cy="1418897"/>
          </a:xfrm>
          <a:prstGeom prst="foldedCorner">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橢圓 7"/>
          <p:cNvSpPr/>
          <p:nvPr/>
        </p:nvSpPr>
        <p:spPr>
          <a:xfrm>
            <a:off x="5994751" y="4491772"/>
            <a:ext cx="3433028" cy="3433028"/>
          </a:xfrm>
          <a:prstGeom prst="ellipse">
            <a:avLst/>
          </a:prstGeom>
          <a:noFill/>
          <a:ln w="50800" cap="rnd">
            <a:solidFill>
              <a:schemeClr val="bg1">
                <a:alpha val="77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橢圓 8"/>
          <p:cNvSpPr/>
          <p:nvPr/>
        </p:nvSpPr>
        <p:spPr>
          <a:xfrm>
            <a:off x="-318383" y="4075744"/>
            <a:ext cx="1080383" cy="1080383"/>
          </a:xfrm>
          <a:prstGeom prst="ellipse">
            <a:avLst/>
          </a:prstGeom>
          <a:noFill/>
          <a:ln w="50800" cap="rnd">
            <a:solidFill>
              <a:schemeClr val="bg1">
                <a:alpha val="77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11" name="直線接點 10"/>
          <p:cNvCxnSpPr/>
          <p:nvPr/>
        </p:nvCxnSpPr>
        <p:spPr>
          <a:xfrm>
            <a:off x="1285461" y="3744095"/>
            <a:ext cx="6652591"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95667" y="2916736"/>
            <a:ext cx="7087839" cy="769441"/>
          </a:xfrm>
          <a:prstGeom prst="rect">
            <a:avLst/>
          </a:prstGeom>
        </p:spPr>
        <p:txBody>
          <a:bodyPr wrap="none">
            <a:spAutoFit/>
          </a:bodyPr>
          <a:lstStyle/>
          <a:p>
            <a:pPr marL="130969" algn="ctr">
              <a:spcBef>
                <a:spcPct val="0"/>
              </a:spcBef>
            </a:pPr>
            <a:r>
              <a:rPr lang="zh-TW" altLang="en-US" sz="4400" b="1" dirty="0">
                <a:solidFill>
                  <a:schemeClr val="accent2">
                    <a:lumMod val="75000"/>
                  </a:schemeClr>
                </a:solidFill>
                <a:latin typeface="Microsoft JhengHei" charset="-120"/>
                <a:ea typeface="Microsoft JhengHei" charset="-120"/>
                <a:cs typeface="Microsoft JhengHei" charset="-120"/>
              </a:rPr>
              <a:t>肆、綜合</a:t>
            </a:r>
            <a:r>
              <a:rPr lang="zh-TW" altLang="en-US" sz="4400" b="1" dirty="0" smtClean="0">
                <a:solidFill>
                  <a:schemeClr val="accent2">
                    <a:lumMod val="75000"/>
                  </a:schemeClr>
                </a:solidFill>
                <a:latin typeface="Microsoft JhengHei" charset="-120"/>
                <a:ea typeface="Microsoft JhengHei" charset="-120"/>
                <a:cs typeface="Microsoft JhengHei" charset="-120"/>
              </a:rPr>
              <a:t>活動領綱實施</a:t>
            </a:r>
            <a:r>
              <a:rPr lang="zh-TW" altLang="en-US" sz="4400" b="1" dirty="0">
                <a:solidFill>
                  <a:schemeClr val="accent2">
                    <a:lumMod val="75000"/>
                  </a:schemeClr>
                </a:solidFill>
                <a:latin typeface="Microsoft JhengHei" charset="-120"/>
                <a:ea typeface="Microsoft JhengHei" charset="-120"/>
                <a:cs typeface="Microsoft JhengHei" charset="-120"/>
              </a:rPr>
              <a:t>要點</a:t>
            </a:r>
          </a:p>
        </p:txBody>
      </p:sp>
    </p:spTree>
    <p:extLst>
      <p:ext uri="{BB962C8B-B14F-4D97-AF65-F5344CB8AC3E}">
        <p14:creationId xmlns:p14="http://schemas.microsoft.com/office/powerpoint/2010/main" val="20950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橢圓 5"/>
          <p:cNvSpPr/>
          <p:nvPr/>
        </p:nvSpPr>
        <p:spPr>
          <a:xfrm>
            <a:off x="3182938" y="-360363"/>
            <a:ext cx="2778125" cy="1727201"/>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760"/>
          </a:p>
        </p:txBody>
      </p:sp>
      <p:sp>
        <p:nvSpPr>
          <p:cNvPr id="8195" name="文字方塊 3"/>
          <p:cNvSpPr txBox="1">
            <a:spLocks noChangeArrowheads="1"/>
          </p:cNvSpPr>
          <p:nvPr/>
        </p:nvSpPr>
        <p:spPr bwMode="auto">
          <a:xfrm>
            <a:off x="1901825" y="857250"/>
            <a:ext cx="5143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sz="2400">
                <a:solidFill>
                  <a:schemeClr val="bg1"/>
                </a:solidFill>
                <a:latin typeface="微軟正黑體" pitchFamily="34" charset="-120"/>
                <a:ea typeface="微軟正黑體" pitchFamily="34" charset="-120"/>
              </a:rPr>
              <a:t>時空改變</a:t>
            </a:r>
          </a:p>
        </p:txBody>
      </p:sp>
      <p:pic>
        <p:nvPicPr>
          <p:cNvPr id="8196" name="Picture 2" descr="https://weforum-assets-production.s3-eu-west-1.amazonaws.com/editor/bD4ikTLC2_fTr1843WCwYsZFbkCs-VwJBAQu2COD1rE.pn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l="3522" t="14610" r="3035" b="28337"/>
          <a:stretch>
            <a:fillRect/>
          </a:stretch>
        </p:blipFill>
        <p:spPr>
          <a:xfrm>
            <a:off x="2997200" y="1366838"/>
            <a:ext cx="6146800" cy="5375275"/>
          </a:xfrm>
        </p:spPr>
      </p:pic>
      <p:sp>
        <p:nvSpPr>
          <p:cNvPr id="8197" name="文字方塊 2"/>
          <p:cNvSpPr txBox="1">
            <a:spLocks noChangeArrowheads="1"/>
          </p:cNvSpPr>
          <p:nvPr/>
        </p:nvSpPr>
        <p:spPr bwMode="auto">
          <a:xfrm>
            <a:off x="88900" y="3206750"/>
            <a:ext cx="2908300" cy="36464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r>
              <a:rPr lang="zh-TW" altLang="en-US" sz="2100">
                <a:latin typeface="Arial" pitchFamily="34" charset="0"/>
              </a:rPr>
              <a:t> </a:t>
            </a:r>
            <a:r>
              <a:rPr lang="en-US" altLang="zh-TW" sz="2100">
                <a:latin typeface="Arial" pitchFamily="34" charset="0"/>
              </a:rPr>
              <a:t>1.</a:t>
            </a:r>
            <a:r>
              <a:rPr lang="zh-TW" altLang="en-US" sz="2100">
                <a:latin typeface="Arial" pitchFamily="34" charset="0"/>
              </a:rPr>
              <a:t>複雜問題解決</a:t>
            </a:r>
            <a:endParaRPr lang="en-US" altLang="zh-TW" sz="2100">
              <a:latin typeface="Arial" pitchFamily="34" charset="0"/>
            </a:endParaRPr>
          </a:p>
          <a:p>
            <a:pPr>
              <a:spcBef>
                <a:spcPct val="0"/>
              </a:spcBef>
              <a:buFontTx/>
              <a:buNone/>
            </a:pPr>
            <a:r>
              <a:rPr lang="en-US" altLang="zh-TW" sz="2100">
                <a:latin typeface="Arial" pitchFamily="34" charset="0"/>
              </a:rPr>
              <a:t>2.</a:t>
            </a:r>
            <a:r>
              <a:rPr lang="zh-TW" altLang="en-US" sz="2100">
                <a:latin typeface="Arial" pitchFamily="34" charset="0"/>
              </a:rPr>
              <a:t>批判思考</a:t>
            </a:r>
            <a:endParaRPr lang="en-US" altLang="zh-TW" sz="2100">
              <a:latin typeface="Arial" pitchFamily="34" charset="0"/>
            </a:endParaRPr>
          </a:p>
          <a:p>
            <a:pPr>
              <a:spcBef>
                <a:spcPct val="0"/>
              </a:spcBef>
              <a:buFontTx/>
              <a:buNone/>
            </a:pPr>
            <a:r>
              <a:rPr lang="en-US" altLang="zh-TW" sz="2100">
                <a:latin typeface="Arial" pitchFamily="34" charset="0"/>
              </a:rPr>
              <a:t>3.</a:t>
            </a:r>
            <a:r>
              <a:rPr lang="zh-TW" altLang="en-US" sz="2100">
                <a:latin typeface="Arial" pitchFamily="34" charset="0"/>
              </a:rPr>
              <a:t>創新</a:t>
            </a:r>
            <a:endParaRPr lang="en-US" altLang="zh-TW" sz="2100">
              <a:latin typeface="Arial" pitchFamily="34" charset="0"/>
            </a:endParaRPr>
          </a:p>
          <a:p>
            <a:pPr>
              <a:spcBef>
                <a:spcPct val="0"/>
              </a:spcBef>
              <a:buFontTx/>
              <a:buNone/>
            </a:pPr>
            <a:r>
              <a:rPr lang="en-US" altLang="zh-TW" sz="2100">
                <a:latin typeface="Arial" pitchFamily="34" charset="0"/>
              </a:rPr>
              <a:t>4.</a:t>
            </a:r>
            <a:r>
              <a:rPr lang="zh-TW" altLang="en-US" sz="2100">
                <a:latin typeface="Arial" pitchFamily="34" charset="0"/>
              </a:rPr>
              <a:t>人際管理</a:t>
            </a:r>
            <a:endParaRPr lang="en-US" altLang="zh-TW" sz="2100">
              <a:latin typeface="Arial" pitchFamily="34" charset="0"/>
            </a:endParaRPr>
          </a:p>
          <a:p>
            <a:pPr>
              <a:spcBef>
                <a:spcPct val="0"/>
              </a:spcBef>
              <a:buFontTx/>
              <a:buNone/>
            </a:pPr>
            <a:r>
              <a:rPr lang="en-US" altLang="zh-TW" sz="2100">
                <a:latin typeface="Arial" pitchFamily="34" charset="0"/>
              </a:rPr>
              <a:t>5.</a:t>
            </a:r>
            <a:r>
              <a:rPr lang="zh-TW" altLang="en-US" sz="2100">
                <a:latin typeface="Arial" pitchFamily="34" charset="0"/>
              </a:rPr>
              <a:t>協同合作</a:t>
            </a:r>
            <a:endParaRPr lang="en-US" altLang="zh-TW" sz="2100">
              <a:latin typeface="Arial" pitchFamily="34" charset="0"/>
            </a:endParaRPr>
          </a:p>
          <a:p>
            <a:pPr>
              <a:spcBef>
                <a:spcPct val="0"/>
              </a:spcBef>
              <a:buFontTx/>
              <a:buNone/>
            </a:pPr>
            <a:r>
              <a:rPr lang="en-US" altLang="zh-TW" sz="2100">
                <a:latin typeface="Arial" pitchFamily="34" charset="0"/>
              </a:rPr>
              <a:t>6.</a:t>
            </a:r>
            <a:r>
              <a:rPr lang="zh-TW" altLang="en-US" sz="2100">
                <a:latin typeface="Arial" pitchFamily="34" charset="0"/>
              </a:rPr>
              <a:t>情緒智力</a:t>
            </a:r>
            <a:endParaRPr lang="en-US" altLang="zh-TW" sz="2100">
              <a:latin typeface="Arial" pitchFamily="34" charset="0"/>
            </a:endParaRPr>
          </a:p>
          <a:p>
            <a:pPr>
              <a:spcBef>
                <a:spcPct val="0"/>
              </a:spcBef>
              <a:buFontTx/>
              <a:buNone/>
            </a:pPr>
            <a:r>
              <a:rPr lang="en-US" altLang="zh-TW" sz="2100">
                <a:latin typeface="Arial" pitchFamily="34" charset="0"/>
              </a:rPr>
              <a:t>7.</a:t>
            </a:r>
            <a:r>
              <a:rPr lang="zh-TW" altLang="en-US" sz="2100">
                <a:latin typeface="Arial" pitchFamily="34" charset="0"/>
              </a:rPr>
              <a:t>判斷與決策</a:t>
            </a:r>
            <a:endParaRPr lang="en-US" altLang="zh-TW" sz="2100">
              <a:latin typeface="Arial" pitchFamily="34" charset="0"/>
            </a:endParaRPr>
          </a:p>
          <a:p>
            <a:pPr>
              <a:spcBef>
                <a:spcPct val="0"/>
              </a:spcBef>
              <a:buFontTx/>
              <a:buNone/>
            </a:pPr>
            <a:r>
              <a:rPr lang="en-US" altLang="zh-TW" sz="2100">
                <a:latin typeface="Arial" pitchFamily="34" charset="0"/>
              </a:rPr>
              <a:t>8.</a:t>
            </a:r>
            <a:r>
              <a:rPr lang="zh-TW" altLang="en-US" sz="2100">
                <a:latin typeface="Arial" pitchFamily="34" charset="0"/>
              </a:rPr>
              <a:t>服務導向思維</a:t>
            </a:r>
            <a:endParaRPr lang="en-US" altLang="zh-TW" sz="2100">
              <a:latin typeface="Arial" pitchFamily="34" charset="0"/>
            </a:endParaRPr>
          </a:p>
          <a:p>
            <a:pPr>
              <a:spcBef>
                <a:spcPct val="0"/>
              </a:spcBef>
              <a:buFontTx/>
              <a:buNone/>
            </a:pPr>
            <a:r>
              <a:rPr lang="en-US" altLang="zh-TW" sz="2100">
                <a:latin typeface="Arial" pitchFamily="34" charset="0"/>
              </a:rPr>
              <a:t>9.</a:t>
            </a:r>
            <a:r>
              <a:rPr lang="zh-TW" altLang="en-US" sz="2100">
                <a:latin typeface="Arial" pitchFamily="34" charset="0"/>
              </a:rPr>
              <a:t>協商</a:t>
            </a:r>
            <a:endParaRPr lang="en-US" altLang="zh-TW" sz="2100">
              <a:latin typeface="Arial" pitchFamily="34" charset="0"/>
            </a:endParaRPr>
          </a:p>
          <a:p>
            <a:pPr>
              <a:spcBef>
                <a:spcPct val="0"/>
              </a:spcBef>
              <a:buFontTx/>
              <a:buNone/>
            </a:pPr>
            <a:r>
              <a:rPr lang="en-US" altLang="zh-TW" sz="2100">
                <a:latin typeface="Arial" pitchFamily="34" charset="0"/>
              </a:rPr>
              <a:t>10</a:t>
            </a:r>
            <a:r>
              <a:rPr lang="zh-TW" altLang="en-US" sz="2100">
                <a:latin typeface="Arial" pitchFamily="34" charset="0"/>
              </a:rPr>
              <a:t>認知靈活性</a:t>
            </a:r>
            <a:endParaRPr lang="en-US" altLang="zh-TW" sz="2100">
              <a:latin typeface="Arial" pitchFamily="34" charset="0"/>
            </a:endParaRPr>
          </a:p>
          <a:p>
            <a:pPr>
              <a:spcBef>
                <a:spcPct val="0"/>
              </a:spcBef>
              <a:buFontTx/>
              <a:buNone/>
            </a:pPr>
            <a:endParaRPr lang="zh-TW" altLang="en-US" sz="2100">
              <a:latin typeface="Arial" pitchFamily="34" charset="0"/>
            </a:endParaRPr>
          </a:p>
        </p:txBody>
      </p:sp>
      <p:cxnSp>
        <p:nvCxnSpPr>
          <p:cNvPr id="5" name="直線單箭頭接點 4"/>
          <p:cNvCxnSpPr/>
          <p:nvPr/>
        </p:nvCxnSpPr>
        <p:spPr>
          <a:xfrm flipH="1">
            <a:off x="5233988" y="3582988"/>
            <a:ext cx="1173162" cy="762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 name="直線單箭頭接點 10"/>
          <p:cNvCxnSpPr/>
          <p:nvPr/>
        </p:nvCxnSpPr>
        <p:spPr>
          <a:xfrm flipV="1">
            <a:off x="5489575" y="3325813"/>
            <a:ext cx="917575" cy="22225"/>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9" name="直線單箭頭接點 18"/>
          <p:cNvCxnSpPr/>
          <p:nvPr/>
        </p:nvCxnSpPr>
        <p:spPr>
          <a:xfrm flipH="1">
            <a:off x="4673600" y="4335463"/>
            <a:ext cx="1670050" cy="97155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直線單箭頭接點 19"/>
          <p:cNvCxnSpPr/>
          <p:nvPr/>
        </p:nvCxnSpPr>
        <p:spPr>
          <a:xfrm flipH="1">
            <a:off x="4953000" y="3816350"/>
            <a:ext cx="1454150" cy="21748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 name="直線單箭頭接點 20"/>
          <p:cNvCxnSpPr/>
          <p:nvPr/>
        </p:nvCxnSpPr>
        <p:spPr>
          <a:xfrm flipH="1" flipV="1">
            <a:off x="4953000" y="3582988"/>
            <a:ext cx="1390650" cy="51117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2" name="直線單箭頭接點 21"/>
          <p:cNvCxnSpPr/>
          <p:nvPr/>
        </p:nvCxnSpPr>
        <p:spPr>
          <a:xfrm flipH="1" flipV="1">
            <a:off x="5815013" y="1498600"/>
            <a:ext cx="1233487" cy="48101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3" name="直線單箭頭接點 22"/>
          <p:cNvCxnSpPr/>
          <p:nvPr/>
        </p:nvCxnSpPr>
        <p:spPr>
          <a:xfrm flipH="1" flipV="1">
            <a:off x="4281488" y="3816350"/>
            <a:ext cx="1905000" cy="174307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7" name="橢圓 36"/>
          <p:cNvSpPr/>
          <p:nvPr/>
        </p:nvSpPr>
        <p:spPr>
          <a:xfrm>
            <a:off x="3441700" y="4451350"/>
            <a:ext cx="1677988" cy="32385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TW" altLang="en-US" sz="1351">
              <a:solidFill>
                <a:schemeClr val="bg1"/>
              </a:solidFill>
            </a:endParaRPr>
          </a:p>
        </p:txBody>
      </p:sp>
    </p:spTree>
    <p:extLst>
      <p:ext uri="{BB962C8B-B14F-4D97-AF65-F5344CB8AC3E}">
        <p14:creationId xmlns:p14="http://schemas.microsoft.com/office/powerpoint/2010/main" val="501269989"/>
      </p:ext>
    </p:extLst>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標題 1"/>
          <p:cNvSpPr txBox="1">
            <a:spLocks/>
          </p:cNvSpPr>
          <p:nvPr/>
        </p:nvSpPr>
        <p:spPr>
          <a:xfrm>
            <a:off x="998072" y="338716"/>
            <a:ext cx="3672656" cy="450880"/>
          </a:xfrm>
          <a:prstGeom prst="rect">
            <a:avLst/>
          </a:prstGeom>
          <a:noFill/>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300" b="1" dirty="0">
                <a:solidFill>
                  <a:schemeClr val="accent2">
                    <a:lumMod val="75000"/>
                  </a:schemeClr>
                </a:solidFill>
                <a:latin typeface="Microsoft JhengHei" charset="-120"/>
                <a:ea typeface="Microsoft JhengHei" charset="-120"/>
                <a:cs typeface="Microsoft JhengHei" charset="-120"/>
              </a:rPr>
              <a:t>領綱實施要點導讀</a:t>
            </a:r>
          </a:p>
        </p:txBody>
      </p:sp>
      <p:sp>
        <p:nvSpPr>
          <p:cNvPr id="21" name="內容版面配置區 2"/>
          <p:cNvSpPr txBox="1">
            <a:spLocks/>
          </p:cNvSpPr>
          <p:nvPr/>
        </p:nvSpPr>
        <p:spPr>
          <a:xfrm>
            <a:off x="5225095" y="386356"/>
            <a:ext cx="3047957" cy="14213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TW" altLang="en-US" sz="2400" b="1" dirty="0">
                <a:solidFill>
                  <a:schemeClr val="accent2">
                    <a:lumMod val="50000"/>
                  </a:schemeClr>
                </a:solidFill>
                <a:latin typeface="Microsoft JhengHei" charset="-120"/>
                <a:ea typeface="Microsoft JhengHei" charset="-120"/>
                <a:cs typeface="Microsoft JhengHei" charset="-120"/>
              </a:rPr>
              <a:t>分組討論</a:t>
            </a:r>
            <a:r>
              <a:rPr lang="en-US" altLang="zh-TW" sz="2400" b="1" dirty="0">
                <a:solidFill>
                  <a:schemeClr val="accent2">
                    <a:lumMod val="50000"/>
                  </a:schemeClr>
                </a:solidFill>
                <a:latin typeface="Microsoft JhengHei" charset="-120"/>
                <a:ea typeface="Microsoft JhengHei" charset="-120"/>
                <a:cs typeface="Microsoft JhengHei" charset="-120"/>
              </a:rPr>
              <a:t>:</a:t>
            </a:r>
            <a:r>
              <a:rPr lang="zh-TW" altLang="en-US" sz="2400" b="1" dirty="0">
                <a:solidFill>
                  <a:schemeClr val="accent2">
                    <a:lumMod val="50000"/>
                  </a:schemeClr>
                </a:solidFill>
                <a:latin typeface="Microsoft JhengHei" charset="-120"/>
                <a:ea typeface="Microsoft JhengHei" charset="-120"/>
                <a:cs typeface="Microsoft JhengHei" charset="-120"/>
              </a:rPr>
              <a:t> </a:t>
            </a:r>
            <a:r>
              <a:rPr lang="en-US" altLang="zh-TW" sz="2400" b="1" dirty="0">
                <a:solidFill>
                  <a:schemeClr val="accent2">
                    <a:lumMod val="50000"/>
                  </a:schemeClr>
                </a:solidFill>
                <a:latin typeface="Microsoft JhengHei" charset="-120"/>
                <a:ea typeface="Microsoft JhengHei" charset="-120"/>
                <a:cs typeface="Microsoft JhengHei" charset="-120"/>
              </a:rPr>
              <a:t>30 </a:t>
            </a:r>
            <a:r>
              <a:rPr lang="en-US" altLang="zh-TW" sz="2400" b="1" dirty="0" err="1">
                <a:solidFill>
                  <a:schemeClr val="accent2">
                    <a:lumMod val="50000"/>
                  </a:schemeClr>
                </a:solidFill>
                <a:latin typeface="Microsoft JhengHei" charset="-120"/>
                <a:ea typeface="Microsoft JhengHei" charset="-120"/>
                <a:cs typeface="Microsoft JhengHei" charset="-120"/>
              </a:rPr>
              <a:t>mins</a:t>
            </a:r>
            <a:endParaRPr lang="en-US" altLang="zh-TW" sz="2400" b="1" dirty="0">
              <a:solidFill>
                <a:schemeClr val="accent2">
                  <a:lumMod val="50000"/>
                </a:schemeClr>
              </a:solidFill>
              <a:latin typeface="Microsoft JhengHei" charset="-120"/>
              <a:ea typeface="Microsoft JhengHei" charset="-120"/>
              <a:cs typeface="Microsoft JhengHei" charset="-120"/>
            </a:endParaRPr>
          </a:p>
          <a:p>
            <a:pPr>
              <a:lnSpc>
                <a:spcPct val="100000"/>
              </a:lnSpc>
            </a:pPr>
            <a:r>
              <a:rPr lang="zh-TW" altLang="en-US" sz="2400" b="1" dirty="0" smtClean="0">
                <a:solidFill>
                  <a:schemeClr val="accent2">
                    <a:lumMod val="50000"/>
                  </a:schemeClr>
                </a:solidFill>
                <a:latin typeface="Microsoft JhengHei" charset="-120"/>
                <a:ea typeface="Microsoft JhengHei" charset="-120"/>
                <a:cs typeface="Microsoft JhengHei" charset="-120"/>
              </a:rPr>
              <a:t>依實施要點</a:t>
            </a:r>
            <a:r>
              <a:rPr lang="en-US" altLang="zh-TW" sz="2400" b="1" dirty="0" smtClean="0">
                <a:solidFill>
                  <a:schemeClr val="accent2">
                    <a:lumMod val="50000"/>
                  </a:schemeClr>
                </a:solidFill>
                <a:latin typeface="Microsoft JhengHei" charset="-120"/>
                <a:ea typeface="Microsoft JhengHei" charset="-120"/>
                <a:cs typeface="Microsoft JhengHei" charset="-120"/>
              </a:rPr>
              <a:t>5</a:t>
            </a:r>
            <a:r>
              <a:rPr lang="zh-TW" altLang="en-US" sz="2400" b="1" dirty="0" smtClean="0">
                <a:solidFill>
                  <a:schemeClr val="accent2">
                    <a:lumMod val="50000"/>
                  </a:schemeClr>
                </a:solidFill>
                <a:latin typeface="Microsoft JhengHei" charset="-120"/>
                <a:ea typeface="Microsoft JhengHei" charset="-120"/>
                <a:cs typeface="Microsoft JhengHei" charset="-120"/>
              </a:rPr>
              <a:t>個面向分組討論</a:t>
            </a:r>
            <a:endParaRPr lang="en-US" altLang="zh-TW" sz="2400" b="1" dirty="0">
              <a:solidFill>
                <a:schemeClr val="accent2">
                  <a:lumMod val="50000"/>
                </a:schemeClr>
              </a:solidFill>
              <a:latin typeface="Microsoft JhengHei" charset="-120"/>
              <a:ea typeface="Microsoft JhengHei" charset="-120"/>
              <a:cs typeface="Microsoft JhengHei" charset="-120"/>
            </a:endParaRPr>
          </a:p>
          <a:p>
            <a:pPr>
              <a:lnSpc>
                <a:spcPct val="100000"/>
              </a:lnSpc>
            </a:pPr>
            <a:endParaRPr lang="en-US" altLang="zh-TW" sz="2400" dirty="0">
              <a:solidFill>
                <a:schemeClr val="accent2">
                  <a:lumMod val="50000"/>
                </a:schemeClr>
              </a:solidFill>
              <a:latin typeface="Microsoft JhengHei" charset="-120"/>
              <a:ea typeface="Microsoft JhengHei" charset="-120"/>
              <a:cs typeface="Microsoft JhengHei" charset="-120"/>
            </a:endParaRPr>
          </a:p>
        </p:txBody>
      </p:sp>
      <p:sp>
        <p:nvSpPr>
          <p:cNvPr id="25" name="文字方塊 24"/>
          <p:cNvSpPr txBox="1"/>
          <p:nvPr/>
        </p:nvSpPr>
        <p:spPr>
          <a:xfrm>
            <a:off x="6618883" y="5526894"/>
            <a:ext cx="2217274"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zh-TW" altLang="en-US" sz="2400" dirty="0">
                <a:latin typeface="Microsoft JhengHei" charset="-120"/>
                <a:ea typeface="Microsoft JhengHei" charset="-120"/>
                <a:cs typeface="Microsoft JhengHei" charset="-120"/>
              </a:rPr>
              <a:t>見別</a:t>
            </a:r>
            <a:r>
              <a:rPr lang="zh-TW" altLang="en-US" sz="2400" dirty="0" smtClean="0">
                <a:latin typeface="Microsoft JhengHei" charset="-120"/>
                <a:ea typeface="Microsoft JhengHei" charset="-120"/>
                <a:cs typeface="Microsoft JhengHei" charset="-120"/>
              </a:rPr>
              <a:t>冊</a:t>
            </a:r>
            <a:r>
              <a:rPr lang="en-US" altLang="zh-TW" sz="2400" dirty="0" smtClean="0">
                <a:latin typeface="Microsoft JhengHei" charset="-120"/>
                <a:ea typeface="Microsoft JhengHei" charset="-120"/>
                <a:cs typeface="Microsoft JhengHei" charset="-120"/>
              </a:rPr>
              <a:t>p.37-40</a:t>
            </a:r>
            <a:endParaRPr lang="zh-TW" altLang="en-US" sz="2400" dirty="0">
              <a:latin typeface="Microsoft JhengHei" charset="-120"/>
              <a:ea typeface="Microsoft JhengHei" charset="-120"/>
              <a:cs typeface="Microsoft JhengHei" charset="-120"/>
            </a:endParaRPr>
          </a:p>
        </p:txBody>
      </p:sp>
      <p:grpSp>
        <p:nvGrpSpPr>
          <p:cNvPr id="2" name="群組 1"/>
          <p:cNvGrpSpPr/>
          <p:nvPr/>
        </p:nvGrpSpPr>
        <p:grpSpPr>
          <a:xfrm>
            <a:off x="1302815" y="2230533"/>
            <a:ext cx="6802728" cy="3021604"/>
            <a:chOff x="1302815" y="2228369"/>
            <a:chExt cx="5656226" cy="2512356"/>
          </a:xfrm>
        </p:grpSpPr>
        <p:sp>
          <p:nvSpPr>
            <p:cNvPr id="26" name="圓角矩形 25"/>
            <p:cNvSpPr/>
            <p:nvPr/>
          </p:nvSpPr>
          <p:spPr>
            <a:xfrm>
              <a:off x="1302815" y="2229632"/>
              <a:ext cx="1727200" cy="978729"/>
            </a:xfrm>
            <a:prstGeom prst="roundRect">
              <a:avLst/>
            </a:prstGeom>
            <a:solidFill>
              <a:srgbClr val="32BDAC"/>
            </a:solidFill>
            <a:ln w="57150">
              <a:solidFill>
                <a:schemeClr val="bg1"/>
              </a:solid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橢圓 26"/>
            <p:cNvSpPr/>
            <p:nvPr/>
          </p:nvSpPr>
          <p:spPr>
            <a:xfrm>
              <a:off x="1965923" y="2308951"/>
              <a:ext cx="434183" cy="4341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8" name="文本框 62"/>
            <p:cNvSpPr txBox="1"/>
            <p:nvPr/>
          </p:nvSpPr>
          <p:spPr>
            <a:xfrm>
              <a:off x="1580808" y="2349886"/>
              <a:ext cx="1458259" cy="978729"/>
            </a:xfrm>
            <a:prstGeom prst="rect">
              <a:avLst/>
            </a:prstGeom>
            <a:noFill/>
          </p:spPr>
          <p:txBody>
            <a:bodyPr wrap="square" rtlCol="0">
              <a:spAutoFit/>
            </a:bodyPr>
            <a:lstStyle/>
            <a:p>
              <a:pPr algn="ctr">
                <a:lnSpc>
                  <a:spcPct val="120000"/>
                </a:lnSpc>
              </a:pPr>
              <a:r>
                <a:rPr lang="zh-TW" altLang="en-US" sz="2400" dirty="0" smtClean="0">
                  <a:solidFill>
                    <a:schemeClr val="bg1"/>
                  </a:solidFill>
                  <a:latin typeface="Microsoft JhengHei" charset="-120"/>
                  <a:ea typeface="Microsoft JhengHei" charset="-120"/>
                  <a:cs typeface="Microsoft JhengHei" charset="-120"/>
                </a:rPr>
                <a:t>    </a:t>
              </a:r>
              <a:endParaRPr lang="zh-TW" altLang="en-US" sz="2400" dirty="0">
                <a:solidFill>
                  <a:schemeClr val="bg1"/>
                </a:solidFill>
                <a:latin typeface="Microsoft JhengHei" charset="-120"/>
                <a:ea typeface="Microsoft JhengHei" charset="-120"/>
                <a:cs typeface="Microsoft JhengHei" charset="-120"/>
              </a:endParaRPr>
            </a:p>
            <a:p>
              <a:pPr>
                <a:lnSpc>
                  <a:spcPct val="120000"/>
                </a:lnSpc>
              </a:pPr>
              <a:r>
                <a:rPr lang="zh-TW" altLang="en-US" sz="2400" b="1" dirty="0" smtClean="0">
                  <a:solidFill>
                    <a:schemeClr val="bg1"/>
                  </a:solidFill>
                  <a:latin typeface="Microsoft JhengHei" charset="-120"/>
                  <a:ea typeface="Microsoft JhengHei" charset="-120"/>
                  <a:cs typeface="Microsoft JhengHei" charset="-120"/>
                </a:rPr>
                <a:t>課程發展</a:t>
              </a:r>
              <a:endParaRPr lang="en-US" altLang="zh-CN" sz="2400" b="1" dirty="0">
                <a:solidFill>
                  <a:schemeClr val="bg1"/>
                </a:solidFill>
                <a:latin typeface="Microsoft JhengHei" charset="-120"/>
                <a:ea typeface="Microsoft JhengHei" charset="-120"/>
                <a:cs typeface="Microsoft JhengHei" charset="-120"/>
              </a:endParaRPr>
            </a:p>
          </p:txBody>
        </p:sp>
        <p:sp>
          <p:nvSpPr>
            <p:cNvPr id="29" name="文字方塊 28"/>
            <p:cNvSpPr txBox="1"/>
            <p:nvPr/>
          </p:nvSpPr>
          <p:spPr>
            <a:xfrm>
              <a:off x="1956871" y="2281669"/>
              <a:ext cx="276520" cy="486220"/>
            </a:xfrm>
            <a:prstGeom prst="rect">
              <a:avLst/>
            </a:prstGeom>
            <a:noFill/>
          </p:spPr>
          <p:txBody>
            <a:bodyPr wrap="square" rtlCol="0">
              <a:spAutoFit/>
            </a:bodyPr>
            <a:lstStyle/>
            <a:p>
              <a:r>
                <a:rPr kumimoji="1" lang="zh-TW" altLang="en-US" sz="3200" b="1" smtClean="0">
                  <a:ln w="25400">
                    <a:noFill/>
                  </a:ln>
                  <a:solidFill>
                    <a:srgbClr val="32BDAC"/>
                  </a:solidFill>
                  <a:latin typeface="Microsoft JhengHei" charset="-120"/>
                  <a:ea typeface="Microsoft JhengHei" charset="-120"/>
                  <a:cs typeface="Microsoft JhengHei" charset="-120"/>
                </a:rPr>
                <a:t>一</a:t>
              </a:r>
              <a:endParaRPr kumimoji="1" lang="zh-TW" altLang="en-US" sz="3200" b="1" dirty="0">
                <a:ln w="25400">
                  <a:noFill/>
                </a:ln>
                <a:solidFill>
                  <a:srgbClr val="32BDAC"/>
                </a:solidFill>
                <a:latin typeface="Microsoft JhengHei" charset="-120"/>
                <a:ea typeface="Microsoft JhengHei" charset="-120"/>
                <a:cs typeface="Microsoft JhengHei" charset="-120"/>
              </a:endParaRPr>
            </a:p>
          </p:txBody>
        </p:sp>
        <p:sp>
          <p:nvSpPr>
            <p:cNvPr id="31" name="圓角矩形 30"/>
            <p:cNvSpPr/>
            <p:nvPr/>
          </p:nvSpPr>
          <p:spPr>
            <a:xfrm>
              <a:off x="3233406" y="2228369"/>
              <a:ext cx="1727200" cy="978729"/>
            </a:xfrm>
            <a:prstGeom prst="roundRect">
              <a:avLst/>
            </a:prstGeom>
            <a:solidFill>
              <a:schemeClr val="accent4"/>
            </a:solidFill>
            <a:ln w="57150">
              <a:solidFill>
                <a:schemeClr val="bg1"/>
              </a:solid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2" name="橢圓 31"/>
            <p:cNvSpPr/>
            <p:nvPr/>
          </p:nvSpPr>
          <p:spPr>
            <a:xfrm>
              <a:off x="3896514" y="2307688"/>
              <a:ext cx="434183" cy="4341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3" name="文本框 62"/>
            <p:cNvSpPr txBox="1"/>
            <p:nvPr/>
          </p:nvSpPr>
          <p:spPr>
            <a:xfrm>
              <a:off x="3511398" y="2348623"/>
              <a:ext cx="1458259" cy="813778"/>
            </a:xfrm>
            <a:prstGeom prst="rect">
              <a:avLst/>
            </a:prstGeom>
            <a:noFill/>
          </p:spPr>
          <p:txBody>
            <a:bodyPr wrap="square" rtlCol="0">
              <a:spAutoFit/>
            </a:bodyPr>
            <a:lstStyle/>
            <a:p>
              <a:pPr algn="ctr">
                <a:lnSpc>
                  <a:spcPct val="120000"/>
                </a:lnSpc>
              </a:pPr>
              <a:r>
                <a:rPr lang="zh-TW" altLang="en-US" sz="2400" dirty="0" smtClean="0">
                  <a:latin typeface="Microsoft JhengHei" charset="-120"/>
                  <a:ea typeface="Microsoft JhengHei" charset="-120"/>
                  <a:cs typeface="Microsoft JhengHei" charset="-120"/>
                </a:rPr>
                <a:t>    </a:t>
              </a:r>
              <a:endParaRPr lang="zh-TW" altLang="en-US" sz="2400" dirty="0">
                <a:latin typeface="Microsoft JhengHei" charset="-120"/>
                <a:ea typeface="Microsoft JhengHei" charset="-120"/>
                <a:cs typeface="Microsoft JhengHei" charset="-120"/>
              </a:endParaRPr>
            </a:p>
            <a:p>
              <a:pPr>
                <a:lnSpc>
                  <a:spcPct val="120000"/>
                </a:lnSpc>
              </a:pPr>
              <a:r>
                <a:rPr lang="zh-TW" altLang="en-US" sz="2400" b="1" dirty="0" smtClean="0">
                  <a:latin typeface="Microsoft JhengHei" charset="-120"/>
                  <a:ea typeface="Microsoft JhengHei" charset="-120"/>
                  <a:cs typeface="Microsoft JhengHei" charset="-120"/>
                </a:rPr>
                <a:t>教材編選</a:t>
              </a:r>
              <a:endParaRPr lang="en-US" altLang="zh-TW" sz="2400" b="1" dirty="0" smtClean="0">
                <a:latin typeface="Microsoft JhengHei" charset="-120"/>
                <a:ea typeface="Microsoft JhengHei" charset="-120"/>
                <a:cs typeface="Microsoft JhengHei" charset="-120"/>
              </a:endParaRPr>
            </a:p>
          </p:txBody>
        </p:sp>
        <p:sp>
          <p:nvSpPr>
            <p:cNvPr id="34" name="文字方塊 33"/>
            <p:cNvSpPr txBox="1"/>
            <p:nvPr/>
          </p:nvSpPr>
          <p:spPr>
            <a:xfrm>
              <a:off x="3859817" y="2281669"/>
              <a:ext cx="276520" cy="486220"/>
            </a:xfrm>
            <a:prstGeom prst="rect">
              <a:avLst/>
            </a:prstGeom>
            <a:noFill/>
          </p:spPr>
          <p:txBody>
            <a:bodyPr wrap="square" rtlCol="0">
              <a:spAutoFit/>
            </a:bodyPr>
            <a:lstStyle/>
            <a:p>
              <a:r>
                <a:rPr kumimoji="1" lang="zh-TW" altLang="en-US" sz="3200" b="1" smtClean="0">
                  <a:ln w="25400">
                    <a:noFill/>
                  </a:ln>
                  <a:latin typeface="Microsoft JhengHei" charset="-120"/>
                  <a:ea typeface="Microsoft JhengHei" charset="-120"/>
                  <a:cs typeface="Microsoft JhengHei" charset="-120"/>
                </a:rPr>
                <a:t>二</a:t>
              </a:r>
              <a:endParaRPr kumimoji="1" lang="zh-TW" altLang="en-US" sz="3200" b="1" dirty="0">
                <a:ln w="25400">
                  <a:noFill/>
                </a:ln>
                <a:latin typeface="Microsoft JhengHei" charset="-120"/>
                <a:ea typeface="Microsoft JhengHei" charset="-120"/>
                <a:cs typeface="Microsoft JhengHei" charset="-120"/>
              </a:endParaRPr>
            </a:p>
          </p:txBody>
        </p:sp>
        <p:sp>
          <p:nvSpPr>
            <p:cNvPr id="35" name="圓角矩形 34"/>
            <p:cNvSpPr/>
            <p:nvPr/>
          </p:nvSpPr>
          <p:spPr>
            <a:xfrm>
              <a:off x="5222790" y="2239049"/>
              <a:ext cx="1727200" cy="978729"/>
            </a:xfrm>
            <a:prstGeom prst="roundRect">
              <a:avLst/>
            </a:prstGeom>
            <a:solidFill>
              <a:srgbClr val="007A72"/>
            </a:solidFill>
            <a:ln w="57150">
              <a:solidFill>
                <a:schemeClr val="bg1"/>
              </a:solid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6" name="橢圓 35"/>
            <p:cNvSpPr/>
            <p:nvPr/>
          </p:nvSpPr>
          <p:spPr>
            <a:xfrm>
              <a:off x="5885898" y="2318368"/>
              <a:ext cx="434183" cy="4341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7" name="文本框 62"/>
            <p:cNvSpPr txBox="1"/>
            <p:nvPr/>
          </p:nvSpPr>
          <p:spPr>
            <a:xfrm>
              <a:off x="5500782" y="2359303"/>
              <a:ext cx="1458259" cy="978729"/>
            </a:xfrm>
            <a:prstGeom prst="rect">
              <a:avLst/>
            </a:prstGeom>
            <a:noFill/>
          </p:spPr>
          <p:txBody>
            <a:bodyPr wrap="square" rtlCol="0">
              <a:spAutoFit/>
            </a:bodyPr>
            <a:lstStyle/>
            <a:p>
              <a:pPr algn="ctr">
                <a:lnSpc>
                  <a:spcPct val="120000"/>
                </a:lnSpc>
              </a:pPr>
              <a:r>
                <a:rPr lang="zh-TW" altLang="en-US" sz="2400" dirty="0" smtClean="0">
                  <a:solidFill>
                    <a:schemeClr val="bg1"/>
                  </a:solidFill>
                  <a:latin typeface="Microsoft JhengHei" charset="-120"/>
                  <a:ea typeface="Microsoft JhengHei" charset="-120"/>
                  <a:cs typeface="Microsoft JhengHei" charset="-120"/>
                </a:rPr>
                <a:t>    </a:t>
              </a:r>
              <a:endParaRPr lang="zh-TW" altLang="en-US" sz="2400" dirty="0">
                <a:solidFill>
                  <a:schemeClr val="bg1"/>
                </a:solidFill>
                <a:latin typeface="Microsoft JhengHei" charset="-120"/>
                <a:ea typeface="Microsoft JhengHei" charset="-120"/>
                <a:cs typeface="Microsoft JhengHei" charset="-120"/>
              </a:endParaRPr>
            </a:p>
            <a:p>
              <a:pPr>
                <a:lnSpc>
                  <a:spcPct val="120000"/>
                </a:lnSpc>
              </a:pPr>
              <a:r>
                <a:rPr lang="zh-TW" altLang="en-US" sz="2400" b="1" dirty="0" smtClean="0">
                  <a:solidFill>
                    <a:schemeClr val="bg1"/>
                  </a:solidFill>
                  <a:latin typeface="Microsoft JhengHei" charset="-120"/>
                  <a:ea typeface="Microsoft JhengHei" charset="-120"/>
                  <a:cs typeface="Microsoft JhengHei" charset="-120"/>
                </a:rPr>
                <a:t>教學實施</a:t>
              </a:r>
              <a:endParaRPr lang="en-US" altLang="zh-CN" sz="2400" b="1" dirty="0">
                <a:solidFill>
                  <a:schemeClr val="bg1"/>
                </a:solidFill>
                <a:latin typeface="Microsoft JhengHei" charset="-120"/>
                <a:ea typeface="Microsoft JhengHei" charset="-120"/>
                <a:cs typeface="Microsoft JhengHei" charset="-120"/>
              </a:endParaRPr>
            </a:p>
          </p:txBody>
        </p:sp>
        <p:sp>
          <p:nvSpPr>
            <p:cNvPr id="38" name="文字方塊 37"/>
            <p:cNvSpPr txBox="1"/>
            <p:nvPr/>
          </p:nvSpPr>
          <p:spPr>
            <a:xfrm>
              <a:off x="5876848" y="2292349"/>
              <a:ext cx="276520" cy="486220"/>
            </a:xfrm>
            <a:prstGeom prst="rect">
              <a:avLst/>
            </a:prstGeom>
            <a:noFill/>
          </p:spPr>
          <p:txBody>
            <a:bodyPr wrap="square" rtlCol="0">
              <a:spAutoFit/>
            </a:bodyPr>
            <a:lstStyle/>
            <a:p>
              <a:r>
                <a:rPr kumimoji="1" lang="zh-TW" altLang="en-US" sz="3200" b="1" smtClean="0">
                  <a:ln w="25400">
                    <a:noFill/>
                  </a:ln>
                  <a:solidFill>
                    <a:srgbClr val="007A72"/>
                  </a:solidFill>
                  <a:latin typeface="Microsoft JhengHei" charset="-120"/>
                  <a:ea typeface="Microsoft JhengHei" charset="-120"/>
                  <a:cs typeface="Microsoft JhengHei" charset="-120"/>
                </a:rPr>
                <a:t>三</a:t>
              </a:r>
              <a:endParaRPr kumimoji="1" lang="zh-TW" altLang="en-US" sz="3200" b="1" dirty="0">
                <a:ln w="25400">
                  <a:noFill/>
                </a:ln>
                <a:solidFill>
                  <a:srgbClr val="007A72"/>
                </a:solidFill>
                <a:latin typeface="Microsoft JhengHei" charset="-120"/>
                <a:ea typeface="Microsoft JhengHei" charset="-120"/>
                <a:cs typeface="Microsoft JhengHei" charset="-120"/>
              </a:endParaRPr>
            </a:p>
          </p:txBody>
        </p:sp>
        <p:sp>
          <p:nvSpPr>
            <p:cNvPr id="39" name="圓角矩形 38"/>
            <p:cNvSpPr/>
            <p:nvPr/>
          </p:nvSpPr>
          <p:spPr>
            <a:xfrm>
              <a:off x="2247479" y="3641742"/>
              <a:ext cx="1727200" cy="978729"/>
            </a:xfrm>
            <a:prstGeom prst="roundRect">
              <a:avLst/>
            </a:prstGeom>
            <a:solidFill>
              <a:srgbClr val="EF2497"/>
            </a:solidFill>
            <a:ln w="57150">
              <a:solidFill>
                <a:schemeClr val="bg1"/>
              </a:solid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rgbClr val="EF2497"/>
                </a:solidFill>
              </a:endParaRPr>
            </a:p>
          </p:txBody>
        </p:sp>
        <p:sp>
          <p:nvSpPr>
            <p:cNvPr id="40" name="橢圓 39"/>
            <p:cNvSpPr/>
            <p:nvPr/>
          </p:nvSpPr>
          <p:spPr>
            <a:xfrm>
              <a:off x="2910587" y="3721061"/>
              <a:ext cx="434183" cy="4341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1" name="文本框 62"/>
            <p:cNvSpPr txBox="1"/>
            <p:nvPr/>
          </p:nvSpPr>
          <p:spPr>
            <a:xfrm>
              <a:off x="2525472" y="3761996"/>
              <a:ext cx="1458259" cy="978729"/>
            </a:xfrm>
            <a:prstGeom prst="rect">
              <a:avLst/>
            </a:prstGeom>
            <a:noFill/>
          </p:spPr>
          <p:txBody>
            <a:bodyPr wrap="square" rtlCol="0">
              <a:spAutoFit/>
            </a:bodyPr>
            <a:lstStyle/>
            <a:p>
              <a:pPr algn="ctr">
                <a:lnSpc>
                  <a:spcPct val="120000"/>
                </a:lnSpc>
              </a:pPr>
              <a:r>
                <a:rPr lang="zh-TW" altLang="en-US" sz="2400" dirty="0" smtClean="0">
                  <a:solidFill>
                    <a:schemeClr val="bg1"/>
                  </a:solidFill>
                  <a:latin typeface="Microsoft JhengHei" charset="-120"/>
                  <a:ea typeface="Microsoft JhengHei" charset="-120"/>
                  <a:cs typeface="Microsoft JhengHei" charset="-120"/>
                </a:rPr>
                <a:t>    </a:t>
              </a:r>
              <a:endParaRPr lang="zh-TW" altLang="en-US" sz="2400" dirty="0">
                <a:solidFill>
                  <a:schemeClr val="bg1"/>
                </a:solidFill>
                <a:latin typeface="Microsoft JhengHei" charset="-120"/>
                <a:ea typeface="Microsoft JhengHei" charset="-120"/>
                <a:cs typeface="Microsoft JhengHei" charset="-120"/>
              </a:endParaRPr>
            </a:p>
            <a:p>
              <a:pPr>
                <a:lnSpc>
                  <a:spcPct val="120000"/>
                </a:lnSpc>
              </a:pPr>
              <a:r>
                <a:rPr lang="zh-TW" altLang="en-US" sz="2400" b="1" dirty="0" smtClean="0">
                  <a:solidFill>
                    <a:schemeClr val="bg1"/>
                  </a:solidFill>
                  <a:latin typeface="Microsoft JhengHei" charset="-120"/>
                  <a:ea typeface="Microsoft JhengHei" charset="-120"/>
                  <a:cs typeface="Microsoft JhengHei" charset="-120"/>
                </a:rPr>
                <a:t>教學資源</a:t>
              </a:r>
              <a:endParaRPr lang="en-US" altLang="zh-TW" sz="2400" b="1" dirty="0" smtClean="0">
                <a:solidFill>
                  <a:schemeClr val="bg1"/>
                </a:solidFill>
                <a:latin typeface="Microsoft JhengHei" charset="-120"/>
                <a:ea typeface="Microsoft JhengHei" charset="-120"/>
                <a:cs typeface="Microsoft JhengHei" charset="-120"/>
              </a:endParaRPr>
            </a:p>
          </p:txBody>
        </p:sp>
        <p:sp>
          <p:nvSpPr>
            <p:cNvPr id="42" name="文字方塊 41"/>
            <p:cNvSpPr txBox="1"/>
            <p:nvPr/>
          </p:nvSpPr>
          <p:spPr>
            <a:xfrm>
              <a:off x="2891755" y="3691758"/>
              <a:ext cx="276520" cy="486220"/>
            </a:xfrm>
            <a:prstGeom prst="rect">
              <a:avLst/>
            </a:prstGeom>
            <a:noFill/>
          </p:spPr>
          <p:txBody>
            <a:bodyPr wrap="square" rtlCol="0">
              <a:spAutoFit/>
            </a:bodyPr>
            <a:lstStyle/>
            <a:p>
              <a:r>
                <a:rPr kumimoji="1" lang="zh-TW" altLang="en-US" sz="3200" b="1" smtClean="0">
                  <a:ln w="25400">
                    <a:noFill/>
                  </a:ln>
                  <a:solidFill>
                    <a:srgbClr val="EF2497"/>
                  </a:solidFill>
                  <a:latin typeface="Microsoft JhengHei" charset="-120"/>
                  <a:ea typeface="Microsoft JhengHei" charset="-120"/>
                  <a:cs typeface="Microsoft JhengHei" charset="-120"/>
                </a:rPr>
                <a:t>四</a:t>
              </a:r>
              <a:endParaRPr kumimoji="1" lang="zh-TW" altLang="en-US" sz="3200" b="1" dirty="0">
                <a:ln w="25400">
                  <a:noFill/>
                </a:ln>
                <a:solidFill>
                  <a:srgbClr val="EF2497"/>
                </a:solidFill>
                <a:latin typeface="Microsoft JhengHei" charset="-120"/>
                <a:ea typeface="Microsoft JhengHei" charset="-120"/>
                <a:cs typeface="Microsoft JhengHei" charset="-120"/>
              </a:endParaRPr>
            </a:p>
          </p:txBody>
        </p:sp>
        <p:sp>
          <p:nvSpPr>
            <p:cNvPr id="47" name="圓角矩形 46"/>
            <p:cNvSpPr/>
            <p:nvPr/>
          </p:nvSpPr>
          <p:spPr>
            <a:xfrm>
              <a:off x="4237568" y="3638458"/>
              <a:ext cx="1727200" cy="978729"/>
            </a:xfrm>
            <a:prstGeom prst="roundRect">
              <a:avLst/>
            </a:prstGeom>
            <a:solidFill>
              <a:schemeClr val="bg1">
                <a:lumMod val="50000"/>
              </a:schemeClr>
            </a:solidFill>
            <a:ln w="57150">
              <a:solidFill>
                <a:schemeClr val="bg1"/>
              </a:solid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8" name="橢圓 47"/>
            <p:cNvSpPr/>
            <p:nvPr/>
          </p:nvSpPr>
          <p:spPr>
            <a:xfrm>
              <a:off x="4900676" y="3717777"/>
              <a:ext cx="434183" cy="4341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9" name="文本框 62"/>
            <p:cNvSpPr txBox="1"/>
            <p:nvPr/>
          </p:nvSpPr>
          <p:spPr>
            <a:xfrm>
              <a:off x="4515560" y="3758712"/>
              <a:ext cx="1458259" cy="978729"/>
            </a:xfrm>
            <a:prstGeom prst="rect">
              <a:avLst/>
            </a:prstGeom>
            <a:noFill/>
          </p:spPr>
          <p:txBody>
            <a:bodyPr wrap="square" rtlCol="0">
              <a:spAutoFit/>
            </a:bodyPr>
            <a:lstStyle/>
            <a:p>
              <a:pPr algn="ctr">
                <a:lnSpc>
                  <a:spcPct val="120000"/>
                </a:lnSpc>
              </a:pPr>
              <a:r>
                <a:rPr lang="zh-TW" altLang="en-US" sz="2400" dirty="0" smtClean="0">
                  <a:solidFill>
                    <a:schemeClr val="bg1"/>
                  </a:solidFill>
                  <a:latin typeface="Microsoft JhengHei" charset="-120"/>
                  <a:ea typeface="Microsoft JhengHei" charset="-120"/>
                  <a:cs typeface="Microsoft JhengHei" charset="-120"/>
                </a:rPr>
                <a:t>    </a:t>
              </a:r>
              <a:endParaRPr lang="zh-TW" altLang="en-US" sz="2400" dirty="0">
                <a:solidFill>
                  <a:schemeClr val="bg1"/>
                </a:solidFill>
                <a:latin typeface="Microsoft JhengHei" charset="-120"/>
                <a:ea typeface="Microsoft JhengHei" charset="-120"/>
                <a:cs typeface="Microsoft JhengHei" charset="-120"/>
              </a:endParaRPr>
            </a:p>
            <a:p>
              <a:pPr>
                <a:lnSpc>
                  <a:spcPct val="120000"/>
                </a:lnSpc>
              </a:pPr>
              <a:r>
                <a:rPr lang="zh-TW" altLang="en-US" sz="2400" b="1" dirty="0" smtClean="0">
                  <a:solidFill>
                    <a:schemeClr val="bg1"/>
                  </a:solidFill>
                  <a:latin typeface="Microsoft JhengHei" charset="-120"/>
                  <a:ea typeface="Microsoft JhengHei" charset="-120"/>
                  <a:cs typeface="Microsoft JhengHei" charset="-120"/>
                </a:rPr>
                <a:t>學習評量</a:t>
              </a:r>
              <a:endParaRPr lang="en-US" altLang="zh-CN" sz="2400" b="1" dirty="0">
                <a:solidFill>
                  <a:schemeClr val="bg1"/>
                </a:solidFill>
                <a:latin typeface="Microsoft JhengHei" charset="-120"/>
                <a:ea typeface="Microsoft JhengHei" charset="-120"/>
                <a:cs typeface="Microsoft JhengHei" charset="-120"/>
              </a:endParaRPr>
            </a:p>
          </p:txBody>
        </p:sp>
        <p:sp>
          <p:nvSpPr>
            <p:cNvPr id="50" name="文字方塊 49"/>
            <p:cNvSpPr txBox="1"/>
            <p:nvPr/>
          </p:nvSpPr>
          <p:spPr>
            <a:xfrm>
              <a:off x="4882302" y="3691758"/>
              <a:ext cx="276520" cy="486220"/>
            </a:xfrm>
            <a:prstGeom prst="rect">
              <a:avLst/>
            </a:prstGeom>
            <a:noFill/>
          </p:spPr>
          <p:txBody>
            <a:bodyPr wrap="square" rtlCol="0">
              <a:spAutoFit/>
            </a:bodyPr>
            <a:lstStyle/>
            <a:p>
              <a:r>
                <a:rPr kumimoji="1" lang="zh-TW" altLang="en-US" sz="3200" b="1" smtClean="0">
                  <a:ln w="25400">
                    <a:noFill/>
                  </a:ln>
                  <a:solidFill>
                    <a:schemeClr val="bg1">
                      <a:lumMod val="50000"/>
                    </a:schemeClr>
                  </a:solidFill>
                  <a:latin typeface="Microsoft JhengHei" charset="-120"/>
                  <a:ea typeface="Microsoft JhengHei" charset="-120"/>
                  <a:cs typeface="Microsoft JhengHei" charset="-120"/>
                </a:rPr>
                <a:t>五</a:t>
              </a:r>
              <a:endParaRPr kumimoji="1" lang="zh-TW" altLang="en-US" sz="3200" b="1" dirty="0">
                <a:ln w="25400">
                  <a:noFill/>
                </a:ln>
                <a:solidFill>
                  <a:schemeClr val="bg1">
                    <a:lumMod val="50000"/>
                  </a:schemeClr>
                </a:solidFill>
                <a:latin typeface="Microsoft JhengHei" charset="-120"/>
                <a:ea typeface="Microsoft JhengHei" charset="-120"/>
                <a:cs typeface="Microsoft JhengHei" charset="-120"/>
              </a:endParaRPr>
            </a:p>
          </p:txBody>
        </p:sp>
      </p:grpSp>
    </p:spTree>
    <p:extLst>
      <p:ext uri="{BB962C8B-B14F-4D97-AF65-F5344CB8AC3E}">
        <p14:creationId xmlns:p14="http://schemas.microsoft.com/office/powerpoint/2010/main" val="229098863"/>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159890" y="1695911"/>
            <a:ext cx="3103376" cy="3646629"/>
          </a:xfrm>
          <a:prstGeom prst="rect">
            <a:avLst/>
          </a:prstGeom>
          <a:solidFill>
            <a:srgbClr val="F45150"/>
          </a:solidFill>
          <a:ln w="50800" cap="rnd">
            <a:solidFill>
              <a:schemeClr val="bg1"/>
            </a:solidFill>
            <a:prstDash val="solid"/>
            <a:round/>
          </a:ln>
          <a:effectLst>
            <a:outerShdw blurRad="50800" dist="50800" dir="2700000" algn="tl" rotWithShape="0">
              <a:srgbClr val="F4515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bg1"/>
              </a:solidFill>
              <a:latin typeface="Calibri" panose="020F0502020204030204"/>
              <a:ea typeface="新細明體" panose="02020500000000000000" pitchFamily="18" charset="-120"/>
            </a:endParaRPr>
          </a:p>
        </p:txBody>
      </p:sp>
      <p:sp>
        <p:nvSpPr>
          <p:cNvPr id="5" name="矩形 4"/>
          <p:cNvSpPr/>
          <p:nvPr/>
        </p:nvSpPr>
        <p:spPr>
          <a:xfrm>
            <a:off x="1697887" y="1676401"/>
            <a:ext cx="3208305" cy="3646630"/>
          </a:xfrm>
          <a:prstGeom prst="rect">
            <a:avLst/>
          </a:prstGeom>
          <a:solidFill>
            <a:srgbClr val="00957A"/>
          </a:solidFill>
          <a:ln w="50800" cap="rnd">
            <a:solidFill>
              <a:schemeClr val="bg1"/>
            </a:solidFill>
            <a:prstDash val="solid"/>
            <a:round/>
          </a:ln>
          <a:effectLst>
            <a:outerShdw blurRad="50800" dist="508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dirty="0">
              <a:ln>
                <a:noFill/>
              </a:ln>
              <a:solidFill>
                <a:schemeClr val="bg1"/>
              </a:solidFill>
              <a:effectLst/>
              <a:uLnTx/>
              <a:uFillTx/>
              <a:latin typeface="Calibri" panose="020F0502020204030204"/>
              <a:ea typeface="新細明體" panose="02020500000000000000" pitchFamily="18" charset="-120"/>
              <a:cs typeface="+mn-cs"/>
            </a:endParaRPr>
          </a:p>
        </p:txBody>
      </p:sp>
      <p:sp>
        <p:nvSpPr>
          <p:cNvPr id="2" name="內容版面配置區 2"/>
          <p:cNvSpPr txBox="1">
            <a:spLocks/>
          </p:cNvSpPr>
          <p:nvPr/>
        </p:nvSpPr>
        <p:spPr>
          <a:xfrm>
            <a:off x="1775930" y="1826119"/>
            <a:ext cx="3012481" cy="33647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zh-TW" altLang="en-US" b="0" i="0" u="none" strike="noStrike" kern="1200" cap="none" spc="0" normalizeH="0" baseline="0" noProof="0" dirty="0" smtClean="0">
                <a:ln>
                  <a:noFill/>
                </a:ln>
                <a:solidFill>
                  <a:schemeClr val="bg1"/>
                </a:solidFill>
                <a:effectLst/>
                <a:uLnTx/>
                <a:uFillTx/>
                <a:latin typeface="Times New Roman" panose="02020603050405020304" pitchFamily="18" charset="0"/>
                <a:ea typeface="Microsoft JhengHei" charset="-120"/>
                <a:cs typeface="Times New Roman" panose="02020603050405020304" pitchFamily="18" charset="0"/>
              </a:rPr>
              <a:t>各</a:t>
            </a:r>
            <a:r>
              <a:rPr kumimoji="0" lang="zh-TW" altLang="en-US" b="0" i="0" u="none" strike="noStrike" kern="1200" cap="none" spc="0" normalizeH="0" baseline="0" noProof="0" dirty="0">
                <a:ln>
                  <a:noFill/>
                </a:ln>
                <a:solidFill>
                  <a:schemeClr val="bg1"/>
                </a:solidFill>
                <a:effectLst/>
                <a:uLnTx/>
                <a:uFillTx/>
                <a:latin typeface="Times New Roman" panose="02020603050405020304" pitchFamily="18" charset="0"/>
                <a:ea typeface="Microsoft JhengHei" charset="-120"/>
                <a:cs typeface="Times New Roman" panose="02020603050405020304" pitchFamily="18" charset="0"/>
              </a:rPr>
              <a:t>組閱讀與討論分配之</a:t>
            </a:r>
            <a:r>
              <a:rPr kumimoji="0" lang="zh-TW" altLang="en-US" b="0" i="0" u="none" strike="noStrike" kern="1200" cap="none" spc="0" normalizeH="0" baseline="0" noProof="0" dirty="0" smtClean="0">
                <a:ln>
                  <a:noFill/>
                </a:ln>
                <a:solidFill>
                  <a:schemeClr val="bg1"/>
                </a:solidFill>
                <a:effectLst/>
                <a:uLnTx/>
                <a:uFillTx/>
                <a:latin typeface="Times New Roman" panose="02020603050405020304" pitchFamily="18" charset="0"/>
                <a:ea typeface="Microsoft JhengHei" charset="-120"/>
                <a:cs typeface="Times New Roman" panose="02020603050405020304" pitchFamily="18" charset="0"/>
              </a:rPr>
              <a:t>章節，</a:t>
            </a:r>
            <a:r>
              <a:rPr kumimoji="0" lang="zh-TW" altLang="en-US" b="0" i="0" u="none" strike="noStrike" kern="1200" cap="none" spc="0" normalizeH="0" baseline="0" noProof="0" dirty="0">
                <a:ln>
                  <a:noFill/>
                </a:ln>
                <a:solidFill>
                  <a:schemeClr val="bg1"/>
                </a:solidFill>
                <a:effectLst/>
                <a:uLnTx/>
                <a:uFillTx/>
                <a:latin typeface="Times New Roman" panose="02020603050405020304" pitchFamily="18" charset="0"/>
                <a:ea typeface="Microsoft JhengHei" charset="-120"/>
                <a:cs typeface="Times New Roman" panose="02020603050405020304" pitchFamily="18" charset="0"/>
              </a:rPr>
              <a:t>將結果整理成大家容易記憶的語句。</a:t>
            </a:r>
            <a:r>
              <a:rPr kumimoji="0" lang="en-US" altLang="zh-TW" b="0" i="0" u="none" strike="noStrike" kern="1200" cap="none" spc="0" normalizeH="0" baseline="0" noProof="0" dirty="0">
                <a:ln>
                  <a:noFill/>
                </a:ln>
                <a:solidFill>
                  <a:schemeClr val="bg1"/>
                </a:solidFill>
                <a:effectLst/>
                <a:uLnTx/>
                <a:uFillTx/>
                <a:latin typeface="Times New Roman" panose="02020603050405020304" pitchFamily="18" charset="0"/>
                <a:ea typeface="Microsoft JhengHei" charset="-120"/>
                <a:cs typeface="Times New Roman" panose="02020603050405020304" pitchFamily="18" charset="0"/>
              </a:rPr>
              <a:t>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zh-TW" sz="2100" b="0" i="0" u="none" strike="noStrike" kern="1200" cap="none" spc="0" normalizeH="0" baseline="0" noProof="0" dirty="0">
              <a:ln>
                <a:noFill/>
              </a:ln>
              <a:solidFill>
                <a:schemeClr val="bg1"/>
              </a:solidFill>
              <a:effectLst/>
              <a:uLnTx/>
              <a:uFillTx/>
              <a:latin typeface="Times New Roman" panose="02020603050405020304" pitchFamily="18" charset="0"/>
              <a:ea typeface="Microsoft JhengHei" charset="-120"/>
              <a:cs typeface="Times New Roman" panose="02020603050405020304" pitchFamily="18"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zh-TW" altLang="en-US" sz="2100" b="0" i="0" u="none" strike="noStrike" kern="1200" cap="none" spc="0" normalizeH="0" baseline="0" noProof="0" dirty="0">
              <a:ln>
                <a:noFill/>
              </a:ln>
              <a:solidFill>
                <a:schemeClr val="bg1"/>
              </a:solidFill>
              <a:effectLst/>
              <a:uLnTx/>
              <a:uFillTx/>
              <a:latin typeface="Times New Roman" panose="02020603050405020304" pitchFamily="18" charset="0"/>
              <a:ea typeface="Microsoft JhengHei" charset="-120"/>
              <a:cs typeface="Times New Roman" panose="02020603050405020304" pitchFamily="18" charset="0"/>
            </a:endParaRPr>
          </a:p>
        </p:txBody>
      </p:sp>
      <p:sp>
        <p:nvSpPr>
          <p:cNvPr id="3" name="內容版面配置區 2"/>
          <p:cNvSpPr txBox="1">
            <a:spLocks/>
          </p:cNvSpPr>
          <p:nvPr/>
        </p:nvSpPr>
        <p:spPr>
          <a:xfrm>
            <a:off x="5159891" y="1695910"/>
            <a:ext cx="3103376" cy="3646629"/>
          </a:xfrm>
          <a:prstGeom prst="rect">
            <a:avLst/>
          </a:prstGeom>
          <a:solidFill>
            <a:schemeClr val="accent2">
              <a:lumMod val="20000"/>
              <a:lumOff val="80000"/>
            </a:schemeClr>
          </a:solidFill>
        </p:spPr>
        <p:txBody>
          <a:bodyPr/>
          <a:lstStyle>
            <a:defPPr>
              <a:defRPr lang="en-US"/>
            </a:defPPr>
            <a:lvl1pPr marL="228600" marR="0" lvl="0" indent="-228600" defTabSz="914400" fontAlgn="auto">
              <a:lnSpc>
                <a:spcPct val="100000"/>
              </a:lnSpc>
              <a:spcBef>
                <a:spcPts val="1000"/>
              </a:spcBef>
              <a:spcAft>
                <a:spcPts val="0"/>
              </a:spcAft>
              <a:buClrTx/>
              <a:buSzTx/>
              <a:buFont typeface="Arial" panose="020B0604020202020204" pitchFamily="34" charset="0"/>
              <a:buChar char="•"/>
              <a:tabLst/>
              <a:defRPr kumimoji="0" sz="2800" b="0" i="0" u="none" strike="noStrike" cap="none" spc="0" normalizeH="0" baseline="0">
                <a:ln>
                  <a:noFill/>
                </a:ln>
                <a:solidFill>
                  <a:srgbClr val="007A72"/>
                </a:solidFill>
                <a:effectLst/>
                <a:uLnTx/>
                <a:uFillTx/>
                <a:latin typeface="Times New Roman" panose="02020603050405020304" pitchFamily="18" charset="0"/>
                <a:ea typeface="Microsoft JhengHei" charset="-12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TW" altLang="en-US" dirty="0"/>
              <a:t>製成</a:t>
            </a:r>
            <a:r>
              <a:rPr lang="en-US" altLang="zh-TW" dirty="0"/>
              <a:t>1~3</a:t>
            </a:r>
            <a:r>
              <a:rPr lang="zh-TW" altLang="en-US" dirty="0"/>
              <a:t>張</a:t>
            </a:r>
            <a:r>
              <a:rPr lang="en-US" altLang="zh-TW" dirty="0"/>
              <a:t>A4</a:t>
            </a:r>
            <a:r>
              <a:rPr lang="zh-TW" altLang="en-US" dirty="0"/>
              <a:t>手繪</a:t>
            </a:r>
            <a:r>
              <a:rPr lang="en-US" altLang="zh-TW" dirty="0" err="1"/>
              <a:t>ppt</a:t>
            </a:r>
            <a:r>
              <a:rPr lang="zh-TW" altLang="en-US" dirty="0"/>
              <a:t> </a:t>
            </a:r>
            <a:r>
              <a:rPr lang="en-US" altLang="zh-TW" dirty="0" smtClean="0"/>
              <a:t>(20 </a:t>
            </a:r>
            <a:r>
              <a:rPr lang="en-US" altLang="zh-TW" dirty="0"/>
              <a:t>mins)</a:t>
            </a:r>
          </a:p>
          <a:p>
            <a:r>
              <a:rPr lang="zh-TW" altLang="en-US" dirty="0"/>
              <a:t>分組發表</a:t>
            </a:r>
            <a:endParaRPr lang="en-US" altLang="zh-TW" dirty="0"/>
          </a:p>
          <a:p>
            <a:pPr marL="0" indent="0">
              <a:buNone/>
            </a:pPr>
            <a:r>
              <a:rPr lang="zh-TW" altLang="en-US" dirty="0" smtClean="0"/>
              <a:t>     </a:t>
            </a:r>
            <a:r>
              <a:rPr lang="en-US" altLang="zh-TW" dirty="0" smtClean="0"/>
              <a:t>( </a:t>
            </a:r>
            <a:r>
              <a:rPr lang="en-US" altLang="zh-TW" dirty="0"/>
              <a:t>2 mins )</a:t>
            </a:r>
          </a:p>
          <a:p>
            <a:r>
              <a:rPr lang="zh-TW" altLang="en-US" dirty="0"/>
              <a:t>提問</a:t>
            </a:r>
            <a:r>
              <a:rPr lang="en-US" altLang="zh-TW" dirty="0"/>
              <a:t>(</a:t>
            </a:r>
            <a:r>
              <a:rPr lang="zh-TW" altLang="en-US" dirty="0"/>
              <a:t>評量檢核</a:t>
            </a:r>
            <a:r>
              <a:rPr lang="en-US" altLang="zh-TW" dirty="0"/>
              <a:t>)</a:t>
            </a:r>
          </a:p>
          <a:p>
            <a:pPr marL="0" indent="0">
              <a:buNone/>
            </a:pPr>
            <a:r>
              <a:rPr lang="zh-TW" altLang="en-US" dirty="0" smtClean="0"/>
              <a:t>      </a:t>
            </a:r>
            <a:r>
              <a:rPr lang="en-US" altLang="zh-TW" dirty="0" smtClean="0"/>
              <a:t>( </a:t>
            </a:r>
            <a:r>
              <a:rPr lang="en-US" altLang="zh-TW" dirty="0"/>
              <a:t>2 mins )</a:t>
            </a:r>
          </a:p>
          <a:p>
            <a:endParaRPr lang="en-US" altLang="zh-TW" dirty="0">
              <a:solidFill>
                <a:schemeClr val="bg1"/>
              </a:solidFill>
            </a:endParaRPr>
          </a:p>
          <a:p>
            <a:endParaRPr lang="en-US" altLang="zh-TW" dirty="0">
              <a:solidFill>
                <a:schemeClr val="bg1"/>
              </a:solidFill>
            </a:endParaRPr>
          </a:p>
          <a:p>
            <a:endParaRPr lang="en-US" altLang="zh-TW" dirty="0">
              <a:solidFill>
                <a:schemeClr val="bg1"/>
              </a:solidFill>
            </a:endParaRPr>
          </a:p>
          <a:p>
            <a:endParaRPr lang="zh-TW" altLang="en-US" dirty="0">
              <a:solidFill>
                <a:schemeClr val="bg1"/>
              </a:solidFill>
            </a:endParaRPr>
          </a:p>
        </p:txBody>
      </p:sp>
      <p:sp>
        <p:nvSpPr>
          <p:cNvPr id="4" name="文字方塊 3"/>
          <p:cNvSpPr txBox="1"/>
          <p:nvPr/>
        </p:nvSpPr>
        <p:spPr>
          <a:xfrm>
            <a:off x="2747922" y="525132"/>
            <a:ext cx="3570208" cy="549381"/>
          </a:xfrm>
          <a:prstGeom prst="rect">
            <a:avLst/>
          </a:prstGeom>
          <a:noFill/>
          <a:effectLst/>
        </p:spPr>
        <p:txBody>
          <a:bodyPr/>
          <a:lstStyle>
            <a:defPPr>
              <a:defRPr lang="en-US"/>
            </a:defPPr>
            <a:lvl1pPr defTabSz="914400">
              <a:lnSpc>
                <a:spcPct val="90000"/>
              </a:lnSpc>
              <a:spcBef>
                <a:spcPct val="0"/>
              </a:spcBef>
              <a:buNone/>
              <a:defRPr sz="3300" b="1">
                <a:latin typeface="Microsoft JhengHei" charset="-120"/>
                <a:ea typeface="Microsoft JhengHei" charset="-120"/>
                <a:cs typeface="Microsoft JhengHei" charset="-12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3300" b="1" i="0" u="none" strike="noStrike" kern="1200" cap="none" spc="0" normalizeH="0" baseline="0" noProof="0" dirty="0">
                <a:ln>
                  <a:noFill/>
                </a:ln>
                <a:solidFill>
                  <a:srgbClr val="ED7D31">
                    <a:lumMod val="75000"/>
                  </a:srgbClr>
                </a:solidFill>
                <a:effectLst/>
                <a:uLnTx/>
                <a:uFillTx/>
                <a:latin typeface="Microsoft JhengHei" charset="-120"/>
                <a:ea typeface="Microsoft JhengHei" charset="-120"/>
              </a:rPr>
              <a:t>實施要點研讀分享</a:t>
            </a:r>
          </a:p>
        </p:txBody>
      </p:sp>
    </p:spTree>
    <p:extLst>
      <p:ext uri="{BB962C8B-B14F-4D97-AF65-F5344CB8AC3E}">
        <p14:creationId xmlns:p14="http://schemas.microsoft.com/office/powerpoint/2010/main" val="32513193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a:off x="3086099" y="2880394"/>
            <a:ext cx="2133600" cy="178535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文本框 52"/>
          <p:cNvSpPr txBox="1"/>
          <p:nvPr/>
        </p:nvSpPr>
        <p:spPr>
          <a:xfrm>
            <a:off x="3838583" y="191896"/>
            <a:ext cx="902811" cy="523220"/>
          </a:xfrm>
          <a:prstGeom prst="rect">
            <a:avLst/>
          </a:prstGeom>
          <a:noFill/>
        </p:spPr>
        <p:txBody>
          <a:bodyPr wrap="none" rtlCol="0">
            <a:spAutoFit/>
          </a:bodyPr>
          <a:lstStyle/>
          <a:p>
            <a:r>
              <a:rPr lang="zh-TW" altLang="en-US" sz="2800" b="1" dirty="0">
                <a:solidFill>
                  <a:srgbClr val="EF2497"/>
                </a:solidFill>
                <a:latin typeface="Microsoft JhengHei" charset="-120"/>
                <a:ea typeface="Microsoft JhengHei" charset="-120"/>
                <a:cs typeface="Microsoft JhengHei" charset="-120"/>
              </a:rPr>
              <a:t>循序</a:t>
            </a:r>
            <a:endParaRPr lang="zh-CN" altLang="en-US" sz="2800" b="1" dirty="0">
              <a:solidFill>
                <a:srgbClr val="EF2497"/>
              </a:solidFill>
              <a:latin typeface="Microsoft JhengHei" charset="-120"/>
              <a:ea typeface="Microsoft JhengHei" charset="-120"/>
              <a:cs typeface="Microsoft JhengHei" charset="-120"/>
            </a:endParaRPr>
          </a:p>
        </p:txBody>
      </p:sp>
      <p:sp>
        <p:nvSpPr>
          <p:cNvPr id="9" name="文本框 50"/>
          <p:cNvSpPr txBox="1"/>
          <p:nvPr/>
        </p:nvSpPr>
        <p:spPr>
          <a:xfrm>
            <a:off x="3067788" y="633897"/>
            <a:ext cx="2101857" cy="461665"/>
          </a:xfrm>
          <a:prstGeom prst="rect">
            <a:avLst/>
          </a:prstGeom>
          <a:noFill/>
        </p:spPr>
        <p:txBody>
          <a:bodyPr wrap="none" rtlCol="0">
            <a:spAutoFit/>
          </a:bodyPr>
          <a:lstStyle/>
          <a:p>
            <a:r>
              <a:rPr lang="en-US" altLang="zh-TW" sz="2400" dirty="0">
                <a:solidFill>
                  <a:prstClr val="black"/>
                </a:solidFill>
                <a:latin typeface="Microsoft JhengHei" charset="-120"/>
                <a:ea typeface="Microsoft JhengHei" charset="-120"/>
                <a:cs typeface="Microsoft JhengHei" charset="-120"/>
              </a:rPr>
              <a:t>‧</a:t>
            </a:r>
            <a:r>
              <a:rPr lang="zh-TW" altLang="en-US" sz="2400" dirty="0">
                <a:solidFill>
                  <a:prstClr val="black"/>
                </a:solidFill>
                <a:latin typeface="Microsoft JhengHei" charset="-120"/>
                <a:ea typeface="Microsoft JhengHei" charset="-120"/>
                <a:cs typeface="Microsoft JhengHei" charset="-120"/>
              </a:rPr>
              <a:t>國小領域教學</a:t>
            </a:r>
            <a:endParaRPr lang="zh-CN" altLang="en-US" sz="2400" dirty="0">
              <a:solidFill>
                <a:prstClr val="black"/>
              </a:solidFill>
              <a:latin typeface="Microsoft JhengHei" charset="-120"/>
              <a:ea typeface="Microsoft JhengHei" charset="-120"/>
              <a:cs typeface="Microsoft JhengHei" charset="-120"/>
            </a:endParaRPr>
          </a:p>
        </p:txBody>
      </p:sp>
      <p:sp>
        <p:nvSpPr>
          <p:cNvPr id="10" name="矩形 9"/>
          <p:cNvSpPr/>
          <p:nvPr/>
        </p:nvSpPr>
        <p:spPr>
          <a:xfrm>
            <a:off x="3067787" y="1022757"/>
            <a:ext cx="3332964" cy="461665"/>
          </a:xfrm>
          <a:prstGeom prst="rect">
            <a:avLst/>
          </a:prstGeom>
        </p:spPr>
        <p:txBody>
          <a:bodyPr wrap="none">
            <a:spAutoFit/>
          </a:bodyPr>
          <a:lstStyle/>
          <a:p>
            <a:pPr lvl="0"/>
            <a:r>
              <a:rPr lang="en-US" altLang="zh-TW" sz="2400" dirty="0">
                <a:solidFill>
                  <a:prstClr val="black"/>
                </a:solidFill>
                <a:latin typeface="Microsoft JhengHei" charset="-120"/>
                <a:ea typeface="Microsoft JhengHei" charset="-120"/>
                <a:cs typeface="Microsoft JhengHei" charset="-120"/>
              </a:rPr>
              <a:t>‧</a:t>
            </a:r>
            <a:r>
              <a:rPr lang="zh-TW" altLang="en-US" sz="2400" dirty="0">
                <a:solidFill>
                  <a:prstClr val="black"/>
                </a:solidFill>
                <a:latin typeface="Microsoft JhengHei" charset="-120"/>
                <a:ea typeface="Microsoft JhengHei" charset="-120"/>
                <a:cs typeface="Microsoft JhengHei" charset="-120"/>
              </a:rPr>
              <a:t>國中以領域教學為原則</a:t>
            </a:r>
            <a:endParaRPr lang="zh-CN" altLang="en-US" sz="1600" dirty="0">
              <a:solidFill>
                <a:prstClr val="white">
                  <a:lumMod val="50000"/>
                </a:prstClr>
              </a:solidFill>
              <a:latin typeface="Microsoft JhengHei" charset="-120"/>
              <a:ea typeface="Microsoft JhengHei" charset="-120"/>
              <a:cs typeface="Microsoft JhengHei" charset="-120"/>
            </a:endParaRPr>
          </a:p>
        </p:txBody>
      </p:sp>
      <p:cxnSp>
        <p:nvCxnSpPr>
          <p:cNvPr id="12" name="直線接點 11"/>
          <p:cNvCxnSpPr/>
          <p:nvPr/>
        </p:nvCxnSpPr>
        <p:spPr>
          <a:xfrm>
            <a:off x="3086099" y="2278179"/>
            <a:ext cx="3231574" cy="0"/>
          </a:xfrm>
          <a:prstGeom prst="line">
            <a:avLst/>
          </a:prstGeom>
          <a:ln>
            <a:solidFill>
              <a:srgbClr val="EF2497"/>
            </a:solidFill>
          </a:ln>
        </p:spPr>
        <p:style>
          <a:lnRef idx="1">
            <a:schemeClr val="accent1"/>
          </a:lnRef>
          <a:fillRef idx="0">
            <a:schemeClr val="accent1"/>
          </a:fillRef>
          <a:effectRef idx="0">
            <a:schemeClr val="accent1"/>
          </a:effectRef>
          <a:fontRef idx="minor">
            <a:schemeClr val="tx1"/>
          </a:fontRef>
        </p:style>
      </p:cxnSp>
      <p:sp>
        <p:nvSpPr>
          <p:cNvPr id="13" name="文本框 51"/>
          <p:cNvSpPr txBox="1"/>
          <p:nvPr/>
        </p:nvSpPr>
        <p:spPr>
          <a:xfrm>
            <a:off x="3067787" y="1416425"/>
            <a:ext cx="3339376" cy="1077218"/>
          </a:xfrm>
          <a:prstGeom prst="rect">
            <a:avLst/>
          </a:prstGeom>
          <a:noFill/>
        </p:spPr>
        <p:txBody>
          <a:bodyPr wrap="none" rtlCol="0">
            <a:spAutoFit/>
          </a:bodyPr>
          <a:lstStyle/>
          <a:p>
            <a:r>
              <a:rPr lang="en-US" altLang="zh-TW" sz="2400" dirty="0">
                <a:solidFill>
                  <a:prstClr val="black"/>
                </a:solidFill>
                <a:latin typeface="Microsoft JhengHei" charset="-120"/>
                <a:ea typeface="Microsoft JhengHei" charset="-120"/>
                <a:cs typeface="Microsoft JhengHei" charset="-120"/>
              </a:rPr>
              <a:t>‧</a:t>
            </a:r>
            <a:r>
              <a:rPr lang="zh-TW" altLang="en-US" sz="2400" dirty="0">
                <a:solidFill>
                  <a:prstClr val="black"/>
                </a:solidFill>
                <a:latin typeface="Microsoft JhengHei" charset="-120"/>
                <a:ea typeface="Microsoft JhengHei" charset="-120"/>
                <a:cs typeface="Microsoft JhengHei" charset="-120"/>
              </a:rPr>
              <a:t>高中實施分科教學</a:t>
            </a:r>
            <a:endParaRPr lang="en-US" altLang="zh-TW" sz="2400" dirty="0">
              <a:solidFill>
                <a:prstClr val="black"/>
              </a:solidFill>
              <a:latin typeface="Microsoft JhengHei" charset="-120"/>
              <a:ea typeface="Microsoft JhengHei" charset="-120"/>
              <a:cs typeface="Microsoft JhengHei" charset="-120"/>
            </a:endParaRPr>
          </a:p>
          <a:p>
            <a:r>
              <a:rPr lang="zh-TW" altLang="en-US" sz="2400" dirty="0">
                <a:solidFill>
                  <a:prstClr val="black"/>
                </a:solidFill>
                <a:latin typeface="Microsoft JhengHei" charset="-120"/>
                <a:ea typeface="Microsoft JhengHei" charset="-120"/>
                <a:cs typeface="Microsoft JhengHei" charset="-120"/>
              </a:rPr>
              <a:t> 鼓勵開設跨科選修課程</a:t>
            </a:r>
            <a:endParaRPr lang="zh-CN" altLang="en-US" sz="2400" dirty="0">
              <a:solidFill>
                <a:prstClr val="black"/>
              </a:solidFill>
              <a:latin typeface="Microsoft JhengHei" charset="-120"/>
              <a:ea typeface="Microsoft JhengHei" charset="-120"/>
              <a:cs typeface="Microsoft JhengHei" charset="-120"/>
            </a:endParaRPr>
          </a:p>
          <a:p>
            <a:endParaRPr lang="zh-CN" altLang="en-US" sz="1600" dirty="0">
              <a:solidFill>
                <a:prstClr val="white">
                  <a:lumMod val="50000"/>
                </a:prstClr>
              </a:solidFill>
              <a:latin typeface="Microsoft JhengHei" charset="-120"/>
              <a:ea typeface="Microsoft JhengHei" charset="-120"/>
              <a:cs typeface="Microsoft JhengHei" charset="-120"/>
            </a:endParaRPr>
          </a:p>
        </p:txBody>
      </p:sp>
      <p:sp>
        <p:nvSpPr>
          <p:cNvPr id="16" name="文本框 54"/>
          <p:cNvSpPr txBox="1"/>
          <p:nvPr/>
        </p:nvSpPr>
        <p:spPr>
          <a:xfrm>
            <a:off x="6212884" y="3287094"/>
            <a:ext cx="902811" cy="523220"/>
          </a:xfrm>
          <a:prstGeom prst="rect">
            <a:avLst/>
          </a:prstGeom>
          <a:noFill/>
        </p:spPr>
        <p:txBody>
          <a:bodyPr wrap="none" rtlCol="0">
            <a:spAutoFit/>
          </a:bodyPr>
          <a:lstStyle/>
          <a:p>
            <a:r>
              <a:rPr lang="zh-TW" altLang="en-US" sz="2800" b="1" dirty="0">
                <a:solidFill>
                  <a:schemeClr val="accent4"/>
                </a:solidFill>
                <a:latin typeface="Microsoft JhengHei" charset="-120"/>
                <a:ea typeface="Microsoft JhengHei" charset="-120"/>
                <a:cs typeface="Microsoft JhengHei" charset="-120"/>
              </a:rPr>
              <a:t>統整</a:t>
            </a:r>
            <a:endParaRPr lang="zh-CN" altLang="en-US" sz="2800" b="1" dirty="0">
              <a:solidFill>
                <a:schemeClr val="accent4"/>
              </a:solidFill>
              <a:latin typeface="Microsoft JhengHei" charset="-120"/>
              <a:ea typeface="Microsoft JhengHei" charset="-120"/>
              <a:cs typeface="Microsoft JhengHei" charset="-120"/>
            </a:endParaRPr>
          </a:p>
        </p:txBody>
      </p:sp>
      <p:sp>
        <p:nvSpPr>
          <p:cNvPr id="17" name="文本框 53"/>
          <p:cNvSpPr txBox="1"/>
          <p:nvPr/>
        </p:nvSpPr>
        <p:spPr>
          <a:xfrm>
            <a:off x="5618047" y="3828223"/>
            <a:ext cx="3025187" cy="461665"/>
          </a:xfrm>
          <a:prstGeom prst="rect">
            <a:avLst/>
          </a:prstGeom>
          <a:noFill/>
        </p:spPr>
        <p:txBody>
          <a:bodyPr wrap="none" rtlCol="0">
            <a:spAutoFit/>
          </a:bodyPr>
          <a:lstStyle/>
          <a:p>
            <a:r>
              <a:rPr lang="en-US" altLang="zh-TW" sz="2400" dirty="0">
                <a:solidFill>
                  <a:prstClr val="black"/>
                </a:solidFill>
                <a:latin typeface="Microsoft JhengHei" charset="-120"/>
                <a:ea typeface="Microsoft JhengHei" charset="-120"/>
                <a:cs typeface="Microsoft JhengHei" charset="-120"/>
              </a:rPr>
              <a:t>‧</a:t>
            </a:r>
            <a:r>
              <a:rPr lang="zh-TW" altLang="en-US" sz="2400" dirty="0">
                <a:solidFill>
                  <a:prstClr val="black"/>
                </a:solidFill>
                <a:latin typeface="Microsoft JhengHei" charset="-120"/>
                <a:ea typeface="Microsoft JhengHei" charset="-120"/>
                <a:cs typeface="Microsoft JhengHei" charset="-120"/>
              </a:rPr>
              <a:t>教育階段間縱向銜接</a:t>
            </a:r>
            <a:endParaRPr lang="zh-CN" altLang="en-US" sz="2400" dirty="0">
              <a:solidFill>
                <a:prstClr val="black"/>
              </a:solidFill>
              <a:latin typeface="Microsoft JhengHei" charset="-120"/>
              <a:ea typeface="Microsoft JhengHei" charset="-120"/>
              <a:cs typeface="Microsoft JhengHei" charset="-120"/>
            </a:endParaRPr>
          </a:p>
        </p:txBody>
      </p:sp>
      <p:sp>
        <p:nvSpPr>
          <p:cNvPr id="18" name="文本框 54"/>
          <p:cNvSpPr txBox="1"/>
          <p:nvPr/>
        </p:nvSpPr>
        <p:spPr>
          <a:xfrm>
            <a:off x="5618047" y="4184629"/>
            <a:ext cx="2717411" cy="830997"/>
          </a:xfrm>
          <a:prstGeom prst="rect">
            <a:avLst/>
          </a:prstGeom>
          <a:noFill/>
        </p:spPr>
        <p:txBody>
          <a:bodyPr wrap="none" rtlCol="0">
            <a:spAutoFit/>
          </a:bodyPr>
          <a:lstStyle/>
          <a:p>
            <a:r>
              <a:rPr lang="en-US" altLang="zh-TW" sz="2400" dirty="0">
                <a:solidFill>
                  <a:prstClr val="black"/>
                </a:solidFill>
                <a:latin typeface="Microsoft JhengHei" charset="-120"/>
                <a:ea typeface="Microsoft JhengHei" charset="-120"/>
                <a:cs typeface="Microsoft JhengHei" charset="-120"/>
              </a:rPr>
              <a:t>‧</a:t>
            </a:r>
            <a:r>
              <a:rPr lang="zh-TW" altLang="en-US" sz="2400" dirty="0">
                <a:solidFill>
                  <a:prstClr val="black"/>
                </a:solidFill>
                <a:latin typeface="Microsoft JhengHei" charset="-120"/>
                <a:ea typeface="Microsoft JhengHei" charset="-120"/>
                <a:cs typeface="Microsoft JhengHei" charset="-120"/>
              </a:rPr>
              <a:t>各議題核心概念</a:t>
            </a:r>
            <a:r>
              <a:rPr lang="zh-TW" altLang="en-US" sz="2400" dirty="0" smtClean="0">
                <a:solidFill>
                  <a:prstClr val="black"/>
                </a:solidFill>
                <a:latin typeface="Microsoft JhengHei" charset="-120"/>
                <a:ea typeface="Microsoft JhengHei" charset="-120"/>
                <a:cs typeface="Microsoft JhengHei" charset="-120"/>
              </a:rPr>
              <a:t>與</a:t>
            </a:r>
            <a:endParaRPr lang="en-US" altLang="zh-TW" sz="2400" dirty="0" smtClean="0">
              <a:solidFill>
                <a:prstClr val="black"/>
              </a:solidFill>
              <a:latin typeface="Microsoft JhengHei" charset="-120"/>
              <a:ea typeface="Microsoft JhengHei" charset="-120"/>
              <a:cs typeface="Microsoft JhengHei" charset="-120"/>
            </a:endParaRPr>
          </a:p>
          <a:p>
            <a:r>
              <a:rPr lang="zh-TW" altLang="en-US" sz="2400" dirty="0" smtClean="0">
                <a:solidFill>
                  <a:prstClr val="black"/>
                </a:solidFill>
                <a:latin typeface="Microsoft JhengHei" charset="-120"/>
                <a:ea typeface="Microsoft JhengHei" charset="-120"/>
                <a:cs typeface="Microsoft JhengHei" charset="-120"/>
              </a:rPr>
              <a:t>價值</a:t>
            </a:r>
            <a:r>
              <a:rPr lang="zh-TW" altLang="en-US" sz="2400" dirty="0">
                <a:solidFill>
                  <a:prstClr val="black"/>
                </a:solidFill>
                <a:latin typeface="Microsoft JhengHei" charset="-120"/>
                <a:ea typeface="Microsoft JhengHei" charset="-120"/>
                <a:cs typeface="Microsoft JhengHei" charset="-120"/>
              </a:rPr>
              <a:t>融入</a:t>
            </a:r>
            <a:endParaRPr lang="zh-CN" altLang="en-US" sz="2400" dirty="0">
              <a:solidFill>
                <a:prstClr val="black"/>
              </a:solidFill>
              <a:latin typeface="Microsoft JhengHei" charset="-120"/>
              <a:ea typeface="Microsoft JhengHei" charset="-120"/>
              <a:cs typeface="Microsoft JhengHei" charset="-120"/>
            </a:endParaRPr>
          </a:p>
        </p:txBody>
      </p:sp>
      <p:cxnSp>
        <p:nvCxnSpPr>
          <p:cNvPr id="21" name="直線接點 20"/>
          <p:cNvCxnSpPr/>
          <p:nvPr/>
        </p:nvCxnSpPr>
        <p:spPr>
          <a:xfrm flipV="1">
            <a:off x="5656434" y="5033536"/>
            <a:ext cx="2952169" cy="2049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文本框 44"/>
          <p:cNvSpPr txBox="1"/>
          <p:nvPr/>
        </p:nvSpPr>
        <p:spPr>
          <a:xfrm>
            <a:off x="1299563" y="3233251"/>
            <a:ext cx="960724" cy="523220"/>
          </a:xfrm>
          <a:prstGeom prst="rect">
            <a:avLst/>
          </a:prstGeom>
          <a:noFill/>
        </p:spPr>
        <p:txBody>
          <a:bodyPr wrap="square" rtlCol="0">
            <a:spAutoFit/>
          </a:bodyPr>
          <a:lstStyle/>
          <a:p>
            <a:r>
              <a:rPr lang="zh-TW" altLang="en-US" sz="2800" b="1" dirty="0">
                <a:solidFill>
                  <a:srgbClr val="007A72"/>
                </a:solidFill>
                <a:latin typeface="Microsoft JhengHei" charset="-120"/>
                <a:ea typeface="Microsoft JhengHei" charset="-120"/>
                <a:cs typeface="Microsoft JhengHei" charset="-120"/>
              </a:rPr>
              <a:t>轉化</a:t>
            </a:r>
            <a:endParaRPr lang="zh-CN" altLang="en-US" sz="2800" b="1" dirty="0">
              <a:solidFill>
                <a:srgbClr val="007A72"/>
              </a:solidFill>
              <a:latin typeface="Microsoft JhengHei" charset="-120"/>
              <a:ea typeface="Microsoft JhengHei" charset="-120"/>
              <a:cs typeface="Microsoft JhengHei" charset="-120"/>
            </a:endParaRPr>
          </a:p>
        </p:txBody>
      </p:sp>
      <p:sp>
        <p:nvSpPr>
          <p:cNvPr id="24" name="文本框 42"/>
          <p:cNvSpPr txBox="1"/>
          <p:nvPr/>
        </p:nvSpPr>
        <p:spPr>
          <a:xfrm>
            <a:off x="691089" y="4037419"/>
            <a:ext cx="2409634" cy="461665"/>
          </a:xfrm>
          <a:prstGeom prst="rect">
            <a:avLst/>
          </a:prstGeom>
          <a:noFill/>
        </p:spPr>
        <p:txBody>
          <a:bodyPr wrap="none" rtlCol="0">
            <a:spAutoFit/>
          </a:bodyPr>
          <a:lstStyle/>
          <a:p>
            <a:r>
              <a:rPr lang="en-US" altLang="zh-TW" sz="2400" dirty="0">
                <a:solidFill>
                  <a:prstClr val="black"/>
                </a:solidFill>
                <a:latin typeface="Microsoft JhengHei" charset="-120"/>
                <a:ea typeface="Microsoft JhengHei" charset="-120"/>
                <a:cs typeface="Microsoft JhengHei" charset="-120"/>
              </a:rPr>
              <a:t>‧</a:t>
            </a:r>
            <a:r>
              <a:rPr lang="zh-TW" altLang="en-US" sz="2400" dirty="0">
                <a:solidFill>
                  <a:prstClr val="black"/>
                </a:solidFill>
                <a:latin typeface="Microsoft JhengHei" charset="-120"/>
                <a:ea typeface="Microsoft JhengHei" charset="-120"/>
                <a:cs typeface="Microsoft JhengHei" charset="-120"/>
              </a:rPr>
              <a:t>螺旋式課程理念</a:t>
            </a:r>
            <a:endParaRPr lang="zh-CN" altLang="en-US" sz="2400" dirty="0">
              <a:solidFill>
                <a:prstClr val="black"/>
              </a:solidFill>
              <a:latin typeface="Microsoft JhengHei" charset="-120"/>
              <a:ea typeface="Microsoft JhengHei" charset="-120"/>
              <a:cs typeface="Microsoft JhengHei" charset="-120"/>
            </a:endParaRPr>
          </a:p>
        </p:txBody>
      </p:sp>
      <p:sp>
        <p:nvSpPr>
          <p:cNvPr id="25" name="文本框 43"/>
          <p:cNvSpPr txBox="1"/>
          <p:nvPr/>
        </p:nvSpPr>
        <p:spPr>
          <a:xfrm>
            <a:off x="694770" y="4437957"/>
            <a:ext cx="2101857" cy="461665"/>
          </a:xfrm>
          <a:prstGeom prst="rect">
            <a:avLst/>
          </a:prstGeom>
          <a:noFill/>
        </p:spPr>
        <p:txBody>
          <a:bodyPr wrap="none" rtlCol="0">
            <a:spAutoFit/>
          </a:bodyPr>
          <a:lstStyle/>
          <a:p>
            <a:r>
              <a:rPr lang="en-US" altLang="zh-TW" sz="2400" dirty="0">
                <a:solidFill>
                  <a:prstClr val="black"/>
                </a:solidFill>
                <a:latin typeface="Microsoft JhengHei" charset="-120"/>
                <a:ea typeface="Microsoft JhengHei" charset="-120"/>
                <a:cs typeface="Microsoft JhengHei" charset="-120"/>
              </a:rPr>
              <a:t>‧</a:t>
            </a:r>
            <a:r>
              <a:rPr lang="zh-TW" altLang="en-US" sz="2400" dirty="0">
                <a:solidFill>
                  <a:prstClr val="black"/>
                </a:solidFill>
                <a:latin typeface="Microsoft JhengHei" charset="-120"/>
                <a:ea typeface="Microsoft JhengHei" charset="-120"/>
                <a:cs typeface="Microsoft JhengHei" charset="-120"/>
              </a:rPr>
              <a:t>多元課程設計</a:t>
            </a:r>
            <a:endParaRPr lang="zh-CN" altLang="en-US" sz="2400" dirty="0">
              <a:solidFill>
                <a:prstClr val="black"/>
              </a:solidFill>
              <a:latin typeface="Microsoft JhengHei" charset="-120"/>
              <a:ea typeface="Microsoft JhengHei" charset="-120"/>
              <a:cs typeface="Microsoft JhengHei" charset="-120"/>
            </a:endParaRPr>
          </a:p>
        </p:txBody>
      </p:sp>
      <p:cxnSp>
        <p:nvCxnSpPr>
          <p:cNvPr id="27" name="直線接點 26"/>
          <p:cNvCxnSpPr/>
          <p:nvPr/>
        </p:nvCxnSpPr>
        <p:spPr>
          <a:xfrm>
            <a:off x="703595" y="5086443"/>
            <a:ext cx="2106094" cy="0"/>
          </a:xfrm>
          <a:prstGeom prst="line">
            <a:avLst/>
          </a:prstGeom>
          <a:ln>
            <a:solidFill>
              <a:srgbClr val="007A72"/>
            </a:solidFill>
          </a:ln>
        </p:spPr>
        <p:style>
          <a:lnRef idx="1">
            <a:schemeClr val="accent1"/>
          </a:lnRef>
          <a:fillRef idx="0">
            <a:schemeClr val="accent1"/>
          </a:fillRef>
          <a:effectRef idx="0">
            <a:schemeClr val="accent1"/>
          </a:effectRef>
          <a:fontRef idx="minor">
            <a:schemeClr val="tx1"/>
          </a:fontRef>
        </p:style>
      </p:cxnSp>
      <p:sp>
        <p:nvSpPr>
          <p:cNvPr id="28" name="圓角矩形 27"/>
          <p:cNvSpPr/>
          <p:nvPr/>
        </p:nvSpPr>
        <p:spPr>
          <a:xfrm>
            <a:off x="312215" y="194003"/>
            <a:ext cx="1727200" cy="978729"/>
          </a:xfrm>
          <a:prstGeom prst="roundRect">
            <a:avLst/>
          </a:prstGeom>
          <a:solidFill>
            <a:srgbClr val="32BDAC"/>
          </a:solidFill>
          <a:ln w="57150">
            <a:solidFill>
              <a:schemeClr val="bg1"/>
            </a:solid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9" name="橢圓 28"/>
          <p:cNvSpPr/>
          <p:nvPr/>
        </p:nvSpPr>
        <p:spPr>
          <a:xfrm>
            <a:off x="975323" y="273322"/>
            <a:ext cx="434183" cy="4341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0" name="文本框 62"/>
          <p:cNvSpPr txBox="1"/>
          <p:nvPr/>
        </p:nvSpPr>
        <p:spPr>
          <a:xfrm>
            <a:off x="502991" y="219403"/>
            <a:ext cx="1458259" cy="978729"/>
          </a:xfrm>
          <a:prstGeom prst="rect">
            <a:avLst/>
          </a:prstGeom>
          <a:noFill/>
        </p:spPr>
        <p:txBody>
          <a:bodyPr wrap="square" rtlCol="0">
            <a:spAutoFit/>
          </a:bodyPr>
          <a:lstStyle/>
          <a:p>
            <a:pPr algn="ctr">
              <a:lnSpc>
                <a:spcPct val="120000"/>
              </a:lnSpc>
            </a:pPr>
            <a:r>
              <a:rPr lang="zh-TW" altLang="en-US" sz="2400" dirty="0" smtClean="0">
                <a:solidFill>
                  <a:schemeClr val="bg1"/>
                </a:solidFill>
                <a:latin typeface="Microsoft JhengHei" charset="-120"/>
                <a:ea typeface="Microsoft JhengHei" charset="-120"/>
                <a:cs typeface="Microsoft JhengHei" charset="-120"/>
              </a:rPr>
              <a:t>    </a:t>
            </a:r>
            <a:endParaRPr lang="zh-TW" altLang="en-US" sz="2400" dirty="0">
              <a:solidFill>
                <a:schemeClr val="bg1"/>
              </a:solidFill>
              <a:latin typeface="Microsoft JhengHei" charset="-120"/>
              <a:ea typeface="Microsoft JhengHei" charset="-120"/>
              <a:cs typeface="Microsoft JhengHei" charset="-120"/>
            </a:endParaRPr>
          </a:p>
          <a:p>
            <a:pPr>
              <a:lnSpc>
                <a:spcPct val="120000"/>
              </a:lnSpc>
            </a:pPr>
            <a:r>
              <a:rPr lang="zh-TW" altLang="en-US" sz="2400" b="1" dirty="0" smtClean="0">
                <a:solidFill>
                  <a:schemeClr val="bg1"/>
                </a:solidFill>
                <a:latin typeface="Microsoft JhengHei" charset="-120"/>
                <a:ea typeface="Microsoft JhengHei" charset="-120"/>
                <a:cs typeface="Microsoft JhengHei" charset="-120"/>
              </a:rPr>
              <a:t>課程發展</a:t>
            </a:r>
            <a:endParaRPr lang="en-US" altLang="zh-CN" sz="2400" b="1" dirty="0">
              <a:solidFill>
                <a:schemeClr val="bg1"/>
              </a:solidFill>
              <a:latin typeface="Microsoft JhengHei" charset="-120"/>
              <a:ea typeface="Microsoft JhengHei" charset="-120"/>
              <a:cs typeface="Microsoft JhengHei" charset="-120"/>
            </a:endParaRPr>
          </a:p>
        </p:txBody>
      </p:sp>
      <p:sp>
        <p:nvSpPr>
          <p:cNvPr id="31" name="文字方塊 30"/>
          <p:cNvSpPr txBox="1"/>
          <p:nvPr/>
        </p:nvSpPr>
        <p:spPr>
          <a:xfrm>
            <a:off x="915894" y="198025"/>
            <a:ext cx="276520" cy="584775"/>
          </a:xfrm>
          <a:prstGeom prst="rect">
            <a:avLst/>
          </a:prstGeom>
          <a:noFill/>
        </p:spPr>
        <p:txBody>
          <a:bodyPr wrap="square" rtlCol="0">
            <a:spAutoFit/>
          </a:bodyPr>
          <a:lstStyle/>
          <a:p>
            <a:r>
              <a:rPr kumimoji="1" lang="zh-TW" altLang="en-US" sz="3200" b="1" smtClean="0">
                <a:ln w="25400">
                  <a:noFill/>
                </a:ln>
                <a:solidFill>
                  <a:srgbClr val="32BDAC"/>
                </a:solidFill>
                <a:latin typeface="Microsoft JhengHei" charset="-120"/>
                <a:ea typeface="Microsoft JhengHei" charset="-120"/>
                <a:cs typeface="Microsoft JhengHei" charset="-120"/>
              </a:rPr>
              <a:t>一</a:t>
            </a:r>
            <a:endParaRPr kumimoji="1" lang="zh-TW" altLang="en-US" sz="3200" b="1" dirty="0">
              <a:ln w="25400">
                <a:noFill/>
              </a:ln>
              <a:solidFill>
                <a:srgbClr val="32BDAC"/>
              </a:solidFill>
              <a:latin typeface="Microsoft JhengHei" charset="-120"/>
              <a:ea typeface="Microsoft JhengHei" charset="-120"/>
              <a:cs typeface="Microsoft JhengHei" charset="-120"/>
            </a:endParaRPr>
          </a:p>
        </p:txBody>
      </p:sp>
      <p:sp>
        <p:nvSpPr>
          <p:cNvPr id="32" name="手繪多邊形 31"/>
          <p:cNvSpPr/>
          <p:nvPr/>
        </p:nvSpPr>
        <p:spPr>
          <a:xfrm rot="19132251">
            <a:off x="1910406" y="403737"/>
            <a:ext cx="268953" cy="647906"/>
          </a:xfrm>
          <a:custGeom>
            <a:avLst/>
            <a:gdLst>
              <a:gd name="connsiteX0" fmla="*/ 268013 w 536026"/>
              <a:gd name="connsiteY0" fmla="*/ 0 h 1291283"/>
              <a:gd name="connsiteX1" fmla="*/ 536026 w 536026"/>
              <a:gd name="connsiteY1" fmla="*/ 782686 h 1291283"/>
              <a:gd name="connsiteX2" fmla="*/ 382834 w 536026"/>
              <a:gd name="connsiteY2" fmla="*/ 782686 h 1291283"/>
              <a:gd name="connsiteX3" fmla="*/ 382834 w 536026"/>
              <a:gd name="connsiteY3" fmla="*/ 1291283 h 1291283"/>
              <a:gd name="connsiteX4" fmla="*/ 172335 w 536026"/>
              <a:gd name="connsiteY4" fmla="*/ 1291283 h 1291283"/>
              <a:gd name="connsiteX5" fmla="*/ 172335 w 536026"/>
              <a:gd name="connsiteY5" fmla="*/ 782686 h 1291283"/>
              <a:gd name="connsiteX6" fmla="*/ 0 w 536026"/>
              <a:gd name="connsiteY6" fmla="*/ 782686 h 129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026" h="1291283">
                <a:moveTo>
                  <a:pt x="268013" y="0"/>
                </a:moveTo>
                <a:lnTo>
                  <a:pt x="536026" y="782686"/>
                </a:lnTo>
                <a:lnTo>
                  <a:pt x="382834" y="782686"/>
                </a:lnTo>
                <a:lnTo>
                  <a:pt x="382834" y="1291283"/>
                </a:lnTo>
                <a:lnTo>
                  <a:pt x="172335" y="1291283"/>
                </a:lnTo>
                <a:lnTo>
                  <a:pt x="172335" y="782686"/>
                </a:lnTo>
                <a:lnTo>
                  <a:pt x="0" y="782686"/>
                </a:lnTo>
                <a:close/>
              </a:path>
            </a:pathLst>
          </a:custGeom>
          <a:solidFill>
            <a:srgbClr val="007A72"/>
          </a:solidFill>
          <a:ln w="38100" cap="rnd">
            <a:solidFill>
              <a:schemeClr val="bg1"/>
            </a:solidFill>
            <a:round/>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 name="橢圓 5"/>
          <p:cNvSpPr/>
          <p:nvPr/>
        </p:nvSpPr>
        <p:spPr>
          <a:xfrm>
            <a:off x="3838583" y="2375955"/>
            <a:ext cx="628631" cy="628631"/>
          </a:xfrm>
          <a:prstGeom prst="ellipse">
            <a:avLst/>
          </a:prstGeom>
          <a:solidFill>
            <a:srgbClr val="EF2497"/>
          </a:solidFill>
          <a:ln w="38100">
            <a:solidFill>
              <a:schemeClr val="bg1"/>
            </a:solidFill>
          </a:ln>
          <a:effectLst>
            <a:outerShdw dist="38100" dir="2700000" sx="98000" sy="98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3" name="橢圓 32"/>
          <p:cNvSpPr/>
          <p:nvPr/>
        </p:nvSpPr>
        <p:spPr>
          <a:xfrm>
            <a:off x="4964935" y="4390176"/>
            <a:ext cx="628631" cy="628631"/>
          </a:xfrm>
          <a:prstGeom prst="ellipse">
            <a:avLst/>
          </a:prstGeom>
          <a:solidFill>
            <a:schemeClr val="accent4"/>
          </a:solidFill>
          <a:ln w="38100">
            <a:solidFill>
              <a:schemeClr val="bg1"/>
            </a:solidFill>
          </a:ln>
          <a:effectLst>
            <a:outerShdw dist="38100" dir="2700000" sx="98000" sy="98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4" name="橢圓 33"/>
          <p:cNvSpPr/>
          <p:nvPr/>
        </p:nvSpPr>
        <p:spPr>
          <a:xfrm>
            <a:off x="2744165" y="4390176"/>
            <a:ext cx="628631" cy="628631"/>
          </a:xfrm>
          <a:prstGeom prst="ellipse">
            <a:avLst/>
          </a:prstGeom>
          <a:solidFill>
            <a:srgbClr val="007A72"/>
          </a:solidFill>
          <a:ln w="38100">
            <a:solidFill>
              <a:schemeClr val="bg1"/>
            </a:solidFill>
          </a:ln>
          <a:effectLst>
            <a:outerShdw dist="38100" dir="2700000" sx="98000" sy="98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文字方塊 6"/>
          <p:cNvSpPr txBox="1"/>
          <p:nvPr/>
        </p:nvSpPr>
        <p:spPr>
          <a:xfrm>
            <a:off x="3931419" y="2318354"/>
            <a:ext cx="444352" cy="707886"/>
          </a:xfrm>
          <a:prstGeom prst="rect">
            <a:avLst/>
          </a:prstGeom>
          <a:noFill/>
        </p:spPr>
        <p:txBody>
          <a:bodyPr wrap="none" rtlCol="0">
            <a:spAutoFit/>
          </a:bodyPr>
          <a:lstStyle/>
          <a:p>
            <a:r>
              <a:rPr kumimoji="1" lang="en-US" altLang="zh-TW" sz="4000" smtClean="0">
                <a:solidFill>
                  <a:schemeClr val="bg1"/>
                </a:solidFill>
              </a:rPr>
              <a:t>1</a:t>
            </a:r>
            <a:endParaRPr kumimoji="1" lang="zh-TW" altLang="en-US" sz="4000" dirty="0">
              <a:solidFill>
                <a:schemeClr val="bg1"/>
              </a:solidFill>
            </a:endParaRPr>
          </a:p>
        </p:txBody>
      </p:sp>
      <p:sp>
        <p:nvSpPr>
          <p:cNvPr id="35" name="文字方塊 34"/>
          <p:cNvSpPr txBox="1"/>
          <p:nvPr/>
        </p:nvSpPr>
        <p:spPr>
          <a:xfrm>
            <a:off x="5069315" y="4350548"/>
            <a:ext cx="444352" cy="707886"/>
          </a:xfrm>
          <a:prstGeom prst="rect">
            <a:avLst/>
          </a:prstGeom>
          <a:noFill/>
        </p:spPr>
        <p:txBody>
          <a:bodyPr wrap="none" rtlCol="0">
            <a:spAutoFit/>
          </a:bodyPr>
          <a:lstStyle/>
          <a:p>
            <a:r>
              <a:rPr kumimoji="1" lang="en-US" altLang="zh-TW" sz="4000" dirty="0" smtClean="0">
                <a:solidFill>
                  <a:schemeClr val="bg1"/>
                </a:solidFill>
              </a:rPr>
              <a:t>2</a:t>
            </a:r>
            <a:endParaRPr kumimoji="1" lang="zh-TW" altLang="en-US" sz="4000" dirty="0">
              <a:solidFill>
                <a:schemeClr val="bg1"/>
              </a:solidFill>
            </a:endParaRPr>
          </a:p>
        </p:txBody>
      </p:sp>
      <p:sp>
        <p:nvSpPr>
          <p:cNvPr id="36" name="文字方塊 35"/>
          <p:cNvSpPr txBox="1"/>
          <p:nvPr/>
        </p:nvSpPr>
        <p:spPr>
          <a:xfrm>
            <a:off x="2853763" y="4350548"/>
            <a:ext cx="444352" cy="707886"/>
          </a:xfrm>
          <a:prstGeom prst="rect">
            <a:avLst/>
          </a:prstGeom>
          <a:noFill/>
        </p:spPr>
        <p:txBody>
          <a:bodyPr wrap="none" rtlCol="0">
            <a:spAutoFit/>
          </a:bodyPr>
          <a:lstStyle/>
          <a:p>
            <a:r>
              <a:rPr kumimoji="1" lang="en-US" altLang="zh-TW" sz="4000" smtClean="0">
                <a:solidFill>
                  <a:schemeClr val="bg1"/>
                </a:solidFill>
              </a:rPr>
              <a:t>3</a:t>
            </a:r>
            <a:endParaRPr kumimoji="1" lang="zh-TW" altLang="en-US" sz="4000" dirty="0">
              <a:solidFill>
                <a:schemeClr val="bg1"/>
              </a:solidFill>
            </a:endParaRPr>
          </a:p>
        </p:txBody>
      </p:sp>
      <p:pic>
        <p:nvPicPr>
          <p:cNvPr id="11" name="圖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048" y="4496512"/>
            <a:ext cx="3098565" cy="3098565"/>
          </a:xfrm>
          <a:prstGeom prst="rect">
            <a:avLst/>
          </a:prstGeom>
        </p:spPr>
      </p:pic>
    </p:spTree>
    <p:extLst>
      <p:ext uri="{BB962C8B-B14F-4D97-AF65-F5344CB8AC3E}">
        <p14:creationId xmlns:p14="http://schemas.microsoft.com/office/powerpoint/2010/main" val="26334162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形箭號 38"/>
          <p:cNvSpPr/>
          <p:nvPr/>
        </p:nvSpPr>
        <p:spPr>
          <a:xfrm>
            <a:off x="5120919" y="1389169"/>
            <a:ext cx="1167455" cy="499450"/>
          </a:xfrm>
          <a:prstGeom prst="chevron">
            <a:avLst/>
          </a:prstGeom>
          <a:solidFill>
            <a:srgbClr val="007A72"/>
          </a:solidFill>
          <a:ln w="38100">
            <a:solidFill>
              <a:schemeClr val="bg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40" name="＞形箭號 39"/>
          <p:cNvSpPr/>
          <p:nvPr/>
        </p:nvSpPr>
        <p:spPr>
          <a:xfrm>
            <a:off x="5120919" y="2789211"/>
            <a:ext cx="1167455" cy="499450"/>
          </a:xfrm>
          <a:prstGeom prst="chevron">
            <a:avLst/>
          </a:prstGeom>
          <a:solidFill>
            <a:srgbClr val="EF2497"/>
          </a:solidFill>
          <a:ln w="38100">
            <a:solidFill>
              <a:schemeClr val="bg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41" name="＞形箭號 40"/>
          <p:cNvSpPr/>
          <p:nvPr/>
        </p:nvSpPr>
        <p:spPr>
          <a:xfrm>
            <a:off x="5120919" y="4208311"/>
            <a:ext cx="1167455" cy="499450"/>
          </a:xfrm>
          <a:prstGeom prst="chevron">
            <a:avLst/>
          </a:prstGeom>
          <a:solidFill>
            <a:srgbClr val="007A72"/>
          </a:solidFill>
          <a:ln w="38100">
            <a:solidFill>
              <a:schemeClr val="bg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36" name="＞形箭號 35"/>
          <p:cNvSpPr/>
          <p:nvPr/>
        </p:nvSpPr>
        <p:spPr>
          <a:xfrm>
            <a:off x="961581" y="2781714"/>
            <a:ext cx="1167455" cy="499450"/>
          </a:xfrm>
          <a:prstGeom prst="chevron">
            <a:avLst/>
          </a:prstGeom>
          <a:solidFill>
            <a:srgbClr val="007A72"/>
          </a:solidFill>
          <a:ln w="38100">
            <a:solidFill>
              <a:schemeClr val="bg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37" name="＞形箭號 36"/>
          <p:cNvSpPr/>
          <p:nvPr/>
        </p:nvSpPr>
        <p:spPr>
          <a:xfrm>
            <a:off x="961581" y="4181756"/>
            <a:ext cx="1167455" cy="499450"/>
          </a:xfrm>
          <a:prstGeom prst="chevron">
            <a:avLst/>
          </a:prstGeom>
          <a:solidFill>
            <a:srgbClr val="EF2497"/>
          </a:solidFill>
          <a:ln w="38100">
            <a:solidFill>
              <a:schemeClr val="bg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38" name="＞形箭號 37"/>
          <p:cNvSpPr/>
          <p:nvPr/>
        </p:nvSpPr>
        <p:spPr>
          <a:xfrm>
            <a:off x="961581" y="5600856"/>
            <a:ext cx="1167455" cy="499450"/>
          </a:xfrm>
          <a:prstGeom prst="chevron">
            <a:avLst/>
          </a:prstGeom>
          <a:solidFill>
            <a:srgbClr val="007A72"/>
          </a:solidFill>
          <a:ln w="38100">
            <a:solidFill>
              <a:schemeClr val="bg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4" name="＞形箭號 3"/>
          <p:cNvSpPr/>
          <p:nvPr/>
        </p:nvSpPr>
        <p:spPr>
          <a:xfrm>
            <a:off x="961581" y="1414569"/>
            <a:ext cx="1167455" cy="499450"/>
          </a:xfrm>
          <a:prstGeom prst="chevron">
            <a:avLst/>
          </a:prstGeom>
          <a:solidFill>
            <a:srgbClr val="EF2497"/>
          </a:solidFill>
          <a:ln w="38100">
            <a:solidFill>
              <a:schemeClr val="bg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grpSp>
        <p:nvGrpSpPr>
          <p:cNvPr id="2" name="群組 1"/>
          <p:cNvGrpSpPr/>
          <p:nvPr/>
        </p:nvGrpSpPr>
        <p:grpSpPr>
          <a:xfrm>
            <a:off x="1192413" y="1169347"/>
            <a:ext cx="7952179" cy="5515555"/>
            <a:chOff x="862703" y="1428186"/>
            <a:chExt cx="7952179" cy="5515555"/>
          </a:xfrm>
        </p:grpSpPr>
        <p:sp>
          <p:nvSpPr>
            <p:cNvPr id="18" name="文本框 1987"/>
            <p:cNvSpPr txBox="1"/>
            <p:nvPr/>
          </p:nvSpPr>
          <p:spPr>
            <a:xfrm>
              <a:off x="882091" y="1623669"/>
              <a:ext cx="736099" cy="646331"/>
            </a:xfrm>
            <a:prstGeom prst="rect">
              <a:avLst/>
            </a:prstGeom>
            <a:noFill/>
          </p:spPr>
          <p:txBody>
            <a:bodyPr wrap="none" rtlCol="0">
              <a:spAutoFit/>
            </a:bodyPr>
            <a:lstStyle/>
            <a:p>
              <a:r>
                <a:rPr lang="en-US" altLang="zh-CN" sz="3600" b="1" dirty="0">
                  <a:solidFill>
                    <a:schemeClr val="bg1"/>
                  </a:solidFill>
                  <a:latin typeface="Microsoft JhengHei" charset="-120"/>
                  <a:ea typeface="Microsoft JhengHei" charset="-120"/>
                  <a:cs typeface="Microsoft JhengHei" charset="-120"/>
                </a:rPr>
                <a:t>01</a:t>
              </a:r>
              <a:endParaRPr lang="zh-CN" altLang="en-US" sz="3600" b="1" dirty="0">
                <a:solidFill>
                  <a:schemeClr val="bg1"/>
                </a:solidFill>
                <a:latin typeface="Microsoft JhengHei" charset="-120"/>
                <a:ea typeface="Microsoft JhengHei" charset="-120"/>
                <a:cs typeface="Microsoft JhengHei" charset="-120"/>
              </a:endParaRPr>
            </a:p>
          </p:txBody>
        </p:sp>
        <p:sp>
          <p:nvSpPr>
            <p:cNvPr id="19" name="文本框 1988"/>
            <p:cNvSpPr txBox="1"/>
            <p:nvPr/>
          </p:nvSpPr>
          <p:spPr>
            <a:xfrm>
              <a:off x="1336806" y="1437966"/>
              <a:ext cx="2989892" cy="1200329"/>
            </a:xfrm>
            <a:prstGeom prst="rect">
              <a:avLst/>
            </a:prstGeom>
            <a:noFill/>
          </p:spPr>
          <p:txBody>
            <a:bodyPr wrap="square" rtlCol="0">
              <a:spAutoFit/>
            </a:bodyPr>
            <a:lstStyle/>
            <a:p>
              <a:pPr algn="ctr"/>
              <a:r>
                <a:rPr lang="zh-TW" altLang="en-US" sz="2400" b="1" dirty="0" smtClean="0">
                  <a:latin typeface="Microsoft JhengHei" charset="-120"/>
                  <a:ea typeface="Microsoft JhengHei" charset="-120"/>
                  <a:cs typeface="Microsoft JhengHei" charset="-120"/>
                </a:rPr>
                <a:t>符合</a:t>
              </a:r>
            </a:p>
            <a:p>
              <a:pPr algn="ctr"/>
              <a:r>
                <a:rPr lang="zh-TW" altLang="en-US" sz="2400" b="1" dirty="0" smtClean="0">
                  <a:latin typeface="Microsoft JhengHei" charset="-120"/>
                  <a:ea typeface="Microsoft JhengHei" charset="-120"/>
                  <a:cs typeface="Microsoft JhengHei" charset="-120"/>
                </a:rPr>
                <a:t>領域理念</a:t>
              </a:r>
            </a:p>
            <a:p>
              <a:pPr algn="ctr"/>
              <a:r>
                <a:rPr lang="zh-TW" altLang="en-US" sz="2400" b="1" dirty="0" smtClean="0">
                  <a:latin typeface="Microsoft JhengHei" charset="-120"/>
                  <a:ea typeface="Microsoft JhengHei" charset="-120"/>
                  <a:cs typeface="Microsoft JhengHei" charset="-120"/>
                </a:rPr>
                <a:t>課程目標</a:t>
              </a:r>
              <a:endParaRPr lang="zh-TW" altLang="en-US" sz="2400" b="1" dirty="0">
                <a:latin typeface="Microsoft JhengHei" charset="-120"/>
                <a:ea typeface="Microsoft JhengHei" charset="-120"/>
                <a:cs typeface="Microsoft JhengHei" charset="-120"/>
              </a:endParaRPr>
            </a:p>
          </p:txBody>
        </p:sp>
        <p:sp>
          <p:nvSpPr>
            <p:cNvPr id="24" name="文本框 1977"/>
            <p:cNvSpPr txBox="1"/>
            <p:nvPr/>
          </p:nvSpPr>
          <p:spPr>
            <a:xfrm>
              <a:off x="862704" y="2977064"/>
              <a:ext cx="736099" cy="646331"/>
            </a:xfrm>
            <a:prstGeom prst="rect">
              <a:avLst/>
            </a:prstGeom>
            <a:noFill/>
          </p:spPr>
          <p:txBody>
            <a:bodyPr wrap="none" rtlCol="0">
              <a:spAutoFit/>
            </a:bodyPr>
            <a:lstStyle/>
            <a:p>
              <a:r>
                <a:rPr lang="en-US" altLang="zh-CN" sz="3600" b="1" dirty="0">
                  <a:solidFill>
                    <a:schemeClr val="bg1"/>
                  </a:solidFill>
                  <a:latin typeface="Microsoft JhengHei" charset="-120"/>
                  <a:ea typeface="Microsoft JhengHei" charset="-120"/>
                  <a:cs typeface="Microsoft JhengHei" charset="-120"/>
                </a:rPr>
                <a:t>02</a:t>
              </a:r>
              <a:endParaRPr lang="zh-CN" altLang="en-US" sz="3600" b="1" dirty="0">
                <a:solidFill>
                  <a:schemeClr val="bg1"/>
                </a:solidFill>
                <a:latin typeface="Microsoft JhengHei" charset="-120"/>
                <a:ea typeface="Microsoft JhengHei" charset="-120"/>
                <a:cs typeface="Microsoft JhengHei" charset="-120"/>
              </a:endParaRPr>
            </a:p>
          </p:txBody>
        </p:sp>
        <p:sp>
          <p:nvSpPr>
            <p:cNvPr id="26" name="矩形 25"/>
            <p:cNvSpPr/>
            <p:nvPr/>
          </p:nvSpPr>
          <p:spPr>
            <a:xfrm>
              <a:off x="1773685" y="2618103"/>
              <a:ext cx="2106944" cy="1200329"/>
            </a:xfrm>
            <a:prstGeom prst="rect">
              <a:avLst/>
            </a:prstGeom>
          </p:spPr>
          <p:txBody>
            <a:bodyPr wrap="square">
              <a:spAutoFit/>
            </a:bodyPr>
            <a:lstStyle/>
            <a:p>
              <a:pPr lvl="0" algn="ctr"/>
              <a:r>
                <a:rPr lang="zh-TW" altLang="en-US" sz="2400" b="1" dirty="0" smtClean="0">
                  <a:latin typeface="Microsoft JhengHei" charset="-120"/>
                  <a:ea typeface="Microsoft JhengHei" charset="-120"/>
                  <a:cs typeface="Microsoft JhengHei" charset="-120"/>
                </a:rPr>
                <a:t>展現</a:t>
              </a:r>
              <a:endParaRPr lang="zh-TW" altLang="en-US" sz="2400" b="1" dirty="0">
                <a:latin typeface="Microsoft JhengHei" charset="-120"/>
                <a:ea typeface="Microsoft JhengHei" charset="-120"/>
                <a:cs typeface="Microsoft JhengHei" charset="-120"/>
              </a:endParaRPr>
            </a:p>
            <a:p>
              <a:pPr lvl="0" algn="ctr"/>
              <a:r>
                <a:rPr lang="zh-TW" altLang="en-US" sz="2400" b="1" dirty="0">
                  <a:latin typeface="Microsoft JhengHei" charset="-120"/>
                  <a:ea typeface="Microsoft JhengHei" charset="-120"/>
                  <a:cs typeface="Microsoft JhengHei" charset="-120"/>
                </a:rPr>
                <a:t>情意認知技能</a:t>
              </a:r>
            </a:p>
            <a:p>
              <a:pPr lvl="0" algn="ctr"/>
              <a:r>
                <a:rPr lang="zh-TW" altLang="en-US" sz="2400" b="1" dirty="0">
                  <a:latin typeface="Microsoft JhengHei" charset="-120"/>
                  <a:ea typeface="Microsoft JhengHei" charset="-120"/>
                  <a:cs typeface="Microsoft JhengHei" charset="-120"/>
                </a:rPr>
                <a:t>兼顧議題融入</a:t>
              </a:r>
            </a:p>
          </p:txBody>
        </p:sp>
        <p:sp>
          <p:nvSpPr>
            <p:cNvPr id="66" name="矩形 65"/>
            <p:cNvSpPr/>
            <p:nvPr/>
          </p:nvSpPr>
          <p:spPr>
            <a:xfrm>
              <a:off x="1839014" y="3815720"/>
              <a:ext cx="1926590" cy="1569660"/>
            </a:xfrm>
            <a:prstGeom prst="rect">
              <a:avLst/>
            </a:prstGeom>
          </p:spPr>
          <p:txBody>
            <a:bodyPr wrap="square">
              <a:spAutoFit/>
            </a:bodyPr>
            <a:lstStyle/>
            <a:p>
              <a:pPr lvl="0" algn="ctr"/>
              <a:r>
                <a:rPr lang="zh-TW" altLang="en-US" sz="2400" b="1" dirty="0" smtClean="0">
                  <a:latin typeface="Microsoft JhengHei" charset="-120"/>
                  <a:ea typeface="Microsoft JhengHei" charset="-120"/>
                  <a:cs typeface="Microsoft JhengHei" charset="-120"/>
                </a:rPr>
                <a:t>結合</a:t>
              </a:r>
              <a:endParaRPr lang="zh-TW" altLang="en-US" sz="2400" b="1" dirty="0">
                <a:latin typeface="Microsoft JhengHei" charset="-120"/>
                <a:ea typeface="Microsoft JhengHei" charset="-120"/>
                <a:cs typeface="Microsoft JhengHei" charset="-120"/>
              </a:endParaRPr>
            </a:p>
            <a:p>
              <a:pPr lvl="0" algn="ctr"/>
              <a:r>
                <a:rPr lang="zh-TW" altLang="en-US" sz="2400" b="1" dirty="0" smtClean="0">
                  <a:latin typeface="Microsoft JhengHei" charset="-120"/>
                  <a:ea typeface="Microsoft JhengHei" charset="-120"/>
                  <a:cs typeface="Microsoft JhengHei" charset="-120"/>
                </a:rPr>
                <a:t>生活</a:t>
              </a:r>
              <a:r>
                <a:rPr lang="zh-TW" altLang="en-US" sz="2400" b="1" dirty="0">
                  <a:latin typeface="Microsoft JhengHei" charset="-120"/>
                  <a:ea typeface="Microsoft JhengHei" charset="-120"/>
                  <a:cs typeface="Microsoft JhengHei" charset="-120"/>
                </a:rPr>
                <a:t>經驗</a:t>
              </a:r>
              <a:endParaRPr lang="en-US" altLang="zh-TW" sz="2400" b="1" dirty="0">
                <a:latin typeface="Microsoft JhengHei" charset="-120"/>
                <a:ea typeface="Microsoft JhengHei" charset="-120"/>
                <a:cs typeface="Microsoft JhengHei" charset="-120"/>
              </a:endParaRPr>
            </a:p>
            <a:p>
              <a:pPr lvl="0" algn="ctr"/>
              <a:r>
                <a:rPr lang="zh-TW" altLang="en-US" sz="2400" b="1" dirty="0" smtClean="0">
                  <a:latin typeface="Microsoft JhengHei" charset="-120"/>
                  <a:ea typeface="Microsoft JhengHei" charset="-120"/>
                  <a:cs typeface="Microsoft JhengHei" charset="-120"/>
                </a:rPr>
                <a:t>重大</a:t>
              </a:r>
              <a:r>
                <a:rPr lang="zh-TW" altLang="en-US" sz="2400" b="1" dirty="0">
                  <a:latin typeface="Microsoft JhengHei" charset="-120"/>
                  <a:ea typeface="Microsoft JhengHei" charset="-120"/>
                  <a:cs typeface="Microsoft JhengHei" charset="-120"/>
                </a:rPr>
                <a:t>時事 </a:t>
              </a:r>
            </a:p>
            <a:p>
              <a:pPr lvl="0" algn="ctr"/>
              <a:r>
                <a:rPr lang="zh-TW" altLang="en-US" sz="2400" b="1" dirty="0" smtClean="0">
                  <a:latin typeface="Microsoft JhengHei" charset="-120"/>
                  <a:ea typeface="Microsoft JhengHei" charset="-120"/>
                  <a:cs typeface="Microsoft JhengHei" charset="-120"/>
                </a:rPr>
                <a:t>相關議題</a:t>
              </a:r>
              <a:endParaRPr lang="zh-TW" altLang="en-US" sz="2400" b="1" dirty="0">
                <a:latin typeface="Microsoft JhengHei" charset="-120"/>
                <a:ea typeface="Microsoft JhengHei" charset="-120"/>
                <a:cs typeface="Microsoft JhengHei" charset="-120"/>
              </a:endParaRPr>
            </a:p>
          </p:txBody>
        </p:sp>
        <p:sp>
          <p:nvSpPr>
            <p:cNvPr id="29" name="矩形 28"/>
            <p:cNvSpPr/>
            <p:nvPr/>
          </p:nvSpPr>
          <p:spPr>
            <a:xfrm>
              <a:off x="862703" y="4367155"/>
              <a:ext cx="736099" cy="646331"/>
            </a:xfrm>
            <a:prstGeom prst="rect">
              <a:avLst/>
            </a:prstGeom>
          </p:spPr>
          <p:txBody>
            <a:bodyPr wrap="none">
              <a:spAutoFit/>
            </a:bodyPr>
            <a:lstStyle/>
            <a:p>
              <a:pPr lvl="0"/>
              <a:r>
                <a:rPr lang="en-US" altLang="zh-CN" sz="3600" b="1" dirty="0">
                  <a:solidFill>
                    <a:schemeClr val="bg1"/>
                  </a:solidFill>
                  <a:latin typeface="Microsoft JhengHei" charset="-120"/>
                  <a:ea typeface="Microsoft JhengHei" charset="-120"/>
                  <a:cs typeface="Microsoft JhengHei" charset="-120"/>
                </a:rPr>
                <a:t>03</a:t>
              </a:r>
              <a:endParaRPr lang="zh-CN" altLang="en-US" sz="3600" b="1" dirty="0">
                <a:solidFill>
                  <a:schemeClr val="bg1"/>
                </a:solidFill>
                <a:latin typeface="Microsoft JhengHei" charset="-120"/>
                <a:ea typeface="Microsoft JhengHei" charset="-120"/>
                <a:cs typeface="Microsoft JhengHei" charset="-120"/>
              </a:endParaRPr>
            </a:p>
          </p:txBody>
        </p:sp>
        <p:sp>
          <p:nvSpPr>
            <p:cNvPr id="67" name="矩形 66"/>
            <p:cNvSpPr/>
            <p:nvPr/>
          </p:nvSpPr>
          <p:spPr>
            <a:xfrm flipH="1">
              <a:off x="862703" y="5805974"/>
              <a:ext cx="809681" cy="646331"/>
            </a:xfrm>
            <a:prstGeom prst="rect">
              <a:avLst/>
            </a:prstGeom>
          </p:spPr>
          <p:txBody>
            <a:bodyPr wrap="square">
              <a:spAutoFit/>
            </a:bodyPr>
            <a:lstStyle/>
            <a:p>
              <a:pPr lvl="0"/>
              <a:r>
                <a:rPr lang="en-US" altLang="zh-CN" sz="3600" b="1" dirty="0" smtClean="0">
                  <a:solidFill>
                    <a:schemeClr val="bg1"/>
                  </a:solidFill>
                  <a:latin typeface="Microsoft JhengHei" charset="-120"/>
                  <a:ea typeface="Microsoft JhengHei" charset="-120"/>
                  <a:cs typeface="Microsoft JhengHei" charset="-120"/>
                </a:rPr>
                <a:t>04</a:t>
              </a:r>
              <a:endParaRPr lang="zh-CN" altLang="en-US" sz="3600" b="1" dirty="0">
                <a:solidFill>
                  <a:schemeClr val="bg1"/>
                </a:solidFill>
                <a:latin typeface="Microsoft JhengHei" charset="-120"/>
                <a:ea typeface="Microsoft JhengHei" charset="-120"/>
                <a:cs typeface="Microsoft JhengHei" charset="-120"/>
              </a:endParaRPr>
            </a:p>
          </p:txBody>
        </p:sp>
        <p:sp>
          <p:nvSpPr>
            <p:cNvPr id="68" name="矩形 67"/>
            <p:cNvSpPr/>
            <p:nvPr/>
          </p:nvSpPr>
          <p:spPr>
            <a:xfrm>
              <a:off x="2047487" y="5374081"/>
              <a:ext cx="1509643" cy="1569660"/>
            </a:xfrm>
            <a:prstGeom prst="rect">
              <a:avLst/>
            </a:prstGeom>
          </p:spPr>
          <p:txBody>
            <a:bodyPr wrap="square">
              <a:spAutoFit/>
            </a:bodyPr>
            <a:lstStyle/>
            <a:p>
              <a:pPr algn="ctr"/>
              <a:r>
                <a:rPr lang="zh-TW" altLang="en-US" sz="2400" b="1" dirty="0">
                  <a:latin typeface="Microsoft JhengHei" charset="-120"/>
                  <a:ea typeface="Microsoft JhengHei" charset="-120"/>
                  <a:cs typeface="Microsoft JhengHei" charset="-120"/>
                </a:rPr>
                <a:t>引導</a:t>
              </a:r>
            </a:p>
            <a:p>
              <a:pPr algn="ctr"/>
              <a:r>
                <a:rPr lang="zh-TW" altLang="en-US" sz="2400" b="1" dirty="0">
                  <a:latin typeface="Microsoft JhengHei" charset="-120"/>
                  <a:ea typeface="Microsoft JhengHei" charset="-120"/>
                  <a:cs typeface="Microsoft JhengHei" charset="-120"/>
                </a:rPr>
                <a:t>多元提問</a:t>
              </a:r>
            </a:p>
            <a:p>
              <a:pPr algn="ctr"/>
              <a:r>
                <a:rPr lang="zh-TW" altLang="en-US" sz="2400" b="1" dirty="0">
                  <a:latin typeface="Microsoft JhengHei" charset="-120"/>
                  <a:ea typeface="Microsoft JhengHei" charset="-120"/>
                  <a:cs typeface="Microsoft JhengHei" charset="-120"/>
                </a:rPr>
                <a:t>引導思辨</a:t>
              </a:r>
            </a:p>
            <a:p>
              <a:pPr algn="ctr"/>
              <a:r>
                <a:rPr lang="zh-TW" altLang="en-US" sz="2400" b="1" dirty="0">
                  <a:latin typeface="Microsoft JhengHei" charset="-120"/>
                  <a:ea typeface="Microsoft JhengHei" charset="-120"/>
                  <a:cs typeface="Microsoft JhengHei" charset="-120"/>
                </a:rPr>
                <a:t>多元價值</a:t>
              </a:r>
            </a:p>
          </p:txBody>
        </p:sp>
        <p:sp>
          <p:nvSpPr>
            <p:cNvPr id="69" name="矩形 68"/>
            <p:cNvSpPr/>
            <p:nvPr/>
          </p:nvSpPr>
          <p:spPr>
            <a:xfrm>
              <a:off x="5064071" y="1607592"/>
              <a:ext cx="736099" cy="646331"/>
            </a:xfrm>
            <a:prstGeom prst="rect">
              <a:avLst/>
            </a:prstGeom>
          </p:spPr>
          <p:txBody>
            <a:bodyPr wrap="none">
              <a:spAutoFit/>
            </a:bodyPr>
            <a:lstStyle/>
            <a:p>
              <a:pPr lvl="0"/>
              <a:r>
                <a:rPr lang="en-US" altLang="zh-CN" sz="3600" b="1" dirty="0" smtClean="0">
                  <a:solidFill>
                    <a:schemeClr val="bg1"/>
                  </a:solidFill>
                  <a:latin typeface="Microsoft JhengHei" charset="-120"/>
                  <a:ea typeface="Microsoft JhengHei" charset="-120"/>
                  <a:cs typeface="Microsoft JhengHei" charset="-120"/>
                </a:rPr>
                <a:t>05</a:t>
              </a:r>
              <a:endParaRPr lang="zh-CN" altLang="en-US" sz="3600" b="1" dirty="0">
                <a:solidFill>
                  <a:schemeClr val="bg1"/>
                </a:solidFill>
                <a:latin typeface="Microsoft JhengHei" charset="-120"/>
                <a:ea typeface="Microsoft JhengHei" charset="-120"/>
                <a:cs typeface="Microsoft JhengHei" charset="-120"/>
              </a:endParaRPr>
            </a:p>
          </p:txBody>
        </p:sp>
        <p:sp>
          <p:nvSpPr>
            <p:cNvPr id="15" name="文本框 1984"/>
            <p:cNvSpPr txBox="1"/>
            <p:nvPr/>
          </p:nvSpPr>
          <p:spPr>
            <a:xfrm>
              <a:off x="6174343" y="1428186"/>
              <a:ext cx="2031326" cy="1569660"/>
            </a:xfrm>
            <a:prstGeom prst="rect">
              <a:avLst/>
            </a:prstGeom>
            <a:noFill/>
          </p:spPr>
          <p:txBody>
            <a:bodyPr wrap="none" rtlCol="0">
              <a:spAutoFit/>
            </a:bodyPr>
            <a:lstStyle/>
            <a:p>
              <a:pPr algn="ctr"/>
              <a:r>
                <a:rPr lang="zh-TW" altLang="en-US" sz="2400" b="1" dirty="0" smtClean="0">
                  <a:latin typeface="Microsoft JhengHei" charset="-120"/>
                  <a:ea typeface="Microsoft JhengHei" charset="-120"/>
                  <a:cs typeface="Microsoft JhengHei" charset="-120"/>
                </a:rPr>
                <a:t>多元</a:t>
              </a:r>
              <a:endParaRPr lang="zh-TW" altLang="en-US" sz="2400" b="1" dirty="0">
                <a:latin typeface="Microsoft JhengHei" charset="-120"/>
                <a:ea typeface="Microsoft JhengHei" charset="-120"/>
                <a:cs typeface="Microsoft JhengHei" charset="-120"/>
              </a:endParaRPr>
            </a:p>
            <a:p>
              <a:pPr algn="ctr"/>
              <a:r>
                <a:rPr lang="zh-TW" altLang="en-US" sz="2400" b="1" dirty="0">
                  <a:latin typeface="Microsoft JhengHei" charset="-120"/>
                  <a:ea typeface="Microsoft JhengHei" charset="-120"/>
                  <a:cs typeface="Microsoft JhengHei" charset="-120"/>
                </a:rPr>
                <a:t>研發多元教材</a:t>
              </a:r>
            </a:p>
            <a:p>
              <a:pPr algn="ctr"/>
              <a:r>
                <a:rPr lang="zh-TW" altLang="en-US" sz="2400" b="1" dirty="0">
                  <a:latin typeface="Microsoft JhengHei" charset="-120"/>
                  <a:ea typeface="Microsoft JhengHei" charset="-120"/>
                  <a:cs typeface="Microsoft JhengHei" charset="-120"/>
                </a:rPr>
                <a:t>提供豐富學習</a:t>
              </a:r>
            </a:p>
            <a:p>
              <a:pPr algn="ctr"/>
              <a:endParaRPr lang="zh-CN" altLang="en-US" sz="2400" b="1" dirty="0">
                <a:latin typeface="Microsoft JhengHei" charset="-120"/>
                <a:ea typeface="Microsoft JhengHei" charset="-120"/>
                <a:cs typeface="Microsoft JhengHei" charset="-120"/>
              </a:endParaRPr>
            </a:p>
          </p:txBody>
        </p:sp>
        <p:sp>
          <p:nvSpPr>
            <p:cNvPr id="70" name="矩形 69"/>
            <p:cNvSpPr/>
            <p:nvPr/>
          </p:nvSpPr>
          <p:spPr>
            <a:xfrm>
              <a:off x="5006888" y="2973153"/>
              <a:ext cx="736099" cy="646331"/>
            </a:xfrm>
            <a:prstGeom prst="rect">
              <a:avLst/>
            </a:prstGeom>
          </p:spPr>
          <p:txBody>
            <a:bodyPr wrap="none">
              <a:spAutoFit/>
            </a:bodyPr>
            <a:lstStyle/>
            <a:p>
              <a:pPr lvl="0"/>
              <a:r>
                <a:rPr lang="en-US" altLang="zh-CN" sz="3600" b="1" dirty="0" smtClean="0">
                  <a:solidFill>
                    <a:schemeClr val="bg1"/>
                  </a:solidFill>
                  <a:latin typeface="Microsoft JhengHei" charset="-120"/>
                  <a:ea typeface="Microsoft JhengHei" charset="-120"/>
                  <a:cs typeface="Microsoft JhengHei" charset="-120"/>
                </a:rPr>
                <a:t>06</a:t>
              </a:r>
              <a:endParaRPr lang="zh-CN" altLang="en-US" sz="3600" b="1" dirty="0">
                <a:solidFill>
                  <a:schemeClr val="bg1"/>
                </a:solidFill>
                <a:latin typeface="Microsoft JhengHei" charset="-120"/>
                <a:ea typeface="Microsoft JhengHei" charset="-120"/>
                <a:cs typeface="Microsoft JhengHei" charset="-120"/>
              </a:endParaRPr>
            </a:p>
          </p:txBody>
        </p:sp>
        <p:sp>
          <p:nvSpPr>
            <p:cNvPr id="71" name="矩形 70"/>
            <p:cNvSpPr/>
            <p:nvPr/>
          </p:nvSpPr>
          <p:spPr>
            <a:xfrm>
              <a:off x="5006888" y="4367155"/>
              <a:ext cx="736099" cy="646331"/>
            </a:xfrm>
            <a:prstGeom prst="rect">
              <a:avLst/>
            </a:prstGeom>
          </p:spPr>
          <p:txBody>
            <a:bodyPr wrap="none">
              <a:spAutoFit/>
            </a:bodyPr>
            <a:lstStyle/>
            <a:p>
              <a:pPr lvl="0"/>
              <a:r>
                <a:rPr lang="en-US" altLang="zh-CN" sz="3600" b="1" dirty="0" smtClean="0">
                  <a:solidFill>
                    <a:schemeClr val="bg1"/>
                  </a:solidFill>
                  <a:latin typeface="Microsoft JhengHei" charset="-120"/>
                  <a:ea typeface="Microsoft JhengHei" charset="-120"/>
                  <a:cs typeface="Microsoft JhengHei" charset="-120"/>
                </a:rPr>
                <a:t>07</a:t>
              </a:r>
              <a:endParaRPr lang="zh-CN" altLang="en-US" sz="3600" b="1" dirty="0">
                <a:solidFill>
                  <a:schemeClr val="bg1"/>
                </a:solidFill>
                <a:latin typeface="Microsoft JhengHei" charset="-120"/>
                <a:ea typeface="Microsoft JhengHei" charset="-120"/>
                <a:cs typeface="Microsoft JhengHei" charset="-120"/>
              </a:endParaRPr>
            </a:p>
          </p:txBody>
        </p:sp>
        <p:sp>
          <p:nvSpPr>
            <p:cNvPr id="11" name="文本框 1978"/>
            <p:cNvSpPr txBox="1"/>
            <p:nvPr/>
          </p:nvSpPr>
          <p:spPr>
            <a:xfrm>
              <a:off x="5800170" y="2623976"/>
              <a:ext cx="2820461" cy="1569660"/>
            </a:xfrm>
            <a:prstGeom prst="rect">
              <a:avLst/>
            </a:prstGeom>
            <a:noFill/>
          </p:spPr>
          <p:txBody>
            <a:bodyPr wrap="square" rtlCol="0">
              <a:spAutoFit/>
            </a:bodyPr>
            <a:lstStyle/>
            <a:p>
              <a:pPr algn="ctr"/>
              <a:r>
                <a:rPr lang="zh-TW" altLang="en-US" sz="2400" b="1" dirty="0" smtClean="0">
                  <a:latin typeface="Microsoft JhengHei" charset="-120"/>
                  <a:ea typeface="Microsoft JhengHei" charset="-120"/>
                  <a:cs typeface="Microsoft JhengHei" charset="-120"/>
                </a:rPr>
                <a:t>參考</a:t>
              </a:r>
              <a:endParaRPr lang="en-US" altLang="zh-TW" sz="2400" b="1" dirty="0" smtClean="0">
                <a:latin typeface="Microsoft JhengHei" charset="-120"/>
                <a:ea typeface="Microsoft JhengHei" charset="-120"/>
                <a:cs typeface="Microsoft JhengHei" charset="-120"/>
              </a:endParaRPr>
            </a:p>
            <a:p>
              <a:pPr algn="ctr"/>
              <a:r>
                <a:rPr lang="zh-TW" altLang="en-US" sz="2400" b="1" dirty="0" smtClean="0">
                  <a:latin typeface="Microsoft JhengHei" charset="-120"/>
                  <a:ea typeface="Microsoft JhengHei" charset="-120"/>
                  <a:cs typeface="Microsoft JhengHei" charset="-120"/>
                </a:rPr>
                <a:t>教科書、選擇或自</a:t>
              </a:r>
              <a:r>
                <a:rPr lang="zh-TW" altLang="en-US" sz="2400" b="1" dirty="0">
                  <a:latin typeface="Microsoft JhengHei" charset="-120"/>
                  <a:ea typeface="Microsoft JhengHei" charset="-120"/>
                  <a:cs typeface="Microsoft JhengHei" charset="-120"/>
                </a:rPr>
                <a:t>編</a:t>
              </a:r>
              <a:r>
                <a:rPr lang="zh-TW" altLang="en-US" sz="2400" b="1" dirty="0" smtClean="0">
                  <a:latin typeface="Microsoft JhengHei" charset="-120"/>
                  <a:ea typeface="Microsoft JhengHei" charset="-120"/>
                  <a:cs typeface="Microsoft JhengHei" charset="-120"/>
                </a:rPr>
                <a:t>教材並加以檢核</a:t>
              </a:r>
              <a:endParaRPr lang="zh-TW" altLang="en-US" sz="2400" b="1" dirty="0">
                <a:latin typeface="Microsoft JhengHei" charset="-120"/>
                <a:ea typeface="Microsoft JhengHei" charset="-120"/>
                <a:cs typeface="Microsoft JhengHei" charset="-120"/>
              </a:endParaRPr>
            </a:p>
            <a:p>
              <a:pPr algn="ctr"/>
              <a:endParaRPr lang="zh-TW" altLang="en-US" sz="2400" b="1" dirty="0">
                <a:latin typeface="Microsoft JhengHei" charset="-120"/>
                <a:ea typeface="Microsoft JhengHei" charset="-120"/>
                <a:cs typeface="Microsoft JhengHei" charset="-120"/>
              </a:endParaRPr>
            </a:p>
          </p:txBody>
        </p:sp>
        <p:sp>
          <p:nvSpPr>
            <p:cNvPr id="20" name="文本框 1989"/>
            <p:cNvSpPr txBox="1"/>
            <p:nvPr/>
          </p:nvSpPr>
          <p:spPr>
            <a:xfrm>
              <a:off x="6187808" y="3797061"/>
              <a:ext cx="2627074" cy="1569660"/>
            </a:xfrm>
            <a:prstGeom prst="rect">
              <a:avLst/>
            </a:prstGeom>
            <a:noFill/>
          </p:spPr>
          <p:txBody>
            <a:bodyPr wrap="square" rtlCol="0">
              <a:spAutoFit/>
            </a:bodyPr>
            <a:lstStyle/>
            <a:p>
              <a:r>
                <a:rPr lang="zh-TW" altLang="en-US" sz="2400" b="1" dirty="0">
                  <a:latin typeface="Microsoft JhengHei" charset="-120"/>
                  <a:ea typeface="Microsoft JhengHei" charset="-120"/>
                  <a:cs typeface="Microsoft JhengHei" charset="-120"/>
                </a:rPr>
                <a:t>        依據</a:t>
              </a:r>
              <a:endParaRPr lang="en-US" altLang="zh-TW" sz="2400" b="1" dirty="0">
                <a:latin typeface="Microsoft JhengHei" charset="-120"/>
                <a:ea typeface="Microsoft JhengHei" charset="-120"/>
                <a:cs typeface="Microsoft JhengHei" charset="-120"/>
              </a:endParaRPr>
            </a:p>
            <a:p>
              <a:r>
                <a:rPr lang="zh-TW" altLang="en-US" sz="2400" b="1" dirty="0">
                  <a:latin typeface="Microsoft JhengHei" charset="-120"/>
                  <a:ea typeface="Microsoft JhengHei" charset="-120"/>
                  <a:cs typeface="Microsoft JhengHei" charset="-120"/>
                </a:rPr>
                <a:t>    學生</a:t>
              </a:r>
              <a:r>
                <a:rPr lang="zh-TW" altLang="en-US" sz="2400" b="1" dirty="0" smtClean="0">
                  <a:latin typeface="Microsoft JhengHei" charset="-120"/>
                  <a:ea typeface="Microsoft JhengHei" charset="-120"/>
                  <a:cs typeface="Microsoft JhengHei" charset="-120"/>
                </a:rPr>
                <a:t>需求</a:t>
              </a:r>
              <a:endParaRPr lang="en-US" altLang="zh-TW" sz="2400" b="1" dirty="0">
                <a:latin typeface="Microsoft JhengHei" charset="-120"/>
                <a:ea typeface="Microsoft JhengHei" charset="-120"/>
                <a:cs typeface="Microsoft JhengHei" charset="-120"/>
              </a:endParaRPr>
            </a:p>
            <a:p>
              <a:r>
                <a:rPr lang="zh-TW" altLang="en-US" sz="2400" b="1" dirty="0" smtClean="0">
                  <a:latin typeface="Microsoft JhengHei" charset="-120"/>
                  <a:ea typeface="Microsoft JhengHei" charset="-120"/>
                  <a:cs typeface="Microsoft JhengHei" charset="-120"/>
                </a:rPr>
                <a:t>發展</a:t>
              </a:r>
              <a:r>
                <a:rPr lang="zh-TW" altLang="en-US" sz="2400" b="1" dirty="0">
                  <a:latin typeface="Microsoft JhengHei" charset="-120"/>
                  <a:ea typeface="Microsoft JhengHei" charset="-120"/>
                  <a:cs typeface="Microsoft JhengHei" charset="-120"/>
                </a:rPr>
                <a:t>學校</a:t>
              </a:r>
              <a:r>
                <a:rPr lang="en-US" altLang="zh-TW" sz="2400" b="1" dirty="0">
                  <a:latin typeface="Microsoft JhengHei" charset="-120"/>
                  <a:ea typeface="Microsoft JhengHei" charset="-120"/>
                  <a:cs typeface="Microsoft JhengHei" charset="-120"/>
                </a:rPr>
                <a:t>/</a:t>
              </a:r>
              <a:r>
                <a:rPr lang="zh-TW" altLang="en-US" sz="2400" b="1" dirty="0">
                  <a:latin typeface="Microsoft JhengHei" charset="-120"/>
                  <a:ea typeface="Microsoft JhengHei" charset="-120"/>
                  <a:cs typeface="Microsoft JhengHei" charset="-120"/>
                </a:rPr>
                <a:t>地方</a:t>
              </a:r>
              <a:endParaRPr lang="en-US" altLang="zh-TW" sz="2400" b="1" dirty="0">
                <a:latin typeface="Microsoft JhengHei" charset="-120"/>
                <a:ea typeface="Microsoft JhengHei" charset="-120"/>
                <a:cs typeface="Microsoft JhengHei" charset="-120"/>
              </a:endParaRPr>
            </a:p>
            <a:p>
              <a:r>
                <a:rPr lang="en-US" altLang="zh-TW" sz="2400" b="1" dirty="0">
                  <a:latin typeface="Microsoft JhengHei" charset="-120"/>
                  <a:ea typeface="Microsoft JhengHei" charset="-120"/>
                  <a:cs typeface="Microsoft JhengHei" charset="-120"/>
                </a:rPr>
                <a:t>     </a:t>
              </a:r>
              <a:r>
                <a:rPr lang="zh-TW" altLang="en-US" sz="2400" b="1" dirty="0">
                  <a:latin typeface="Microsoft JhengHei" charset="-120"/>
                  <a:ea typeface="Microsoft JhengHei" charset="-120"/>
                  <a:cs typeface="Microsoft JhengHei" charset="-120"/>
                </a:rPr>
                <a:t>特色教材</a:t>
              </a:r>
              <a:endParaRPr lang="zh-CN" altLang="en-US" sz="2400" b="1" dirty="0">
                <a:latin typeface="Microsoft JhengHei" charset="-120"/>
                <a:ea typeface="Microsoft JhengHei" charset="-120"/>
                <a:cs typeface="Microsoft JhengHei" charset="-120"/>
              </a:endParaRPr>
            </a:p>
          </p:txBody>
        </p:sp>
      </p:grpSp>
      <p:sp>
        <p:nvSpPr>
          <p:cNvPr id="30" name="圓角矩形 29"/>
          <p:cNvSpPr/>
          <p:nvPr/>
        </p:nvSpPr>
        <p:spPr>
          <a:xfrm>
            <a:off x="312215" y="194003"/>
            <a:ext cx="1727200" cy="978729"/>
          </a:xfrm>
          <a:prstGeom prst="roundRect">
            <a:avLst/>
          </a:prstGeom>
          <a:solidFill>
            <a:schemeClr val="accent4"/>
          </a:solidFill>
          <a:ln w="57150">
            <a:solidFill>
              <a:schemeClr val="bg1"/>
            </a:solid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橢圓 30"/>
          <p:cNvSpPr/>
          <p:nvPr/>
        </p:nvSpPr>
        <p:spPr>
          <a:xfrm>
            <a:off x="975323" y="273322"/>
            <a:ext cx="434183" cy="4341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2" name="文本框 62"/>
          <p:cNvSpPr txBox="1"/>
          <p:nvPr/>
        </p:nvSpPr>
        <p:spPr>
          <a:xfrm>
            <a:off x="502991" y="219403"/>
            <a:ext cx="1458259" cy="978729"/>
          </a:xfrm>
          <a:prstGeom prst="rect">
            <a:avLst/>
          </a:prstGeom>
          <a:noFill/>
        </p:spPr>
        <p:txBody>
          <a:bodyPr wrap="square" rtlCol="0">
            <a:spAutoFit/>
          </a:bodyPr>
          <a:lstStyle/>
          <a:p>
            <a:pPr algn="ctr">
              <a:lnSpc>
                <a:spcPct val="120000"/>
              </a:lnSpc>
            </a:pPr>
            <a:r>
              <a:rPr lang="zh-TW" altLang="en-US" sz="2400" dirty="0" smtClean="0">
                <a:latin typeface="Microsoft JhengHei" charset="-120"/>
                <a:ea typeface="Microsoft JhengHei" charset="-120"/>
                <a:cs typeface="Microsoft JhengHei" charset="-120"/>
              </a:rPr>
              <a:t>    </a:t>
            </a:r>
            <a:endParaRPr lang="zh-TW" altLang="en-US" sz="2400" dirty="0">
              <a:latin typeface="Microsoft JhengHei" charset="-120"/>
              <a:ea typeface="Microsoft JhengHei" charset="-120"/>
              <a:cs typeface="Microsoft JhengHei" charset="-120"/>
            </a:endParaRPr>
          </a:p>
          <a:p>
            <a:pPr>
              <a:lnSpc>
                <a:spcPct val="120000"/>
              </a:lnSpc>
            </a:pPr>
            <a:r>
              <a:rPr lang="zh-TW" altLang="en-US" sz="2400" b="1" dirty="0" smtClean="0">
                <a:latin typeface="Microsoft JhengHei" charset="-120"/>
                <a:ea typeface="Microsoft JhengHei" charset="-120"/>
                <a:cs typeface="Microsoft JhengHei" charset="-120"/>
              </a:rPr>
              <a:t>教材編選</a:t>
            </a:r>
            <a:endParaRPr lang="en-US" altLang="zh-TW" sz="2400" b="1" dirty="0" smtClean="0">
              <a:latin typeface="Microsoft JhengHei" charset="-120"/>
              <a:ea typeface="Microsoft JhengHei" charset="-120"/>
              <a:cs typeface="Microsoft JhengHei" charset="-120"/>
            </a:endParaRPr>
          </a:p>
        </p:txBody>
      </p:sp>
      <p:sp>
        <p:nvSpPr>
          <p:cNvPr id="33" name="文字方塊 32"/>
          <p:cNvSpPr txBox="1"/>
          <p:nvPr/>
        </p:nvSpPr>
        <p:spPr>
          <a:xfrm>
            <a:off x="897158" y="188230"/>
            <a:ext cx="276520" cy="584775"/>
          </a:xfrm>
          <a:prstGeom prst="rect">
            <a:avLst/>
          </a:prstGeom>
          <a:noFill/>
        </p:spPr>
        <p:txBody>
          <a:bodyPr wrap="square" rtlCol="0">
            <a:spAutoFit/>
          </a:bodyPr>
          <a:lstStyle/>
          <a:p>
            <a:r>
              <a:rPr kumimoji="1" lang="zh-TW" altLang="en-US" sz="3200" b="1" smtClean="0">
                <a:ln w="25400">
                  <a:noFill/>
                </a:ln>
                <a:latin typeface="Microsoft JhengHei" charset="-120"/>
                <a:ea typeface="Microsoft JhengHei" charset="-120"/>
                <a:cs typeface="Microsoft JhengHei" charset="-120"/>
              </a:rPr>
              <a:t>二</a:t>
            </a:r>
            <a:endParaRPr kumimoji="1" lang="zh-TW" altLang="en-US" sz="3200" b="1" dirty="0">
              <a:ln w="25400">
                <a:noFill/>
              </a:ln>
              <a:latin typeface="Microsoft JhengHei" charset="-120"/>
              <a:ea typeface="Microsoft JhengHei" charset="-120"/>
              <a:cs typeface="Microsoft JhengHei" charset="-120"/>
            </a:endParaRPr>
          </a:p>
        </p:txBody>
      </p:sp>
      <p:sp>
        <p:nvSpPr>
          <p:cNvPr id="34" name="手繪多邊形 33"/>
          <p:cNvSpPr/>
          <p:nvPr/>
        </p:nvSpPr>
        <p:spPr>
          <a:xfrm rot="19132251">
            <a:off x="1910406" y="403737"/>
            <a:ext cx="268953" cy="647906"/>
          </a:xfrm>
          <a:custGeom>
            <a:avLst/>
            <a:gdLst>
              <a:gd name="connsiteX0" fmla="*/ 268013 w 536026"/>
              <a:gd name="connsiteY0" fmla="*/ 0 h 1291283"/>
              <a:gd name="connsiteX1" fmla="*/ 536026 w 536026"/>
              <a:gd name="connsiteY1" fmla="*/ 782686 h 1291283"/>
              <a:gd name="connsiteX2" fmla="*/ 382834 w 536026"/>
              <a:gd name="connsiteY2" fmla="*/ 782686 h 1291283"/>
              <a:gd name="connsiteX3" fmla="*/ 382834 w 536026"/>
              <a:gd name="connsiteY3" fmla="*/ 1291283 h 1291283"/>
              <a:gd name="connsiteX4" fmla="*/ 172335 w 536026"/>
              <a:gd name="connsiteY4" fmla="*/ 1291283 h 1291283"/>
              <a:gd name="connsiteX5" fmla="*/ 172335 w 536026"/>
              <a:gd name="connsiteY5" fmla="*/ 782686 h 1291283"/>
              <a:gd name="connsiteX6" fmla="*/ 0 w 536026"/>
              <a:gd name="connsiteY6" fmla="*/ 782686 h 129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026" h="1291283">
                <a:moveTo>
                  <a:pt x="268013" y="0"/>
                </a:moveTo>
                <a:lnTo>
                  <a:pt x="536026" y="782686"/>
                </a:lnTo>
                <a:lnTo>
                  <a:pt x="382834" y="782686"/>
                </a:lnTo>
                <a:lnTo>
                  <a:pt x="382834" y="1291283"/>
                </a:lnTo>
                <a:lnTo>
                  <a:pt x="172335" y="1291283"/>
                </a:lnTo>
                <a:lnTo>
                  <a:pt x="172335" y="782686"/>
                </a:lnTo>
                <a:lnTo>
                  <a:pt x="0" y="782686"/>
                </a:lnTo>
                <a:close/>
              </a:path>
            </a:pathLst>
          </a:custGeom>
          <a:solidFill>
            <a:srgbClr val="007A72"/>
          </a:solidFill>
          <a:ln w="38100" cap="rnd">
            <a:solidFill>
              <a:schemeClr val="bg1"/>
            </a:solidFill>
            <a:round/>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6" name="直線接點 5"/>
          <p:cNvCxnSpPr/>
          <p:nvPr/>
        </p:nvCxnSpPr>
        <p:spPr>
          <a:xfrm>
            <a:off x="961581" y="2358674"/>
            <a:ext cx="3413394" cy="0"/>
          </a:xfrm>
          <a:prstGeom prst="line">
            <a:avLst/>
          </a:prstGeom>
          <a:ln>
            <a:solidFill>
              <a:srgbClr val="EF2497"/>
            </a:solidFill>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a:off x="961581" y="3556881"/>
            <a:ext cx="3413394" cy="0"/>
          </a:xfrm>
          <a:prstGeom prst="line">
            <a:avLst/>
          </a:prstGeom>
          <a:ln>
            <a:solidFill>
              <a:srgbClr val="007A72"/>
            </a:solidFill>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a:xfrm>
            <a:off x="961581" y="5087259"/>
            <a:ext cx="3413394" cy="0"/>
          </a:xfrm>
          <a:prstGeom prst="line">
            <a:avLst/>
          </a:prstGeom>
          <a:ln>
            <a:solidFill>
              <a:srgbClr val="EF2497"/>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a:xfrm>
            <a:off x="5149154" y="2358674"/>
            <a:ext cx="3704493" cy="0"/>
          </a:xfrm>
          <a:prstGeom prst="line">
            <a:avLst/>
          </a:prstGeom>
          <a:ln>
            <a:solidFill>
              <a:srgbClr val="007A72"/>
            </a:solidFill>
          </a:ln>
        </p:spPr>
        <p:style>
          <a:lnRef idx="1">
            <a:schemeClr val="accent1"/>
          </a:lnRef>
          <a:fillRef idx="0">
            <a:schemeClr val="accent1"/>
          </a:fillRef>
          <a:effectRef idx="0">
            <a:schemeClr val="accent1"/>
          </a:effectRef>
          <a:fontRef idx="minor">
            <a:schemeClr val="tx1"/>
          </a:fontRef>
        </p:style>
      </p:cxnSp>
      <p:cxnSp>
        <p:nvCxnSpPr>
          <p:cNvPr id="58" name="直線接點 57"/>
          <p:cNvCxnSpPr/>
          <p:nvPr/>
        </p:nvCxnSpPr>
        <p:spPr>
          <a:xfrm>
            <a:off x="5149154" y="3556881"/>
            <a:ext cx="3704493" cy="0"/>
          </a:xfrm>
          <a:prstGeom prst="line">
            <a:avLst/>
          </a:prstGeom>
          <a:ln>
            <a:solidFill>
              <a:srgbClr val="EF2497"/>
            </a:solidFill>
          </a:ln>
        </p:spPr>
        <p:style>
          <a:lnRef idx="1">
            <a:schemeClr val="accent1"/>
          </a:lnRef>
          <a:fillRef idx="0">
            <a:schemeClr val="accent1"/>
          </a:fillRef>
          <a:effectRef idx="0">
            <a:schemeClr val="accent1"/>
          </a:effectRef>
          <a:fontRef idx="minor">
            <a:schemeClr val="tx1"/>
          </a:fontRef>
        </p:style>
      </p:cxnSp>
      <p:cxnSp>
        <p:nvCxnSpPr>
          <p:cNvPr id="59" name="直線接點 58"/>
          <p:cNvCxnSpPr/>
          <p:nvPr/>
        </p:nvCxnSpPr>
        <p:spPr>
          <a:xfrm>
            <a:off x="5149154" y="5087259"/>
            <a:ext cx="3704493" cy="0"/>
          </a:xfrm>
          <a:prstGeom prst="line">
            <a:avLst/>
          </a:prstGeom>
          <a:ln>
            <a:solidFill>
              <a:srgbClr val="007A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9700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橢圓 1"/>
          <p:cNvSpPr/>
          <p:nvPr/>
        </p:nvSpPr>
        <p:spPr>
          <a:xfrm>
            <a:off x="1621274" y="171062"/>
            <a:ext cx="6351443" cy="6351443"/>
          </a:xfrm>
          <a:prstGeom prst="ellipse">
            <a:avLst/>
          </a:prstGeom>
          <a:solidFill>
            <a:srgbClr val="32BDAC"/>
          </a:solidFill>
          <a:ln w="57150">
            <a:solidFill>
              <a:schemeClr val="bg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2" name="橢圓 51"/>
          <p:cNvSpPr/>
          <p:nvPr/>
        </p:nvSpPr>
        <p:spPr>
          <a:xfrm>
            <a:off x="1778311" y="333056"/>
            <a:ext cx="6031376" cy="6031376"/>
          </a:xfrm>
          <a:prstGeom prst="ellipse">
            <a:avLst/>
          </a:prstGeom>
          <a:solidFill>
            <a:schemeClr val="bg1"/>
          </a:solidFill>
          <a:ln w="57150">
            <a:solidFill>
              <a:schemeClr val="bg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4" name="圓角矩形 103"/>
          <p:cNvSpPr/>
          <p:nvPr/>
        </p:nvSpPr>
        <p:spPr>
          <a:xfrm>
            <a:off x="2306672" y="3124057"/>
            <a:ext cx="1604266" cy="2531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5" name="圓角矩形 104"/>
          <p:cNvSpPr/>
          <p:nvPr/>
        </p:nvSpPr>
        <p:spPr>
          <a:xfrm>
            <a:off x="2306672" y="3392001"/>
            <a:ext cx="1129459" cy="2531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6" name="圓角矩形 105"/>
          <p:cNvSpPr/>
          <p:nvPr/>
        </p:nvSpPr>
        <p:spPr>
          <a:xfrm>
            <a:off x="2306672" y="3658427"/>
            <a:ext cx="893161" cy="2531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7" name="圓角矩形 106"/>
          <p:cNvSpPr/>
          <p:nvPr/>
        </p:nvSpPr>
        <p:spPr>
          <a:xfrm>
            <a:off x="2306672" y="2760166"/>
            <a:ext cx="824916" cy="3349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4" name="圓角矩形 93"/>
          <p:cNvSpPr/>
          <p:nvPr/>
        </p:nvSpPr>
        <p:spPr>
          <a:xfrm>
            <a:off x="5685075" y="1697445"/>
            <a:ext cx="871516" cy="36547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5" name="圓角矩形 94"/>
          <p:cNvSpPr/>
          <p:nvPr/>
        </p:nvSpPr>
        <p:spPr>
          <a:xfrm>
            <a:off x="5512725" y="2206042"/>
            <a:ext cx="1199390" cy="30180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6" name="圓角矩形 95"/>
          <p:cNvSpPr/>
          <p:nvPr/>
        </p:nvSpPr>
        <p:spPr>
          <a:xfrm>
            <a:off x="6211358" y="3000260"/>
            <a:ext cx="871516" cy="36547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7" name="圓角矩形 96"/>
          <p:cNvSpPr/>
          <p:nvPr/>
        </p:nvSpPr>
        <p:spPr>
          <a:xfrm>
            <a:off x="6039008" y="3508857"/>
            <a:ext cx="1199390" cy="30180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8" name="圓角矩形 97"/>
          <p:cNvSpPr/>
          <p:nvPr/>
        </p:nvSpPr>
        <p:spPr>
          <a:xfrm>
            <a:off x="5735875" y="4223072"/>
            <a:ext cx="871516" cy="36547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9" name="圓角矩形 98"/>
          <p:cNvSpPr/>
          <p:nvPr/>
        </p:nvSpPr>
        <p:spPr>
          <a:xfrm>
            <a:off x="5563525" y="4731669"/>
            <a:ext cx="1199390" cy="30180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0" name="圓角矩形 99"/>
          <p:cNvSpPr/>
          <p:nvPr/>
        </p:nvSpPr>
        <p:spPr>
          <a:xfrm>
            <a:off x="4357993" y="4899721"/>
            <a:ext cx="871516" cy="36547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1" name="圓角矩形 100"/>
          <p:cNvSpPr/>
          <p:nvPr/>
        </p:nvSpPr>
        <p:spPr>
          <a:xfrm>
            <a:off x="4086588" y="5408318"/>
            <a:ext cx="1426135" cy="30180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2" name="圓角矩形 101"/>
          <p:cNvSpPr/>
          <p:nvPr/>
        </p:nvSpPr>
        <p:spPr>
          <a:xfrm>
            <a:off x="3006605" y="4199244"/>
            <a:ext cx="871516" cy="36547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3" name="圓角矩形 102"/>
          <p:cNvSpPr/>
          <p:nvPr/>
        </p:nvSpPr>
        <p:spPr>
          <a:xfrm>
            <a:off x="2834255" y="4707841"/>
            <a:ext cx="1199390" cy="30180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7" name="圓角矩形 36"/>
          <p:cNvSpPr/>
          <p:nvPr/>
        </p:nvSpPr>
        <p:spPr>
          <a:xfrm>
            <a:off x="4097779" y="915115"/>
            <a:ext cx="1449739" cy="36547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3" name="圓角矩形 92"/>
          <p:cNvSpPr/>
          <p:nvPr/>
        </p:nvSpPr>
        <p:spPr>
          <a:xfrm>
            <a:off x="4338624" y="1423712"/>
            <a:ext cx="1030379" cy="30180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6" name="圓形圖 35"/>
          <p:cNvSpPr/>
          <p:nvPr/>
        </p:nvSpPr>
        <p:spPr>
          <a:xfrm>
            <a:off x="-1254867" y="5550432"/>
            <a:ext cx="4636674" cy="4636674"/>
          </a:xfrm>
          <a:prstGeom prst="pie">
            <a:avLst>
              <a:gd name="adj1" fmla="val 9488607"/>
              <a:gd name="adj2" fmla="val 121020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34" name="圓角矩形 33"/>
          <p:cNvSpPr/>
          <p:nvPr/>
        </p:nvSpPr>
        <p:spPr>
          <a:xfrm>
            <a:off x="3103390" y="1553616"/>
            <a:ext cx="909892" cy="31056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7" name="圓角矩形 76"/>
          <p:cNvSpPr/>
          <p:nvPr/>
        </p:nvSpPr>
        <p:spPr>
          <a:xfrm>
            <a:off x="2821555" y="1905864"/>
            <a:ext cx="1214757" cy="27788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8" name="圓角矩形 77"/>
          <p:cNvSpPr/>
          <p:nvPr/>
        </p:nvSpPr>
        <p:spPr>
          <a:xfrm>
            <a:off x="2821555" y="2201211"/>
            <a:ext cx="1214757" cy="27788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9" name="文本框 80"/>
          <p:cNvSpPr txBox="1"/>
          <p:nvPr/>
        </p:nvSpPr>
        <p:spPr>
          <a:xfrm>
            <a:off x="2610210" y="1233563"/>
            <a:ext cx="1415772" cy="1261884"/>
          </a:xfrm>
          <a:prstGeom prst="rect">
            <a:avLst/>
          </a:prstGeom>
          <a:noFill/>
        </p:spPr>
        <p:txBody>
          <a:bodyPr wrap="none" rtlCol="0">
            <a:spAutoFit/>
          </a:bodyPr>
          <a:lstStyle>
            <a:defPPr>
              <a:defRPr lang="en-US"/>
            </a:defPPr>
            <a:lvl1pPr>
              <a:defRPr b="1">
                <a:solidFill>
                  <a:srgbClr val="DB5E4E"/>
                </a:solidFill>
                <a:latin typeface="Microsoft JhengHei" charset="-120"/>
                <a:ea typeface="Microsoft JhengHei" charset="-120"/>
                <a:cs typeface="Microsoft JhengHei" charset="-120"/>
              </a:defRPr>
            </a:lvl1pPr>
          </a:lstStyle>
          <a:p>
            <a:r>
              <a:rPr lang="zh-TW" altLang="en-US" sz="2000" dirty="0">
                <a:ln w="0">
                  <a:noFill/>
                </a:ln>
                <a:solidFill>
                  <a:srgbClr val="007A72"/>
                </a:solidFill>
              </a:rPr>
              <a:t>     </a:t>
            </a:r>
            <a:r>
              <a:rPr lang="zh-TW" altLang="en-US" sz="2800" dirty="0">
                <a:ln w="0">
                  <a:noFill/>
                </a:ln>
                <a:solidFill>
                  <a:srgbClr val="007A72"/>
                </a:solidFill>
              </a:rPr>
              <a:t>解構</a:t>
            </a:r>
            <a:endParaRPr lang="en-US" altLang="zh-TW" sz="2400" dirty="0">
              <a:ln w="0">
                <a:noFill/>
              </a:ln>
              <a:solidFill>
                <a:srgbClr val="007A72"/>
              </a:solidFill>
            </a:endParaRPr>
          </a:p>
          <a:p>
            <a:r>
              <a:rPr lang="zh-TW" altLang="en-US" sz="2400" b="0" dirty="0">
                <a:ln w="0">
                  <a:noFill/>
                </a:ln>
                <a:solidFill>
                  <a:srgbClr val="007A72"/>
                </a:solidFill>
              </a:rPr>
              <a:t>刻板框架</a:t>
            </a:r>
            <a:endParaRPr lang="en-US" altLang="zh-TW" sz="2400" b="0" dirty="0">
              <a:ln w="0">
                <a:noFill/>
              </a:ln>
              <a:solidFill>
                <a:srgbClr val="007A72"/>
              </a:solidFill>
            </a:endParaRPr>
          </a:p>
          <a:p>
            <a:r>
              <a:rPr lang="zh-TW" altLang="en-US" sz="2400" b="0" dirty="0">
                <a:ln w="0">
                  <a:noFill/>
                </a:ln>
                <a:solidFill>
                  <a:srgbClr val="007A72"/>
                </a:solidFill>
              </a:rPr>
              <a:t>實踐突破</a:t>
            </a:r>
            <a:endParaRPr lang="zh-CN" altLang="en-US" sz="2400" b="0" dirty="0">
              <a:ln w="0">
                <a:noFill/>
              </a:ln>
              <a:solidFill>
                <a:srgbClr val="007A72"/>
              </a:solidFill>
            </a:endParaRPr>
          </a:p>
        </p:txBody>
      </p:sp>
      <p:sp>
        <p:nvSpPr>
          <p:cNvPr id="67" name="文本框 80"/>
          <p:cNvSpPr txBox="1"/>
          <p:nvPr/>
        </p:nvSpPr>
        <p:spPr>
          <a:xfrm>
            <a:off x="4033033" y="738130"/>
            <a:ext cx="1620957" cy="1292662"/>
          </a:xfrm>
          <a:prstGeom prst="rect">
            <a:avLst/>
          </a:prstGeom>
          <a:noFill/>
        </p:spPr>
        <p:txBody>
          <a:bodyPr wrap="none" rtlCol="0">
            <a:spAutoFit/>
          </a:bodyPr>
          <a:lstStyle>
            <a:defPPr>
              <a:defRPr lang="en-US"/>
            </a:defPPr>
            <a:lvl1pPr>
              <a:defRPr b="1">
                <a:solidFill>
                  <a:srgbClr val="DB5E4E"/>
                </a:solidFill>
                <a:latin typeface="Microsoft JhengHei" charset="-120"/>
                <a:ea typeface="Microsoft JhengHei" charset="-120"/>
                <a:cs typeface="Microsoft JhengHei" charset="-120"/>
              </a:defRPr>
            </a:lvl1pPr>
          </a:lstStyle>
          <a:p>
            <a:pPr algn="ctr">
              <a:lnSpc>
                <a:spcPct val="150000"/>
              </a:lnSpc>
            </a:pPr>
            <a:r>
              <a:rPr lang="zh-TW" altLang="en-US" sz="2800" dirty="0" smtClean="0">
                <a:solidFill>
                  <a:srgbClr val="007A72"/>
                </a:solidFill>
              </a:rPr>
              <a:t>以學習者</a:t>
            </a:r>
            <a:endParaRPr lang="en-US" altLang="zh-TW" sz="2800" dirty="0" smtClean="0">
              <a:solidFill>
                <a:srgbClr val="007A72"/>
              </a:solidFill>
            </a:endParaRPr>
          </a:p>
          <a:p>
            <a:pPr algn="ctr">
              <a:lnSpc>
                <a:spcPct val="150000"/>
              </a:lnSpc>
            </a:pPr>
            <a:r>
              <a:rPr lang="zh-TW" altLang="en-US" sz="2400" b="0" dirty="0" smtClean="0">
                <a:solidFill>
                  <a:srgbClr val="007A72"/>
                </a:solidFill>
              </a:rPr>
              <a:t>為中心</a:t>
            </a:r>
            <a:endParaRPr lang="zh-CN" altLang="en-US" sz="2400" b="0" dirty="0">
              <a:solidFill>
                <a:srgbClr val="007A72"/>
              </a:solidFill>
            </a:endParaRPr>
          </a:p>
        </p:txBody>
      </p:sp>
      <p:sp>
        <p:nvSpPr>
          <p:cNvPr id="68" name="文本框 80"/>
          <p:cNvSpPr txBox="1"/>
          <p:nvPr/>
        </p:nvSpPr>
        <p:spPr>
          <a:xfrm>
            <a:off x="5426945" y="1367183"/>
            <a:ext cx="1415772" cy="1292662"/>
          </a:xfrm>
          <a:prstGeom prst="rect">
            <a:avLst/>
          </a:prstGeom>
          <a:noFill/>
        </p:spPr>
        <p:txBody>
          <a:bodyPr wrap="none" rtlCol="0">
            <a:spAutoFit/>
          </a:bodyPr>
          <a:lstStyle>
            <a:defPPr>
              <a:defRPr lang="en-US"/>
            </a:defPPr>
            <a:lvl1pPr>
              <a:defRPr b="1">
                <a:solidFill>
                  <a:srgbClr val="DB5E4E"/>
                </a:solidFill>
                <a:latin typeface="Microsoft JhengHei" charset="-120"/>
                <a:ea typeface="Microsoft JhengHei" charset="-120"/>
                <a:cs typeface="Microsoft JhengHei" charset="-120"/>
              </a:defRPr>
            </a:lvl1pPr>
          </a:lstStyle>
          <a:p>
            <a:pPr algn="ctr">
              <a:lnSpc>
                <a:spcPct val="150000"/>
              </a:lnSpc>
            </a:pPr>
            <a:r>
              <a:rPr lang="zh-TW" altLang="en-US" sz="2800" dirty="0" smtClean="0">
                <a:solidFill>
                  <a:srgbClr val="007A72"/>
                </a:solidFill>
              </a:rPr>
              <a:t>強化</a:t>
            </a:r>
            <a:endParaRPr lang="en-US" altLang="zh-TW" sz="2800" dirty="0" smtClean="0">
              <a:solidFill>
                <a:srgbClr val="007A72"/>
              </a:solidFill>
            </a:endParaRPr>
          </a:p>
          <a:p>
            <a:pPr algn="ctr">
              <a:lnSpc>
                <a:spcPct val="150000"/>
              </a:lnSpc>
            </a:pPr>
            <a:r>
              <a:rPr lang="zh-TW" altLang="en-US" sz="2400" b="0" dirty="0" smtClean="0">
                <a:solidFill>
                  <a:srgbClr val="007A72"/>
                </a:solidFill>
              </a:rPr>
              <a:t>體驗學習</a:t>
            </a:r>
            <a:endParaRPr lang="zh-CN" altLang="en-US" sz="2400" b="0" dirty="0">
              <a:solidFill>
                <a:srgbClr val="007A72"/>
              </a:solidFill>
            </a:endParaRPr>
          </a:p>
        </p:txBody>
      </p:sp>
      <p:sp>
        <p:nvSpPr>
          <p:cNvPr id="75" name="文本框 80"/>
          <p:cNvSpPr txBox="1"/>
          <p:nvPr/>
        </p:nvSpPr>
        <p:spPr>
          <a:xfrm>
            <a:off x="5915747" y="2673300"/>
            <a:ext cx="1415772" cy="1292662"/>
          </a:xfrm>
          <a:prstGeom prst="rect">
            <a:avLst/>
          </a:prstGeom>
          <a:noFill/>
        </p:spPr>
        <p:txBody>
          <a:bodyPr wrap="none" rtlCol="0">
            <a:spAutoFit/>
          </a:bodyPr>
          <a:lstStyle>
            <a:defPPr>
              <a:defRPr lang="en-US"/>
            </a:defPPr>
            <a:lvl1pPr>
              <a:defRPr b="1">
                <a:solidFill>
                  <a:srgbClr val="DB5E4E"/>
                </a:solidFill>
                <a:latin typeface="Microsoft JhengHei" charset="-120"/>
                <a:ea typeface="Microsoft JhengHei" charset="-120"/>
                <a:cs typeface="Microsoft JhengHei" charset="-120"/>
              </a:defRPr>
            </a:lvl1pPr>
          </a:lstStyle>
          <a:p>
            <a:pPr algn="ctr">
              <a:lnSpc>
                <a:spcPct val="150000"/>
              </a:lnSpc>
            </a:pPr>
            <a:r>
              <a:rPr lang="zh-TW" altLang="en-US" sz="2800" dirty="0" smtClean="0">
                <a:solidFill>
                  <a:srgbClr val="007A72"/>
                </a:solidFill>
              </a:rPr>
              <a:t>著重</a:t>
            </a:r>
            <a:endParaRPr lang="en-US" altLang="zh-TW" sz="2800" dirty="0" smtClean="0">
              <a:solidFill>
                <a:srgbClr val="007A72"/>
              </a:solidFill>
            </a:endParaRPr>
          </a:p>
          <a:p>
            <a:pPr algn="ctr">
              <a:lnSpc>
                <a:spcPct val="150000"/>
              </a:lnSpc>
            </a:pPr>
            <a:r>
              <a:rPr lang="zh-TW" altLang="en-US" sz="2400" b="0" dirty="0" smtClean="0">
                <a:solidFill>
                  <a:srgbClr val="007A72"/>
                </a:solidFill>
              </a:rPr>
              <a:t>省思分享</a:t>
            </a:r>
            <a:endParaRPr lang="zh-CN" altLang="en-US" sz="2400" b="0" dirty="0">
              <a:solidFill>
                <a:srgbClr val="007A72"/>
              </a:solidFill>
            </a:endParaRPr>
          </a:p>
        </p:txBody>
      </p:sp>
      <p:sp>
        <p:nvSpPr>
          <p:cNvPr id="88" name="文本框 80"/>
          <p:cNvSpPr txBox="1"/>
          <p:nvPr/>
        </p:nvSpPr>
        <p:spPr>
          <a:xfrm>
            <a:off x="5386546" y="3843239"/>
            <a:ext cx="1415772" cy="1292662"/>
          </a:xfrm>
          <a:prstGeom prst="rect">
            <a:avLst/>
          </a:prstGeom>
          <a:noFill/>
        </p:spPr>
        <p:txBody>
          <a:bodyPr wrap="none" rtlCol="0">
            <a:spAutoFit/>
          </a:bodyPr>
          <a:lstStyle>
            <a:defPPr>
              <a:defRPr lang="en-US"/>
            </a:defPPr>
            <a:lvl1pPr>
              <a:defRPr b="1">
                <a:solidFill>
                  <a:srgbClr val="DB5E4E"/>
                </a:solidFill>
                <a:latin typeface="Microsoft JhengHei" charset="-120"/>
                <a:ea typeface="Microsoft JhengHei" charset="-120"/>
                <a:cs typeface="Microsoft JhengHei" charset="-120"/>
              </a:defRPr>
            </a:lvl1pPr>
          </a:lstStyle>
          <a:p>
            <a:pPr algn="ctr">
              <a:lnSpc>
                <a:spcPct val="150000"/>
              </a:lnSpc>
            </a:pPr>
            <a:r>
              <a:rPr lang="zh-TW" altLang="en-US" sz="2800" dirty="0" smtClean="0">
                <a:solidFill>
                  <a:srgbClr val="007A72"/>
                </a:solidFill>
              </a:rPr>
              <a:t>強調</a:t>
            </a:r>
            <a:endParaRPr lang="en-US" altLang="zh-TW" sz="2800" dirty="0" smtClean="0">
              <a:solidFill>
                <a:srgbClr val="007A72"/>
              </a:solidFill>
            </a:endParaRPr>
          </a:p>
          <a:p>
            <a:pPr algn="ctr">
              <a:lnSpc>
                <a:spcPct val="150000"/>
              </a:lnSpc>
            </a:pPr>
            <a:r>
              <a:rPr lang="zh-TW" altLang="en-US" sz="2400" b="0" dirty="0" smtClean="0">
                <a:solidFill>
                  <a:srgbClr val="007A72"/>
                </a:solidFill>
              </a:rPr>
              <a:t>生活實踐</a:t>
            </a:r>
            <a:endParaRPr lang="zh-CN" altLang="en-US" sz="2400" b="0" dirty="0">
              <a:solidFill>
                <a:srgbClr val="007A72"/>
              </a:solidFill>
            </a:endParaRPr>
          </a:p>
        </p:txBody>
      </p:sp>
      <p:sp>
        <p:nvSpPr>
          <p:cNvPr id="89" name="文本框 80"/>
          <p:cNvSpPr txBox="1"/>
          <p:nvPr/>
        </p:nvSpPr>
        <p:spPr>
          <a:xfrm>
            <a:off x="3924805" y="4503309"/>
            <a:ext cx="1723549" cy="1292662"/>
          </a:xfrm>
          <a:prstGeom prst="rect">
            <a:avLst/>
          </a:prstGeom>
          <a:noFill/>
        </p:spPr>
        <p:txBody>
          <a:bodyPr wrap="none" rtlCol="0">
            <a:spAutoFit/>
          </a:bodyPr>
          <a:lstStyle>
            <a:defPPr>
              <a:defRPr lang="en-US"/>
            </a:defPPr>
            <a:lvl1pPr>
              <a:defRPr b="1">
                <a:solidFill>
                  <a:srgbClr val="DB5E4E"/>
                </a:solidFill>
                <a:latin typeface="Microsoft JhengHei" charset="-120"/>
                <a:ea typeface="Microsoft JhengHei" charset="-120"/>
                <a:cs typeface="Microsoft JhengHei" charset="-120"/>
              </a:defRPr>
            </a:lvl1pPr>
          </a:lstStyle>
          <a:p>
            <a:pPr algn="ctr">
              <a:lnSpc>
                <a:spcPct val="150000"/>
              </a:lnSpc>
            </a:pPr>
            <a:r>
              <a:rPr lang="zh-TW" altLang="en-US" sz="2800" dirty="0" smtClean="0">
                <a:solidFill>
                  <a:srgbClr val="007A72"/>
                </a:solidFill>
              </a:rPr>
              <a:t>力行</a:t>
            </a:r>
            <a:endParaRPr lang="en-US" altLang="zh-TW" sz="2800" dirty="0" smtClean="0">
              <a:solidFill>
                <a:srgbClr val="007A72"/>
              </a:solidFill>
            </a:endParaRPr>
          </a:p>
          <a:p>
            <a:pPr algn="ctr">
              <a:lnSpc>
                <a:spcPct val="150000"/>
              </a:lnSpc>
            </a:pPr>
            <a:r>
              <a:rPr lang="zh-TW" altLang="en-US" sz="2400" b="0" dirty="0" smtClean="0">
                <a:solidFill>
                  <a:srgbClr val="007A72"/>
                </a:solidFill>
              </a:rPr>
              <a:t>實踐與創新</a:t>
            </a:r>
            <a:endParaRPr lang="en-US" altLang="zh-TW" sz="2400" b="0" dirty="0">
              <a:solidFill>
                <a:srgbClr val="007A72"/>
              </a:solidFill>
            </a:endParaRPr>
          </a:p>
        </p:txBody>
      </p:sp>
      <p:sp>
        <p:nvSpPr>
          <p:cNvPr id="91" name="文本框 80"/>
          <p:cNvSpPr txBox="1"/>
          <p:nvPr/>
        </p:nvSpPr>
        <p:spPr>
          <a:xfrm>
            <a:off x="2696567" y="3913937"/>
            <a:ext cx="1415772" cy="1292662"/>
          </a:xfrm>
          <a:prstGeom prst="rect">
            <a:avLst/>
          </a:prstGeom>
          <a:noFill/>
        </p:spPr>
        <p:txBody>
          <a:bodyPr wrap="none" rtlCol="0">
            <a:spAutoFit/>
          </a:bodyPr>
          <a:lstStyle>
            <a:defPPr>
              <a:defRPr lang="en-US"/>
            </a:defPPr>
            <a:lvl1pPr>
              <a:defRPr b="1">
                <a:solidFill>
                  <a:srgbClr val="DB5E4E"/>
                </a:solidFill>
                <a:latin typeface="Microsoft JhengHei" charset="-120"/>
                <a:ea typeface="Microsoft JhengHei" charset="-120"/>
                <a:cs typeface="Microsoft JhengHei" charset="-120"/>
              </a:defRPr>
            </a:lvl1pPr>
          </a:lstStyle>
          <a:p>
            <a:pPr algn="ctr">
              <a:lnSpc>
                <a:spcPct val="150000"/>
              </a:lnSpc>
            </a:pPr>
            <a:r>
              <a:rPr lang="zh-TW" altLang="en-US" sz="2800" dirty="0" smtClean="0">
                <a:solidFill>
                  <a:srgbClr val="007A72"/>
                </a:solidFill>
              </a:rPr>
              <a:t>建構</a:t>
            </a:r>
            <a:endParaRPr lang="en-US" altLang="zh-TW" sz="2800" dirty="0" smtClean="0">
              <a:solidFill>
                <a:srgbClr val="007A72"/>
              </a:solidFill>
            </a:endParaRPr>
          </a:p>
          <a:p>
            <a:pPr algn="ctr">
              <a:lnSpc>
                <a:spcPct val="150000"/>
              </a:lnSpc>
            </a:pPr>
            <a:r>
              <a:rPr lang="zh-TW" altLang="en-US" sz="2400" b="0" dirty="0" smtClean="0">
                <a:solidFill>
                  <a:srgbClr val="007A72"/>
                </a:solidFill>
              </a:rPr>
              <a:t>內化意義</a:t>
            </a:r>
            <a:endParaRPr lang="zh-CN" altLang="en-US" sz="2400" b="0" dirty="0">
              <a:solidFill>
                <a:srgbClr val="007A72"/>
              </a:solidFill>
            </a:endParaRPr>
          </a:p>
        </p:txBody>
      </p:sp>
      <p:sp>
        <p:nvSpPr>
          <p:cNvPr id="73" name="文本框 62"/>
          <p:cNvSpPr txBox="1"/>
          <p:nvPr/>
        </p:nvSpPr>
        <p:spPr>
          <a:xfrm>
            <a:off x="4566623" y="355457"/>
            <a:ext cx="527709" cy="461665"/>
          </a:xfrm>
          <a:prstGeom prst="rect">
            <a:avLst/>
          </a:prstGeom>
          <a:noFill/>
        </p:spPr>
        <p:txBody>
          <a:bodyPr wrap="none" rtlCol="0">
            <a:spAutoFit/>
          </a:bodyPr>
          <a:lstStyle/>
          <a:p>
            <a:r>
              <a:rPr lang="en-US" altLang="zh-CN" sz="2400" b="1" dirty="0" smtClean="0">
                <a:solidFill>
                  <a:srgbClr val="007A72"/>
                </a:solidFill>
                <a:latin typeface="Arial" panose="020B0604020202020204" pitchFamily="34" charset="0"/>
                <a:ea typeface="Microsoft YaHei UI" panose="020B0503020204020204" pitchFamily="34" charset="-122"/>
                <a:cs typeface="Arial" panose="020B0604020202020204" pitchFamily="34" charset="0"/>
              </a:rPr>
              <a:t>01</a:t>
            </a:r>
            <a:endParaRPr lang="zh-CN" altLang="en-US" sz="2400" b="1" dirty="0">
              <a:solidFill>
                <a:srgbClr val="007A72"/>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28" name="文本框 62"/>
          <p:cNvSpPr txBox="1"/>
          <p:nvPr/>
        </p:nvSpPr>
        <p:spPr>
          <a:xfrm>
            <a:off x="1852845" y="2273839"/>
            <a:ext cx="527709" cy="461665"/>
          </a:xfrm>
          <a:prstGeom prst="rect">
            <a:avLst/>
          </a:prstGeom>
          <a:noFill/>
        </p:spPr>
        <p:txBody>
          <a:bodyPr wrap="none" rtlCol="0">
            <a:spAutoFit/>
          </a:bodyPr>
          <a:lstStyle/>
          <a:p>
            <a:r>
              <a:rPr lang="en-US" altLang="zh-CN" sz="2400" b="1" dirty="0">
                <a:ln w="22225" cmpd="sng">
                  <a:noFill/>
                </a:ln>
                <a:solidFill>
                  <a:srgbClr val="007A72"/>
                </a:solidFill>
                <a:latin typeface="Arial" panose="020B0604020202020204" pitchFamily="34" charset="0"/>
                <a:ea typeface="Microsoft YaHei UI" panose="020B0503020204020204" pitchFamily="34" charset="-122"/>
                <a:cs typeface="Arial" panose="020B0604020202020204" pitchFamily="34" charset="0"/>
              </a:rPr>
              <a:t>07</a:t>
            </a:r>
            <a:endParaRPr lang="zh-CN" altLang="en-US" sz="2400" b="1" dirty="0">
              <a:ln w="22225" cmpd="sng">
                <a:noFill/>
              </a:ln>
              <a:solidFill>
                <a:srgbClr val="007A72"/>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31" name="文本框 62"/>
          <p:cNvSpPr txBox="1"/>
          <p:nvPr/>
        </p:nvSpPr>
        <p:spPr>
          <a:xfrm>
            <a:off x="3128441" y="831059"/>
            <a:ext cx="527709" cy="461665"/>
          </a:xfrm>
          <a:prstGeom prst="rect">
            <a:avLst/>
          </a:prstGeom>
          <a:noFill/>
        </p:spPr>
        <p:txBody>
          <a:bodyPr wrap="none" rtlCol="0">
            <a:spAutoFit/>
          </a:bodyPr>
          <a:lstStyle/>
          <a:p>
            <a:r>
              <a:rPr lang="en-US" altLang="zh-CN" sz="2400" b="1" dirty="0">
                <a:solidFill>
                  <a:srgbClr val="007A72"/>
                </a:solidFill>
                <a:latin typeface="Arial" panose="020B0604020202020204" pitchFamily="34" charset="0"/>
                <a:ea typeface="Microsoft YaHei UI" panose="020B0503020204020204" pitchFamily="34" charset="-122"/>
                <a:cs typeface="Arial" panose="020B0604020202020204" pitchFamily="34" charset="0"/>
              </a:rPr>
              <a:t>08</a:t>
            </a:r>
            <a:endParaRPr lang="zh-CN" altLang="en-US" sz="2400" b="1" dirty="0">
              <a:solidFill>
                <a:srgbClr val="007A72"/>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74" name="文本框 62"/>
          <p:cNvSpPr txBox="1"/>
          <p:nvPr/>
        </p:nvSpPr>
        <p:spPr>
          <a:xfrm>
            <a:off x="6517350" y="1273849"/>
            <a:ext cx="527709" cy="461665"/>
          </a:xfrm>
          <a:prstGeom prst="rect">
            <a:avLst/>
          </a:prstGeom>
          <a:noFill/>
        </p:spPr>
        <p:txBody>
          <a:bodyPr wrap="none" rtlCol="0">
            <a:spAutoFit/>
          </a:bodyPr>
          <a:lstStyle/>
          <a:p>
            <a:r>
              <a:rPr lang="en-US" altLang="zh-CN" sz="2400" b="1" dirty="0" smtClean="0">
                <a:solidFill>
                  <a:srgbClr val="007A72"/>
                </a:solidFill>
                <a:latin typeface="Arial" panose="020B0604020202020204" pitchFamily="34" charset="0"/>
                <a:ea typeface="Microsoft YaHei UI" panose="020B0503020204020204" pitchFamily="34" charset="-122"/>
                <a:cs typeface="Arial" panose="020B0604020202020204" pitchFamily="34" charset="0"/>
              </a:rPr>
              <a:t>02</a:t>
            </a:r>
            <a:endParaRPr lang="zh-CN" altLang="en-US" sz="2400" b="1" dirty="0">
              <a:solidFill>
                <a:srgbClr val="007A72"/>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84" name="文本框 62"/>
          <p:cNvSpPr txBox="1"/>
          <p:nvPr/>
        </p:nvSpPr>
        <p:spPr>
          <a:xfrm>
            <a:off x="7266615" y="3111020"/>
            <a:ext cx="527709" cy="461665"/>
          </a:xfrm>
          <a:prstGeom prst="rect">
            <a:avLst/>
          </a:prstGeom>
          <a:noFill/>
        </p:spPr>
        <p:txBody>
          <a:bodyPr wrap="none" rtlCol="0">
            <a:spAutoFit/>
          </a:bodyPr>
          <a:lstStyle/>
          <a:p>
            <a:r>
              <a:rPr lang="en-US" altLang="zh-CN" sz="2400" b="1" dirty="0" smtClean="0">
                <a:solidFill>
                  <a:srgbClr val="007A72"/>
                </a:solidFill>
                <a:latin typeface="Arial" panose="020B0604020202020204" pitchFamily="34" charset="0"/>
                <a:ea typeface="Microsoft YaHei UI" panose="020B0503020204020204" pitchFamily="34" charset="-122"/>
                <a:cs typeface="Arial" panose="020B0604020202020204" pitchFamily="34" charset="0"/>
              </a:rPr>
              <a:t>03</a:t>
            </a:r>
            <a:endParaRPr lang="zh-CN" altLang="en-US" sz="2400" b="1" dirty="0">
              <a:solidFill>
                <a:srgbClr val="007A72"/>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85" name="文本框 62"/>
          <p:cNvSpPr txBox="1"/>
          <p:nvPr/>
        </p:nvSpPr>
        <p:spPr>
          <a:xfrm>
            <a:off x="6408161" y="5027396"/>
            <a:ext cx="527709" cy="461665"/>
          </a:xfrm>
          <a:prstGeom prst="rect">
            <a:avLst/>
          </a:prstGeom>
          <a:noFill/>
        </p:spPr>
        <p:txBody>
          <a:bodyPr wrap="none" rtlCol="0">
            <a:spAutoFit/>
          </a:bodyPr>
          <a:lstStyle/>
          <a:p>
            <a:r>
              <a:rPr lang="en-US" altLang="zh-CN" sz="2400" b="1" dirty="0" smtClean="0">
                <a:solidFill>
                  <a:srgbClr val="007A72"/>
                </a:solidFill>
                <a:latin typeface="Arial" panose="020B0604020202020204" pitchFamily="34" charset="0"/>
                <a:ea typeface="Microsoft YaHei UI" panose="020B0503020204020204" pitchFamily="34" charset="-122"/>
                <a:cs typeface="Arial" panose="020B0604020202020204" pitchFamily="34" charset="0"/>
              </a:rPr>
              <a:t>04</a:t>
            </a:r>
            <a:endParaRPr lang="zh-CN" altLang="en-US" sz="2400" b="1" dirty="0">
              <a:solidFill>
                <a:srgbClr val="007A72"/>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86" name="文本框 62"/>
          <p:cNvSpPr txBox="1"/>
          <p:nvPr/>
        </p:nvSpPr>
        <p:spPr>
          <a:xfrm>
            <a:off x="2668595" y="5060731"/>
            <a:ext cx="527709" cy="461665"/>
          </a:xfrm>
          <a:prstGeom prst="rect">
            <a:avLst/>
          </a:prstGeom>
          <a:noFill/>
        </p:spPr>
        <p:txBody>
          <a:bodyPr wrap="none" rtlCol="0">
            <a:spAutoFit/>
          </a:bodyPr>
          <a:lstStyle/>
          <a:p>
            <a:r>
              <a:rPr lang="en-US" altLang="zh-CN" sz="2400" b="1" dirty="0" smtClean="0">
                <a:solidFill>
                  <a:srgbClr val="007A72"/>
                </a:solidFill>
                <a:latin typeface="Arial" panose="020B0604020202020204" pitchFamily="34" charset="0"/>
                <a:ea typeface="Microsoft YaHei UI" panose="020B0503020204020204" pitchFamily="34" charset="-122"/>
                <a:cs typeface="Arial" panose="020B0604020202020204" pitchFamily="34" charset="0"/>
              </a:rPr>
              <a:t>06</a:t>
            </a:r>
            <a:endParaRPr lang="zh-CN" altLang="en-US" sz="2400" b="1" dirty="0">
              <a:solidFill>
                <a:srgbClr val="007A72"/>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87" name="文本框 62"/>
          <p:cNvSpPr txBox="1"/>
          <p:nvPr/>
        </p:nvSpPr>
        <p:spPr>
          <a:xfrm>
            <a:off x="4535785" y="5875290"/>
            <a:ext cx="527709" cy="461665"/>
          </a:xfrm>
          <a:prstGeom prst="rect">
            <a:avLst/>
          </a:prstGeom>
          <a:noFill/>
        </p:spPr>
        <p:txBody>
          <a:bodyPr wrap="none" rtlCol="0">
            <a:spAutoFit/>
          </a:bodyPr>
          <a:lstStyle/>
          <a:p>
            <a:r>
              <a:rPr lang="en-US" altLang="zh-CN" sz="2400" b="1" dirty="0" smtClean="0">
                <a:solidFill>
                  <a:srgbClr val="007A72"/>
                </a:solidFill>
                <a:latin typeface="Arial" panose="020B0604020202020204" pitchFamily="34" charset="0"/>
                <a:ea typeface="Microsoft YaHei UI" panose="020B0503020204020204" pitchFamily="34" charset="-122"/>
                <a:cs typeface="Arial" panose="020B0604020202020204" pitchFamily="34" charset="0"/>
              </a:rPr>
              <a:t>05</a:t>
            </a:r>
            <a:endParaRPr lang="zh-CN" altLang="en-US" sz="2400" b="1" dirty="0">
              <a:solidFill>
                <a:srgbClr val="007A72"/>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33" name="文本框 80"/>
          <p:cNvSpPr txBox="1"/>
          <p:nvPr/>
        </p:nvSpPr>
        <p:spPr>
          <a:xfrm>
            <a:off x="1820411" y="2630834"/>
            <a:ext cx="2023337" cy="1631216"/>
          </a:xfrm>
          <a:prstGeom prst="rect">
            <a:avLst/>
          </a:prstGeom>
          <a:noFill/>
        </p:spPr>
        <p:txBody>
          <a:bodyPr wrap="square" rtlCol="0">
            <a:spAutoFit/>
          </a:bodyPr>
          <a:lstStyle/>
          <a:p>
            <a:r>
              <a:rPr lang="zh-TW" altLang="en-US" sz="2800" b="1" dirty="0" smtClean="0">
                <a:solidFill>
                  <a:srgbClr val="007A72"/>
                </a:solidFill>
                <a:latin typeface="Microsoft JhengHei" charset="-120"/>
                <a:ea typeface="Microsoft JhengHei" charset="-120"/>
                <a:cs typeface="Microsoft JhengHei" charset="-120"/>
              </a:rPr>
              <a:t>具備</a:t>
            </a:r>
            <a:endParaRPr lang="en-US" altLang="zh-TW" sz="2800" b="1" dirty="0">
              <a:solidFill>
                <a:srgbClr val="007A72"/>
              </a:solidFill>
              <a:latin typeface="Microsoft JhengHei" charset="-120"/>
              <a:ea typeface="Microsoft JhengHei" charset="-120"/>
              <a:cs typeface="Microsoft JhengHei" charset="-120"/>
            </a:endParaRPr>
          </a:p>
          <a:p>
            <a:r>
              <a:rPr lang="zh-TW" altLang="en-US" sz="2400" dirty="0">
                <a:solidFill>
                  <a:srgbClr val="007A72"/>
                </a:solidFill>
                <a:latin typeface="Microsoft JhengHei" charset="-120"/>
                <a:ea typeface="Microsoft JhengHei" charset="-120"/>
                <a:cs typeface="Microsoft JhengHei" charset="-120"/>
              </a:rPr>
              <a:t>性別平等意識</a:t>
            </a:r>
            <a:endParaRPr lang="en-US" altLang="zh-TW" sz="2400" dirty="0">
              <a:solidFill>
                <a:srgbClr val="007A72"/>
              </a:solidFill>
              <a:latin typeface="Microsoft JhengHei" charset="-120"/>
              <a:ea typeface="Microsoft JhengHei" charset="-120"/>
              <a:cs typeface="Microsoft JhengHei" charset="-120"/>
            </a:endParaRPr>
          </a:p>
          <a:p>
            <a:r>
              <a:rPr lang="zh-TW" altLang="en-US" sz="2400" dirty="0">
                <a:solidFill>
                  <a:srgbClr val="007A72"/>
                </a:solidFill>
                <a:latin typeface="Microsoft JhengHei" charset="-120"/>
                <a:ea typeface="Microsoft JhengHei" charset="-120"/>
                <a:cs typeface="Microsoft JhengHei" charset="-120"/>
              </a:rPr>
              <a:t>避免</a:t>
            </a:r>
            <a:r>
              <a:rPr lang="zh-TW" altLang="en-US" sz="2400" dirty="0" smtClean="0">
                <a:solidFill>
                  <a:srgbClr val="007A72"/>
                </a:solidFill>
                <a:latin typeface="Microsoft JhengHei" charset="-120"/>
                <a:ea typeface="Microsoft JhengHei" charset="-120"/>
                <a:cs typeface="Microsoft JhengHei" charset="-120"/>
              </a:rPr>
              <a:t>偏見</a:t>
            </a:r>
            <a:endParaRPr lang="en-US" altLang="zh-TW" sz="2400" dirty="0" smtClean="0">
              <a:solidFill>
                <a:srgbClr val="007A72"/>
              </a:solidFill>
              <a:latin typeface="Microsoft JhengHei" charset="-120"/>
              <a:ea typeface="Microsoft JhengHei" charset="-120"/>
              <a:cs typeface="Microsoft JhengHei" charset="-120"/>
            </a:endParaRPr>
          </a:p>
          <a:p>
            <a:r>
              <a:rPr lang="zh-TW" altLang="en-US" sz="2400" dirty="0" smtClean="0">
                <a:solidFill>
                  <a:srgbClr val="007A72"/>
                </a:solidFill>
                <a:latin typeface="Microsoft JhengHei" charset="-120"/>
                <a:ea typeface="Microsoft JhengHei" charset="-120"/>
                <a:cs typeface="Microsoft JhengHei" charset="-120"/>
              </a:rPr>
              <a:t>與</a:t>
            </a:r>
            <a:r>
              <a:rPr lang="zh-TW" altLang="en-US" sz="2400" dirty="0">
                <a:solidFill>
                  <a:srgbClr val="007A72"/>
                </a:solidFill>
                <a:latin typeface="Microsoft JhengHei" charset="-120"/>
                <a:ea typeface="Microsoft JhengHei" charset="-120"/>
                <a:cs typeface="Microsoft JhengHei" charset="-120"/>
              </a:rPr>
              <a:t>歧視</a:t>
            </a:r>
            <a:endParaRPr lang="zh-CN" altLang="en-US" sz="2400" dirty="0">
              <a:solidFill>
                <a:srgbClr val="007A72"/>
              </a:solidFill>
              <a:latin typeface="Microsoft JhengHei" charset="-120"/>
              <a:ea typeface="Microsoft JhengHei" charset="-120"/>
              <a:cs typeface="Microsoft JhengHei" charset="-120"/>
            </a:endParaRPr>
          </a:p>
        </p:txBody>
      </p:sp>
      <p:cxnSp>
        <p:nvCxnSpPr>
          <p:cNvPr id="8" name="直線接點 7"/>
          <p:cNvCxnSpPr/>
          <p:nvPr/>
        </p:nvCxnSpPr>
        <p:spPr>
          <a:xfrm flipH="1" flipV="1">
            <a:off x="3680172" y="621038"/>
            <a:ext cx="855613" cy="2080118"/>
          </a:xfrm>
          <a:prstGeom prst="line">
            <a:avLst/>
          </a:prstGeom>
          <a:ln w="381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a:xfrm flipV="1">
            <a:off x="5114900" y="660943"/>
            <a:ext cx="836449" cy="2016514"/>
          </a:xfrm>
          <a:prstGeom prst="line">
            <a:avLst/>
          </a:prstGeom>
          <a:ln w="381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8" name="直線接點 57"/>
          <p:cNvCxnSpPr/>
          <p:nvPr/>
        </p:nvCxnSpPr>
        <p:spPr>
          <a:xfrm flipV="1">
            <a:off x="5566776" y="2276941"/>
            <a:ext cx="2001418" cy="806570"/>
          </a:xfrm>
          <a:prstGeom prst="line">
            <a:avLst/>
          </a:prstGeom>
          <a:ln w="381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9" name="直線接點 58"/>
          <p:cNvCxnSpPr/>
          <p:nvPr/>
        </p:nvCxnSpPr>
        <p:spPr>
          <a:xfrm>
            <a:off x="5560833" y="3687675"/>
            <a:ext cx="1913035" cy="794887"/>
          </a:xfrm>
          <a:prstGeom prst="line">
            <a:avLst/>
          </a:prstGeom>
          <a:ln w="381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0" name="直線接點 59"/>
          <p:cNvCxnSpPr/>
          <p:nvPr/>
        </p:nvCxnSpPr>
        <p:spPr>
          <a:xfrm flipH="1">
            <a:off x="3669785" y="4085118"/>
            <a:ext cx="814665" cy="1951226"/>
          </a:xfrm>
          <a:prstGeom prst="line">
            <a:avLst/>
          </a:prstGeom>
          <a:ln w="381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5" name="直線接點 64"/>
          <p:cNvCxnSpPr/>
          <p:nvPr/>
        </p:nvCxnSpPr>
        <p:spPr>
          <a:xfrm flipH="1">
            <a:off x="2040458" y="3623900"/>
            <a:ext cx="2084754" cy="887864"/>
          </a:xfrm>
          <a:prstGeom prst="line">
            <a:avLst/>
          </a:prstGeom>
          <a:ln w="381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0" name="直線接點 69"/>
          <p:cNvCxnSpPr/>
          <p:nvPr/>
        </p:nvCxnSpPr>
        <p:spPr>
          <a:xfrm flipH="1" flipV="1">
            <a:off x="2085598" y="2217574"/>
            <a:ext cx="2139723" cy="884543"/>
          </a:xfrm>
          <a:prstGeom prst="line">
            <a:avLst/>
          </a:prstGeom>
          <a:ln w="381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2" name="直線接點 71"/>
          <p:cNvCxnSpPr/>
          <p:nvPr/>
        </p:nvCxnSpPr>
        <p:spPr>
          <a:xfrm>
            <a:off x="5139092" y="4134335"/>
            <a:ext cx="773259" cy="1953397"/>
          </a:xfrm>
          <a:prstGeom prst="line">
            <a:avLst/>
          </a:prstGeom>
          <a:ln w="381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0" name="橢圓 29"/>
          <p:cNvSpPr/>
          <p:nvPr/>
        </p:nvSpPr>
        <p:spPr>
          <a:xfrm>
            <a:off x="3975038" y="2541658"/>
            <a:ext cx="1659782" cy="1659782"/>
          </a:xfrm>
          <a:prstGeom prst="ellipse">
            <a:avLst/>
          </a:prstGeom>
          <a:solidFill>
            <a:srgbClr val="EF2497"/>
          </a:solidFill>
          <a:ln w="76200">
            <a:solidFill>
              <a:schemeClr val="bg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bg1"/>
              </a:solidFill>
            </a:endParaRPr>
          </a:p>
        </p:txBody>
      </p:sp>
      <p:sp>
        <p:nvSpPr>
          <p:cNvPr id="11" name="文字方塊 10"/>
          <p:cNvSpPr txBox="1"/>
          <p:nvPr/>
        </p:nvSpPr>
        <p:spPr>
          <a:xfrm>
            <a:off x="3728111" y="2899111"/>
            <a:ext cx="2166079" cy="954108"/>
          </a:xfrm>
          <a:prstGeom prst="rect">
            <a:avLst/>
          </a:prstGeom>
          <a:noFill/>
        </p:spPr>
        <p:txBody>
          <a:bodyPr wrap="square" rtlCol="0">
            <a:spAutoFit/>
          </a:bodyPr>
          <a:lstStyle/>
          <a:p>
            <a:pPr algn="ctr"/>
            <a:r>
              <a:rPr kumimoji="1" lang="zh-TW" altLang="en-US" sz="2800" b="1" dirty="0" smtClean="0">
                <a:ln w="0">
                  <a:noFill/>
                </a:ln>
                <a:solidFill>
                  <a:schemeClr val="bg1"/>
                </a:solidFill>
                <a:effectLst>
                  <a:outerShdw blurRad="50800" dist="76200" dir="2700000" algn="tl" rotWithShape="0">
                    <a:prstClr val="black">
                      <a:alpha val="40000"/>
                    </a:prstClr>
                  </a:outerShdw>
                </a:effectLst>
                <a:latin typeface="Microsoft JhengHei" charset="-120"/>
                <a:ea typeface="Microsoft JhengHei" charset="-120"/>
                <a:cs typeface="Microsoft JhengHei" charset="-120"/>
              </a:rPr>
              <a:t>教學</a:t>
            </a:r>
            <a:endParaRPr kumimoji="1" lang="en-US" altLang="zh-TW" sz="2800" b="1" dirty="0" smtClean="0">
              <a:ln w="0">
                <a:noFill/>
              </a:ln>
              <a:solidFill>
                <a:schemeClr val="bg1"/>
              </a:solidFill>
              <a:effectLst>
                <a:outerShdw blurRad="50800" dist="76200" dir="2700000" algn="tl" rotWithShape="0">
                  <a:prstClr val="black">
                    <a:alpha val="40000"/>
                  </a:prstClr>
                </a:outerShdw>
              </a:effectLst>
              <a:latin typeface="Microsoft JhengHei" charset="-120"/>
              <a:ea typeface="Microsoft JhengHei" charset="-120"/>
              <a:cs typeface="Microsoft JhengHei" charset="-120"/>
            </a:endParaRPr>
          </a:p>
          <a:p>
            <a:pPr algn="ctr"/>
            <a:r>
              <a:rPr kumimoji="1" lang="zh-TW" altLang="en-US" sz="2800" b="1" dirty="0" smtClean="0">
                <a:ln w="0">
                  <a:noFill/>
                </a:ln>
                <a:solidFill>
                  <a:schemeClr val="bg1"/>
                </a:solidFill>
                <a:effectLst>
                  <a:outerShdw blurRad="50800" dist="76200" dir="2700000" algn="tl" rotWithShape="0">
                    <a:prstClr val="black">
                      <a:alpha val="40000"/>
                    </a:prstClr>
                  </a:outerShdw>
                </a:effectLst>
                <a:latin typeface="Microsoft JhengHei" charset="-120"/>
                <a:ea typeface="Microsoft JhengHei" charset="-120"/>
                <a:cs typeface="Microsoft JhengHei" charset="-120"/>
              </a:rPr>
              <a:t>原則</a:t>
            </a:r>
            <a:endParaRPr kumimoji="1" lang="zh-TW" altLang="en-US" sz="2800" b="1" dirty="0">
              <a:ln w="0">
                <a:noFill/>
              </a:ln>
              <a:solidFill>
                <a:schemeClr val="bg1"/>
              </a:solidFill>
              <a:effectLst>
                <a:outerShdw blurRad="50800" dist="76200" dir="2700000" algn="tl" rotWithShape="0">
                  <a:prstClr val="black">
                    <a:alpha val="40000"/>
                  </a:prstClr>
                </a:outerShdw>
              </a:effectLst>
              <a:latin typeface="Microsoft JhengHei" charset="-120"/>
              <a:ea typeface="Microsoft JhengHei" charset="-120"/>
              <a:cs typeface="Microsoft JhengHei" charset="-120"/>
            </a:endParaRPr>
          </a:p>
        </p:txBody>
      </p:sp>
      <p:sp>
        <p:nvSpPr>
          <p:cNvPr id="55" name="圓角矩形 54"/>
          <p:cNvSpPr/>
          <p:nvPr/>
        </p:nvSpPr>
        <p:spPr>
          <a:xfrm>
            <a:off x="312215" y="194003"/>
            <a:ext cx="1727200" cy="978729"/>
          </a:xfrm>
          <a:prstGeom prst="roundRect">
            <a:avLst/>
          </a:prstGeom>
          <a:solidFill>
            <a:srgbClr val="007A72"/>
          </a:solidFill>
          <a:ln w="57150">
            <a:solidFill>
              <a:schemeClr val="bg1"/>
            </a:solid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6" name="橢圓 55"/>
          <p:cNvSpPr/>
          <p:nvPr/>
        </p:nvSpPr>
        <p:spPr>
          <a:xfrm>
            <a:off x="975323" y="273322"/>
            <a:ext cx="434183" cy="4341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1" name="文本框 62"/>
          <p:cNvSpPr txBox="1"/>
          <p:nvPr/>
        </p:nvSpPr>
        <p:spPr>
          <a:xfrm>
            <a:off x="502991" y="219403"/>
            <a:ext cx="1458259" cy="978729"/>
          </a:xfrm>
          <a:prstGeom prst="rect">
            <a:avLst/>
          </a:prstGeom>
          <a:noFill/>
        </p:spPr>
        <p:txBody>
          <a:bodyPr wrap="square" rtlCol="0">
            <a:spAutoFit/>
          </a:bodyPr>
          <a:lstStyle/>
          <a:p>
            <a:pPr algn="ctr">
              <a:lnSpc>
                <a:spcPct val="120000"/>
              </a:lnSpc>
            </a:pPr>
            <a:r>
              <a:rPr lang="zh-TW" altLang="en-US" sz="2400" dirty="0" smtClean="0">
                <a:solidFill>
                  <a:schemeClr val="bg1"/>
                </a:solidFill>
                <a:latin typeface="Microsoft JhengHei" charset="-120"/>
                <a:ea typeface="Microsoft JhengHei" charset="-120"/>
                <a:cs typeface="Microsoft JhengHei" charset="-120"/>
              </a:rPr>
              <a:t>    </a:t>
            </a:r>
            <a:endParaRPr lang="zh-TW" altLang="en-US" sz="2400" dirty="0">
              <a:solidFill>
                <a:schemeClr val="bg1"/>
              </a:solidFill>
              <a:latin typeface="Microsoft JhengHei" charset="-120"/>
              <a:ea typeface="Microsoft JhengHei" charset="-120"/>
              <a:cs typeface="Microsoft JhengHei" charset="-120"/>
            </a:endParaRPr>
          </a:p>
          <a:p>
            <a:pPr>
              <a:lnSpc>
                <a:spcPct val="120000"/>
              </a:lnSpc>
            </a:pPr>
            <a:r>
              <a:rPr lang="zh-TW" altLang="en-US" sz="2400" b="1" dirty="0" smtClean="0">
                <a:solidFill>
                  <a:schemeClr val="bg1"/>
                </a:solidFill>
                <a:latin typeface="Microsoft JhengHei" charset="-120"/>
                <a:ea typeface="Microsoft JhengHei" charset="-120"/>
                <a:cs typeface="Microsoft JhengHei" charset="-120"/>
              </a:rPr>
              <a:t>教學實施</a:t>
            </a:r>
            <a:endParaRPr lang="en-US" altLang="zh-CN" sz="2400" b="1" dirty="0">
              <a:solidFill>
                <a:schemeClr val="bg1"/>
              </a:solidFill>
              <a:latin typeface="Microsoft JhengHei" charset="-120"/>
              <a:ea typeface="Microsoft JhengHei" charset="-120"/>
              <a:cs typeface="Microsoft JhengHei" charset="-120"/>
            </a:endParaRPr>
          </a:p>
        </p:txBody>
      </p:sp>
      <p:sp>
        <p:nvSpPr>
          <p:cNvPr id="62" name="文字方塊 61"/>
          <p:cNvSpPr txBox="1"/>
          <p:nvPr/>
        </p:nvSpPr>
        <p:spPr>
          <a:xfrm>
            <a:off x="897158" y="198621"/>
            <a:ext cx="276520" cy="584775"/>
          </a:xfrm>
          <a:prstGeom prst="rect">
            <a:avLst/>
          </a:prstGeom>
          <a:noFill/>
        </p:spPr>
        <p:txBody>
          <a:bodyPr wrap="square" rtlCol="0">
            <a:spAutoFit/>
          </a:bodyPr>
          <a:lstStyle/>
          <a:p>
            <a:r>
              <a:rPr kumimoji="1" lang="zh-TW" altLang="en-US" sz="3200" b="1" smtClean="0">
                <a:ln w="25400">
                  <a:noFill/>
                </a:ln>
                <a:solidFill>
                  <a:srgbClr val="007A72"/>
                </a:solidFill>
                <a:latin typeface="Microsoft JhengHei" charset="-120"/>
                <a:ea typeface="Microsoft JhengHei" charset="-120"/>
                <a:cs typeface="Microsoft JhengHei" charset="-120"/>
              </a:rPr>
              <a:t>三</a:t>
            </a:r>
            <a:endParaRPr kumimoji="1" lang="zh-TW" altLang="en-US" sz="3200" b="1" dirty="0">
              <a:ln w="25400">
                <a:noFill/>
              </a:ln>
              <a:solidFill>
                <a:srgbClr val="007A72"/>
              </a:solidFill>
              <a:latin typeface="Microsoft JhengHei" charset="-120"/>
              <a:ea typeface="Microsoft JhengHei" charset="-120"/>
              <a:cs typeface="Microsoft JhengHei" charset="-120"/>
            </a:endParaRPr>
          </a:p>
        </p:txBody>
      </p:sp>
      <p:sp>
        <p:nvSpPr>
          <p:cNvPr id="63" name="手繪多邊形 62"/>
          <p:cNvSpPr/>
          <p:nvPr/>
        </p:nvSpPr>
        <p:spPr>
          <a:xfrm rot="19132251">
            <a:off x="1910406" y="403737"/>
            <a:ext cx="268953" cy="647906"/>
          </a:xfrm>
          <a:custGeom>
            <a:avLst/>
            <a:gdLst>
              <a:gd name="connsiteX0" fmla="*/ 268013 w 536026"/>
              <a:gd name="connsiteY0" fmla="*/ 0 h 1291283"/>
              <a:gd name="connsiteX1" fmla="*/ 536026 w 536026"/>
              <a:gd name="connsiteY1" fmla="*/ 782686 h 1291283"/>
              <a:gd name="connsiteX2" fmla="*/ 382834 w 536026"/>
              <a:gd name="connsiteY2" fmla="*/ 782686 h 1291283"/>
              <a:gd name="connsiteX3" fmla="*/ 382834 w 536026"/>
              <a:gd name="connsiteY3" fmla="*/ 1291283 h 1291283"/>
              <a:gd name="connsiteX4" fmla="*/ 172335 w 536026"/>
              <a:gd name="connsiteY4" fmla="*/ 1291283 h 1291283"/>
              <a:gd name="connsiteX5" fmla="*/ 172335 w 536026"/>
              <a:gd name="connsiteY5" fmla="*/ 782686 h 1291283"/>
              <a:gd name="connsiteX6" fmla="*/ 0 w 536026"/>
              <a:gd name="connsiteY6" fmla="*/ 782686 h 129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026" h="1291283">
                <a:moveTo>
                  <a:pt x="268013" y="0"/>
                </a:moveTo>
                <a:lnTo>
                  <a:pt x="536026" y="782686"/>
                </a:lnTo>
                <a:lnTo>
                  <a:pt x="382834" y="782686"/>
                </a:lnTo>
                <a:lnTo>
                  <a:pt x="382834" y="1291283"/>
                </a:lnTo>
                <a:lnTo>
                  <a:pt x="172335" y="1291283"/>
                </a:lnTo>
                <a:lnTo>
                  <a:pt x="172335" y="782686"/>
                </a:lnTo>
                <a:lnTo>
                  <a:pt x="0" y="782686"/>
                </a:lnTo>
                <a:close/>
              </a:path>
            </a:pathLst>
          </a:custGeom>
          <a:solidFill>
            <a:srgbClr val="007A72"/>
          </a:solidFill>
          <a:ln w="38100" cap="rnd">
            <a:solidFill>
              <a:schemeClr val="bg1"/>
            </a:solidFill>
            <a:round/>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2862413149"/>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Freeform 4"/>
          <p:cNvSpPr>
            <a:spLocks/>
          </p:cNvSpPr>
          <p:nvPr/>
        </p:nvSpPr>
        <p:spPr bwMode="gray">
          <a:xfrm rot="19327799">
            <a:off x="2349098" y="2805358"/>
            <a:ext cx="1780150" cy="932228"/>
          </a:xfrm>
          <a:custGeom>
            <a:avLst/>
            <a:gdLst>
              <a:gd name="T0" fmla="*/ 2147483647 w 926"/>
              <a:gd name="T1" fmla="*/ 1539816125 h 704"/>
              <a:gd name="T2" fmla="*/ 2127012108 w 926"/>
              <a:gd name="T3" fmla="*/ 1774190178 h 704"/>
              <a:gd name="T4" fmla="*/ 0 w 926"/>
              <a:gd name="T5" fmla="*/ 1232355582 h 704"/>
              <a:gd name="T6" fmla="*/ 793850002 w 926"/>
              <a:gd name="T7" fmla="*/ 0 h 704"/>
              <a:gd name="T8" fmla="*/ 2147483647 w 926"/>
              <a:gd name="T9" fmla="*/ 1539816125 h 704"/>
              <a:gd name="T10" fmla="*/ 0 60000 65536"/>
              <a:gd name="T11" fmla="*/ 0 60000 65536"/>
              <a:gd name="T12" fmla="*/ 0 60000 65536"/>
              <a:gd name="T13" fmla="*/ 0 60000 65536"/>
              <a:gd name="T14" fmla="*/ 0 60000 65536"/>
              <a:gd name="T15" fmla="*/ 0 w 926"/>
              <a:gd name="T16" fmla="*/ 0 h 704"/>
              <a:gd name="T17" fmla="*/ 926 w 926"/>
              <a:gd name="T18" fmla="*/ 704 h 704"/>
            </a:gdLst>
            <a:ahLst/>
            <a:cxnLst>
              <a:cxn ang="T10">
                <a:pos x="T0" y="T1"/>
              </a:cxn>
              <a:cxn ang="T11">
                <a:pos x="T2" y="T3"/>
              </a:cxn>
              <a:cxn ang="T12">
                <a:pos x="T4" y="T5"/>
              </a:cxn>
              <a:cxn ang="T13">
                <a:pos x="T6" y="T7"/>
              </a:cxn>
              <a:cxn ang="T14">
                <a:pos x="T8" y="T9"/>
              </a:cxn>
            </a:cxnLst>
            <a:rect l="T15" t="T16" r="T17" b="T18"/>
            <a:pathLst>
              <a:path w="926" h="704">
                <a:moveTo>
                  <a:pt x="926" y="611"/>
                </a:moveTo>
                <a:lnTo>
                  <a:pt x="844" y="704"/>
                </a:lnTo>
                <a:lnTo>
                  <a:pt x="0" y="489"/>
                </a:lnTo>
                <a:lnTo>
                  <a:pt x="315" y="0"/>
                </a:lnTo>
                <a:lnTo>
                  <a:pt x="926" y="611"/>
                </a:lnTo>
                <a:close/>
              </a:path>
            </a:pathLst>
          </a:custGeom>
          <a:gradFill rotWithShape="1">
            <a:gsLst>
              <a:gs pos="0">
                <a:srgbClr val="FFFFFF">
                  <a:alpha val="0"/>
                </a:srgbClr>
              </a:gs>
              <a:gs pos="100000">
                <a:srgbClr val="32BDAC"/>
              </a:gs>
            </a:gsLst>
            <a:lin ang="10800000" scaled="0"/>
          </a:gra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endParaRPr lang="zh-TW" altLang="en-US" sz="1350">
              <a:solidFill>
                <a:prstClr val="black"/>
              </a:solidFill>
              <a:ea typeface="新細明體" charset="-120"/>
            </a:endParaRPr>
          </a:p>
        </p:txBody>
      </p:sp>
      <p:sp>
        <p:nvSpPr>
          <p:cNvPr id="44" name="橢圓 43"/>
          <p:cNvSpPr/>
          <p:nvPr/>
        </p:nvSpPr>
        <p:spPr>
          <a:xfrm>
            <a:off x="558383" y="2313271"/>
            <a:ext cx="2494441" cy="2494440"/>
          </a:xfrm>
          <a:prstGeom prst="ellipse">
            <a:avLst/>
          </a:prstGeom>
          <a:solidFill>
            <a:srgbClr val="32BDAC"/>
          </a:solidFill>
          <a:ln w="50800">
            <a:solidFill>
              <a:schemeClr val="bg1"/>
            </a:solidFill>
          </a:ln>
          <a:effectLst>
            <a:outerShdw dist="76200" dir="2700000" algn="tl" rotWithShape="0">
              <a:srgbClr val="32BDA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3012" name="Freeform 2"/>
          <p:cNvSpPr>
            <a:spLocks/>
          </p:cNvSpPr>
          <p:nvPr/>
        </p:nvSpPr>
        <p:spPr bwMode="gray">
          <a:xfrm rot="912324">
            <a:off x="4056839" y="3665815"/>
            <a:ext cx="1265237" cy="683756"/>
          </a:xfrm>
          <a:custGeom>
            <a:avLst/>
            <a:gdLst>
              <a:gd name="T0" fmla="*/ 982860645 w 797"/>
              <a:gd name="T1" fmla="*/ 0 h 506"/>
              <a:gd name="T2" fmla="*/ 1129029605 w 797"/>
              <a:gd name="T3" fmla="*/ 161290011 h 506"/>
              <a:gd name="T4" fmla="*/ 2008563122 w 797"/>
              <a:gd name="T5" fmla="*/ 1247478233 h 506"/>
              <a:gd name="T6" fmla="*/ 982860645 w 797"/>
              <a:gd name="T7" fmla="*/ 894656444 h 506"/>
              <a:gd name="T8" fmla="*/ 0 w 797"/>
              <a:gd name="T9" fmla="*/ 1275199152 h 506"/>
              <a:gd name="T10" fmla="*/ 982860645 w 797"/>
              <a:gd name="T11" fmla="*/ 0 h 506"/>
              <a:gd name="T12" fmla="*/ 0 60000 65536"/>
              <a:gd name="T13" fmla="*/ 0 60000 65536"/>
              <a:gd name="T14" fmla="*/ 0 60000 65536"/>
              <a:gd name="T15" fmla="*/ 0 60000 65536"/>
              <a:gd name="T16" fmla="*/ 0 60000 65536"/>
              <a:gd name="T17" fmla="*/ 0 60000 65536"/>
              <a:gd name="T18" fmla="*/ 0 w 797"/>
              <a:gd name="T19" fmla="*/ 0 h 506"/>
              <a:gd name="T20" fmla="*/ 797 w 797"/>
              <a:gd name="T21" fmla="*/ 506 h 506"/>
            </a:gdLst>
            <a:ahLst/>
            <a:cxnLst>
              <a:cxn ang="T12">
                <a:pos x="T0" y="T1"/>
              </a:cxn>
              <a:cxn ang="T13">
                <a:pos x="T2" y="T3"/>
              </a:cxn>
              <a:cxn ang="T14">
                <a:pos x="T4" y="T5"/>
              </a:cxn>
              <a:cxn ang="T15">
                <a:pos x="T6" y="T7"/>
              </a:cxn>
              <a:cxn ang="T16">
                <a:pos x="T8" y="T9"/>
              </a:cxn>
              <a:cxn ang="T17">
                <a:pos x="T10" y="T11"/>
              </a:cxn>
            </a:cxnLst>
            <a:rect l="T18" t="T19" r="T20" b="T21"/>
            <a:pathLst>
              <a:path w="797" h="506">
                <a:moveTo>
                  <a:pt x="390" y="0"/>
                </a:moveTo>
                <a:lnTo>
                  <a:pt x="448" y="64"/>
                </a:lnTo>
                <a:lnTo>
                  <a:pt x="797" y="495"/>
                </a:lnTo>
                <a:lnTo>
                  <a:pt x="390" y="355"/>
                </a:lnTo>
                <a:lnTo>
                  <a:pt x="0" y="506"/>
                </a:lnTo>
                <a:lnTo>
                  <a:pt x="390" y="0"/>
                </a:lnTo>
                <a:close/>
              </a:path>
            </a:pathLst>
          </a:custGeom>
          <a:gradFill rotWithShape="1">
            <a:gsLst>
              <a:gs pos="0">
                <a:srgbClr val="007A72"/>
              </a:gs>
              <a:gs pos="100000">
                <a:srgbClr val="FFFFFF">
                  <a:alpha val="0"/>
                </a:srgbClr>
              </a:gs>
            </a:gsLst>
            <a:lin ang="16200000" scaled="0"/>
          </a:gra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endParaRPr lang="zh-TW" altLang="en-US" sz="1350">
              <a:solidFill>
                <a:prstClr val="black"/>
              </a:solidFill>
              <a:ea typeface="新細明體" charset="-120"/>
            </a:endParaRPr>
          </a:p>
        </p:txBody>
      </p:sp>
      <p:sp>
        <p:nvSpPr>
          <p:cNvPr id="41" name="橢圓 40"/>
          <p:cNvSpPr/>
          <p:nvPr/>
        </p:nvSpPr>
        <p:spPr>
          <a:xfrm>
            <a:off x="3326559" y="4079207"/>
            <a:ext cx="2132059" cy="2132059"/>
          </a:xfrm>
          <a:prstGeom prst="ellipse">
            <a:avLst/>
          </a:prstGeom>
          <a:solidFill>
            <a:srgbClr val="007A72"/>
          </a:solidFill>
          <a:ln w="50800">
            <a:solidFill>
              <a:schemeClr val="bg1"/>
            </a:solidFill>
          </a:ln>
          <a:effectLst>
            <a:outerShdw dist="76200" dir="2700000" algn="tl" rotWithShape="0">
              <a:srgbClr val="007A72">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Freeform 3"/>
          <p:cNvSpPr>
            <a:spLocks/>
          </p:cNvSpPr>
          <p:nvPr/>
        </p:nvSpPr>
        <p:spPr bwMode="gray">
          <a:xfrm rot="20970858">
            <a:off x="5826904" y="2034506"/>
            <a:ext cx="1735137" cy="838200"/>
          </a:xfrm>
          <a:custGeom>
            <a:avLst/>
            <a:gdLst>
              <a:gd name="T0" fmla="*/ 161289931 w 1093"/>
              <a:gd name="T1" fmla="*/ 1774190178 h 704"/>
              <a:gd name="T2" fmla="*/ 0 w 1093"/>
              <a:gd name="T3" fmla="*/ 1567537041 h 704"/>
              <a:gd name="T4" fmla="*/ 2066525813 w 1093"/>
              <a:gd name="T5" fmla="*/ 0 h 704"/>
              <a:gd name="T6" fmla="*/ 2147483647 w 1093"/>
              <a:gd name="T7" fmla="*/ 1141629988 h 704"/>
              <a:gd name="T8" fmla="*/ 161289931 w 1093"/>
              <a:gd name="T9" fmla="*/ 1774190178 h 704"/>
              <a:gd name="T10" fmla="*/ 0 60000 65536"/>
              <a:gd name="T11" fmla="*/ 0 60000 65536"/>
              <a:gd name="T12" fmla="*/ 0 60000 65536"/>
              <a:gd name="T13" fmla="*/ 0 60000 65536"/>
              <a:gd name="T14" fmla="*/ 0 60000 65536"/>
              <a:gd name="T15" fmla="*/ 0 w 1093"/>
              <a:gd name="T16" fmla="*/ 0 h 704"/>
              <a:gd name="T17" fmla="*/ 1093 w 1093"/>
              <a:gd name="T18" fmla="*/ 704 h 704"/>
            </a:gdLst>
            <a:ahLst/>
            <a:cxnLst>
              <a:cxn ang="T10">
                <a:pos x="T0" y="T1"/>
              </a:cxn>
              <a:cxn ang="T11">
                <a:pos x="T2" y="T3"/>
              </a:cxn>
              <a:cxn ang="T12">
                <a:pos x="T4" y="T5"/>
              </a:cxn>
              <a:cxn ang="T13">
                <a:pos x="T6" y="T7"/>
              </a:cxn>
              <a:cxn ang="T14">
                <a:pos x="T8" y="T9"/>
              </a:cxn>
            </a:cxnLst>
            <a:rect l="T15" t="T16" r="T17" b="T18"/>
            <a:pathLst>
              <a:path w="1093" h="704">
                <a:moveTo>
                  <a:pt x="64" y="704"/>
                </a:moveTo>
                <a:lnTo>
                  <a:pt x="0" y="622"/>
                </a:lnTo>
                <a:lnTo>
                  <a:pt x="820" y="0"/>
                </a:lnTo>
                <a:lnTo>
                  <a:pt x="1093" y="453"/>
                </a:lnTo>
                <a:lnTo>
                  <a:pt x="64" y="704"/>
                </a:lnTo>
                <a:close/>
              </a:path>
            </a:pathLst>
          </a:custGeom>
          <a:gradFill rotWithShape="1">
            <a:gsLst>
              <a:gs pos="0">
                <a:srgbClr val="EF2497"/>
              </a:gs>
              <a:gs pos="100000">
                <a:srgbClr val="FFFFFF">
                  <a:alpha val="0"/>
                </a:srgbClr>
              </a:gs>
            </a:gsLst>
            <a:lin ang="10800000" scaled="0"/>
          </a:gra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endParaRPr lang="zh-TW" altLang="en-US" sz="1350">
              <a:solidFill>
                <a:prstClr val="black"/>
              </a:solidFill>
              <a:ea typeface="新細明體" charset="-120"/>
            </a:endParaRPr>
          </a:p>
        </p:txBody>
      </p:sp>
      <p:sp>
        <p:nvSpPr>
          <p:cNvPr id="43013" name="Freeform 3"/>
          <p:cNvSpPr>
            <a:spLocks/>
          </p:cNvSpPr>
          <p:nvPr/>
        </p:nvSpPr>
        <p:spPr bwMode="gray">
          <a:xfrm rot="3126355">
            <a:off x="5236309" y="3104760"/>
            <a:ext cx="1707793" cy="1497311"/>
          </a:xfrm>
          <a:custGeom>
            <a:avLst/>
            <a:gdLst>
              <a:gd name="T0" fmla="*/ 161289931 w 1093"/>
              <a:gd name="T1" fmla="*/ 1774190178 h 704"/>
              <a:gd name="T2" fmla="*/ 0 w 1093"/>
              <a:gd name="T3" fmla="*/ 1567537041 h 704"/>
              <a:gd name="T4" fmla="*/ 2066525813 w 1093"/>
              <a:gd name="T5" fmla="*/ 0 h 704"/>
              <a:gd name="T6" fmla="*/ 2147483647 w 1093"/>
              <a:gd name="T7" fmla="*/ 1141629988 h 704"/>
              <a:gd name="T8" fmla="*/ 161289931 w 1093"/>
              <a:gd name="T9" fmla="*/ 1774190178 h 704"/>
              <a:gd name="T10" fmla="*/ 0 60000 65536"/>
              <a:gd name="T11" fmla="*/ 0 60000 65536"/>
              <a:gd name="T12" fmla="*/ 0 60000 65536"/>
              <a:gd name="T13" fmla="*/ 0 60000 65536"/>
              <a:gd name="T14" fmla="*/ 0 60000 65536"/>
              <a:gd name="T15" fmla="*/ 0 w 1093"/>
              <a:gd name="T16" fmla="*/ 0 h 704"/>
              <a:gd name="T17" fmla="*/ 1093 w 1093"/>
              <a:gd name="T18" fmla="*/ 704 h 704"/>
            </a:gdLst>
            <a:ahLst/>
            <a:cxnLst>
              <a:cxn ang="T10">
                <a:pos x="T0" y="T1"/>
              </a:cxn>
              <a:cxn ang="T11">
                <a:pos x="T2" y="T3"/>
              </a:cxn>
              <a:cxn ang="T12">
                <a:pos x="T4" y="T5"/>
              </a:cxn>
              <a:cxn ang="T13">
                <a:pos x="T6" y="T7"/>
              </a:cxn>
              <a:cxn ang="T14">
                <a:pos x="T8" y="T9"/>
              </a:cxn>
            </a:cxnLst>
            <a:rect l="T15" t="T16" r="T17" b="T18"/>
            <a:pathLst>
              <a:path w="1093" h="704">
                <a:moveTo>
                  <a:pt x="64" y="704"/>
                </a:moveTo>
                <a:lnTo>
                  <a:pt x="0" y="622"/>
                </a:lnTo>
                <a:lnTo>
                  <a:pt x="820" y="0"/>
                </a:lnTo>
                <a:lnTo>
                  <a:pt x="1093" y="453"/>
                </a:lnTo>
                <a:lnTo>
                  <a:pt x="64" y="704"/>
                </a:lnTo>
                <a:close/>
              </a:path>
            </a:pathLst>
          </a:custGeom>
          <a:gradFill rotWithShape="1">
            <a:gsLst>
              <a:gs pos="49000">
                <a:srgbClr val="FFDC70"/>
              </a:gs>
              <a:gs pos="0">
                <a:schemeClr val="accent4"/>
              </a:gs>
              <a:gs pos="100000">
                <a:srgbClr val="FFFFFF">
                  <a:alpha val="0"/>
                </a:srgbClr>
              </a:gs>
            </a:gsLst>
            <a:lin ang="10800000" scaled="0"/>
          </a:gra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endParaRPr lang="zh-TW" altLang="en-US" sz="1350">
              <a:solidFill>
                <a:prstClr val="black"/>
              </a:solidFill>
              <a:ea typeface="新細明體" charset="-120"/>
            </a:endParaRPr>
          </a:p>
        </p:txBody>
      </p:sp>
      <p:sp>
        <p:nvSpPr>
          <p:cNvPr id="266260" name="Rectangle 20"/>
          <p:cNvSpPr>
            <a:spLocks noChangeArrowheads="1"/>
          </p:cNvSpPr>
          <p:nvPr/>
        </p:nvSpPr>
        <p:spPr bwMode="black">
          <a:xfrm>
            <a:off x="3523699" y="4692990"/>
            <a:ext cx="1666875" cy="830997"/>
          </a:xfrm>
          <a:prstGeom prst="rect">
            <a:avLst/>
          </a:prstGeom>
          <a:noFill/>
          <a:ln w="9525" algn="ctr">
            <a:noFill/>
            <a:miter lim="800000"/>
            <a:headEnd/>
            <a:tailEnd/>
          </a:ln>
          <a:effectLst>
            <a:outerShdw dist="35921" dir="2700000" algn="ctr" rotWithShape="0">
              <a:schemeClr val="accent1">
                <a:lumMod val="50000"/>
              </a:schemeClr>
            </a:outerShdw>
          </a:effectLst>
        </p:spPr>
        <p:txBody>
          <a:bodyPr wrap="square">
            <a:spAutoFit/>
          </a:bodyPr>
          <a:lstStyle/>
          <a:p>
            <a:pPr algn="ctr" eaLnBrk="0" hangingPunct="0">
              <a:defRPr/>
            </a:pPr>
            <a:r>
              <a:rPr lang="zh-TW" altLang="en-US" sz="2400" b="1" dirty="0">
                <a:solidFill>
                  <a:srgbClr val="FFFFFF"/>
                </a:solidFill>
                <a:latin typeface="Microsoft JhengHei" charset="-120"/>
                <a:ea typeface="Microsoft JhengHei" charset="-120"/>
                <a:cs typeface="Microsoft JhengHei" charset="-120"/>
              </a:rPr>
              <a:t>善用多元</a:t>
            </a:r>
            <a:r>
              <a:rPr lang="zh-TW" altLang="en-US" sz="2400" b="1" dirty="0">
                <a:solidFill>
                  <a:schemeClr val="bg1"/>
                </a:solidFill>
                <a:latin typeface="Microsoft JhengHei" charset="-120"/>
                <a:ea typeface="Microsoft JhengHei" charset="-120"/>
                <a:cs typeface="Microsoft JhengHei" charset="-120"/>
              </a:rPr>
              <a:t>教學</a:t>
            </a:r>
            <a:r>
              <a:rPr lang="zh-TW" altLang="en-US" sz="2400" b="1" dirty="0">
                <a:solidFill>
                  <a:srgbClr val="FFFFFF"/>
                </a:solidFill>
                <a:latin typeface="Microsoft JhengHei" charset="-120"/>
                <a:ea typeface="Microsoft JhengHei" charset="-120"/>
                <a:cs typeface="Microsoft JhengHei" charset="-120"/>
              </a:rPr>
              <a:t>策略</a:t>
            </a:r>
            <a:endParaRPr lang="en-US" altLang="zh-TW" sz="2400" b="1" dirty="0">
              <a:solidFill>
                <a:srgbClr val="FFFFFF"/>
              </a:solidFill>
              <a:latin typeface="Microsoft JhengHei" charset="-120"/>
              <a:ea typeface="Microsoft JhengHei" charset="-120"/>
              <a:cs typeface="Microsoft JhengHei" charset="-120"/>
            </a:endParaRPr>
          </a:p>
        </p:txBody>
      </p:sp>
      <p:sp>
        <p:nvSpPr>
          <p:cNvPr id="266264" name="Rectangle 24"/>
          <p:cNvSpPr>
            <a:spLocks noChangeArrowheads="1"/>
          </p:cNvSpPr>
          <p:nvPr/>
        </p:nvSpPr>
        <p:spPr bwMode="black">
          <a:xfrm>
            <a:off x="575967" y="3249001"/>
            <a:ext cx="2411219" cy="830997"/>
          </a:xfrm>
          <a:prstGeom prst="rect">
            <a:avLst/>
          </a:prstGeom>
          <a:noFill/>
          <a:ln w="9525" algn="ctr">
            <a:noFill/>
            <a:miter lim="800000"/>
            <a:headEnd/>
            <a:tailEnd/>
          </a:ln>
          <a:effectLst>
            <a:outerShdw dist="35921" dir="2700000" algn="ctr" rotWithShape="0">
              <a:schemeClr val="accent6">
                <a:lumMod val="50000"/>
              </a:schemeClr>
            </a:outerShdw>
          </a:effectLst>
        </p:spPr>
        <p:txBody>
          <a:bodyPr wrap="square">
            <a:spAutoFit/>
          </a:bodyPr>
          <a:lstStyle/>
          <a:p>
            <a:pPr algn="ctr" eaLnBrk="0" hangingPunct="0">
              <a:defRPr/>
            </a:pPr>
            <a:r>
              <a:rPr lang="zh-TW" altLang="en-US" sz="2400" b="1" dirty="0">
                <a:solidFill>
                  <a:srgbClr val="FFFFFF"/>
                </a:solidFill>
                <a:latin typeface="Microsoft JhengHei" charset="-120"/>
                <a:ea typeface="Microsoft JhengHei" charset="-120"/>
                <a:cs typeface="Microsoft JhengHei" charset="-120"/>
              </a:rPr>
              <a:t>依學生需求調整教學與輔導</a:t>
            </a:r>
            <a:endParaRPr lang="en-US" altLang="zh-TW" sz="2400" b="1" dirty="0">
              <a:solidFill>
                <a:srgbClr val="FFFFFF"/>
              </a:solidFill>
              <a:latin typeface="Microsoft JhengHei" charset="-120"/>
              <a:ea typeface="Microsoft JhengHei" charset="-120"/>
              <a:cs typeface="Microsoft JhengHei" charset="-120"/>
            </a:endParaRPr>
          </a:p>
        </p:txBody>
      </p:sp>
      <p:grpSp>
        <p:nvGrpSpPr>
          <p:cNvPr id="4" name="群組 3"/>
          <p:cNvGrpSpPr/>
          <p:nvPr/>
        </p:nvGrpSpPr>
        <p:grpSpPr>
          <a:xfrm>
            <a:off x="6958759" y="565417"/>
            <a:ext cx="2132059" cy="2132059"/>
            <a:chOff x="5835025" y="1205871"/>
            <a:chExt cx="2132059" cy="2132059"/>
          </a:xfrm>
          <a:solidFill>
            <a:srgbClr val="EF2497"/>
          </a:solidFill>
          <a:effectLst>
            <a:outerShdw dist="76200" dir="2700000" algn="tl" rotWithShape="0">
              <a:srgbClr val="EF2497">
                <a:alpha val="40000"/>
              </a:srgbClr>
            </a:outerShdw>
          </a:effectLst>
        </p:grpSpPr>
        <p:sp>
          <p:nvSpPr>
            <p:cNvPr id="2" name="橢圓 1"/>
            <p:cNvSpPr/>
            <p:nvPr/>
          </p:nvSpPr>
          <p:spPr>
            <a:xfrm>
              <a:off x="5835025" y="1205871"/>
              <a:ext cx="2132059" cy="2132059"/>
            </a:xfrm>
            <a:prstGeom prst="ellipse">
              <a:avLst/>
            </a:prstGeom>
            <a:grp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Text Box 18"/>
            <p:cNvSpPr txBox="1">
              <a:spLocks noChangeArrowheads="1"/>
            </p:cNvSpPr>
            <p:nvPr/>
          </p:nvSpPr>
          <p:spPr bwMode="gray">
            <a:xfrm>
              <a:off x="5898995" y="1888896"/>
              <a:ext cx="1904397" cy="830997"/>
            </a:xfrm>
            <a:prstGeom prst="rect">
              <a:avLst/>
            </a:prstGeom>
            <a:noFill/>
            <a:ln w="50800" algn="ctr">
              <a:noFill/>
              <a:miter lim="800000"/>
              <a:headEnd/>
              <a:tailEnd/>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zh-TW" altLang="en-US" sz="2400" b="1" dirty="0">
                  <a:solidFill>
                    <a:schemeClr val="bg1"/>
                  </a:solidFill>
                  <a:effectLst>
                    <a:outerShdw dist="114300" dir="2700000" algn="tl" rotWithShape="0">
                      <a:schemeClr val="accent2">
                        <a:lumMod val="50000"/>
                        <a:alpha val="79000"/>
                      </a:schemeClr>
                    </a:outerShdw>
                  </a:effectLst>
                  <a:latin typeface="Microsoft JhengHei" charset="-120"/>
                  <a:ea typeface="Microsoft JhengHei" charset="-120"/>
                  <a:cs typeface="Microsoft JhengHei" charset="-120"/>
                </a:rPr>
                <a:t>發展跨學科統整課程</a:t>
              </a:r>
              <a:endParaRPr lang="en-US" altLang="zh-TW" sz="2400" b="1" dirty="0">
                <a:solidFill>
                  <a:schemeClr val="bg1"/>
                </a:solidFill>
                <a:effectLst>
                  <a:outerShdw dist="114300" dir="2700000" algn="tl" rotWithShape="0">
                    <a:schemeClr val="accent2">
                      <a:lumMod val="50000"/>
                      <a:alpha val="79000"/>
                    </a:schemeClr>
                  </a:outerShdw>
                </a:effectLst>
                <a:latin typeface="Microsoft JhengHei" charset="-120"/>
                <a:ea typeface="Microsoft JhengHei" charset="-120"/>
                <a:cs typeface="Microsoft JhengHei" charset="-120"/>
              </a:endParaRPr>
            </a:p>
          </p:txBody>
        </p:sp>
      </p:grpSp>
      <p:sp>
        <p:nvSpPr>
          <p:cNvPr id="38" name="橢圓 37"/>
          <p:cNvSpPr/>
          <p:nvPr/>
        </p:nvSpPr>
        <p:spPr>
          <a:xfrm>
            <a:off x="6286779" y="3560491"/>
            <a:ext cx="2132059" cy="2132059"/>
          </a:xfrm>
          <a:prstGeom prst="ellipse">
            <a:avLst/>
          </a:prstGeom>
          <a:solidFill>
            <a:schemeClr val="accent4"/>
          </a:solidFill>
          <a:ln w="50800">
            <a:solidFill>
              <a:schemeClr val="bg1"/>
            </a:solidFill>
          </a:ln>
          <a:effectLst>
            <a:outerShdw dist="762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3022" name="Text Box 18"/>
          <p:cNvSpPr txBox="1">
            <a:spLocks noChangeArrowheads="1"/>
          </p:cNvSpPr>
          <p:nvPr/>
        </p:nvSpPr>
        <p:spPr bwMode="gray">
          <a:xfrm>
            <a:off x="6250146" y="4261471"/>
            <a:ext cx="22037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zh-TW" altLang="en-US" sz="2400" b="1" dirty="0">
                <a:solidFill>
                  <a:schemeClr val="bg1"/>
                </a:solidFill>
                <a:effectLst>
                  <a:outerShdw dist="76200" dir="2700000" algn="tl" rotWithShape="0">
                    <a:schemeClr val="accent4">
                      <a:lumMod val="75000"/>
                      <a:alpha val="79000"/>
                    </a:schemeClr>
                  </a:outerShdw>
                </a:effectLst>
                <a:latin typeface="Microsoft JhengHei" charset="-120"/>
                <a:ea typeface="Microsoft JhengHei" charset="-120"/>
                <a:cs typeface="Microsoft JhengHei" charset="-120"/>
              </a:rPr>
              <a:t>激發學生成為主動學習者</a:t>
            </a:r>
            <a:endParaRPr lang="en-US" altLang="zh-TW" sz="2400" b="1" dirty="0">
              <a:solidFill>
                <a:schemeClr val="bg1"/>
              </a:solidFill>
              <a:effectLst>
                <a:outerShdw dist="76200" dir="2700000" algn="tl" rotWithShape="0">
                  <a:schemeClr val="accent4">
                    <a:lumMod val="75000"/>
                    <a:alpha val="79000"/>
                  </a:schemeClr>
                </a:outerShdw>
              </a:effectLst>
              <a:latin typeface="Microsoft JhengHei" charset="-120"/>
              <a:ea typeface="Microsoft JhengHei" charset="-120"/>
              <a:cs typeface="Microsoft JhengHei" charset="-120"/>
            </a:endParaRPr>
          </a:p>
        </p:txBody>
      </p:sp>
      <p:sp>
        <p:nvSpPr>
          <p:cNvPr id="35" name="圓角矩形 34"/>
          <p:cNvSpPr/>
          <p:nvPr/>
        </p:nvSpPr>
        <p:spPr>
          <a:xfrm>
            <a:off x="312215" y="194003"/>
            <a:ext cx="1727200" cy="978729"/>
          </a:xfrm>
          <a:prstGeom prst="roundRect">
            <a:avLst/>
          </a:prstGeom>
          <a:solidFill>
            <a:srgbClr val="007A72"/>
          </a:solidFill>
          <a:ln w="57150">
            <a:solidFill>
              <a:schemeClr val="bg1"/>
            </a:solid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7" name="橢圓 36"/>
          <p:cNvSpPr/>
          <p:nvPr/>
        </p:nvSpPr>
        <p:spPr>
          <a:xfrm>
            <a:off x="975323" y="273322"/>
            <a:ext cx="434183" cy="4341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6" name="文本框 62"/>
          <p:cNvSpPr txBox="1"/>
          <p:nvPr/>
        </p:nvSpPr>
        <p:spPr>
          <a:xfrm>
            <a:off x="502991" y="219403"/>
            <a:ext cx="1458259" cy="978729"/>
          </a:xfrm>
          <a:prstGeom prst="rect">
            <a:avLst/>
          </a:prstGeom>
          <a:noFill/>
        </p:spPr>
        <p:txBody>
          <a:bodyPr wrap="square" rtlCol="0">
            <a:spAutoFit/>
          </a:bodyPr>
          <a:lstStyle/>
          <a:p>
            <a:pPr algn="ctr">
              <a:lnSpc>
                <a:spcPct val="120000"/>
              </a:lnSpc>
            </a:pPr>
            <a:r>
              <a:rPr lang="zh-TW" altLang="en-US" sz="2400" dirty="0" smtClean="0">
                <a:solidFill>
                  <a:schemeClr val="bg1"/>
                </a:solidFill>
                <a:latin typeface="Microsoft JhengHei" charset="-120"/>
                <a:ea typeface="Microsoft JhengHei" charset="-120"/>
                <a:cs typeface="Microsoft JhengHei" charset="-120"/>
              </a:rPr>
              <a:t>    </a:t>
            </a:r>
            <a:endParaRPr lang="zh-TW" altLang="en-US" sz="2400" dirty="0">
              <a:solidFill>
                <a:schemeClr val="bg1"/>
              </a:solidFill>
              <a:latin typeface="Microsoft JhengHei" charset="-120"/>
              <a:ea typeface="Microsoft JhengHei" charset="-120"/>
              <a:cs typeface="Microsoft JhengHei" charset="-120"/>
            </a:endParaRPr>
          </a:p>
          <a:p>
            <a:pPr>
              <a:lnSpc>
                <a:spcPct val="120000"/>
              </a:lnSpc>
            </a:pPr>
            <a:r>
              <a:rPr lang="zh-TW" altLang="en-US" sz="2400" b="1" dirty="0" smtClean="0">
                <a:solidFill>
                  <a:schemeClr val="bg1"/>
                </a:solidFill>
                <a:latin typeface="Microsoft JhengHei" charset="-120"/>
                <a:ea typeface="Microsoft JhengHei" charset="-120"/>
                <a:cs typeface="Microsoft JhengHei" charset="-120"/>
              </a:rPr>
              <a:t>教學實施</a:t>
            </a:r>
            <a:endParaRPr lang="en-US" altLang="zh-CN" sz="2400" b="1" dirty="0">
              <a:solidFill>
                <a:schemeClr val="bg1"/>
              </a:solidFill>
              <a:latin typeface="Microsoft JhengHei" charset="-120"/>
              <a:ea typeface="Microsoft JhengHei" charset="-120"/>
              <a:cs typeface="Microsoft JhengHei" charset="-120"/>
            </a:endParaRPr>
          </a:p>
        </p:txBody>
      </p:sp>
      <p:sp>
        <p:nvSpPr>
          <p:cNvPr id="48" name="手繪多邊形 47"/>
          <p:cNvSpPr/>
          <p:nvPr/>
        </p:nvSpPr>
        <p:spPr>
          <a:xfrm rot="19132251">
            <a:off x="1910406" y="403737"/>
            <a:ext cx="268953" cy="647906"/>
          </a:xfrm>
          <a:custGeom>
            <a:avLst/>
            <a:gdLst>
              <a:gd name="connsiteX0" fmla="*/ 268013 w 536026"/>
              <a:gd name="connsiteY0" fmla="*/ 0 h 1291283"/>
              <a:gd name="connsiteX1" fmla="*/ 536026 w 536026"/>
              <a:gd name="connsiteY1" fmla="*/ 782686 h 1291283"/>
              <a:gd name="connsiteX2" fmla="*/ 382834 w 536026"/>
              <a:gd name="connsiteY2" fmla="*/ 782686 h 1291283"/>
              <a:gd name="connsiteX3" fmla="*/ 382834 w 536026"/>
              <a:gd name="connsiteY3" fmla="*/ 1291283 h 1291283"/>
              <a:gd name="connsiteX4" fmla="*/ 172335 w 536026"/>
              <a:gd name="connsiteY4" fmla="*/ 1291283 h 1291283"/>
              <a:gd name="connsiteX5" fmla="*/ 172335 w 536026"/>
              <a:gd name="connsiteY5" fmla="*/ 782686 h 1291283"/>
              <a:gd name="connsiteX6" fmla="*/ 0 w 536026"/>
              <a:gd name="connsiteY6" fmla="*/ 782686 h 129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026" h="1291283">
                <a:moveTo>
                  <a:pt x="268013" y="0"/>
                </a:moveTo>
                <a:lnTo>
                  <a:pt x="536026" y="782686"/>
                </a:lnTo>
                <a:lnTo>
                  <a:pt x="382834" y="782686"/>
                </a:lnTo>
                <a:lnTo>
                  <a:pt x="382834" y="1291283"/>
                </a:lnTo>
                <a:lnTo>
                  <a:pt x="172335" y="1291283"/>
                </a:lnTo>
                <a:lnTo>
                  <a:pt x="172335" y="782686"/>
                </a:lnTo>
                <a:lnTo>
                  <a:pt x="0" y="782686"/>
                </a:lnTo>
                <a:close/>
              </a:path>
            </a:pathLst>
          </a:custGeom>
          <a:solidFill>
            <a:srgbClr val="007A72"/>
          </a:solidFill>
          <a:ln w="38100" cap="rnd">
            <a:solidFill>
              <a:schemeClr val="bg1"/>
            </a:solidFill>
            <a:round/>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4" name="文字方塊 23"/>
          <p:cNvSpPr txBox="1"/>
          <p:nvPr/>
        </p:nvSpPr>
        <p:spPr>
          <a:xfrm>
            <a:off x="897158" y="198621"/>
            <a:ext cx="276520" cy="584775"/>
          </a:xfrm>
          <a:prstGeom prst="rect">
            <a:avLst/>
          </a:prstGeom>
          <a:noFill/>
        </p:spPr>
        <p:txBody>
          <a:bodyPr wrap="square" rtlCol="0">
            <a:spAutoFit/>
          </a:bodyPr>
          <a:lstStyle/>
          <a:p>
            <a:r>
              <a:rPr kumimoji="1" lang="zh-TW" altLang="en-US" sz="3200" b="1" smtClean="0">
                <a:ln w="25400">
                  <a:noFill/>
                </a:ln>
                <a:solidFill>
                  <a:srgbClr val="007A72"/>
                </a:solidFill>
                <a:latin typeface="Microsoft JhengHei" charset="-120"/>
                <a:ea typeface="Microsoft JhengHei" charset="-120"/>
                <a:cs typeface="Microsoft JhengHei" charset="-120"/>
              </a:rPr>
              <a:t>三</a:t>
            </a:r>
            <a:endParaRPr kumimoji="1" lang="zh-TW" altLang="en-US" sz="3200" b="1" dirty="0">
              <a:ln w="25400">
                <a:noFill/>
              </a:ln>
              <a:solidFill>
                <a:srgbClr val="007A72"/>
              </a:solidFill>
              <a:latin typeface="Microsoft JhengHei" charset="-120"/>
              <a:ea typeface="Microsoft JhengHei" charset="-120"/>
              <a:cs typeface="Microsoft JhengHei" charset="-120"/>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3964" y="1248442"/>
            <a:ext cx="3955073" cy="2817990"/>
          </a:xfrm>
          <a:prstGeom prst="rect">
            <a:avLst/>
          </a:prstGeom>
        </p:spPr>
      </p:pic>
      <p:sp>
        <p:nvSpPr>
          <p:cNvPr id="43015" name="Rectangle 5"/>
          <p:cNvSpPr>
            <a:spLocks noGrp="1" noChangeArrowheads="1"/>
          </p:cNvSpPr>
          <p:nvPr>
            <p:ph type="title"/>
          </p:nvPr>
        </p:nvSpPr>
        <p:spPr>
          <a:xfrm>
            <a:off x="4138859" y="3199369"/>
            <a:ext cx="1754967" cy="414231"/>
          </a:xfrm>
        </p:spPr>
        <p:txBody>
          <a:bodyPr>
            <a:noAutofit/>
          </a:bodyPr>
          <a:lstStyle/>
          <a:p>
            <a:pPr eaLnBrk="1" hangingPunct="1"/>
            <a:r>
              <a:rPr lang="zh-TW" altLang="en-US" sz="2800" b="1" dirty="0" smtClean="0">
                <a:solidFill>
                  <a:schemeClr val="bg1"/>
                </a:solidFill>
                <a:latin typeface="Microsoft JhengHei" charset="-120"/>
                <a:ea typeface="Microsoft JhengHei" charset="-120"/>
                <a:cs typeface="Microsoft JhengHei" charset="-120"/>
              </a:rPr>
              <a:t>教學方法</a:t>
            </a:r>
            <a:endParaRPr lang="en-US" altLang="zh-TW" sz="2800" b="1" dirty="0" smtClean="0">
              <a:solidFill>
                <a:schemeClr val="bg1"/>
              </a:solidFill>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139947774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橢圓 45"/>
          <p:cNvSpPr/>
          <p:nvPr/>
        </p:nvSpPr>
        <p:spPr>
          <a:xfrm>
            <a:off x="6259954" y="1737984"/>
            <a:ext cx="1501523" cy="1501523"/>
          </a:xfrm>
          <a:prstGeom prst="ellipse">
            <a:avLst/>
          </a:prstGeom>
          <a:solidFill>
            <a:schemeClr val="accent4">
              <a:lumMod val="60000"/>
              <a:lumOff val="40000"/>
            </a:schemeClr>
          </a:solidFill>
          <a:ln w="63500">
            <a:solidFill>
              <a:schemeClr val="bg1"/>
            </a:solidFill>
          </a:ln>
          <a:effectLst>
            <a:outerShdw blurRad="88900" dist="25400" dir="312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7" name="橢圓 46"/>
          <p:cNvSpPr/>
          <p:nvPr/>
        </p:nvSpPr>
        <p:spPr>
          <a:xfrm>
            <a:off x="6637577" y="3548744"/>
            <a:ext cx="1501523" cy="1501523"/>
          </a:xfrm>
          <a:prstGeom prst="ellipse">
            <a:avLst/>
          </a:prstGeom>
          <a:solidFill>
            <a:schemeClr val="accent4">
              <a:lumMod val="60000"/>
              <a:lumOff val="40000"/>
            </a:schemeClr>
          </a:solidFill>
          <a:ln w="63500">
            <a:solidFill>
              <a:schemeClr val="bg1"/>
            </a:solidFill>
          </a:ln>
          <a:effectLst>
            <a:outerShdw blurRad="88900" dist="25400" dir="312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8" name="橢圓 47"/>
          <p:cNvSpPr/>
          <p:nvPr/>
        </p:nvSpPr>
        <p:spPr>
          <a:xfrm>
            <a:off x="1884156" y="1744342"/>
            <a:ext cx="1501523" cy="1501523"/>
          </a:xfrm>
          <a:prstGeom prst="ellipse">
            <a:avLst/>
          </a:prstGeom>
          <a:solidFill>
            <a:schemeClr val="accent4">
              <a:lumMod val="60000"/>
              <a:lumOff val="40000"/>
            </a:schemeClr>
          </a:solidFill>
          <a:ln w="63500">
            <a:solidFill>
              <a:schemeClr val="bg1"/>
            </a:solidFill>
          </a:ln>
          <a:effectLst>
            <a:outerShdw blurRad="88900" dist="25400" dir="312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9" name="橢圓 48"/>
          <p:cNvSpPr/>
          <p:nvPr/>
        </p:nvSpPr>
        <p:spPr>
          <a:xfrm>
            <a:off x="1468405" y="3548744"/>
            <a:ext cx="1501523" cy="1501523"/>
          </a:xfrm>
          <a:prstGeom prst="ellipse">
            <a:avLst/>
          </a:prstGeom>
          <a:solidFill>
            <a:schemeClr val="accent4">
              <a:lumMod val="60000"/>
              <a:lumOff val="40000"/>
            </a:schemeClr>
          </a:solidFill>
          <a:ln w="63500">
            <a:solidFill>
              <a:schemeClr val="bg1"/>
            </a:solidFill>
          </a:ln>
          <a:effectLst>
            <a:outerShdw blurRad="88900" dist="25400" dir="312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橢圓 2"/>
          <p:cNvSpPr/>
          <p:nvPr/>
        </p:nvSpPr>
        <p:spPr>
          <a:xfrm>
            <a:off x="4054261" y="824536"/>
            <a:ext cx="1501523" cy="1501523"/>
          </a:xfrm>
          <a:prstGeom prst="ellipse">
            <a:avLst/>
          </a:prstGeom>
          <a:solidFill>
            <a:schemeClr val="accent4">
              <a:lumMod val="60000"/>
              <a:lumOff val="40000"/>
            </a:schemeClr>
          </a:solidFill>
          <a:ln w="63500">
            <a:solidFill>
              <a:schemeClr val="bg1"/>
            </a:solidFill>
          </a:ln>
          <a:effectLst>
            <a:outerShdw blurRad="88900" dist="25400" dir="312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2" name="群組 1"/>
          <p:cNvGrpSpPr/>
          <p:nvPr/>
        </p:nvGrpSpPr>
        <p:grpSpPr>
          <a:xfrm>
            <a:off x="1498533" y="1088193"/>
            <a:ext cx="6562775" cy="4951468"/>
            <a:chOff x="4992669" y="471907"/>
            <a:chExt cx="6704394" cy="6090819"/>
          </a:xfrm>
        </p:grpSpPr>
        <p:grpSp>
          <p:nvGrpSpPr>
            <p:cNvPr id="299" name="组合 298"/>
            <p:cNvGrpSpPr/>
            <p:nvPr/>
          </p:nvGrpSpPr>
          <p:grpSpPr>
            <a:xfrm>
              <a:off x="7056438" y="2112535"/>
              <a:ext cx="2671763" cy="4450191"/>
              <a:chOff x="7056438" y="2297383"/>
              <a:chExt cx="2671763" cy="4265343"/>
            </a:xfrm>
            <a:effectLst>
              <a:outerShdw blurRad="254000" dist="101600" dir="8100000" sx="102000" sy="102000" algn="tr" rotWithShape="0">
                <a:prstClr val="black">
                  <a:alpha val="28000"/>
                </a:prstClr>
              </a:outerShdw>
            </a:effectLst>
          </p:grpSpPr>
          <p:sp>
            <p:nvSpPr>
              <p:cNvPr id="293" name="Freeform 49"/>
              <p:cNvSpPr>
                <a:spLocks/>
              </p:cNvSpPr>
              <p:nvPr/>
            </p:nvSpPr>
            <p:spPr bwMode="auto">
              <a:xfrm>
                <a:off x="7056438" y="2297383"/>
                <a:ext cx="2671763" cy="4265343"/>
              </a:xfrm>
              <a:custGeom>
                <a:avLst/>
                <a:gdLst>
                  <a:gd name="T0" fmla="*/ 388 w 842"/>
                  <a:gd name="T1" fmla="*/ 1312 h 1312"/>
                  <a:gd name="T2" fmla="*/ 340 w 842"/>
                  <a:gd name="T3" fmla="*/ 1265 h 1312"/>
                  <a:gd name="T4" fmla="*/ 343 w 842"/>
                  <a:gd name="T5" fmla="*/ 1249 h 1312"/>
                  <a:gd name="T6" fmla="*/ 278 w 842"/>
                  <a:gd name="T7" fmla="*/ 1249 h 1312"/>
                  <a:gd name="T8" fmla="*/ 228 w 842"/>
                  <a:gd name="T9" fmla="*/ 1199 h 1312"/>
                  <a:gd name="T10" fmla="*/ 241 w 842"/>
                  <a:gd name="T11" fmla="*/ 1164 h 1312"/>
                  <a:gd name="T12" fmla="*/ 219 w 842"/>
                  <a:gd name="T13" fmla="*/ 1121 h 1312"/>
                  <a:gd name="T14" fmla="*/ 232 w 842"/>
                  <a:gd name="T15" fmla="*/ 1086 h 1312"/>
                  <a:gd name="T16" fmla="*/ 196 w 842"/>
                  <a:gd name="T17" fmla="*/ 1022 h 1312"/>
                  <a:gd name="T18" fmla="*/ 196 w 842"/>
                  <a:gd name="T19" fmla="*/ 982 h 1312"/>
                  <a:gd name="T20" fmla="*/ 196 w 842"/>
                  <a:gd name="T21" fmla="*/ 982 h 1312"/>
                  <a:gd name="T22" fmla="*/ 196 w 842"/>
                  <a:gd name="T23" fmla="*/ 976 h 1312"/>
                  <a:gd name="T24" fmla="*/ 196 w 842"/>
                  <a:gd name="T25" fmla="*/ 947 h 1312"/>
                  <a:gd name="T26" fmla="*/ 197 w 842"/>
                  <a:gd name="T27" fmla="*/ 940 h 1312"/>
                  <a:gd name="T28" fmla="*/ 197 w 842"/>
                  <a:gd name="T29" fmla="*/ 917 h 1312"/>
                  <a:gd name="T30" fmla="*/ 180 w 842"/>
                  <a:gd name="T31" fmla="*/ 849 h 1312"/>
                  <a:gd name="T32" fmla="*/ 129 w 842"/>
                  <a:gd name="T33" fmla="*/ 779 h 1312"/>
                  <a:gd name="T34" fmla="*/ 0 w 842"/>
                  <a:gd name="T35" fmla="*/ 419 h 1312"/>
                  <a:gd name="T36" fmla="*/ 419 w 842"/>
                  <a:gd name="T37" fmla="*/ 0 h 1312"/>
                  <a:gd name="T38" fmla="*/ 423 w 842"/>
                  <a:gd name="T39" fmla="*/ 0 h 1312"/>
                  <a:gd name="T40" fmla="*/ 842 w 842"/>
                  <a:gd name="T41" fmla="*/ 419 h 1312"/>
                  <a:gd name="T42" fmla="*/ 713 w 842"/>
                  <a:gd name="T43" fmla="*/ 779 h 1312"/>
                  <a:gd name="T44" fmla="*/ 662 w 842"/>
                  <a:gd name="T45" fmla="*/ 849 h 1312"/>
                  <a:gd name="T46" fmla="*/ 647 w 842"/>
                  <a:gd name="T47" fmla="*/ 899 h 1312"/>
                  <a:gd name="T48" fmla="*/ 646 w 842"/>
                  <a:gd name="T49" fmla="*/ 1023 h 1312"/>
                  <a:gd name="T50" fmla="*/ 610 w 842"/>
                  <a:gd name="T51" fmla="*/ 1086 h 1312"/>
                  <a:gd name="T52" fmla="*/ 623 w 842"/>
                  <a:gd name="T53" fmla="*/ 1121 h 1312"/>
                  <a:gd name="T54" fmla="*/ 601 w 842"/>
                  <a:gd name="T55" fmla="*/ 1164 h 1312"/>
                  <a:gd name="T56" fmla="*/ 614 w 842"/>
                  <a:gd name="T57" fmla="*/ 1199 h 1312"/>
                  <a:gd name="T58" fmla="*/ 564 w 842"/>
                  <a:gd name="T59" fmla="*/ 1249 h 1312"/>
                  <a:gd name="T60" fmla="*/ 499 w 842"/>
                  <a:gd name="T61" fmla="*/ 1249 h 1312"/>
                  <a:gd name="T62" fmla="*/ 502 w 842"/>
                  <a:gd name="T63" fmla="*/ 1265 h 1312"/>
                  <a:gd name="T64" fmla="*/ 455 w 842"/>
                  <a:gd name="T65" fmla="*/ 1312 h 1312"/>
                  <a:gd name="T66" fmla="*/ 388 w 842"/>
                  <a:gd name="T67" fmla="*/ 1312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2" h="1312">
                    <a:moveTo>
                      <a:pt x="388" y="1312"/>
                    </a:moveTo>
                    <a:cubicBezTo>
                      <a:pt x="362" y="1312"/>
                      <a:pt x="340" y="1291"/>
                      <a:pt x="340" y="1265"/>
                    </a:cubicBezTo>
                    <a:cubicBezTo>
                      <a:pt x="340" y="1259"/>
                      <a:pt x="341" y="1254"/>
                      <a:pt x="343" y="1249"/>
                    </a:cubicBezTo>
                    <a:cubicBezTo>
                      <a:pt x="278" y="1249"/>
                      <a:pt x="278" y="1249"/>
                      <a:pt x="278" y="1249"/>
                    </a:cubicBezTo>
                    <a:cubicBezTo>
                      <a:pt x="250" y="1249"/>
                      <a:pt x="228" y="1226"/>
                      <a:pt x="228" y="1199"/>
                    </a:cubicBezTo>
                    <a:cubicBezTo>
                      <a:pt x="228" y="1186"/>
                      <a:pt x="233" y="1173"/>
                      <a:pt x="241" y="1164"/>
                    </a:cubicBezTo>
                    <a:cubicBezTo>
                      <a:pt x="228" y="1156"/>
                      <a:pt x="219" y="1140"/>
                      <a:pt x="219" y="1121"/>
                    </a:cubicBezTo>
                    <a:cubicBezTo>
                      <a:pt x="219" y="1108"/>
                      <a:pt x="223" y="1095"/>
                      <a:pt x="232" y="1086"/>
                    </a:cubicBezTo>
                    <a:cubicBezTo>
                      <a:pt x="210" y="1073"/>
                      <a:pt x="196" y="1049"/>
                      <a:pt x="196" y="1022"/>
                    </a:cubicBezTo>
                    <a:cubicBezTo>
                      <a:pt x="196" y="982"/>
                      <a:pt x="196" y="982"/>
                      <a:pt x="196" y="982"/>
                    </a:cubicBezTo>
                    <a:cubicBezTo>
                      <a:pt x="196" y="982"/>
                      <a:pt x="196" y="982"/>
                      <a:pt x="196" y="982"/>
                    </a:cubicBezTo>
                    <a:cubicBezTo>
                      <a:pt x="196" y="976"/>
                      <a:pt x="196" y="976"/>
                      <a:pt x="196" y="976"/>
                    </a:cubicBezTo>
                    <a:cubicBezTo>
                      <a:pt x="196" y="966"/>
                      <a:pt x="196" y="957"/>
                      <a:pt x="196" y="947"/>
                    </a:cubicBezTo>
                    <a:cubicBezTo>
                      <a:pt x="197" y="940"/>
                      <a:pt x="197" y="940"/>
                      <a:pt x="197" y="940"/>
                    </a:cubicBezTo>
                    <a:cubicBezTo>
                      <a:pt x="197" y="917"/>
                      <a:pt x="197" y="917"/>
                      <a:pt x="197" y="917"/>
                    </a:cubicBezTo>
                    <a:cubicBezTo>
                      <a:pt x="196" y="897"/>
                      <a:pt x="194" y="871"/>
                      <a:pt x="180" y="849"/>
                    </a:cubicBezTo>
                    <a:cubicBezTo>
                      <a:pt x="166" y="824"/>
                      <a:pt x="148" y="802"/>
                      <a:pt x="129" y="779"/>
                    </a:cubicBezTo>
                    <a:cubicBezTo>
                      <a:pt x="69" y="706"/>
                      <a:pt x="0" y="623"/>
                      <a:pt x="0" y="419"/>
                    </a:cubicBezTo>
                    <a:cubicBezTo>
                      <a:pt x="0" y="188"/>
                      <a:pt x="188" y="0"/>
                      <a:pt x="419" y="0"/>
                    </a:cubicBezTo>
                    <a:cubicBezTo>
                      <a:pt x="423" y="0"/>
                      <a:pt x="423" y="0"/>
                      <a:pt x="423" y="0"/>
                    </a:cubicBezTo>
                    <a:cubicBezTo>
                      <a:pt x="654" y="0"/>
                      <a:pt x="842" y="188"/>
                      <a:pt x="842" y="419"/>
                    </a:cubicBezTo>
                    <a:cubicBezTo>
                      <a:pt x="842" y="623"/>
                      <a:pt x="773" y="706"/>
                      <a:pt x="713" y="779"/>
                    </a:cubicBezTo>
                    <a:cubicBezTo>
                      <a:pt x="694" y="802"/>
                      <a:pt x="676" y="824"/>
                      <a:pt x="662" y="849"/>
                    </a:cubicBezTo>
                    <a:cubicBezTo>
                      <a:pt x="653" y="863"/>
                      <a:pt x="649" y="879"/>
                      <a:pt x="647" y="899"/>
                    </a:cubicBezTo>
                    <a:cubicBezTo>
                      <a:pt x="646" y="1023"/>
                      <a:pt x="646" y="1023"/>
                      <a:pt x="646" y="1023"/>
                    </a:cubicBezTo>
                    <a:cubicBezTo>
                      <a:pt x="646" y="1049"/>
                      <a:pt x="632" y="1073"/>
                      <a:pt x="610" y="1086"/>
                    </a:cubicBezTo>
                    <a:cubicBezTo>
                      <a:pt x="619" y="1095"/>
                      <a:pt x="623" y="1108"/>
                      <a:pt x="623" y="1121"/>
                    </a:cubicBezTo>
                    <a:cubicBezTo>
                      <a:pt x="623" y="1140"/>
                      <a:pt x="614" y="1156"/>
                      <a:pt x="601" y="1164"/>
                    </a:cubicBezTo>
                    <a:cubicBezTo>
                      <a:pt x="609" y="1173"/>
                      <a:pt x="614" y="1186"/>
                      <a:pt x="614" y="1199"/>
                    </a:cubicBezTo>
                    <a:cubicBezTo>
                      <a:pt x="614" y="1226"/>
                      <a:pt x="592" y="1249"/>
                      <a:pt x="564" y="1249"/>
                    </a:cubicBezTo>
                    <a:cubicBezTo>
                      <a:pt x="499" y="1249"/>
                      <a:pt x="499" y="1249"/>
                      <a:pt x="499" y="1249"/>
                    </a:cubicBezTo>
                    <a:cubicBezTo>
                      <a:pt x="501" y="1254"/>
                      <a:pt x="502" y="1259"/>
                      <a:pt x="502" y="1265"/>
                    </a:cubicBezTo>
                    <a:cubicBezTo>
                      <a:pt x="502" y="1291"/>
                      <a:pt x="480" y="1312"/>
                      <a:pt x="455" y="1312"/>
                    </a:cubicBezTo>
                    <a:lnTo>
                      <a:pt x="388" y="1312"/>
                    </a:lnTo>
                    <a:close/>
                  </a:path>
                </a:pathLst>
              </a:custGeom>
              <a:solidFill>
                <a:srgbClr val="F4F4F4"/>
              </a:solidFill>
              <a:ln>
                <a:noFill/>
              </a:ln>
              <a:effectLst>
                <a:outerShdw blurRad="50800" dist="76200" dir="2700000" algn="tl" rotWithShape="0">
                  <a:schemeClr val="tx1">
                    <a:lumMod val="75000"/>
                    <a:lumOff val="25000"/>
                    <a:alpha val="40000"/>
                  </a:scheme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rgbClr val="007A72"/>
                  </a:solidFill>
                </a:endParaRPr>
              </a:p>
            </p:txBody>
          </p:sp>
          <p:sp>
            <p:nvSpPr>
              <p:cNvPr id="294" name="Freeform 50"/>
              <p:cNvSpPr>
                <a:spLocks/>
              </p:cNvSpPr>
              <p:nvPr/>
            </p:nvSpPr>
            <p:spPr bwMode="auto">
              <a:xfrm>
                <a:off x="8247063" y="6384925"/>
                <a:ext cx="293688" cy="82550"/>
              </a:xfrm>
              <a:custGeom>
                <a:avLst/>
                <a:gdLst>
                  <a:gd name="T0" fmla="*/ 13 w 93"/>
                  <a:gd name="T1" fmla="*/ 26 h 26"/>
                  <a:gd name="T2" fmla="*/ 0 w 93"/>
                  <a:gd name="T3" fmla="*/ 13 h 26"/>
                  <a:gd name="T4" fmla="*/ 13 w 93"/>
                  <a:gd name="T5" fmla="*/ 0 h 26"/>
                  <a:gd name="T6" fmla="*/ 80 w 93"/>
                  <a:gd name="T7" fmla="*/ 0 h 26"/>
                  <a:gd name="T8" fmla="*/ 93 w 93"/>
                  <a:gd name="T9" fmla="*/ 13 h 26"/>
                  <a:gd name="T10" fmla="*/ 80 w 93"/>
                  <a:gd name="T11" fmla="*/ 26 h 26"/>
                  <a:gd name="T12" fmla="*/ 13 w 93"/>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93" h="26">
                    <a:moveTo>
                      <a:pt x="13" y="26"/>
                    </a:moveTo>
                    <a:cubicBezTo>
                      <a:pt x="5" y="26"/>
                      <a:pt x="0" y="20"/>
                      <a:pt x="0" y="13"/>
                    </a:cubicBezTo>
                    <a:cubicBezTo>
                      <a:pt x="0" y="6"/>
                      <a:pt x="5" y="0"/>
                      <a:pt x="13" y="0"/>
                    </a:cubicBezTo>
                    <a:cubicBezTo>
                      <a:pt x="80" y="0"/>
                      <a:pt x="80" y="0"/>
                      <a:pt x="80" y="0"/>
                    </a:cubicBezTo>
                    <a:cubicBezTo>
                      <a:pt x="87" y="0"/>
                      <a:pt x="93" y="6"/>
                      <a:pt x="93" y="13"/>
                    </a:cubicBezTo>
                    <a:cubicBezTo>
                      <a:pt x="93" y="20"/>
                      <a:pt x="87" y="26"/>
                      <a:pt x="80" y="26"/>
                    </a:cubicBezTo>
                    <a:lnTo>
                      <a:pt x="13" y="26"/>
                    </a:lnTo>
                    <a:close/>
                  </a:path>
                </a:pathLst>
              </a:custGeom>
              <a:solidFill>
                <a:srgbClr val="8586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rgbClr val="007A72"/>
                  </a:solidFill>
                </a:endParaRPr>
              </a:p>
            </p:txBody>
          </p:sp>
          <p:sp>
            <p:nvSpPr>
              <p:cNvPr id="295" name="Freeform 51"/>
              <p:cNvSpPr>
                <a:spLocks/>
              </p:cNvSpPr>
              <p:nvPr/>
            </p:nvSpPr>
            <p:spPr bwMode="auto">
              <a:xfrm>
                <a:off x="7888288" y="6162675"/>
                <a:ext cx="1008063" cy="104775"/>
              </a:xfrm>
              <a:custGeom>
                <a:avLst/>
                <a:gdLst>
                  <a:gd name="T0" fmla="*/ 16 w 318"/>
                  <a:gd name="T1" fmla="*/ 33 h 33"/>
                  <a:gd name="T2" fmla="*/ 0 w 318"/>
                  <a:gd name="T3" fmla="*/ 16 h 33"/>
                  <a:gd name="T4" fmla="*/ 16 w 318"/>
                  <a:gd name="T5" fmla="*/ 0 h 33"/>
                  <a:gd name="T6" fmla="*/ 302 w 318"/>
                  <a:gd name="T7" fmla="*/ 0 h 33"/>
                  <a:gd name="T8" fmla="*/ 318 w 318"/>
                  <a:gd name="T9" fmla="*/ 16 h 33"/>
                  <a:gd name="T10" fmla="*/ 302 w 318"/>
                  <a:gd name="T11" fmla="*/ 33 h 33"/>
                  <a:gd name="T12" fmla="*/ 16 w 318"/>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18" h="33">
                    <a:moveTo>
                      <a:pt x="16" y="33"/>
                    </a:moveTo>
                    <a:cubicBezTo>
                      <a:pt x="7" y="33"/>
                      <a:pt x="0" y="25"/>
                      <a:pt x="0" y="16"/>
                    </a:cubicBezTo>
                    <a:cubicBezTo>
                      <a:pt x="0" y="7"/>
                      <a:pt x="7" y="0"/>
                      <a:pt x="16" y="0"/>
                    </a:cubicBezTo>
                    <a:cubicBezTo>
                      <a:pt x="302" y="0"/>
                      <a:pt x="302" y="0"/>
                      <a:pt x="302" y="0"/>
                    </a:cubicBezTo>
                    <a:cubicBezTo>
                      <a:pt x="311" y="0"/>
                      <a:pt x="318" y="7"/>
                      <a:pt x="318" y="16"/>
                    </a:cubicBezTo>
                    <a:cubicBezTo>
                      <a:pt x="318" y="25"/>
                      <a:pt x="311" y="33"/>
                      <a:pt x="302" y="33"/>
                    </a:cubicBezTo>
                    <a:lnTo>
                      <a:pt x="16" y="33"/>
                    </a:lnTo>
                    <a:close/>
                  </a:path>
                </a:pathLst>
              </a:custGeom>
              <a:solidFill>
                <a:srgbClr val="8586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rgbClr val="007A72"/>
                  </a:solidFill>
                </a:endParaRPr>
              </a:p>
            </p:txBody>
          </p:sp>
          <p:sp>
            <p:nvSpPr>
              <p:cNvPr id="296" name="Freeform 52"/>
              <p:cNvSpPr>
                <a:spLocks/>
              </p:cNvSpPr>
              <p:nvPr/>
            </p:nvSpPr>
            <p:spPr bwMode="auto">
              <a:xfrm>
                <a:off x="7856538" y="5897563"/>
                <a:ext cx="1052513" cy="107950"/>
              </a:xfrm>
              <a:custGeom>
                <a:avLst/>
                <a:gdLst>
                  <a:gd name="T0" fmla="*/ 17 w 332"/>
                  <a:gd name="T1" fmla="*/ 34 h 34"/>
                  <a:gd name="T2" fmla="*/ 0 w 332"/>
                  <a:gd name="T3" fmla="*/ 17 h 34"/>
                  <a:gd name="T4" fmla="*/ 17 w 332"/>
                  <a:gd name="T5" fmla="*/ 0 h 34"/>
                  <a:gd name="T6" fmla="*/ 315 w 332"/>
                  <a:gd name="T7" fmla="*/ 0 h 34"/>
                  <a:gd name="T8" fmla="*/ 332 w 332"/>
                  <a:gd name="T9" fmla="*/ 17 h 34"/>
                  <a:gd name="T10" fmla="*/ 315 w 332"/>
                  <a:gd name="T11" fmla="*/ 34 h 34"/>
                  <a:gd name="T12" fmla="*/ 17 w 332"/>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332" h="34">
                    <a:moveTo>
                      <a:pt x="17" y="34"/>
                    </a:moveTo>
                    <a:cubicBezTo>
                      <a:pt x="8" y="34"/>
                      <a:pt x="0" y="26"/>
                      <a:pt x="0" y="17"/>
                    </a:cubicBezTo>
                    <a:cubicBezTo>
                      <a:pt x="0" y="7"/>
                      <a:pt x="8" y="0"/>
                      <a:pt x="17" y="0"/>
                    </a:cubicBezTo>
                    <a:cubicBezTo>
                      <a:pt x="315" y="0"/>
                      <a:pt x="315" y="0"/>
                      <a:pt x="315" y="0"/>
                    </a:cubicBezTo>
                    <a:cubicBezTo>
                      <a:pt x="324" y="0"/>
                      <a:pt x="332" y="7"/>
                      <a:pt x="332" y="17"/>
                    </a:cubicBezTo>
                    <a:cubicBezTo>
                      <a:pt x="332" y="26"/>
                      <a:pt x="324" y="34"/>
                      <a:pt x="315" y="34"/>
                    </a:cubicBezTo>
                    <a:lnTo>
                      <a:pt x="17" y="34"/>
                    </a:lnTo>
                    <a:close/>
                  </a:path>
                </a:pathLst>
              </a:custGeom>
              <a:solidFill>
                <a:srgbClr val="8586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rgbClr val="007A72"/>
                  </a:solidFill>
                </a:endParaRPr>
              </a:p>
            </p:txBody>
          </p:sp>
          <p:sp>
            <p:nvSpPr>
              <p:cNvPr id="297" name="Freeform 53"/>
              <p:cNvSpPr>
                <a:spLocks/>
              </p:cNvSpPr>
              <p:nvPr/>
            </p:nvSpPr>
            <p:spPr bwMode="auto">
              <a:xfrm>
                <a:off x="7780338" y="5211763"/>
                <a:ext cx="1223963" cy="552450"/>
              </a:xfrm>
              <a:custGeom>
                <a:avLst/>
                <a:gdLst>
                  <a:gd name="T0" fmla="*/ 3 w 386"/>
                  <a:gd name="T1" fmla="*/ 30 h 174"/>
                  <a:gd name="T2" fmla="*/ 3 w 386"/>
                  <a:gd name="T3" fmla="*/ 30 h 174"/>
                  <a:gd name="T4" fmla="*/ 3 w 386"/>
                  <a:gd name="T5" fmla="*/ 54 h 174"/>
                  <a:gd name="T6" fmla="*/ 2 w 386"/>
                  <a:gd name="T7" fmla="*/ 62 h 174"/>
                  <a:gd name="T8" fmla="*/ 3 w 386"/>
                  <a:gd name="T9" fmla="*/ 62 h 174"/>
                  <a:gd name="T10" fmla="*/ 2 w 386"/>
                  <a:gd name="T11" fmla="*/ 137 h 174"/>
                  <a:gd name="T12" fmla="*/ 27 w 386"/>
                  <a:gd name="T13" fmla="*/ 174 h 174"/>
                  <a:gd name="T14" fmla="*/ 359 w 386"/>
                  <a:gd name="T15" fmla="*/ 174 h 174"/>
                  <a:gd name="T16" fmla="*/ 384 w 386"/>
                  <a:gd name="T17" fmla="*/ 136 h 174"/>
                  <a:gd name="T18" fmla="*/ 385 w 386"/>
                  <a:gd name="T19" fmla="*/ 11 h 174"/>
                  <a:gd name="T20" fmla="*/ 385 w 386"/>
                  <a:gd name="T21" fmla="*/ 10 h 174"/>
                  <a:gd name="T22" fmla="*/ 386 w 386"/>
                  <a:gd name="T23" fmla="*/ 0 h 174"/>
                  <a:gd name="T24" fmla="*/ 0 w 386"/>
                  <a:gd name="T25" fmla="*/ 0 h 174"/>
                  <a:gd name="T26" fmla="*/ 3 w 386"/>
                  <a:gd name="T27" fmla="*/ 3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6" h="174">
                    <a:moveTo>
                      <a:pt x="3" y="30"/>
                    </a:moveTo>
                    <a:cubicBezTo>
                      <a:pt x="3" y="30"/>
                      <a:pt x="3" y="30"/>
                      <a:pt x="3" y="30"/>
                    </a:cubicBezTo>
                    <a:cubicBezTo>
                      <a:pt x="3" y="54"/>
                      <a:pt x="3" y="54"/>
                      <a:pt x="3" y="54"/>
                    </a:cubicBezTo>
                    <a:cubicBezTo>
                      <a:pt x="3" y="54"/>
                      <a:pt x="2" y="62"/>
                      <a:pt x="2" y="62"/>
                    </a:cubicBezTo>
                    <a:cubicBezTo>
                      <a:pt x="3" y="62"/>
                      <a:pt x="3" y="62"/>
                      <a:pt x="3" y="62"/>
                    </a:cubicBezTo>
                    <a:cubicBezTo>
                      <a:pt x="2" y="137"/>
                      <a:pt x="2" y="137"/>
                      <a:pt x="2" y="137"/>
                    </a:cubicBezTo>
                    <a:cubicBezTo>
                      <a:pt x="2" y="153"/>
                      <a:pt x="12" y="168"/>
                      <a:pt x="27" y="174"/>
                    </a:cubicBezTo>
                    <a:cubicBezTo>
                      <a:pt x="34" y="173"/>
                      <a:pt x="359" y="174"/>
                      <a:pt x="359" y="174"/>
                    </a:cubicBezTo>
                    <a:cubicBezTo>
                      <a:pt x="374" y="168"/>
                      <a:pt x="384" y="153"/>
                      <a:pt x="384" y="136"/>
                    </a:cubicBezTo>
                    <a:cubicBezTo>
                      <a:pt x="385" y="11"/>
                      <a:pt x="385" y="11"/>
                      <a:pt x="385" y="11"/>
                    </a:cubicBezTo>
                    <a:cubicBezTo>
                      <a:pt x="385" y="10"/>
                      <a:pt x="385" y="10"/>
                      <a:pt x="385" y="10"/>
                    </a:cubicBezTo>
                    <a:cubicBezTo>
                      <a:pt x="385" y="6"/>
                      <a:pt x="385" y="3"/>
                      <a:pt x="386" y="0"/>
                    </a:cubicBezTo>
                    <a:cubicBezTo>
                      <a:pt x="0" y="0"/>
                      <a:pt x="0" y="0"/>
                      <a:pt x="0" y="0"/>
                    </a:cubicBezTo>
                    <a:cubicBezTo>
                      <a:pt x="2" y="11"/>
                      <a:pt x="2" y="21"/>
                      <a:pt x="3" y="30"/>
                    </a:cubicBezTo>
                    <a:close/>
                  </a:path>
                </a:pathLst>
              </a:custGeom>
              <a:solidFill>
                <a:srgbClr val="32B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rgbClr val="007A72"/>
                  </a:solidFill>
                </a:endParaRPr>
              </a:p>
            </p:txBody>
          </p:sp>
          <p:sp>
            <p:nvSpPr>
              <p:cNvPr id="298" name="Freeform 54"/>
              <p:cNvSpPr>
                <a:spLocks/>
              </p:cNvSpPr>
              <p:nvPr/>
            </p:nvSpPr>
            <p:spPr bwMode="auto">
              <a:xfrm>
                <a:off x="7167563" y="2399901"/>
                <a:ext cx="2452688" cy="2688037"/>
              </a:xfrm>
              <a:custGeom>
                <a:avLst/>
                <a:gdLst>
                  <a:gd name="T0" fmla="*/ 597 w 773"/>
                  <a:gd name="T1" fmla="*/ 797 h 813"/>
                  <a:gd name="T2" fmla="*/ 652 w 773"/>
                  <a:gd name="T3" fmla="*/ 723 h 813"/>
                  <a:gd name="T4" fmla="*/ 773 w 773"/>
                  <a:gd name="T5" fmla="*/ 385 h 813"/>
                  <a:gd name="T6" fmla="*/ 388 w 773"/>
                  <a:gd name="T7" fmla="*/ 0 h 813"/>
                  <a:gd name="T8" fmla="*/ 384 w 773"/>
                  <a:gd name="T9" fmla="*/ 0 h 813"/>
                  <a:gd name="T10" fmla="*/ 0 w 773"/>
                  <a:gd name="T11" fmla="*/ 385 h 813"/>
                  <a:gd name="T12" fmla="*/ 120 w 773"/>
                  <a:gd name="T13" fmla="*/ 723 h 813"/>
                  <a:gd name="T14" fmla="*/ 175 w 773"/>
                  <a:gd name="T15" fmla="*/ 797 h 813"/>
                  <a:gd name="T16" fmla="*/ 183 w 773"/>
                  <a:gd name="T17" fmla="*/ 813 h 813"/>
                  <a:gd name="T18" fmla="*/ 589 w 773"/>
                  <a:gd name="T19" fmla="*/ 813 h 813"/>
                  <a:gd name="T20" fmla="*/ 597 w 773"/>
                  <a:gd name="T21" fmla="*/ 797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3" h="813">
                    <a:moveTo>
                      <a:pt x="597" y="797"/>
                    </a:moveTo>
                    <a:cubicBezTo>
                      <a:pt x="613" y="771"/>
                      <a:pt x="632" y="748"/>
                      <a:pt x="652" y="723"/>
                    </a:cubicBezTo>
                    <a:cubicBezTo>
                      <a:pt x="709" y="655"/>
                      <a:pt x="773" y="577"/>
                      <a:pt x="773" y="385"/>
                    </a:cubicBezTo>
                    <a:cubicBezTo>
                      <a:pt x="773" y="173"/>
                      <a:pt x="600" y="0"/>
                      <a:pt x="388" y="0"/>
                    </a:cubicBezTo>
                    <a:cubicBezTo>
                      <a:pt x="384" y="0"/>
                      <a:pt x="384" y="0"/>
                      <a:pt x="384" y="0"/>
                    </a:cubicBezTo>
                    <a:cubicBezTo>
                      <a:pt x="172" y="0"/>
                      <a:pt x="0" y="173"/>
                      <a:pt x="0" y="385"/>
                    </a:cubicBezTo>
                    <a:cubicBezTo>
                      <a:pt x="0" y="577"/>
                      <a:pt x="64" y="655"/>
                      <a:pt x="120" y="723"/>
                    </a:cubicBezTo>
                    <a:cubicBezTo>
                      <a:pt x="140" y="748"/>
                      <a:pt x="159" y="771"/>
                      <a:pt x="175" y="797"/>
                    </a:cubicBezTo>
                    <a:cubicBezTo>
                      <a:pt x="178" y="803"/>
                      <a:pt x="180" y="808"/>
                      <a:pt x="183" y="813"/>
                    </a:cubicBezTo>
                    <a:cubicBezTo>
                      <a:pt x="589" y="813"/>
                      <a:pt x="589" y="813"/>
                      <a:pt x="589" y="813"/>
                    </a:cubicBezTo>
                    <a:cubicBezTo>
                      <a:pt x="592" y="808"/>
                      <a:pt x="594" y="802"/>
                      <a:pt x="597" y="797"/>
                    </a:cubicBezTo>
                    <a:close/>
                  </a:path>
                </a:pathLst>
              </a:custGeom>
              <a:solidFill>
                <a:srgbClr val="F29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rgbClr val="007A72"/>
                  </a:solidFill>
                </a:endParaRPr>
              </a:p>
            </p:txBody>
          </p:sp>
        </p:grpSp>
        <p:sp>
          <p:nvSpPr>
            <p:cNvPr id="309" name="Freeform 65"/>
            <p:cNvSpPr>
              <a:spLocks/>
            </p:cNvSpPr>
            <p:nvPr/>
          </p:nvSpPr>
          <p:spPr bwMode="auto">
            <a:xfrm>
              <a:off x="10493241" y="1852614"/>
              <a:ext cx="55563" cy="14286"/>
            </a:xfrm>
            <a:custGeom>
              <a:avLst/>
              <a:gdLst>
                <a:gd name="T0" fmla="*/ 15 w 15"/>
                <a:gd name="T1" fmla="*/ 3 h 4"/>
                <a:gd name="T2" fmla="*/ 14 w 15"/>
                <a:gd name="T3" fmla="*/ 4 h 4"/>
                <a:gd name="T4" fmla="*/ 1 w 15"/>
                <a:gd name="T5" fmla="*/ 4 h 4"/>
                <a:gd name="T6" fmla="*/ 0 w 15"/>
                <a:gd name="T7" fmla="*/ 3 h 4"/>
                <a:gd name="T8" fmla="*/ 0 w 15"/>
                <a:gd name="T9" fmla="*/ 1 h 4"/>
                <a:gd name="T10" fmla="*/ 1 w 15"/>
                <a:gd name="T11" fmla="*/ 0 h 4"/>
                <a:gd name="T12" fmla="*/ 14 w 15"/>
                <a:gd name="T13" fmla="*/ 0 h 4"/>
                <a:gd name="T14" fmla="*/ 15 w 15"/>
                <a:gd name="T15" fmla="*/ 1 h 4"/>
                <a:gd name="T16" fmla="*/ 15 w 15"/>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15" y="3"/>
                  </a:moveTo>
                  <a:cubicBezTo>
                    <a:pt x="15" y="3"/>
                    <a:pt x="14" y="4"/>
                    <a:pt x="14" y="4"/>
                  </a:cubicBezTo>
                  <a:cubicBezTo>
                    <a:pt x="1" y="4"/>
                    <a:pt x="1" y="4"/>
                    <a:pt x="1" y="4"/>
                  </a:cubicBezTo>
                  <a:cubicBezTo>
                    <a:pt x="0" y="4"/>
                    <a:pt x="0" y="3"/>
                    <a:pt x="0" y="3"/>
                  </a:cubicBezTo>
                  <a:cubicBezTo>
                    <a:pt x="0" y="1"/>
                    <a:pt x="0" y="1"/>
                    <a:pt x="0" y="1"/>
                  </a:cubicBezTo>
                  <a:cubicBezTo>
                    <a:pt x="0" y="0"/>
                    <a:pt x="0" y="0"/>
                    <a:pt x="1" y="0"/>
                  </a:cubicBezTo>
                  <a:cubicBezTo>
                    <a:pt x="14" y="0"/>
                    <a:pt x="14" y="0"/>
                    <a:pt x="14" y="0"/>
                  </a:cubicBezTo>
                  <a:cubicBezTo>
                    <a:pt x="14" y="0"/>
                    <a:pt x="15" y="0"/>
                    <a:pt x="15" y="1"/>
                  </a:cubicBezTo>
                  <a:lnTo>
                    <a:pt x="15" y="3"/>
                  </a:lnTo>
                  <a:close/>
                </a:path>
              </a:pathLst>
            </a:custGeom>
            <a:solidFill>
              <a:srgbClr val="F29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rgbClr val="007A72"/>
                </a:solidFill>
              </a:endParaRPr>
            </a:p>
          </p:txBody>
        </p:sp>
        <p:sp>
          <p:nvSpPr>
            <p:cNvPr id="107" name="Freeform 75"/>
            <p:cNvSpPr>
              <a:spLocks/>
            </p:cNvSpPr>
            <p:nvPr/>
          </p:nvSpPr>
          <p:spPr bwMode="auto">
            <a:xfrm>
              <a:off x="5786852" y="4067954"/>
              <a:ext cx="128588" cy="60325"/>
            </a:xfrm>
            <a:custGeom>
              <a:avLst/>
              <a:gdLst>
                <a:gd name="T0" fmla="*/ 33 w 34"/>
                <a:gd name="T1" fmla="*/ 15 h 16"/>
                <a:gd name="T2" fmla="*/ 28 w 34"/>
                <a:gd name="T3" fmla="*/ 10 h 16"/>
                <a:gd name="T4" fmla="*/ 28 w 34"/>
                <a:gd name="T5" fmla="*/ 3 h 16"/>
                <a:gd name="T6" fmla="*/ 26 w 34"/>
                <a:gd name="T7" fmla="*/ 2 h 16"/>
                <a:gd name="T8" fmla="*/ 24 w 34"/>
                <a:gd name="T9" fmla="*/ 2 h 16"/>
                <a:gd name="T10" fmla="*/ 22 w 34"/>
                <a:gd name="T11" fmla="*/ 3 h 16"/>
                <a:gd name="T12" fmla="*/ 22 w 34"/>
                <a:gd name="T13" fmla="*/ 5 h 16"/>
                <a:gd name="T14" fmla="*/ 18 w 34"/>
                <a:gd name="T15" fmla="*/ 0 h 16"/>
                <a:gd name="T16" fmla="*/ 16 w 34"/>
                <a:gd name="T17" fmla="*/ 0 h 16"/>
                <a:gd name="T18" fmla="*/ 1 w 34"/>
                <a:gd name="T19" fmla="*/ 15 h 16"/>
                <a:gd name="T20" fmla="*/ 1 w 34"/>
                <a:gd name="T21" fmla="*/ 16 h 16"/>
                <a:gd name="T22" fmla="*/ 33 w 34"/>
                <a:gd name="T23" fmla="*/ 16 h 16"/>
                <a:gd name="T24" fmla="*/ 33 w 34"/>
                <a:gd name="T25"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6">
                  <a:moveTo>
                    <a:pt x="33" y="15"/>
                  </a:moveTo>
                  <a:cubicBezTo>
                    <a:pt x="28" y="10"/>
                    <a:pt x="28" y="10"/>
                    <a:pt x="28" y="10"/>
                  </a:cubicBezTo>
                  <a:cubicBezTo>
                    <a:pt x="28" y="3"/>
                    <a:pt x="28" y="3"/>
                    <a:pt x="28" y="3"/>
                  </a:cubicBezTo>
                  <a:cubicBezTo>
                    <a:pt x="28" y="2"/>
                    <a:pt x="27" y="2"/>
                    <a:pt x="26" y="2"/>
                  </a:cubicBezTo>
                  <a:cubicBezTo>
                    <a:pt x="24" y="2"/>
                    <a:pt x="24" y="2"/>
                    <a:pt x="24" y="2"/>
                  </a:cubicBezTo>
                  <a:cubicBezTo>
                    <a:pt x="23" y="2"/>
                    <a:pt x="22" y="2"/>
                    <a:pt x="22" y="3"/>
                  </a:cubicBezTo>
                  <a:cubicBezTo>
                    <a:pt x="22" y="5"/>
                    <a:pt x="22" y="5"/>
                    <a:pt x="22" y="5"/>
                  </a:cubicBezTo>
                  <a:cubicBezTo>
                    <a:pt x="18" y="0"/>
                    <a:pt x="18" y="0"/>
                    <a:pt x="18" y="0"/>
                  </a:cubicBezTo>
                  <a:cubicBezTo>
                    <a:pt x="17" y="0"/>
                    <a:pt x="17" y="0"/>
                    <a:pt x="16" y="0"/>
                  </a:cubicBezTo>
                  <a:cubicBezTo>
                    <a:pt x="1" y="15"/>
                    <a:pt x="1" y="15"/>
                    <a:pt x="1" y="15"/>
                  </a:cubicBezTo>
                  <a:cubicBezTo>
                    <a:pt x="0" y="16"/>
                    <a:pt x="0" y="16"/>
                    <a:pt x="1" y="16"/>
                  </a:cubicBezTo>
                  <a:cubicBezTo>
                    <a:pt x="33" y="16"/>
                    <a:pt x="33" y="16"/>
                    <a:pt x="33" y="16"/>
                  </a:cubicBezTo>
                  <a:cubicBezTo>
                    <a:pt x="34" y="16"/>
                    <a:pt x="34" y="16"/>
                    <a:pt x="33" y="15"/>
                  </a:cubicBezTo>
                  <a:close/>
                </a:path>
              </a:pathLst>
            </a:custGeom>
            <a:solidFill>
              <a:srgbClr val="31A6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rgbClr val="007A72"/>
                </a:solidFill>
              </a:endParaRPr>
            </a:p>
          </p:txBody>
        </p:sp>
        <p:grpSp>
          <p:nvGrpSpPr>
            <p:cNvPr id="122" name="组合 121"/>
            <p:cNvGrpSpPr/>
            <p:nvPr/>
          </p:nvGrpSpPr>
          <p:grpSpPr>
            <a:xfrm>
              <a:off x="8090315" y="4201070"/>
              <a:ext cx="580410" cy="783136"/>
              <a:chOff x="2301876" y="1898650"/>
              <a:chExt cx="331788" cy="447675"/>
            </a:xfrm>
          </p:grpSpPr>
          <p:sp>
            <p:nvSpPr>
              <p:cNvPr id="108" name="Freeform 76"/>
              <p:cNvSpPr>
                <a:spLocks/>
              </p:cNvSpPr>
              <p:nvPr/>
            </p:nvSpPr>
            <p:spPr bwMode="auto">
              <a:xfrm>
                <a:off x="2308226" y="2266950"/>
                <a:ext cx="53975" cy="79375"/>
              </a:xfrm>
              <a:custGeom>
                <a:avLst/>
                <a:gdLst>
                  <a:gd name="T0" fmla="*/ 13 w 14"/>
                  <a:gd name="T1" fmla="*/ 0 h 21"/>
                  <a:gd name="T2" fmla="*/ 1 w 14"/>
                  <a:gd name="T3" fmla="*/ 0 h 21"/>
                  <a:gd name="T4" fmla="*/ 0 w 14"/>
                  <a:gd name="T5" fmla="*/ 1 h 21"/>
                  <a:gd name="T6" fmla="*/ 0 w 14"/>
                  <a:gd name="T7" fmla="*/ 20 h 21"/>
                  <a:gd name="T8" fmla="*/ 1 w 14"/>
                  <a:gd name="T9" fmla="*/ 21 h 21"/>
                  <a:gd name="T10" fmla="*/ 13 w 14"/>
                  <a:gd name="T11" fmla="*/ 21 h 21"/>
                  <a:gd name="T12" fmla="*/ 14 w 14"/>
                  <a:gd name="T13" fmla="*/ 20 h 21"/>
                  <a:gd name="T14" fmla="*/ 14 w 14"/>
                  <a:gd name="T15" fmla="*/ 1 h 21"/>
                  <a:gd name="T16" fmla="*/ 13 w 14"/>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1">
                    <a:moveTo>
                      <a:pt x="13" y="0"/>
                    </a:moveTo>
                    <a:cubicBezTo>
                      <a:pt x="1" y="0"/>
                      <a:pt x="1" y="0"/>
                      <a:pt x="1" y="0"/>
                    </a:cubicBezTo>
                    <a:cubicBezTo>
                      <a:pt x="1" y="0"/>
                      <a:pt x="0" y="0"/>
                      <a:pt x="0" y="1"/>
                    </a:cubicBezTo>
                    <a:cubicBezTo>
                      <a:pt x="0" y="20"/>
                      <a:pt x="0" y="20"/>
                      <a:pt x="0" y="20"/>
                    </a:cubicBezTo>
                    <a:cubicBezTo>
                      <a:pt x="0" y="21"/>
                      <a:pt x="1" y="21"/>
                      <a:pt x="1" y="21"/>
                    </a:cubicBezTo>
                    <a:cubicBezTo>
                      <a:pt x="13" y="21"/>
                      <a:pt x="13" y="21"/>
                      <a:pt x="13" y="21"/>
                    </a:cubicBezTo>
                    <a:cubicBezTo>
                      <a:pt x="14" y="21"/>
                      <a:pt x="14" y="21"/>
                      <a:pt x="14" y="20"/>
                    </a:cubicBezTo>
                    <a:cubicBezTo>
                      <a:pt x="14" y="1"/>
                      <a:pt x="14" y="1"/>
                      <a:pt x="14" y="1"/>
                    </a:cubicBezTo>
                    <a:cubicBezTo>
                      <a:pt x="14" y="0"/>
                      <a:pt x="14" y="0"/>
                      <a:pt x="13" y="0"/>
                    </a:cubicBezTo>
                    <a:close/>
                  </a:path>
                </a:pathLst>
              </a:custGeom>
              <a:solidFill>
                <a:srgbClr val="F6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rgbClr val="007A72"/>
                  </a:solidFill>
                </a:endParaRPr>
              </a:p>
            </p:txBody>
          </p:sp>
          <p:sp>
            <p:nvSpPr>
              <p:cNvPr id="109" name="Freeform 77"/>
              <p:cNvSpPr>
                <a:spLocks/>
              </p:cNvSpPr>
              <p:nvPr/>
            </p:nvSpPr>
            <p:spPr bwMode="auto">
              <a:xfrm>
                <a:off x="2398713" y="2300288"/>
                <a:ext cx="53975" cy="46037"/>
              </a:xfrm>
              <a:custGeom>
                <a:avLst/>
                <a:gdLst>
                  <a:gd name="T0" fmla="*/ 13 w 14"/>
                  <a:gd name="T1" fmla="*/ 0 h 12"/>
                  <a:gd name="T2" fmla="*/ 1 w 14"/>
                  <a:gd name="T3" fmla="*/ 0 h 12"/>
                  <a:gd name="T4" fmla="*/ 0 w 14"/>
                  <a:gd name="T5" fmla="*/ 0 h 12"/>
                  <a:gd name="T6" fmla="*/ 0 w 14"/>
                  <a:gd name="T7" fmla="*/ 12 h 12"/>
                  <a:gd name="T8" fmla="*/ 1 w 14"/>
                  <a:gd name="T9" fmla="*/ 12 h 12"/>
                  <a:gd name="T10" fmla="*/ 13 w 14"/>
                  <a:gd name="T11" fmla="*/ 12 h 12"/>
                  <a:gd name="T12" fmla="*/ 14 w 14"/>
                  <a:gd name="T13" fmla="*/ 12 h 12"/>
                  <a:gd name="T14" fmla="*/ 14 w 14"/>
                  <a:gd name="T15" fmla="*/ 0 h 12"/>
                  <a:gd name="T16" fmla="*/ 13 w 14"/>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2">
                    <a:moveTo>
                      <a:pt x="13" y="0"/>
                    </a:moveTo>
                    <a:cubicBezTo>
                      <a:pt x="1" y="0"/>
                      <a:pt x="1" y="0"/>
                      <a:pt x="1" y="0"/>
                    </a:cubicBezTo>
                    <a:cubicBezTo>
                      <a:pt x="0" y="0"/>
                      <a:pt x="0" y="0"/>
                      <a:pt x="0" y="0"/>
                    </a:cubicBezTo>
                    <a:cubicBezTo>
                      <a:pt x="0" y="12"/>
                      <a:pt x="0" y="12"/>
                      <a:pt x="0" y="12"/>
                    </a:cubicBezTo>
                    <a:cubicBezTo>
                      <a:pt x="0" y="12"/>
                      <a:pt x="0" y="12"/>
                      <a:pt x="1" y="12"/>
                    </a:cubicBezTo>
                    <a:cubicBezTo>
                      <a:pt x="13" y="12"/>
                      <a:pt x="13" y="12"/>
                      <a:pt x="13" y="12"/>
                    </a:cubicBezTo>
                    <a:cubicBezTo>
                      <a:pt x="13" y="12"/>
                      <a:pt x="14" y="12"/>
                      <a:pt x="14" y="12"/>
                    </a:cubicBezTo>
                    <a:cubicBezTo>
                      <a:pt x="14" y="0"/>
                      <a:pt x="14" y="0"/>
                      <a:pt x="14" y="0"/>
                    </a:cubicBezTo>
                    <a:cubicBezTo>
                      <a:pt x="14" y="0"/>
                      <a:pt x="13" y="0"/>
                      <a:pt x="13" y="0"/>
                    </a:cubicBezTo>
                    <a:close/>
                  </a:path>
                </a:pathLst>
              </a:custGeom>
              <a:solidFill>
                <a:srgbClr val="F6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rgbClr val="007A72"/>
                  </a:solidFill>
                </a:endParaRPr>
              </a:p>
            </p:txBody>
          </p:sp>
          <p:sp>
            <p:nvSpPr>
              <p:cNvPr id="110" name="Freeform 78"/>
              <p:cNvSpPr>
                <a:spLocks/>
              </p:cNvSpPr>
              <p:nvPr/>
            </p:nvSpPr>
            <p:spPr bwMode="auto">
              <a:xfrm>
                <a:off x="2486026" y="2206625"/>
                <a:ext cx="52388" cy="139700"/>
              </a:xfrm>
              <a:custGeom>
                <a:avLst/>
                <a:gdLst>
                  <a:gd name="T0" fmla="*/ 13 w 14"/>
                  <a:gd name="T1" fmla="*/ 0 h 37"/>
                  <a:gd name="T2" fmla="*/ 1 w 14"/>
                  <a:gd name="T3" fmla="*/ 0 h 37"/>
                  <a:gd name="T4" fmla="*/ 0 w 14"/>
                  <a:gd name="T5" fmla="*/ 2 h 37"/>
                  <a:gd name="T6" fmla="*/ 0 w 14"/>
                  <a:gd name="T7" fmla="*/ 35 h 37"/>
                  <a:gd name="T8" fmla="*/ 1 w 14"/>
                  <a:gd name="T9" fmla="*/ 37 h 37"/>
                  <a:gd name="T10" fmla="*/ 13 w 14"/>
                  <a:gd name="T11" fmla="*/ 37 h 37"/>
                  <a:gd name="T12" fmla="*/ 14 w 14"/>
                  <a:gd name="T13" fmla="*/ 35 h 37"/>
                  <a:gd name="T14" fmla="*/ 14 w 14"/>
                  <a:gd name="T15" fmla="*/ 2 h 37"/>
                  <a:gd name="T16" fmla="*/ 13 w 14"/>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7">
                    <a:moveTo>
                      <a:pt x="13" y="0"/>
                    </a:moveTo>
                    <a:cubicBezTo>
                      <a:pt x="1" y="0"/>
                      <a:pt x="1" y="0"/>
                      <a:pt x="1" y="0"/>
                    </a:cubicBezTo>
                    <a:cubicBezTo>
                      <a:pt x="1" y="0"/>
                      <a:pt x="0" y="1"/>
                      <a:pt x="0" y="2"/>
                    </a:cubicBezTo>
                    <a:cubicBezTo>
                      <a:pt x="0" y="35"/>
                      <a:pt x="0" y="35"/>
                      <a:pt x="0" y="35"/>
                    </a:cubicBezTo>
                    <a:cubicBezTo>
                      <a:pt x="0" y="36"/>
                      <a:pt x="1" y="37"/>
                      <a:pt x="1" y="37"/>
                    </a:cubicBezTo>
                    <a:cubicBezTo>
                      <a:pt x="13" y="37"/>
                      <a:pt x="13" y="37"/>
                      <a:pt x="13" y="37"/>
                    </a:cubicBezTo>
                    <a:cubicBezTo>
                      <a:pt x="14" y="37"/>
                      <a:pt x="14" y="36"/>
                      <a:pt x="14" y="35"/>
                    </a:cubicBezTo>
                    <a:cubicBezTo>
                      <a:pt x="14" y="2"/>
                      <a:pt x="14" y="2"/>
                      <a:pt x="14" y="2"/>
                    </a:cubicBezTo>
                    <a:cubicBezTo>
                      <a:pt x="14" y="1"/>
                      <a:pt x="14" y="0"/>
                      <a:pt x="13" y="0"/>
                    </a:cubicBezTo>
                    <a:close/>
                  </a:path>
                </a:pathLst>
              </a:custGeom>
              <a:solidFill>
                <a:srgbClr val="F6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rgbClr val="007A72"/>
                  </a:solidFill>
                </a:endParaRPr>
              </a:p>
            </p:txBody>
          </p:sp>
          <p:sp>
            <p:nvSpPr>
              <p:cNvPr id="111" name="Freeform 79"/>
              <p:cNvSpPr>
                <a:spLocks/>
              </p:cNvSpPr>
              <p:nvPr/>
            </p:nvSpPr>
            <p:spPr bwMode="auto">
              <a:xfrm>
                <a:off x="2576513" y="2073275"/>
                <a:ext cx="53975" cy="273050"/>
              </a:xfrm>
              <a:custGeom>
                <a:avLst/>
                <a:gdLst>
                  <a:gd name="T0" fmla="*/ 13 w 14"/>
                  <a:gd name="T1" fmla="*/ 0 h 72"/>
                  <a:gd name="T2" fmla="*/ 1 w 14"/>
                  <a:gd name="T3" fmla="*/ 0 h 72"/>
                  <a:gd name="T4" fmla="*/ 0 w 14"/>
                  <a:gd name="T5" fmla="*/ 4 h 72"/>
                  <a:gd name="T6" fmla="*/ 0 w 14"/>
                  <a:gd name="T7" fmla="*/ 68 h 72"/>
                  <a:gd name="T8" fmla="*/ 1 w 14"/>
                  <a:gd name="T9" fmla="*/ 72 h 72"/>
                  <a:gd name="T10" fmla="*/ 13 w 14"/>
                  <a:gd name="T11" fmla="*/ 72 h 72"/>
                  <a:gd name="T12" fmla="*/ 14 w 14"/>
                  <a:gd name="T13" fmla="*/ 68 h 72"/>
                  <a:gd name="T14" fmla="*/ 14 w 14"/>
                  <a:gd name="T15" fmla="*/ 4 h 72"/>
                  <a:gd name="T16" fmla="*/ 13 w 14"/>
                  <a:gd name="T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72">
                    <a:moveTo>
                      <a:pt x="13" y="0"/>
                    </a:moveTo>
                    <a:cubicBezTo>
                      <a:pt x="1" y="0"/>
                      <a:pt x="1" y="0"/>
                      <a:pt x="1" y="0"/>
                    </a:cubicBezTo>
                    <a:cubicBezTo>
                      <a:pt x="1" y="0"/>
                      <a:pt x="0" y="2"/>
                      <a:pt x="0" y="4"/>
                    </a:cubicBezTo>
                    <a:cubicBezTo>
                      <a:pt x="0" y="68"/>
                      <a:pt x="0" y="68"/>
                      <a:pt x="0" y="68"/>
                    </a:cubicBezTo>
                    <a:cubicBezTo>
                      <a:pt x="0" y="70"/>
                      <a:pt x="1" y="72"/>
                      <a:pt x="1" y="72"/>
                    </a:cubicBezTo>
                    <a:cubicBezTo>
                      <a:pt x="13" y="72"/>
                      <a:pt x="13" y="72"/>
                      <a:pt x="13" y="72"/>
                    </a:cubicBezTo>
                    <a:cubicBezTo>
                      <a:pt x="14" y="72"/>
                      <a:pt x="14" y="70"/>
                      <a:pt x="14" y="68"/>
                    </a:cubicBezTo>
                    <a:cubicBezTo>
                      <a:pt x="14" y="4"/>
                      <a:pt x="14" y="4"/>
                      <a:pt x="14" y="4"/>
                    </a:cubicBezTo>
                    <a:cubicBezTo>
                      <a:pt x="14" y="2"/>
                      <a:pt x="14" y="0"/>
                      <a:pt x="13" y="0"/>
                    </a:cubicBezTo>
                    <a:close/>
                  </a:path>
                </a:pathLst>
              </a:custGeom>
              <a:solidFill>
                <a:srgbClr val="F6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rgbClr val="007A72"/>
                  </a:solidFill>
                </a:endParaRPr>
              </a:p>
            </p:txBody>
          </p:sp>
          <p:sp>
            <p:nvSpPr>
              <p:cNvPr id="112" name="Freeform 80"/>
              <p:cNvSpPr>
                <a:spLocks/>
              </p:cNvSpPr>
              <p:nvPr/>
            </p:nvSpPr>
            <p:spPr bwMode="auto">
              <a:xfrm>
                <a:off x="2301876" y="1898650"/>
                <a:ext cx="331788" cy="346075"/>
              </a:xfrm>
              <a:custGeom>
                <a:avLst/>
                <a:gdLst>
                  <a:gd name="T0" fmla="*/ 147 w 209"/>
                  <a:gd name="T1" fmla="*/ 48 h 218"/>
                  <a:gd name="T2" fmla="*/ 159 w 209"/>
                  <a:gd name="T3" fmla="*/ 58 h 218"/>
                  <a:gd name="T4" fmla="*/ 71 w 209"/>
                  <a:gd name="T5" fmla="*/ 191 h 218"/>
                  <a:gd name="T6" fmla="*/ 19 w 209"/>
                  <a:gd name="T7" fmla="*/ 163 h 218"/>
                  <a:gd name="T8" fmla="*/ 0 w 209"/>
                  <a:gd name="T9" fmla="*/ 187 h 218"/>
                  <a:gd name="T10" fmla="*/ 14 w 209"/>
                  <a:gd name="T11" fmla="*/ 198 h 218"/>
                  <a:gd name="T12" fmla="*/ 23 w 209"/>
                  <a:gd name="T13" fmla="*/ 187 h 218"/>
                  <a:gd name="T14" fmla="*/ 78 w 209"/>
                  <a:gd name="T15" fmla="*/ 218 h 218"/>
                  <a:gd name="T16" fmla="*/ 176 w 209"/>
                  <a:gd name="T17" fmla="*/ 67 h 218"/>
                  <a:gd name="T18" fmla="*/ 188 w 209"/>
                  <a:gd name="T19" fmla="*/ 77 h 218"/>
                  <a:gd name="T20" fmla="*/ 197 w 209"/>
                  <a:gd name="T21" fmla="*/ 38 h 218"/>
                  <a:gd name="T22" fmla="*/ 209 w 209"/>
                  <a:gd name="T23" fmla="*/ 0 h 218"/>
                  <a:gd name="T24" fmla="*/ 178 w 209"/>
                  <a:gd name="T25" fmla="*/ 24 h 218"/>
                  <a:gd name="T26" fmla="*/ 147 w 209"/>
                  <a:gd name="T27" fmla="*/ 4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9" h="218">
                    <a:moveTo>
                      <a:pt x="147" y="48"/>
                    </a:moveTo>
                    <a:lnTo>
                      <a:pt x="159" y="58"/>
                    </a:lnTo>
                    <a:lnTo>
                      <a:pt x="71" y="191"/>
                    </a:lnTo>
                    <a:lnTo>
                      <a:pt x="19" y="163"/>
                    </a:lnTo>
                    <a:lnTo>
                      <a:pt x="0" y="187"/>
                    </a:lnTo>
                    <a:lnTo>
                      <a:pt x="14" y="198"/>
                    </a:lnTo>
                    <a:lnTo>
                      <a:pt x="23" y="187"/>
                    </a:lnTo>
                    <a:lnTo>
                      <a:pt x="78" y="218"/>
                    </a:lnTo>
                    <a:lnTo>
                      <a:pt x="176" y="67"/>
                    </a:lnTo>
                    <a:lnTo>
                      <a:pt x="188" y="77"/>
                    </a:lnTo>
                    <a:lnTo>
                      <a:pt x="197" y="38"/>
                    </a:lnTo>
                    <a:lnTo>
                      <a:pt x="209" y="0"/>
                    </a:lnTo>
                    <a:lnTo>
                      <a:pt x="178" y="24"/>
                    </a:lnTo>
                    <a:lnTo>
                      <a:pt x="147" y="48"/>
                    </a:lnTo>
                    <a:close/>
                  </a:path>
                </a:pathLst>
              </a:custGeom>
              <a:solidFill>
                <a:srgbClr val="F6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rgbClr val="007A72"/>
                  </a:solidFill>
                </a:endParaRPr>
              </a:p>
            </p:txBody>
          </p:sp>
        </p:grpSp>
        <p:sp>
          <p:nvSpPr>
            <p:cNvPr id="135" name="文本框 134"/>
            <p:cNvSpPr txBox="1"/>
            <p:nvPr/>
          </p:nvSpPr>
          <p:spPr>
            <a:xfrm>
              <a:off x="10250740" y="3911047"/>
              <a:ext cx="1446323" cy="1022212"/>
            </a:xfrm>
            <a:prstGeom prst="rect">
              <a:avLst/>
            </a:prstGeom>
            <a:noFill/>
          </p:spPr>
          <p:txBody>
            <a:bodyPr wrap="none" rtlCol="0">
              <a:spAutoFit/>
            </a:bodyPr>
            <a:lstStyle/>
            <a:p>
              <a:pPr algn="ctr"/>
              <a:r>
                <a:rPr lang="zh-TW" altLang="en-US" sz="2400" b="1" dirty="0" smtClean="0">
                  <a:solidFill>
                    <a:srgbClr val="007A72"/>
                  </a:solidFill>
                  <a:latin typeface="Microsoft JhengHei" charset="-120"/>
                  <a:ea typeface="Microsoft JhengHei" charset="-120"/>
                  <a:cs typeface="Microsoft JhengHei" charset="-120"/>
                </a:rPr>
                <a:t>善用</a:t>
              </a:r>
              <a:endParaRPr lang="en-US" altLang="zh-TW" sz="2400" b="1" dirty="0">
                <a:solidFill>
                  <a:srgbClr val="007A72"/>
                </a:solidFill>
                <a:latin typeface="Microsoft JhengHei" charset="-120"/>
                <a:ea typeface="Microsoft JhengHei" charset="-120"/>
                <a:cs typeface="Microsoft JhengHei" charset="-120"/>
              </a:endParaRPr>
            </a:p>
            <a:p>
              <a:pPr algn="ctr"/>
              <a:r>
                <a:rPr lang="zh-TW" altLang="en-US" sz="2400" b="1" dirty="0">
                  <a:solidFill>
                    <a:srgbClr val="007A72"/>
                  </a:solidFill>
                  <a:latin typeface="Microsoft JhengHei" charset="-120"/>
                  <a:ea typeface="Microsoft JhengHei" charset="-120"/>
                  <a:cs typeface="Microsoft JhengHei" charset="-120"/>
                </a:rPr>
                <a:t>網路平臺</a:t>
              </a:r>
              <a:endParaRPr lang="zh-CN" altLang="en-US" sz="2400" b="1" dirty="0">
                <a:solidFill>
                  <a:srgbClr val="007A72"/>
                </a:solidFill>
                <a:latin typeface="Microsoft JhengHei" charset="-120"/>
                <a:ea typeface="Microsoft JhengHei" charset="-120"/>
                <a:cs typeface="Microsoft JhengHei" charset="-120"/>
              </a:endParaRPr>
            </a:p>
          </p:txBody>
        </p:sp>
        <p:sp>
          <p:nvSpPr>
            <p:cNvPr id="136" name="文本框 135"/>
            <p:cNvSpPr txBox="1"/>
            <p:nvPr/>
          </p:nvSpPr>
          <p:spPr>
            <a:xfrm>
              <a:off x="5462283" y="1668622"/>
              <a:ext cx="1446323" cy="1022212"/>
            </a:xfrm>
            <a:prstGeom prst="rect">
              <a:avLst/>
            </a:prstGeom>
            <a:noFill/>
          </p:spPr>
          <p:txBody>
            <a:bodyPr wrap="none" rtlCol="0">
              <a:spAutoFit/>
            </a:bodyPr>
            <a:lstStyle/>
            <a:p>
              <a:pPr algn="ctr"/>
              <a:r>
                <a:rPr lang="zh-TW" altLang="en-US" sz="2400" b="1" dirty="0" smtClean="0">
                  <a:solidFill>
                    <a:srgbClr val="007A72"/>
                  </a:solidFill>
                  <a:latin typeface="Microsoft JhengHei" charset="-120"/>
                  <a:ea typeface="Microsoft JhengHei" charset="-120"/>
                  <a:cs typeface="Microsoft JhengHei" charset="-120"/>
                </a:rPr>
                <a:t>充實</a:t>
              </a:r>
              <a:endParaRPr lang="en-US" altLang="zh-TW" sz="2400" b="1" dirty="0">
                <a:solidFill>
                  <a:srgbClr val="007A72"/>
                </a:solidFill>
                <a:latin typeface="Microsoft JhengHei" charset="-120"/>
                <a:ea typeface="Microsoft JhengHei" charset="-120"/>
                <a:cs typeface="Microsoft JhengHei" charset="-120"/>
              </a:endParaRPr>
            </a:p>
            <a:p>
              <a:pPr algn="ctr"/>
              <a:r>
                <a:rPr lang="zh-TW" altLang="en-US" sz="2400" b="1" dirty="0">
                  <a:solidFill>
                    <a:srgbClr val="007A72"/>
                  </a:solidFill>
                  <a:latin typeface="Microsoft JhengHei" charset="-120"/>
                  <a:ea typeface="Microsoft JhengHei" charset="-120"/>
                  <a:cs typeface="Microsoft JhengHei" charset="-120"/>
                </a:rPr>
                <a:t>教學資源</a:t>
              </a:r>
              <a:endParaRPr lang="zh-CN" altLang="en-US" sz="2400" b="1" dirty="0">
                <a:solidFill>
                  <a:srgbClr val="007A72"/>
                </a:solidFill>
                <a:latin typeface="Microsoft JhengHei" charset="-120"/>
                <a:ea typeface="Microsoft JhengHei" charset="-120"/>
                <a:cs typeface="Microsoft JhengHei" charset="-120"/>
              </a:endParaRPr>
            </a:p>
          </p:txBody>
        </p:sp>
        <p:sp>
          <p:nvSpPr>
            <p:cNvPr id="137" name="文本框 136"/>
            <p:cNvSpPr txBox="1"/>
            <p:nvPr/>
          </p:nvSpPr>
          <p:spPr>
            <a:xfrm>
              <a:off x="9900638" y="1695962"/>
              <a:ext cx="1446323" cy="1022212"/>
            </a:xfrm>
            <a:prstGeom prst="rect">
              <a:avLst/>
            </a:prstGeom>
            <a:noFill/>
          </p:spPr>
          <p:txBody>
            <a:bodyPr wrap="none" rtlCol="0">
              <a:spAutoFit/>
            </a:bodyPr>
            <a:lstStyle/>
            <a:p>
              <a:pPr algn="ctr"/>
              <a:r>
                <a:rPr lang="zh-TW" altLang="en-US" sz="2400" b="1" dirty="0">
                  <a:solidFill>
                    <a:srgbClr val="007A72"/>
                  </a:solidFill>
                  <a:latin typeface="Microsoft JhengHei" charset="-120"/>
                  <a:ea typeface="Microsoft JhengHei" charset="-120"/>
                  <a:cs typeface="Microsoft JhengHei" charset="-120"/>
                </a:rPr>
                <a:t> </a:t>
              </a:r>
              <a:r>
                <a:rPr lang="zh-TW" altLang="en-US" sz="2400" b="1" dirty="0" smtClean="0">
                  <a:solidFill>
                    <a:srgbClr val="007A72"/>
                  </a:solidFill>
                  <a:latin typeface="Microsoft JhengHei" charset="-120"/>
                  <a:ea typeface="Microsoft JhengHei" charset="-120"/>
                  <a:cs typeface="Microsoft JhengHei" charset="-120"/>
                </a:rPr>
                <a:t>運用</a:t>
              </a:r>
              <a:endParaRPr lang="en-US" altLang="zh-TW" sz="2400" b="1" dirty="0">
                <a:solidFill>
                  <a:srgbClr val="007A72"/>
                </a:solidFill>
                <a:latin typeface="Microsoft JhengHei" charset="-120"/>
                <a:ea typeface="Microsoft JhengHei" charset="-120"/>
                <a:cs typeface="Microsoft JhengHei" charset="-120"/>
              </a:endParaRPr>
            </a:p>
            <a:p>
              <a:pPr algn="ctr"/>
              <a:r>
                <a:rPr lang="zh-TW" altLang="en-US" sz="2400" b="1" dirty="0">
                  <a:solidFill>
                    <a:srgbClr val="007A72"/>
                  </a:solidFill>
                  <a:latin typeface="Microsoft JhengHei" charset="-120"/>
                  <a:ea typeface="Microsoft JhengHei" charset="-120"/>
                  <a:cs typeface="Microsoft JhengHei" charset="-120"/>
                </a:rPr>
                <a:t>社區資源</a:t>
              </a:r>
              <a:endParaRPr lang="zh-CN" altLang="en-US" sz="2400" b="1" dirty="0">
                <a:solidFill>
                  <a:srgbClr val="007A72"/>
                </a:solidFill>
                <a:latin typeface="Microsoft JhengHei" charset="-120"/>
                <a:ea typeface="Microsoft JhengHei" charset="-120"/>
                <a:cs typeface="Microsoft JhengHei" charset="-120"/>
              </a:endParaRPr>
            </a:p>
          </p:txBody>
        </p:sp>
        <p:sp>
          <p:nvSpPr>
            <p:cNvPr id="138" name="文本框 137"/>
            <p:cNvSpPr txBox="1"/>
            <p:nvPr/>
          </p:nvSpPr>
          <p:spPr>
            <a:xfrm>
              <a:off x="4992669" y="3878254"/>
              <a:ext cx="1446323" cy="1022212"/>
            </a:xfrm>
            <a:prstGeom prst="rect">
              <a:avLst/>
            </a:prstGeom>
            <a:noFill/>
          </p:spPr>
          <p:txBody>
            <a:bodyPr wrap="none" rtlCol="0">
              <a:spAutoFit/>
            </a:bodyPr>
            <a:lstStyle/>
            <a:p>
              <a:pPr algn="ctr"/>
              <a:r>
                <a:rPr lang="zh-TW" altLang="en-US" sz="2400" b="1" dirty="0" smtClean="0">
                  <a:solidFill>
                    <a:srgbClr val="007A72"/>
                  </a:solidFill>
                  <a:latin typeface="Microsoft JhengHei" charset="-120"/>
                  <a:ea typeface="Microsoft JhengHei" charset="-120"/>
                  <a:cs typeface="Microsoft JhengHei" charset="-120"/>
                </a:rPr>
                <a:t>建置</a:t>
              </a:r>
              <a:endParaRPr lang="en-US" altLang="zh-TW" sz="2400" b="1" dirty="0">
                <a:solidFill>
                  <a:srgbClr val="007A72"/>
                </a:solidFill>
                <a:latin typeface="Microsoft JhengHei" charset="-120"/>
                <a:ea typeface="Microsoft JhengHei" charset="-120"/>
                <a:cs typeface="Microsoft JhengHei" charset="-120"/>
              </a:endParaRPr>
            </a:p>
            <a:p>
              <a:pPr algn="ctr"/>
              <a:r>
                <a:rPr lang="zh-TW" altLang="en-US" sz="2400" b="1" dirty="0">
                  <a:solidFill>
                    <a:srgbClr val="007A72"/>
                  </a:solidFill>
                  <a:latin typeface="Microsoft JhengHei" charset="-120"/>
                  <a:ea typeface="Microsoft JhengHei" charset="-120"/>
                  <a:cs typeface="Microsoft JhengHei" charset="-120"/>
                </a:rPr>
                <a:t>學習場域</a:t>
              </a:r>
              <a:endParaRPr lang="zh-CN" altLang="en-US" sz="2400" b="1" dirty="0">
                <a:solidFill>
                  <a:srgbClr val="007A72"/>
                </a:solidFill>
                <a:latin typeface="Microsoft JhengHei" charset="-120"/>
                <a:ea typeface="Microsoft JhengHei" charset="-120"/>
                <a:cs typeface="Microsoft JhengHei" charset="-120"/>
              </a:endParaRPr>
            </a:p>
          </p:txBody>
        </p:sp>
        <p:sp>
          <p:nvSpPr>
            <p:cNvPr id="139" name="文本框 138"/>
            <p:cNvSpPr txBox="1"/>
            <p:nvPr/>
          </p:nvSpPr>
          <p:spPr>
            <a:xfrm>
              <a:off x="7628457" y="471907"/>
              <a:ext cx="1446323" cy="1022212"/>
            </a:xfrm>
            <a:prstGeom prst="rect">
              <a:avLst/>
            </a:prstGeom>
            <a:noFill/>
          </p:spPr>
          <p:txBody>
            <a:bodyPr wrap="none" rtlCol="0">
              <a:spAutoFit/>
            </a:bodyPr>
            <a:lstStyle/>
            <a:p>
              <a:pPr algn="ctr"/>
              <a:r>
                <a:rPr lang="zh-TW" altLang="en-US" sz="2400" b="1" dirty="0" smtClean="0">
                  <a:solidFill>
                    <a:srgbClr val="007A72"/>
                  </a:solidFill>
                  <a:latin typeface="Microsoft JhengHei" charset="-120"/>
                  <a:ea typeface="Microsoft JhengHei" charset="-120"/>
                  <a:cs typeface="Microsoft JhengHei" charset="-120"/>
                </a:rPr>
                <a:t>整合</a:t>
              </a:r>
              <a:endParaRPr lang="en-US" altLang="zh-TW" sz="2400" b="1" dirty="0">
                <a:solidFill>
                  <a:srgbClr val="007A72"/>
                </a:solidFill>
                <a:latin typeface="Microsoft JhengHei" charset="-120"/>
                <a:ea typeface="Microsoft JhengHei" charset="-120"/>
                <a:cs typeface="Microsoft JhengHei" charset="-120"/>
              </a:endParaRPr>
            </a:p>
            <a:p>
              <a:pPr algn="ctr"/>
              <a:r>
                <a:rPr lang="zh-TW" altLang="en-US" sz="2400" b="1" dirty="0">
                  <a:solidFill>
                    <a:srgbClr val="007A72"/>
                  </a:solidFill>
                  <a:latin typeface="Microsoft JhengHei" charset="-120"/>
                  <a:ea typeface="Microsoft JhengHei" charset="-120"/>
                  <a:cs typeface="Microsoft JhengHei" charset="-120"/>
                </a:rPr>
                <a:t>人力資源</a:t>
              </a:r>
              <a:endParaRPr lang="zh-CN" altLang="en-US" sz="2400" b="1" dirty="0">
                <a:solidFill>
                  <a:srgbClr val="007A72"/>
                </a:solidFill>
                <a:latin typeface="Microsoft JhengHei" charset="-120"/>
                <a:ea typeface="Microsoft JhengHei" charset="-120"/>
                <a:cs typeface="Microsoft JhengHei" charset="-120"/>
              </a:endParaRPr>
            </a:p>
          </p:txBody>
        </p:sp>
        <p:sp>
          <p:nvSpPr>
            <p:cNvPr id="140" name="文本框 139"/>
            <p:cNvSpPr txBox="1"/>
            <p:nvPr/>
          </p:nvSpPr>
          <p:spPr>
            <a:xfrm>
              <a:off x="7221341" y="3063963"/>
              <a:ext cx="2609851" cy="1173650"/>
            </a:xfrm>
            <a:prstGeom prst="rect">
              <a:avLst/>
            </a:prstGeom>
            <a:noFill/>
          </p:spPr>
          <p:txBody>
            <a:bodyPr wrap="square" rtlCol="0">
              <a:spAutoFit/>
            </a:bodyPr>
            <a:lstStyle/>
            <a:p>
              <a:r>
                <a:rPr lang="zh-TW" altLang="en-US" sz="2800" b="1" dirty="0">
                  <a:solidFill>
                    <a:schemeClr val="bg1"/>
                  </a:solidFill>
                  <a:latin typeface="Microsoft JhengHei" charset="-120"/>
                  <a:ea typeface="Microsoft JhengHei" charset="-120"/>
                  <a:cs typeface="Microsoft JhengHei" charset="-120"/>
                </a:rPr>
                <a:t>整合教學資源</a:t>
              </a:r>
              <a:endParaRPr lang="en-US" altLang="zh-TW" sz="2800" b="1" dirty="0">
                <a:solidFill>
                  <a:schemeClr val="bg1"/>
                </a:solidFill>
                <a:latin typeface="Microsoft JhengHei" charset="-120"/>
                <a:ea typeface="Microsoft JhengHei" charset="-120"/>
                <a:cs typeface="Microsoft JhengHei" charset="-120"/>
              </a:endParaRPr>
            </a:p>
            <a:p>
              <a:r>
                <a:rPr lang="zh-TW" altLang="en-US" sz="2800" b="1" dirty="0">
                  <a:solidFill>
                    <a:schemeClr val="bg1"/>
                  </a:solidFill>
                  <a:latin typeface="Microsoft JhengHei" charset="-120"/>
                  <a:ea typeface="Microsoft JhengHei" charset="-120"/>
                  <a:cs typeface="Microsoft JhengHei" charset="-120"/>
                </a:rPr>
                <a:t>提升學習成效</a:t>
              </a:r>
              <a:endParaRPr lang="zh-CN" altLang="en-US" sz="2800" b="1" dirty="0">
                <a:solidFill>
                  <a:schemeClr val="bg1"/>
                </a:solidFill>
                <a:latin typeface="Microsoft JhengHei" charset="-120"/>
                <a:ea typeface="Microsoft JhengHei" charset="-120"/>
                <a:cs typeface="Microsoft JhengHei" charset="-120"/>
              </a:endParaRPr>
            </a:p>
          </p:txBody>
        </p:sp>
      </p:grpSp>
      <p:sp>
        <p:nvSpPr>
          <p:cNvPr id="50" name="橢圓 49"/>
          <p:cNvSpPr/>
          <p:nvPr/>
        </p:nvSpPr>
        <p:spPr>
          <a:xfrm>
            <a:off x="2427163" y="4603074"/>
            <a:ext cx="599593" cy="599593"/>
          </a:xfrm>
          <a:prstGeom prst="ellipse">
            <a:avLst/>
          </a:prstGeom>
          <a:solidFill>
            <a:schemeClr val="accent4">
              <a:lumMod val="60000"/>
              <a:lumOff val="40000"/>
            </a:schemeClr>
          </a:solidFill>
          <a:ln w="63500">
            <a:solidFill>
              <a:schemeClr val="accent4">
                <a:lumMod val="20000"/>
                <a:lumOff val="80000"/>
              </a:schemeClr>
            </a:solidFill>
          </a:ln>
          <a:effectLst>
            <a:outerShdw blurRad="88900" dist="25400" dir="312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1" name="橢圓 50"/>
          <p:cNvSpPr/>
          <p:nvPr/>
        </p:nvSpPr>
        <p:spPr>
          <a:xfrm>
            <a:off x="1813196" y="2832389"/>
            <a:ext cx="459501" cy="459501"/>
          </a:xfrm>
          <a:prstGeom prst="ellipse">
            <a:avLst/>
          </a:prstGeom>
          <a:solidFill>
            <a:schemeClr val="accent4">
              <a:lumMod val="60000"/>
              <a:lumOff val="40000"/>
            </a:schemeClr>
          </a:solidFill>
          <a:ln w="63500">
            <a:solidFill>
              <a:schemeClr val="accent4">
                <a:lumMod val="20000"/>
                <a:lumOff val="80000"/>
              </a:schemeClr>
            </a:solidFill>
          </a:ln>
          <a:effectLst>
            <a:outerShdw blurRad="88900" dist="25400" dir="312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2" name="橢圓 51"/>
          <p:cNvSpPr/>
          <p:nvPr/>
        </p:nvSpPr>
        <p:spPr>
          <a:xfrm>
            <a:off x="5101068" y="1853526"/>
            <a:ext cx="459501" cy="459501"/>
          </a:xfrm>
          <a:prstGeom prst="ellipse">
            <a:avLst/>
          </a:prstGeom>
          <a:solidFill>
            <a:schemeClr val="accent4">
              <a:lumMod val="60000"/>
              <a:lumOff val="40000"/>
            </a:schemeClr>
          </a:solidFill>
          <a:ln w="63500">
            <a:solidFill>
              <a:schemeClr val="accent4">
                <a:lumMod val="20000"/>
                <a:lumOff val="80000"/>
              </a:schemeClr>
            </a:solidFill>
          </a:ln>
          <a:effectLst>
            <a:outerShdw blurRad="88900" dist="25400" dir="312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3" name="橢圓 52"/>
          <p:cNvSpPr/>
          <p:nvPr/>
        </p:nvSpPr>
        <p:spPr>
          <a:xfrm>
            <a:off x="6184834" y="1853526"/>
            <a:ext cx="459501" cy="459501"/>
          </a:xfrm>
          <a:prstGeom prst="ellipse">
            <a:avLst/>
          </a:prstGeom>
          <a:solidFill>
            <a:schemeClr val="accent4">
              <a:lumMod val="60000"/>
              <a:lumOff val="40000"/>
            </a:schemeClr>
          </a:solidFill>
          <a:ln w="63500">
            <a:solidFill>
              <a:schemeClr val="accent4">
                <a:lumMod val="20000"/>
                <a:lumOff val="80000"/>
              </a:schemeClr>
            </a:solidFill>
          </a:ln>
          <a:effectLst>
            <a:outerShdw blurRad="88900" dist="25400" dir="312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橢圓 53"/>
          <p:cNvSpPr/>
          <p:nvPr/>
        </p:nvSpPr>
        <p:spPr>
          <a:xfrm>
            <a:off x="7886262" y="3763640"/>
            <a:ext cx="459501" cy="459501"/>
          </a:xfrm>
          <a:prstGeom prst="ellipse">
            <a:avLst/>
          </a:prstGeom>
          <a:solidFill>
            <a:schemeClr val="accent4">
              <a:lumMod val="60000"/>
              <a:lumOff val="40000"/>
            </a:schemeClr>
          </a:solidFill>
          <a:ln w="63500">
            <a:solidFill>
              <a:schemeClr val="accent4">
                <a:lumMod val="20000"/>
                <a:lumOff val="80000"/>
              </a:schemeClr>
            </a:solidFill>
          </a:ln>
          <a:effectLst>
            <a:outerShdw blurRad="88900" dist="25400" dir="312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0" name="圓角矩形 59"/>
          <p:cNvSpPr/>
          <p:nvPr/>
        </p:nvSpPr>
        <p:spPr>
          <a:xfrm>
            <a:off x="312215" y="194003"/>
            <a:ext cx="1727200" cy="978729"/>
          </a:xfrm>
          <a:prstGeom prst="roundRect">
            <a:avLst/>
          </a:prstGeom>
          <a:solidFill>
            <a:srgbClr val="EF2497"/>
          </a:solidFill>
          <a:ln w="57150">
            <a:solidFill>
              <a:schemeClr val="bg1"/>
            </a:solid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1" name="橢圓 60"/>
          <p:cNvSpPr/>
          <p:nvPr/>
        </p:nvSpPr>
        <p:spPr>
          <a:xfrm>
            <a:off x="975323" y="273322"/>
            <a:ext cx="434183" cy="4341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2" name="文本框 62"/>
          <p:cNvSpPr txBox="1"/>
          <p:nvPr/>
        </p:nvSpPr>
        <p:spPr>
          <a:xfrm>
            <a:off x="502991" y="219403"/>
            <a:ext cx="1458259" cy="978729"/>
          </a:xfrm>
          <a:prstGeom prst="rect">
            <a:avLst/>
          </a:prstGeom>
          <a:noFill/>
        </p:spPr>
        <p:txBody>
          <a:bodyPr wrap="square" rtlCol="0">
            <a:spAutoFit/>
          </a:bodyPr>
          <a:lstStyle/>
          <a:p>
            <a:pPr algn="ctr">
              <a:lnSpc>
                <a:spcPct val="120000"/>
              </a:lnSpc>
            </a:pPr>
            <a:r>
              <a:rPr lang="zh-TW" altLang="en-US" sz="2400" dirty="0" smtClean="0">
                <a:solidFill>
                  <a:schemeClr val="bg1"/>
                </a:solidFill>
                <a:latin typeface="Microsoft JhengHei" charset="-120"/>
                <a:ea typeface="Microsoft JhengHei" charset="-120"/>
                <a:cs typeface="Microsoft JhengHei" charset="-120"/>
              </a:rPr>
              <a:t>    </a:t>
            </a:r>
            <a:endParaRPr lang="zh-TW" altLang="en-US" sz="2400" dirty="0">
              <a:solidFill>
                <a:schemeClr val="bg1"/>
              </a:solidFill>
              <a:latin typeface="Microsoft JhengHei" charset="-120"/>
              <a:ea typeface="Microsoft JhengHei" charset="-120"/>
              <a:cs typeface="Microsoft JhengHei" charset="-120"/>
            </a:endParaRPr>
          </a:p>
          <a:p>
            <a:pPr>
              <a:lnSpc>
                <a:spcPct val="120000"/>
              </a:lnSpc>
            </a:pPr>
            <a:r>
              <a:rPr lang="zh-TW" altLang="en-US" sz="2400" b="1" dirty="0" smtClean="0">
                <a:solidFill>
                  <a:schemeClr val="bg1"/>
                </a:solidFill>
                <a:latin typeface="Microsoft JhengHei" charset="-120"/>
                <a:ea typeface="Microsoft JhengHei" charset="-120"/>
                <a:cs typeface="Microsoft JhengHei" charset="-120"/>
              </a:rPr>
              <a:t>教學資源</a:t>
            </a:r>
            <a:endParaRPr lang="en-US" altLang="zh-TW" sz="2400" b="1" dirty="0" smtClean="0">
              <a:solidFill>
                <a:schemeClr val="bg1"/>
              </a:solidFill>
              <a:latin typeface="Microsoft JhengHei" charset="-120"/>
              <a:ea typeface="Microsoft JhengHei" charset="-120"/>
              <a:cs typeface="Microsoft JhengHei" charset="-120"/>
            </a:endParaRPr>
          </a:p>
        </p:txBody>
      </p:sp>
      <p:sp>
        <p:nvSpPr>
          <p:cNvPr id="63" name="文字方塊 62"/>
          <p:cNvSpPr txBox="1"/>
          <p:nvPr/>
        </p:nvSpPr>
        <p:spPr>
          <a:xfrm>
            <a:off x="907398" y="183323"/>
            <a:ext cx="276520" cy="584775"/>
          </a:xfrm>
          <a:prstGeom prst="rect">
            <a:avLst/>
          </a:prstGeom>
          <a:noFill/>
        </p:spPr>
        <p:txBody>
          <a:bodyPr wrap="square" rtlCol="0">
            <a:spAutoFit/>
          </a:bodyPr>
          <a:lstStyle/>
          <a:p>
            <a:r>
              <a:rPr kumimoji="1" lang="zh-TW" altLang="en-US" sz="3200" b="1" smtClean="0">
                <a:ln w="25400">
                  <a:noFill/>
                </a:ln>
                <a:solidFill>
                  <a:srgbClr val="EF2497"/>
                </a:solidFill>
                <a:latin typeface="Microsoft JhengHei" charset="-120"/>
                <a:ea typeface="Microsoft JhengHei" charset="-120"/>
                <a:cs typeface="Microsoft JhengHei" charset="-120"/>
              </a:rPr>
              <a:t>四</a:t>
            </a:r>
            <a:endParaRPr kumimoji="1" lang="zh-TW" altLang="en-US" sz="3200" b="1" dirty="0">
              <a:ln w="25400">
                <a:noFill/>
              </a:ln>
              <a:solidFill>
                <a:srgbClr val="EF2497"/>
              </a:solidFill>
              <a:latin typeface="Microsoft JhengHei" charset="-120"/>
              <a:ea typeface="Microsoft JhengHei" charset="-120"/>
              <a:cs typeface="Microsoft JhengHei" charset="-120"/>
            </a:endParaRPr>
          </a:p>
        </p:txBody>
      </p:sp>
      <p:sp>
        <p:nvSpPr>
          <p:cNvPr id="64" name="手繪多邊形 63"/>
          <p:cNvSpPr/>
          <p:nvPr/>
        </p:nvSpPr>
        <p:spPr>
          <a:xfrm rot="19132251">
            <a:off x="1910406" y="403737"/>
            <a:ext cx="268953" cy="647906"/>
          </a:xfrm>
          <a:custGeom>
            <a:avLst/>
            <a:gdLst>
              <a:gd name="connsiteX0" fmla="*/ 268013 w 536026"/>
              <a:gd name="connsiteY0" fmla="*/ 0 h 1291283"/>
              <a:gd name="connsiteX1" fmla="*/ 536026 w 536026"/>
              <a:gd name="connsiteY1" fmla="*/ 782686 h 1291283"/>
              <a:gd name="connsiteX2" fmla="*/ 382834 w 536026"/>
              <a:gd name="connsiteY2" fmla="*/ 782686 h 1291283"/>
              <a:gd name="connsiteX3" fmla="*/ 382834 w 536026"/>
              <a:gd name="connsiteY3" fmla="*/ 1291283 h 1291283"/>
              <a:gd name="connsiteX4" fmla="*/ 172335 w 536026"/>
              <a:gd name="connsiteY4" fmla="*/ 1291283 h 1291283"/>
              <a:gd name="connsiteX5" fmla="*/ 172335 w 536026"/>
              <a:gd name="connsiteY5" fmla="*/ 782686 h 1291283"/>
              <a:gd name="connsiteX6" fmla="*/ 0 w 536026"/>
              <a:gd name="connsiteY6" fmla="*/ 782686 h 129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026" h="1291283">
                <a:moveTo>
                  <a:pt x="268013" y="0"/>
                </a:moveTo>
                <a:lnTo>
                  <a:pt x="536026" y="782686"/>
                </a:lnTo>
                <a:lnTo>
                  <a:pt x="382834" y="782686"/>
                </a:lnTo>
                <a:lnTo>
                  <a:pt x="382834" y="1291283"/>
                </a:lnTo>
                <a:lnTo>
                  <a:pt x="172335" y="1291283"/>
                </a:lnTo>
                <a:lnTo>
                  <a:pt x="172335" y="782686"/>
                </a:lnTo>
                <a:lnTo>
                  <a:pt x="0" y="782686"/>
                </a:lnTo>
                <a:close/>
              </a:path>
            </a:pathLst>
          </a:custGeom>
          <a:solidFill>
            <a:srgbClr val="007A72"/>
          </a:solidFill>
          <a:ln w="38100" cap="rnd">
            <a:solidFill>
              <a:schemeClr val="bg1"/>
            </a:solidFill>
            <a:round/>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2742506016"/>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群組 61"/>
          <p:cNvGrpSpPr/>
          <p:nvPr/>
        </p:nvGrpSpPr>
        <p:grpSpPr>
          <a:xfrm>
            <a:off x="2122918" y="4787953"/>
            <a:ext cx="1433886" cy="1433886"/>
            <a:chOff x="2483959" y="1207757"/>
            <a:chExt cx="1223158" cy="1223158"/>
          </a:xfrm>
        </p:grpSpPr>
        <p:sp>
          <p:nvSpPr>
            <p:cNvPr id="63" name="橢圓 62"/>
            <p:cNvSpPr/>
            <p:nvPr/>
          </p:nvSpPr>
          <p:spPr>
            <a:xfrm>
              <a:off x="2483959" y="1207757"/>
              <a:ext cx="1223158" cy="1223158"/>
            </a:xfrm>
            <a:prstGeom prst="ellipse">
              <a:avLst/>
            </a:prstGeom>
            <a:solidFill>
              <a:schemeClr val="bg1">
                <a:lumMod val="65000"/>
              </a:schemeClr>
            </a:solidFill>
            <a:ln w="38100">
              <a:solidFill>
                <a:schemeClr val="bg1"/>
              </a:solid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4" name="橢圓 63"/>
            <p:cNvSpPr/>
            <p:nvPr/>
          </p:nvSpPr>
          <p:spPr>
            <a:xfrm>
              <a:off x="2604984" y="1320696"/>
              <a:ext cx="997528" cy="997528"/>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59" name="群組 58"/>
          <p:cNvGrpSpPr/>
          <p:nvPr/>
        </p:nvGrpSpPr>
        <p:grpSpPr>
          <a:xfrm>
            <a:off x="3151373" y="3934972"/>
            <a:ext cx="1433886" cy="1433886"/>
            <a:chOff x="2483959" y="1207757"/>
            <a:chExt cx="1223158" cy="1223158"/>
          </a:xfrm>
        </p:grpSpPr>
        <p:sp>
          <p:nvSpPr>
            <p:cNvPr id="60" name="橢圓 59"/>
            <p:cNvSpPr/>
            <p:nvPr/>
          </p:nvSpPr>
          <p:spPr>
            <a:xfrm>
              <a:off x="2483959" y="1207757"/>
              <a:ext cx="1223158" cy="1223158"/>
            </a:xfrm>
            <a:prstGeom prst="ellipse">
              <a:avLst/>
            </a:prstGeom>
            <a:solidFill>
              <a:schemeClr val="accent4"/>
            </a:solidFill>
            <a:ln w="38100">
              <a:solidFill>
                <a:schemeClr val="bg1"/>
              </a:solid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1" name="橢圓 60"/>
            <p:cNvSpPr/>
            <p:nvPr/>
          </p:nvSpPr>
          <p:spPr>
            <a:xfrm>
              <a:off x="2596774" y="1320696"/>
              <a:ext cx="997528" cy="997528"/>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56" name="群組 55"/>
          <p:cNvGrpSpPr/>
          <p:nvPr/>
        </p:nvGrpSpPr>
        <p:grpSpPr>
          <a:xfrm>
            <a:off x="2121181" y="2934382"/>
            <a:ext cx="1533885" cy="1533885"/>
            <a:chOff x="2483959" y="1207757"/>
            <a:chExt cx="1223158" cy="1223158"/>
          </a:xfrm>
        </p:grpSpPr>
        <p:sp>
          <p:nvSpPr>
            <p:cNvPr id="57" name="橢圓 56"/>
            <p:cNvSpPr/>
            <p:nvPr/>
          </p:nvSpPr>
          <p:spPr>
            <a:xfrm>
              <a:off x="2483959" y="1207757"/>
              <a:ext cx="1223158" cy="1223158"/>
            </a:xfrm>
            <a:prstGeom prst="ellipse">
              <a:avLst/>
            </a:prstGeom>
            <a:solidFill>
              <a:srgbClr val="007A72"/>
            </a:solidFill>
            <a:ln w="38100">
              <a:solidFill>
                <a:schemeClr val="bg1"/>
              </a:solid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8" name="橢圓 57"/>
            <p:cNvSpPr/>
            <p:nvPr/>
          </p:nvSpPr>
          <p:spPr>
            <a:xfrm>
              <a:off x="2604984" y="1320696"/>
              <a:ext cx="997528" cy="997528"/>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53" name="群組 52"/>
          <p:cNvGrpSpPr/>
          <p:nvPr/>
        </p:nvGrpSpPr>
        <p:grpSpPr>
          <a:xfrm>
            <a:off x="3264303" y="2165707"/>
            <a:ext cx="1433886" cy="1433886"/>
            <a:chOff x="2483959" y="1207757"/>
            <a:chExt cx="1223158" cy="1223158"/>
          </a:xfrm>
        </p:grpSpPr>
        <p:sp>
          <p:nvSpPr>
            <p:cNvPr id="54" name="橢圓 53"/>
            <p:cNvSpPr/>
            <p:nvPr/>
          </p:nvSpPr>
          <p:spPr>
            <a:xfrm>
              <a:off x="2483959" y="1207757"/>
              <a:ext cx="1223158" cy="1223158"/>
            </a:xfrm>
            <a:prstGeom prst="ellipse">
              <a:avLst/>
            </a:prstGeom>
            <a:solidFill>
              <a:srgbClr val="EF2497"/>
            </a:solidFill>
            <a:ln w="38100">
              <a:solidFill>
                <a:schemeClr val="bg1"/>
              </a:solid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5" name="橢圓 54"/>
            <p:cNvSpPr/>
            <p:nvPr/>
          </p:nvSpPr>
          <p:spPr>
            <a:xfrm>
              <a:off x="2596774" y="1320696"/>
              <a:ext cx="997528" cy="997528"/>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0" name="群組 9"/>
          <p:cNvGrpSpPr/>
          <p:nvPr/>
        </p:nvGrpSpPr>
        <p:grpSpPr>
          <a:xfrm>
            <a:off x="2375858" y="1078061"/>
            <a:ext cx="1433886" cy="1433886"/>
            <a:chOff x="2483959" y="1207757"/>
            <a:chExt cx="1223158" cy="1223158"/>
          </a:xfrm>
        </p:grpSpPr>
        <p:sp>
          <p:nvSpPr>
            <p:cNvPr id="51" name="橢圓 50"/>
            <p:cNvSpPr/>
            <p:nvPr/>
          </p:nvSpPr>
          <p:spPr>
            <a:xfrm>
              <a:off x="2483959" y="1207757"/>
              <a:ext cx="1223158" cy="1223158"/>
            </a:xfrm>
            <a:prstGeom prst="ellipse">
              <a:avLst/>
            </a:prstGeom>
            <a:solidFill>
              <a:srgbClr val="32BDAC"/>
            </a:solidFill>
            <a:ln w="38100">
              <a:solidFill>
                <a:schemeClr val="bg1"/>
              </a:solid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2" name="橢圓 51"/>
            <p:cNvSpPr/>
            <p:nvPr/>
          </p:nvSpPr>
          <p:spPr>
            <a:xfrm>
              <a:off x="2604984" y="1320696"/>
              <a:ext cx="997528" cy="997528"/>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35" name="圓角矩形 34"/>
          <p:cNvSpPr/>
          <p:nvPr/>
        </p:nvSpPr>
        <p:spPr>
          <a:xfrm>
            <a:off x="5258088" y="3457123"/>
            <a:ext cx="3678341" cy="1492493"/>
          </a:xfrm>
          <a:prstGeom prst="roundRect">
            <a:avLst>
              <a:gd name="adj" fmla="val 9274"/>
            </a:avLst>
          </a:prstGeom>
          <a:solidFill>
            <a:schemeClr val="bg1"/>
          </a:solidFill>
          <a:ln w="57150">
            <a:solidFill>
              <a:schemeClr val="bg1"/>
            </a:solidFill>
          </a:ln>
          <a:effectLst>
            <a:outerShdw blurRad="1143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bg1">
                  <a:lumMod val="95000"/>
                </a:schemeClr>
              </a:solidFill>
            </a:endParaRPr>
          </a:p>
        </p:txBody>
      </p:sp>
      <p:sp>
        <p:nvSpPr>
          <p:cNvPr id="50" name="圓角矩形 49"/>
          <p:cNvSpPr/>
          <p:nvPr/>
        </p:nvSpPr>
        <p:spPr>
          <a:xfrm>
            <a:off x="5258089" y="2927168"/>
            <a:ext cx="3678340" cy="634412"/>
          </a:xfrm>
          <a:prstGeom prst="roundRect">
            <a:avLst>
              <a:gd name="adj" fmla="val 9274"/>
            </a:avLst>
          </a:prstGeom>
          <a:solidFill>
            <a:schemeClr val="accent2"/>
          </a:solidFill>
          <a:ln w="57150">
            <a:solidFill>
              <a:schemeClr val="bg1"/>
            </a:solidFill>
          </a:ln>
          <a:effectLst>
            <a:outerShdw blurRad="1143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bg1">
                  <a:lumMod val="95000"/>
                </a:schemeClr>
              </a:solidFill>
            </a:endParaRPr>
          </a:p>
        </p:txBody>
      </p:sp>
      <p:sp>
        <p:nvSpPr>
          <p:cNvPr id="49" name="文本框 124"/>
          <p:cNvSpPr txBox="1"/>
          <p:nvPr/>
        </p:nvSpPr>
        <p:spPr>
          <a:xfrm>
            <a:off x="3722463" y="5584952"/>
            <a:ext cx="2214068" cy="784830"/>
          </a:xfrm>
          <a:prstGeom prst="rect">
            <a:avLst/>
          </a:prstGeom>
          <a:solidFill>
            <a:schemeClr val="bg1"/>
          </a:solidFill>
          <a:ln w="38100">
            <a:solidFill>
              <a:schemeClr val="accent4"/>
            </a:solidFill>
          </a:ln>
          <a:effectLst/>
        </p:spPr>
        <p:txBody>
          <a:bodyPr wrap="none" rtlCol="0">
            <a:spAutoFit/>
          </a:bodyPr>
          <a:lstStyle/>
          <a:p>
            <a:r>
              <a:rPr lang="en-US" altLang="zh-TW" sz="1500" dirty="0" smtClean="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zh-TW" altLang="en-US"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形成性與總結性</a:t>
            </a:r>
            <a:r>
              <a:rPr lang="zh-TW" altLang="en-US" sz="1500" dirty="0" smtClean="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兼具</a:t>
            </a:r>
            <a:endParaRPr lang="en-US" altLang="zh-TW"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TW" sz="1500" dirty="0" smtClean="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zh-TW" altLang="en-US"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依需求</a:t>
            </a:r>
            <a:r>
              <a:rPr lang="zh-TW" altLang="en-US" sz="1500" dirty="0" smtClean="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設計</a:t>
            </a:r>
            <a:endParaRPr lang="en-US" altLang="zh-TW"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TW" sz="1500" dirty="0" smtClean="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zh-TW" altLang="en-US"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情意、認知、技能兼顧</a:t>
            </a:r>
            <a:endParaRPr lang="zh-CN" altLang="en-US"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7" name="文本框 124"/>
          <p:cNvSpPr txBox="1"/>
          <p:nvPr/>
        </p:nvSpPr>
        <p:spPr>
          <a:xfrm>
            <a:off x="359681" y="5074047"/>
            <a:ext cx="1754409" cy="784830"/>
          </a:xfrm>
          <a:prstGeom prst="rect">
            <a:avLst/>
          </a:prstGeom>
          <a:solidFill>
            <a:schemeClr val="bg1"/>
          </a:solidFill>
          <a:ln w="38100">
            <a:solidFill>
              <a:schemeClr val="bg1">
                <a:lumMod val="65000"/>
              </a:schemeClr>
            </a:solidFill>
          </a:ln>
          <a:effectLst/>
        </p:spPr>
        <p:txBody>
          <a:bodyPr wrap="square" rtlCol="0">
            <a:spAutoFit/>
          </a:bodyPr>
          <a:lstStyle/>
          <a:p>
            <a:r>
              <a:rPr lang="en-US" altLang="zh-TW"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zh-TW" altLang="en-US"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量化與質性描述</a:t>
            </a:r>
            <a:endParaRPr lang="en-US" altLang="zh-TW"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zh-TW" altLang="en-US"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評量結果診斷學習</a:t>
            </a:r>
            <a:endParaRPr lang="en-US" altLang="zh-TW"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zh-TW" altLang="en-US"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改進教學與評量</a:t>
            </a:r>
            <a:endParaRPr lang="zh-CN" altLang="en-US"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3" name="群組 2"/>
          <p:cNvGrpSpPr/>
          <p:nvPr/>
        </p:nvGrpSpPr>
        <p:grpSpPr>
          <a:xfrm>
            <a:off x="359681" y="1580786"/>
            <a:ext cx="4341052" cy="4456950"/>
            <a:chOff x="5398881" y="751066"/>
            <a:chExt cx="5788069" cy="5942606"/>
          </a:xfrm>
        </p:grpSpPr>
        <p:sp>
          <p:nvSpPr>
            <p:cNvPr id="34" name="文本框 124"/>
            <p:cNvSpPr txBox="1"/>
            <p:nvPr/>
          </p:nvSpPr>
          <p:spPr>
            <a:xfrm>
              <a:off x="5398881" y="2636325"/>
              <a:ext cx="2403461" cy="1969771"/>
            </a:xfrm>
            <a:prstGeom prst="rect">
              <a:avLst/>
            </a:prstGeom>
            <a:solidFill>
              <a:schemeClr val="bg1"/>
            </a:solidFill>
            <a:ln w="38100">
              <a:solidFill>
                <a:srgbClr val="007A72"/>
              </a:solidFill>
            </a:ln>
            <a:effectLst/>
          </p:spPr>
          <p:txBody>
            <a:bodyPr wrap="square" rtlCol="0">
              <a:spAutoFit/>
            </a:bodyPr>
            <a:lstStyle/>
            <a:p>
              <a:r>
                <a:rPr lang="en-US" altLang="zh-TW"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zh-TW" altLang="en-US"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評量方式多元</a:t>
              </a:r>
              <a:endParaRPr lang="en-US" altLang="zh-TW"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TW"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zh-TW" altLang="en-US"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高層次</a:t>
              </a:r>
              <a:r>
                <a:rPr lang="zh-TW" altLang="en-US" sz="1500" dirty="0">
                  <a:latin typeface="Arial Unicode MS" panose="020B0604020202020204" pitchFamily="34" charset="-122"/>
                  <a:ea typeface="Arial Unicode MS" panose="020B0604020202020204" pitchFamily="34" charset="-122"/>
                  <a:cs typeface="Arial Unicode MS" panose="020B0604020202020204" pitchFamily="34" charset="-122"/>
                </a:rPr>
                <a:t>紙筆評量</a:t>
              </a:r>
              <a:endParaRPr lang="en-US" altLang="zh-TW" sz="1500" dirty="0">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TW"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zh-TW" altLang="en-US"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實作與口語評量</a:t>
              </a:r>
              <a:endParaRPr lang="en-US" altLang="zh-TW"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TW"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zh-TW" altLang="en-US"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檔案評量</a:t>
              </a:r>
              <a:endParaRPr lang="en-US" altLang="zh-TW"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TW"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zh-TW" altLang="en-US"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評量者多元</a:t>
              </a:r>
              <a:endParaRPr lang="en-US" altLang="zh-TW"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TW"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zh-TW" altLang="en-US"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教師、同儕、家長</a:t>
              </a:r>
              <a:endParaRPr lang="zh-CN" altLang="en-US"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3" name="文本框 126"/>
            <p:cNvSpPr txBox="1"/>
            <p:nvPr/>
          </p:nvSpPr>
          <p:spPr>
            <a:xfrm>
              <a:off x="8111269" y="751066"/>
              <a:ext cx="1887696" cy="615554"/>
            </a:xfrm>
            <a:prstGeom prst="rect">
              <a:avLst/>
            </a:prstGeom>
            <a:noFill/>
          </p:spPr>
          <p:txBody>
            <a:bodyPr wrap="none" rtlCol="0">
              <a:spAutoFit/>
            </a:bodyPr>
            <a:lstStyle/>
            <a:p>
              <a:r>
                <a:rPr lang="zh-TW" altLang="en-US" sz="2400" b="1" dirty="0">
                  <a:solidFill>
                    <a:srgbClr val="32BDAC"/>
                  </a:solidFill>
                  <a:latin typeface="Microsoft JhengHei" charset="-120"/>
                  <a:ea typeface="Microsoft JhengHei" charset="-120"/>
                  <a:cs typeface="Microsoft JhengHei" charset="-120"/>
                </a:rPr>
                <a:t>學習目標</a:t>
              </a:r>
              <a:endParaRPr lang="zh-CN" altLang="en-US" sz="2400" b="1" dirty="0">
                <a:solidFill>
                  <a:srgbClr val="32BDAC"/>
                </a:solidFill>
                <a:latin typeface="Microsoft JhengHei" charset="-120"/>
                <a:ea typeface="Microsoft JhengHei" charset="-120"/>
                <a:cs typeface="Microsoft JhengHei" charset="-120"/>
              </a:endParaRPr>
            </a:p>
          </p:txBody>
        </p:sp>
        <p:sp>
          <p:nvSpPr>
            <p:cNvPr id="36" name="文本框 126"/>
            <p:cNvSpPr txBox="1"/>
            <p:nvPr/>
          </p:nvSpPr>
          <p:spPr>
            <a:xfrm>
              <a:off x="7784290" y="5585675"/>
              <a:ext cx="1887696" cy="1107997"/>
            </a:xfrm>
            <a:prstGeom prst="rect">
              <a:avLst/>
            </a:prstGeom>
            <a:noFill/>
          </p:spPr>
          <p:txBody>
            <a:bodyPr wrap="none" rtlCol="0">
              <a:spAutoFit/>
            </a:bodyPr>
            <a:lstStyle/>
            <a:p>
              <a:r>
                <a:rPr lang="zh-TW" altLang="en-US" sz="2400" b="1" dirty="0">
                  <a:solidFill>
                    <a:schemeClr val="tx1">
                      <a:lumMod val="65000"/>
                      <a:lumOff val="35000"/>
                    </a:schemeClr>
                  </a:solidFill>
                  <a:latin typeface="Microsoft JhengHei" charset="-120"/>
                  <a:ea typeface="Microsoft JhengHei" charset="-120"/>
                  <a:cs typeface="Microsoft JhengHei" charset="-120"/>
                </a:rPr>
                <a:t>多元學習</a:t>
              </a:r>
              <a:endParaRPr lang="en-US" altLang="zh-TW" sz="2400" b="1" dirty="0">
                <a:solidFill>
                  <a:schemeClr val="tx1">
                    <a:lumMod val="65000"/>
                    <a:lumOff val="35000"/>
                  </a:schemeClr>
                </a:solidFill>
                <a:latin typeface="Microsoft JhengHei" charset="-120"/>
                <a:ea typeface="Microsoft JhengHei" charset="-120"/>
                <a:cs typeface="Microsoft JhengHei" charset="-120"/>
              </a:endParaRPr>
            </a:p>
            <a:p>
              <a:r>
                <a:rPr lang="zh-TW" altLang="en-US" sz="2400" b="1" dirty="0">
                  <a:solidFill>
                    <a:schemeClr val="tx1">
                      <a:lumMod val="65000"/>
                      <a:lumOff val="35000"/>
                    </a:schemeClr>
                  </a:solidFill>
                  <a:latin typeface="Microsoft JhengHei" charset="-120"/>
                  <a:ea typeface="Microsoft JhengHei" charset="-120"/>
                  <a:cs typeface="Microsoft JhengHei" charset="-120"/>
                </a:rPr>
                <a:t>    結果</a:t>
              </a:r>
              <a:endParaRPr lang="zh-CN" altLang="en-US" sz="2400" b="1" dirty="0">
                <a:solidFill>
                  <a:schemeClr val="tx1">
                    <a:lumMod val="65000"/>
                    <a:lumOff val="35000"/>
                  </a:schemeClr>
                </a:solidFill>
                <a:latin typeface="Microsoft JhengHei" charset="-120"/>
                <a:ea typeface="Microsoft JhengHei" charset="-120"/>
                <a:cs typeface="Microsoft JhengHei" charset="-120"/>
              </a:endParaRPr>
            </a:p>
          </p:txBody>
        </p:sp>
        <p:sp>
          <p:nvSpPr>
            <p:cNvPr id="37" name="文本框 126"/>
            <p:cNvSpPr txBox="1"/>
            <p:nvPr/>
          </p:nvSpPr>
          <p:spPr>
            <a:xfrm>
              <a:off x="7865564" y="3040802"/>
              <a:ext cx="1887696" cy="1107997"/>
            </a:xfrm>
            <a:prstGeom prst="rect">
              <a:avLst/>
            </a:prstGeom>
            <a:noFill/>
          </p:spPr>
          <p:txBody>
            <a:bodyPr wrap="none" rtlCol="0">
              <a:spAutoFit/>
            </a:bodyPr>
            <a:lstStyle/>
            <a:p>
              <a:r>
                <a:rPr lang="zh-TW" altLang="en-US" sz="2400" b="1" dirty="0">
                  <a:solidFill>
                    <a:srgbClr val="007A72"/>
                  </a:solidFill>
                  <a:latin typeface="Microsoft JhengHei" charset="-120"/>
                  <a:ea typeface="Microsoft JhengHei" charset="-120"/>
                  <a:cs typeface="Microsoft JhengHei" charset="-120"/>
                </a:rPr>
                <a:t>多元評量</a:t>
              </a:r>
              <a:endParaRPr lang="en-US" altLang="zh-TW" sz="2400" b="1" dirty="0">
                <a:solidFill>
                  <a:srgbClr val="007A72"/>
                </a:solidFill>
                <a:latin typeface="Microsoft JhengHei" charset="-120"/>
                <a:ea typeface="Microsoft JhengHei" charset="-120"/>
                <a:cs typeface="Microsoft JhengHei" charset="-120"/>
              </a:endParaRPr>
            </a:p>
            <a:p>
              <a:r>
                <a:rPr lang="zh-TW" altLang="en-US" sz="2400" b="1" dirty="0">
                  <a:solidFill>
                    <a:srgbClr val="007A72"/>
                  </a:solidFill>
                  <a:latin typeface="Microsoft JhengHei" charset="-120"/>
                  <a:ea typeface="Microsoft JhengHei" charset="-120"/>
                  <a:cs typeface="Microsoft JhengHei" charset="-120"/>
                </a:rPr>
                <a:t>方式工具</a:t>
              </a:r>
              <a:endParaRPr lang="zh-CN" altLang="en-US" sz="2400" b="1" dirty="0">
                <a:solidFill>
                  <a:srgbClr val="007A72"/>
                </a:solidFill>
                <a:latin typeface="Microsoft JhengHei" charset="-120"/>
                <a:ea typeface="Microsoft JhengHei" charset="-120"/>
                <a:cs typeface="Microsoft JhengHei" charset="-120"/>
              </a:endParaRPr>
            </a:p>
          </p:txBody>
        </p:sp>
        <p:sp>
          <p:nvSpPr>
            <p:cNvPr id="38" name="文本框 126"/>
            <p:cNvSpPr txBox="1"/>
            <p:nvPr/>
          </p:nvSpPr>
          <p:spPr>
            <a:xfrm>
              <a:off x="9299254" y="2187762"/>
              <a:ext cx="1887696" cy="615554"/>
            </a:xfrm>
            <a:prstGeom prst="rect">
              <a:avLst/>
            </a:prstGeom>
            <a:noFill/>
          </p:spPr>
          <p:txBody>
            <a:bodyPr wrap="none" rtlCol="0">
              <a:spAutoFit/>
            </a:bodyPr>
            <a:lstStyle/>
            <a:p>
              <a:r>
                <a:rPr lang="zh-TW" altLang="en-US" sz="2400" b="1" dirty="0">
                  <a:solidFill>
                    <a:srgbClr val="EF2497"/>
                  </a:solidFill>
                  <a:latin typeface="Microsoft JhengHei" charset="-120"/>
                  <a:ea typeface="Microsoft JhengHei" charset="-120"/>
                  <a:cs typeface="Microsoft JhengHei" charset="-120"/>
                </a:rPr>
                <a:t>學習內涵</a:t>
              </a:r>
              <a:endParaRPr lang="zh-CN" altLang="en-US" sz="2400" b="1" dirty="0">
                <a:solidFill>
                  <a:srgbClr val="EF2497"/>
                </a:solidFill>
                <a:latin typeface="Microsoft JhengHei" charset="-120"/>
                <a:ea typeface="Microsoft JhengHei" charset="-120"/>
                <a:cs typeface="Microsoft JhengHei" charset="-120"/>
              </a:endParaRPr>
            </a:p>
          </p:txBody>
        </p:sp>
        <p:sp>
          <p:nvSpPr>
            <p:cNvPr id="40" name="文本框 126"/>
            <p:cNvSpPr txBox="1"/>
            <p:nvPr/>
          </p:nvSpPr>
          <p:spPr>
            <a:xfrm>
              <a:off x="9091563" y="4381349"/>
              <a:ext cx="1970994" cy="1107997"/>
            </a:xfrm>
            <a:prstGeom prst="rect">
              <a:avLst/>
            </a:prstGeom>
            <a:noFill/>
          </p:spPr>
          <p:txBody>
            <a:bodyPr wrap="square" rtlCol="0">
              <a:spAutoFit/>
            </a:bodyPr>
            <a:lstStyle/>
            <a:p>
              <a:pPr algn="ctr"/>
              <a:r>
                <a:rPr lang="zh-TW" altLang="en-US" sz="2400" b="1" dirty="0">
                  <a:latin typeface="Microsoft JhengHei" charset="-120"/>
                  <a:ea typeface="Microsoft JhengHei" charset="-120"/>
                  <a:cs typeface="Microsoft JhengHei" charset="-120"/>
                </a:rPr>
                <a:t>適切內涵及過程</a:t>
              </a:r>
              <a:endParaRPr lang="zh-CN" altLang="en-US" sz="2400" b="1" dirty="0">
                <a:latin typeface="Microsoft JhengHei" charset="-120"/>
                <a:ea typeface="Microsoft JhengHei" charset="-120"/>
                <a:cs typeface="Microsoft JhengHei" charset="-120"/>
              </a:endParaRPr>
            </a:p>
          </p:txBody>
        </p:sp>
      </p:grpSp>
      <p:sp>
        <p:nvSpPr>
          <p:cNvPr id="4" name="矩形 3"/>
          <p:cNvSpPr/>
          <p:nvPr/>
        </p:nvSpPr>
        <p:spPr>
          <a:xfrm>
            <a:off x="5350736" y="3556579"/>
            <a:ext cx="5004351" cy="1381789"/>
          </a:xfrm>
          <a:prstGeom prst="rect">
            <a:avLst/>
          </a:prstGeom>
        </p:spPr>
        <p:txBody>
          <a:bodyPr wrap="square">
            <a:spAutoFit/>
          </a:bodyPr>
          <a:lstStyle/>
          <a:p>
            <a:pPr>
              <a:lnSpc>
                <a:spcPct val="120000"/>
              </a:lnSpc>
            </a:pPr>
            <a:r>
              <a:rPr lang="en-US" altLang="zh-TW" sz="2400" b="1" dirty="0" smtClean="0">
                <a:solidFill>
                  <a:prstClr val="black">
                    <a:lumMod val="65000"/>
                    <a:lumOff val="35000"/>
                  </a:prstClr>
                </a:solidFill>
                <a:latin typeface="Microsoft JhengHei" charset="-120"/>
                <a:ea typeface="Microsoft JhengHei" charset="-120"/>
                <a:cs typeface="Microsoft JhengHei" charset="-120"/>
              </a:rPr>
              <a:t>‧</a:t>
            </a:r>
            <a:r>
              <a:rPr lang="zh-TW" altLang="en-US" sz="2400" b="1" dirty="0">
                <a:solidFill>
                  <a:srgbClr val="C00000"/>
                </a:solidFill>
                <a:latin typeface="Microsoft JhengHei" charset="-120"/>
                <a:ea typeface="Microsoft JhengHei" charset="-120"/>
                <a:cs typeface="Microsoft JhengHei" charset="-120"/>
              </a:rPr>
              <a:t>評量</a:t>
            </a:r>
            <a:r>
              <a:rPr lang="zh-TW" altLang="en-US" sz="2400" b="1" dirty="0">
                <a:solidFill>
                  <a:prstClr val="black">
                    <a:lumMod val="65000"/>
                    <a:lumOff val="35000"/>
                  </a:prstClr>
                </a:solidFill>
                <a:latin typeface="Microsoft JhengHei" charset="-120"/>
                <a:ea typeface="Microsoft JhengHei" charset="-120"/>
                <a:cs typeface="Microsoft JhengHei" charset="-120"/>
              </a:rPr>
              <a:t>知識、技能及態度</a:t>
            </a:r>
            <a:endParaRPr lang="en-US" altLang="zh-TW" sz="2400" b="1" dirty="0">
              <a:solidFill>
                <a:prstClr val="black">
                  <a:lumMod val="65000"/>
                  <a:lumOff val="35000"/>
                </a:prstClr>
              </a:solidFill>
              <a:latin typeface="Microsoft JhengHei" charset="-120"/>
              <a:ea typeface="Microsoft JhengHei" charset="-120"/>
              <a:cs typeface="Microsoft JhengHei" charset="-120"/>
            </a:endParaRPr>
          </a:p>
          <a:p>
            <a:pPr>
              <a:lnSpc>
                <a:spcPct val="120000"/>
              </a:lnSpc>
            </a:pPr>
            <a:r>
              <a:rPr lang="en-US" altLang="zh-TW" sz="2400" b="1" dirty="0">
                <a:solidFill>
                  <a:prstClr val="black">
                    <a:lumMod val="65000"/>
                    <a:lumOff val="35000"/>
                  </a:prstClr>
                </a:solidFill>
                <a:latin typeface="Microsoft JhengHei" charset="-120"/>
                <a:ea typeface="Microsoft JhengHei" charset="-120"/>
                <a:cs typeface="Microsoft JhengHei" charset="-120"/>
              </a:rPr>
              <a:t>‧</a:t>
            </a:r>
            <a:r>
              <a:rPr lang="zh-TW" altLang="en-US" sz="2400" b="1" dirty="0">
                <a:solidFill>
                  <a:srgbClr val="C00000"/>
                </a:solidFill>
                <a:latin typeface="Microsoft JhengHei" charset="-120"/>
                <a:ea typeface="Microsoft JhengHei" charset="-120"/>
                <a:cs typeface="Microsoft JhengHei" charset="-120"/>
              </a:rPr>
              <a:t>兼重</a:t>
            </a:r>
            <a:r>
              <a:rPr lang="zh-TW" altLang="en-US" sz="2400" b="1" dirty="0">
                <a:solidFill>
                  <a:prstClr val="black">
                    <a:lumMod val="65000"/>
                    <a:lumOff val="35000"/>
                  </a:prstClr>
                </a:solidFill>
                <a:latin typeface="Microsoft JhengHei" charset="-120"/>
                <a:ea typeface="Microsoft JhengHei" charset="-120"/>
                <a:cs typeface="Microsoft JhengHei" charset="-120"/>
              </a:rPr>
              <a:t>學習歷程與結果</a:t>
            </a:r>
            <a:endParaRPr lang="en-US" altLang="zh-TW" sz="2400" b="1" dirty="0">
              <a:solidFill>
                <a:prstClr val="black">
                  <a:lumMod val="65000"/>
                  <a:lumOff val="35000"/>
                </a:prstClr>
              </a:solidFill>
              <a:latin typeface="Microsoft JhengHei" charset="-120"/>
              <a:ea typeface="Microsoft JhengHei" charset="-120"/>
              <a:cs typeface="Microsoft JhengHei" charset="-120"/>
            </a:endParaRPr>
          </a:p>
          <a:p>
            <a:pPr>
              <a:lnSpc>
                <a:spcPct val="120000"/>
              </a:lnSpc>
            </a:pPr>
            <a:r>
              <a:rPr lang="en-US" altLang="zh-TW" sz="2400" b="1" dirty="0">
                <a:solidFill>
                  <a:prstClr val="black">
                    <a:lumMod val="65000"/>
                    <a:lumOff val="35000"/>
                  </a:prstClr>
                </a:solidFill>
                <a:latin typeface="Microsoft JhengHei" charset="-120"/>
                <a:ea typeface="Microsoft JhengHei" charset="-120"/>
                <a:cs typeface="Microsoft JhengHei" charset="-120"/>
              </a:rPr>
              <a:t>‧</a:t>
            </a:r>
            <a:r>
              <a:rPr lang="zh-TW" altLang="en-US" sz="2400" b="1" dirty="0">
                <a:solidFill>
                  <a:srgbClr val="C00000"/>
                </a:solidFill>
                <a:latin typeface="Microsoft JhengHei" charset="-120"/>
                <a:ea typeface="Microsoft JhengHei" charset="-120"/>
                <a:cs typeface="Microsoft JhengHei" charset="-120"/>
              </a:rPr>
              <a:t>整合</a:t>
            </a:r>
            <a:r>
              <a:rPr lang="zh-TW" altLang="en-US" sz="2400" b="1" dirty="0">
                <a:solidFill>
                  <a:prstClr val="black">
                    <a:lumMod val="65000"/>
                    <a:lumOff val="35000"/>
                  </a:prstClr>
                </a:solidFill>
                <a:latin typeface="Microsoft JhengHei" charset="-120"/>
                <a:ea typeface="Microsoft JhengHei" charset="-120"/>
                <a:cs typeface="Microsoft JhengHei" charset="-120"/>
              </a:rPr>
              <a:t>所學應用於生活情境</a:t>
            </a:r>
            <a:endParaRPr lang="en-US" altLang="zh-CN" sz="2400" b="1" dirty="0">
              <a:solidFill>
                <a:prstClr val="black">
                  <a:lumMod val="65000"/>
                  <a:lumOff val="35000"/>
                </a:prstClr>
              </a:solidFill>
              <a:latin typeface="Microsoft JhengHei" charset="-120"/>
              <a:ea typeface="Microsoft JhengHei" charset="-120"/>
              <a:cs typeface="Microsoft JhengHei" charset="-120"/>
            </a:endParaRPr>
          </a:p>
        </p:txBody>
      </p:sp>
      <p:sp>
        <p:nvSpPr>
          <p:cNvPr id="5" name="矩形 4"/>
          <p:cNvSpPr/>
          <p:nvPr/>
        </p:nvSpPr>
        <p:spPr>
          <a:xfrm>
            <a:off x="5408409" y="2971320"/>
            <a:ext cx="3522933" cy="495392"/>
          </a:xfrm>
          <a:prstGeom prst="rect">
            <a:avLst/>
          </a:prstGeom>
        </p:spPr>
        <p:txBody>
          <a:bodyPr wrap="square">
            <a:spAutoFit/>
          </a:bodyPr>
          <a:lstStyle/>
          <a:p>
            <a:pPr>
              <a:lnSpc>
                <a:spcPct val="120000"/>
              </a:lnSpc>
            </a:pPr>
            <a:r>
              <a:rPr lang="zh-TW" altLang="en-US" sz="2400" b="1">
                <a:solidFill>
                  <a:schemeClr val="bg1"/>
                </a:solidFill>
                <a:latin typeface="Microsoft JhengHei" charset="-120"/>
                <a:ea typeface="Microsoft JhengHei" charset="-120"/>
                <a:cs typeface="Microsoft JhengHei" charset="-120"/>
              </a:rPr>
              <a:t>素養</a:t>
            </a:r>
            <a:r>
              <a:rPr lang="zh-TW" altLang="en-US" sz="2400" b="1" smtClean="0">
                <a:solidFill>
                  <a:schemeClr val="bg1"/>
                </a:solidFill>
                <a:latin typeface="Microsoft JhengHei" charset="-120"/>
                <a:ea typeface="Microsoft JhengHei" charset="-120"/>
                <a:cs typeface="Microsoft JhengHei" charset="-120"/>
              </a:rPr>
              <a:t>導向學習</a:t>
            </a:r>
            <a:r>
              <a:rPr lang="zh-TW" altLang="en-US" sz="2400" b="1" dirty="0">
                <a:solidFill>
                  <a:schemeClr val="bg1"/>
                </a:solidFill>
                <a:latin typeface="Microsoft JhengHei" charset="-120"/>
                <a:ea typeface="Microsoft JhengHei" charset="-120"/>
                <a:cs typeface="Microsoft JhengHei" charset="-120"/>
              </a:rPr>
              <a:t>評量</a:t>
            </a:r>
            <a:endParaRPr lang="en-US" altLang="zh-TW" sz="2400" b="1" dirty="0">
              <a:solidFill>
                <a:schemeClr val="bg1"/>
              </a:solidFill>
              <a:latin typeface="Microsoft JhengHei" charset="-120"/>
              <a:ea typeface="Microsoft JhengHei" charset="-120"/>
              <a:cs typeface="Microsoft JhengHei" charset="-120"/>
            </a:endParaRPr>
          </a:p>
        </p:txBody>
      </p:sp>
      <p:sp>
        <p:nvSpPr>
          <p:cNvPr id="6" name="圓角矩形圖說文字 5"/>
          <p:cNvSpPr/>
          <p:nvPr/>
        </p:nvSpPr>
        <p:spPr>
          <a:xfrm>
            <a:off x="-3060121" y="8086249"/>
            <a:ext cx="2281513" cy="795453"/>
          </a:xfrm>
          <a:prstGeom prst="wedgeRoundRectCallout">
            <a:avLst>
              <a:gd name="adj1" fmla="val -2083"/>
              <a:gd name="adj2" fmla="val -1444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smtClean="0">
                <a:latin typeface="標楷體" panose="03000509000000000000" pitchFamily="65" charset="-120"/>
                <a:ea typeface="標楷體" panose="03000509000000000000" pitchFamily="65" charset="-120"/>
              </a:rPr>
              <a:t>美編：請依原稿如實呈現</a:t>
            </a:r>
            <a:endParaRPr lang="zh-TW" altLang="en-US" sz="2000" dirty="0">
              <a:latin typeface="標楷體" panose="03000509000000000000" pitchFamily="65" charset="-120"/>
              <a:ea typeface="標楷體" panose="03000509000000000000" pitchFamily="65" charset="-120"/>
            </a:endParaRPr>
          </a:p>
        </p:txBody>
      </p:sp>
      <p:sp>
        <p:nvSpPr>
          <p:cNvPr id="7" name="向下箭號 6"/>
          <p:cNvSpPr/>
          <p:nvPr/>
        </p:nvSpPr>
        <p:spPr>
          <a:xfrm rot="16200000">
            <a:off x="4516730" y="3434147"/>
            <a:ext cx="681233" cy="723113"/>
          </a:xfrm>
          <a:prstGeom prst="downArrow">
            <a:avLst/>
          </a:prstGeom>
          <a:solidFill>
            <a:schemeClr val="accent2"/>
          </a:solidFill>
          <a:ln w="57150">
            <a:solidFill>
              <a:schemeClr val="bg1"/>
            </a:solidFill>
          </a:ln>
          <a:effectLst>
            <a:outerShdw blurRad="50800" dist="508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9" name="直線箭頭接點 8"/>
          <p:cNvCxnSpPr/>
          <p:nvPr/>
        </p:nvCxnSpPr>
        <p:spPr>
          <a:xfrm flipV="1">
            <a:off x="3092998" y="826310"/>
            <a:ext cx="550018" cy="318411"/>
          </a:xfrm>
          <a:prstGeom prst="straightConnector1">
            <a:avLst/>
          </a:prstGeom>
          <a:ln>
            <a:solidFill>
              <a:srgbClr val="32BDA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箭頭接點 10"/>
          <p:cNvCxnSpPr>
            <a:stCxn id="54" idx="0"/>
          </p:cNvCxnSpPr>
          <p:nvPr/>
        </p:nvCxnSpPr>
        <p:spPr>
          <a:xfrm flipV="1">
            <a:off x="3981246" y="1470099"/>
            <a:ext cx="628176" cy="695608"/>
          </a:xfrm>
          <a:prstGeom prst="straightConnector1">
            <a:avLst/>
          </a:prstGeom>
          <a:ln>
            <a:solidFill>
              <a:srgbClr val="EF2497"/>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箭頭接點 12"/>
          <p:cNvCxnSpPr/>
          <p:nvPr/>
        </p:nvCxnSpPr>
        <p:spPr>
          <a:xfrm>
            <a:off x="4360325" y="5215621"/>
            <a:ext cx="162710" cy="36933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箭頭接點 14"/>
          <p:cNvCxnSpPr/>
          <p:nvPr/>
        </p:nvCxnSpPr>
        <p:spPr>
          <a:xfrm flipH="1">
            <a:off x="1896533" y="3795703"/>
            <a:ext cx="335722" cy="0"/>
          </a:xfrm>
          <a:prstGeom prst="straightConnector1">
            <a:avLst/>
          </a:prstGeom>
          <a:ln>
            <a:solidFill>
              <a:srgbClr val="007A7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箭頭接點 47"/>
          <p:cNvCxnSpPr/>
          <p:nvPr/>
        </p:nvCxnSpPr>
        <p:spPr>
          <a:xfrm flipH="1">
            <a:off x="1896533" y="5584952"/>
            <a:ext cx="335722"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群組 16"/>
          <p:cNvGrpSpPr/>
          <p:nvPr/>
        </p:nvGrpSpPr>
        <p:grpSpPr>
          <a:xfrm>
            <a:off x="3948653" y="440787"/>
            <a:ext cx="1761687" cy="839253"/>
            <a:chOff x="5936531" y="384216"/>
            <a:chExt cx="1761687" cy="839253"/>
          </a:xfrm>
        </p:grpSpPr>
        <p:sp>
          <p:nvSpPr>
            <p:cNvPr id="14" name="三角形 13"/>
            <p:cNvSpPr/>
            <p:nvPr/>
          </p:nvSpPr>
          <p:spPr>
            <a:xfrm>
              <a:off x="5936531" y="384216"/>
              <a:ext cx="1761687" cy="839253"/>
            </a:xfrm>
            <a:prstGeom prst="triangle">
              <a:avLst>
                <a:gd name="adj" fmla="val 0"/>
              </a:avLst>
            </a:prstGeom>
            <a:solidFill>
              <a:srgbClr val="32B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5" name="三角形 64"/>
            <p:cNvSpPr/>
            <p:nvPr/>
          </p:nvSpPr>
          <p:spPr>
            <a:xfrm rot="10800000">
              <a:off x="5989735" y="384217"/>
              <a:ext cx="1708481" cy="826240"/>
            </a:xfrm>
            <a:prstGeom prst="triangle">
              <a:avLst>
                <a:gd name="adj" fmla="val 0"/>
              </a:avLst>
            </a:prstGeom>
            <a:solidFill>
              <a:srgbClr val="EF2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6" name="矩形 15"/>
            <p:cNvSpPr/>
            <p:nvPr/>
          </p:nvSpPr>
          <p:spPr>
            <a:xfrm>
              <a:off x="5981349" y="425926"/>
              <a:ext cx="1666535" cy="745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4" name="文本框 124"/>
            <p:cNvSpPr txBox="1"/>
            <p:nvPr/>
          </p:nvSpPr>
          <p:spPr>
            <a:xfrm>
              <a:off x="5947971" y="404921"/>
              <a:ext cx="1699913" cy="784830"/>
            </a:xfrm>
            <a:prstGeom prst="rect">
              <a:avLst/>
            </a:prstGeom>
            <a:noFill/>
            <a:ln w="50800">
              <a:noFill/>
            </a:ln>
            <a:effectLst/>
          </p:spPr>
          <p:txBody>
            <a:bodyPr wrap="square" rtlCol="0">
              <a:spAutoFit/>
            </a:bodyPr>
            <a:lstStyle/>
            <a:p>
              <a:pPr algn="ctr"/>
              <a:r>
                <a:rPr lang="en-US" altLang="zh-TW" sz="1500" dirty="0" smtClean="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zh-TW" altLang="en-US" sz="1500" dirty="0" smtClean="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評量</a:t>
              </a:r>
              <a:r>
                <a:rPr lang="zh-TW" altLang="en-US"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與教學</a:t>
              </a:r>
              <a:r>
                <a:rPr lang="zh-TW" altLang="en-US" sz="1500" dirty="0" smtClean="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結合</a:t>
              </a:r>
              <a:endParaRPr lang="en-US" altLang="zh-TW"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gn="ctr"/>
              <a:r>
                <a:rPr lang="zh-TW" altLang="en-US" sz="1500" dirty="0" smtClean="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TW" sz="1500" dirty="0" smtClean="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zh-TW" altLang="en-US" sz="1500" dirty="0" smtClean="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評量</a:t>
              </a:r>
              <a:r>
                <a:rPr lang="zh-TW" altLang="en-US"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項目與</a:t>
              </a:r>
              <a:r>
                <a:rPr lang="zh-TW" altLang="en-US" sz="1500" dirty="0" smtClean="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規準</a:t>
              </a:r>
              <a:endParaRPr lang="en-US" altLang="zh-TW"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gn="ctr"/>
              <a:r>
                <a:rPr lang="zh-TW" altLang="en-US" sz="1500" dirty="0" smtClean="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納入</a:t>
              </a:r>
              <a:r>
                <a:rPr lang="zh-TW" altLang="en-US"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rPr>
                <a:t>教學計畫</a:t>
              </a:r>
              <a:endParaRPr lang="zh-CN" altLang="en-US" sz="1500" dirty="0">
                <a:solidFill>
                  <a:prstClr val="black">
                    <a:lumMod val="65000"/>
                    <a:lumOff val="35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
        <p:nvSpPr>
          <p:cNvPr id="66" name="圓角矩形 65"/>
          <p:cNvSpPr/>
          <p:nvPr/>
        </p:nvSpPr>
        <p:spPr>
          <a:xfrm>
            <a:off x="312215" y="194003"/>
            <a:ext cx="1727200" cy="978729"/>
          </a:xfrm>
          <a:prstGeom prst="roundRect">
            <a:avLst/>
          </a:prstGeom>
          <a:solidFill>
            <a:schemeClr val="bg1">
              <a:lumMod val="50000"/>
            </a:schemeClr>
          </a:solidFill>
          <a:ln w="57150">
            <a:solidFill>
              <a:schemeClr val="bg1"/>
            </a:solid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7" name="橢圓 66"/>
          <p:cNvSpPr/>
          <p:nvPr/>
        </p:nvSpPr>
        <p:spPr>
          <a:xfrm>
            <a:off x="975323" y="273322"/>
            <a:ext cx="434183" cy="4341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8" name="文本框 62"/>
          <p:cNvSpPr txBox="1"/>
          <p:nvPr/>
        </p:nvSpPr>
        <p:spPr>
          <a:xfrm>
            <a:off x="502991" y="219403"/>
            <a:ext cx="1458259" cy="978729"/>
          </a:xfrm>
          <a:prstGeom prst="rect">
            <a:avLst/>
          </a:prstGeom>
          <a:noFill/>
        </p:spPr>
        <p:txBody>
          <a:bodyPr wrap="square" rtlCol="0">
            <a:spAutoFit/>
          </a:bodyPr>
          <a:lstStyle/>
          <a:p>
            <a:pPr algn="ctr">
              <a:lnSpc>
                <a:spcPct val="120000"/>
              </a:lnSpc>
            </a:pPr>
            <a:r>
              <a:rPr lang="zh-TW" altLang="en-US" sz="2400" dirty="0" smtClean="0">
                <a:solidFill>
                  <a:schemeClr val="bg1"/>
                </a:solidFill>
                <a:latin typeface="Microsoft JhengHei" charset="-120"/>
                <a:ea typeface="Microsoft JhengHei" charset="-120"/>
                <a:cs typeface="Microsoft JhengHei" charset="-120"/>
              </a:rPr>
              <a:t>    </a:t>
            </a:r>
            <a:endParaRPr lang="zh-TW" altLang="en-US" sz="2400" dirty="0">
              <a:solidFill>
                <a:schemeClr val="bg1"/>
              </a:solidFill>
              <a:latin typeface="Microsoft JhengHei" charset="-120"/>
              <a:ea typeface="Microsoft JhengHei" charset="-120"/>
              <a:cs typeface="Microsoft JhengHei" charset="-120"/>
            </a:endParaRPr>
          </a:p>
          <a:p>
            <a:pPr>
              <a:lnSpc>
                <a:spcPct val="120000"/>
              </a:lnSpc>
            </a:pPr>
            <a:r>
              <a:rPr lang="zh-TW" altLang="en-US" sz="2400" b="1" dirty="0" smtClean="0">
                <a:solidFill>
                  <a:schemeClr val="bg1"/>
                </a:solidFill>
                <a:latin typeface="Microsoft JhengHei" charset="-120"/>
                <a:ea typeface="Microsoft JhengHei" charset="-120"/>
                <a:cs typeface="Microsoft JhengHei" charset="-120"/>
              </a:rPr>
              <a:t>學習評量</a:t>
            </a:r>
            <a:endParaRPr lang="en-US" altLang="zh-CN" sz="2400" b="1" dirty="0">
              <a:solidFill>
                <a:schemeClr val="bg1"/>
              </a:solidFill>
              <a:latin typeface="Microsoft JhengHei" charset="-120"/>
              <a:ea typeface="Microsoft JhengHei" charset="-120"/>
              <a:cs typeface="Microsoft JhengHei" charset="-120"/>
            </a:endParaRPr>
          </a:p>
        </p:txBody>
      </p:sp>
      <p:sp>
        <p:nvSpPr>
          <p:cNvPr id="69" name="文字方塊 68"/>
          <p:cNvSpPr txBox="1"/>
          <p:nvPr/>
        </p:nvSpPr>
        <p:spPr>
          <a:xfrm>
            <a:off x="917789" y="183323"/>
            <a:ext cx="276520" cy="584775"/>
          </a:xfrm>
          <a:prstGeom prst="rect">
            <a:avLst/>
          </a:prstGeom>
          <a:noFill/>
        </p:spPr>
        <p:txBody>
          <a:bodyPr wrap="square" rtlCol="0">
            <a:spAutoFit/>
          </a:bodyPr>
          <a:lstStyle/>
          <a:p>
            <a:r>
              <a:rPr kumimoji="1" lang="zh-TW" altLang="en-US" sz="3200" b="1" smtClean="0">
                <a:ln w="25400">
                  <a:noFill/>
                </a:ln>
                <a:solidFill>
                  <a:schemeClr val="bg1">
                    <a:lumMod val="50000"/>
                  </a:schemeClr>
                </a:solidFill>
                <a:latin typeface="Microsoft JhengHei" charset="-120"/>
                <a:ea typeface="Microsoft JhengHei" charset="-120"/>
                <a:cs typeface="Microsoft JhengHei" charset="-120"/>
              </a:rPr>
              <a:t>五</a:t>
            </a:r>
            <a:endParaRPr kumimoji="1" lang="zh-TW" altLang="en-US" sz="3200" b="1" dirty="0">
              <a:ln w="25400">
                <a:noFill/>
              </a:ln>
              <a:solidFill>
                <a:schemeClr val="bg1">
                  <a:lumMod val="50000"/>
                </a:schemeClr>
              </a:solidFill>
              <a:latin typeface="Microsoft JhengHei" charset="-120"/>
              <a:ea typeface="Microsoft JhengHei" charset="-120"/>
              <a:cs typeface="Microsoft JhengHei" charset="-120"/>
            </a:endParaRPr>
          </a:p>
        </p:txBody>
      </p:sp>
      <p:sp>
        <p:nvSpPr>
          <p:cNvPr id="70" name="手繪多邊形 69"/>
          <p:cNvSpPr/>
          <p:nvPr/>
        </p:nvSpPr>
        <p:spPr>
          <a:xfrm rot="19132251">
            <a:off x="1910406" y="403737"/>
            <a:ext cx="268953" cy="647906"/>
          </a:xfrm>
          <a:custGeom>
            <a:avLst/>
            <a:gdLst>
              <a:gd name="connsiteX0" fmla="*/ 268013 w 536026"/>
              <a:gd name="connsiteY0" fmla="*/ 0 h 1291283"/>
              <a:gd name="connsiteX1" fmla="*/ 536026 w 536026"/>
              <a:gd name="connsiteY1" fmla="*/ 782686 h 1291283"/>
              <a:gd name="connsiteX2" fmla="*/ 382834 w 536026"/>
              <a:gd name="connsiteY2" fmla="*/ 782686 h 1291283"/>
              <a:gd name="connsiteX3" fmla="*/ 382834 w 536026"/>
              <a:gd name="connsiteY3" fmla="*/ 1291283 h 1291283"/>
              <a:gd name="connsiteX4" fmla="*/ 172335 w 536026"/>
              <a:gd name="connsiteY4" fmla="*/ 1291283 h 1291283"/>
              <a:gd name="connsiteX5" fmla="*/ 172335 w 536026"/>
              <a:gd name="connsiteY5" fmla="*/ 782686 h 1291283"/>
              <a:gd name="connsiteX6" fmla="*/ 0 w 536026"/>
              <a:gd name="connsiteY6" fmla="*/ 782686 h 129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026" h="1291283">
                <a:moveTo>
                  <a:pt x="268013" y="0"/>
                </a:moveTo>
                <a:lnTo>
                  <a:pt x="536026" y="782686"/>
                </a:lnTo>
                <a:lnTo>
                  <a:pt x="382834" y="782686"/>
                </a:lnTo>
                <a:lnTo>
                  <a:pt x="382834" y="1291283"/>
                </a:lnTo>
                <a:lnTo>
                  <a:pt x="172335" y="1291283"/>
                </a:lnTo>
                <a:lnTo>
                  <a:pt x="172335" y="782686"/>
                </a:lnTo>
                <a:lnTo>
                  <a:pt x="0" y="782686"/>
                </a:lnTo>
                <a:close/>
              </a:path>
            </a:pathLst>
          </a:custGeom>
          <a:solidFill>
            <a:srgbClr val="007A72"/>
          </a:solidFill>
          <a:ln w="38100" cap="rnd">
            <a:solidFill>
              <a:schemeClr val="bg1"/>
            </a:solidFill>
            <a:round/>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458102363"/>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圓角矩形 5"/>
          <p:cNvSpPr/>
          <p:nvPr/>
        </p:nvSpPr>
        <p:spPr>
          <a:xfrm>
            <a:off x="1726767" y="1894938"/>
            <a:ext cx="6123377" cy="3746677"/>
          </a:xfrm>
          <a:prstGeom prst="roundRect">
            <a:avLst>
              <a:gd name="adj" fmla="val 0"/>
            </a:avLst>
          </a:prstGeom>
          <a:solidFill>
            <a:schemeClr val="bg1"/>
          </a:solidFill>
          <a:ln>
            <a:noFill/>
          </a:ln>
          <a:effectLst>
            <a:outerShdw blurRad="1143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bg1">
                  <a:lumMod val="95000"/>
                </a:schemeClr>
              </a:solidFill>
            </a:endParaRPr>
          </a:p>
        </p:txBody>
      </p:sp>
      <p:sp>
        <p:nvSpPr>
          <p:cNvPr id="7" name="向左箭號 6"/>
          <p:cNvSpPr/>
          <p:nvPr/>
        </p:nvSpPr>
        <p:spPr>
          <a:xfrm rot="3972027">
            <a:off x="6264114" y="1313374"/>
            <a:ext cx="469288" cy="296180"/>
          </a:xfrm>
          <a:prstGeom prst="leftArrow">
            <a:avLst>
              <a:gd name="adj1" fmla="val 39052"/>
              <a:gd name="adj2" fmla="val 105825"/>
            </a:avLst>
          </a:prstGeom>
          <a:solidFill>
            <a:schemeClr val="tx1">
              <a:lumMod val="50000"/>
              <a:lumOff val="50000"/>
            </a:schemeClr>
          </a:solidFill>
          <a:ln w="19050">
            <a:solidFill>
              <a:schemeClr val="bg1"/>
            </a:solidFill>
          </a:ln>
          <a:effectLst>
            <a:outerShdw blurRad="63500" dist="12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投影片編號版面配置區 3"/>
          <p:cNvSpPr>
            <a:spLocks noGrp="1"/>
          </p:cNvSpPr>
          <p:nvPr>
            <p:ph type="sldNum" sz="quarter" idx="12"/>
          </p:nvPr>
        </p:nvSpPr>
        <p:spPr/>
        <p:txBody>
          <a:bodyPr/>
          <a:lstStyle/>
          <a:p>
            <a:fld id="{877719EC-D75B-4B17-9C97-C8B9AFC69699}" type="slidenum">
              <a:rPr lang="zh-TW" altLang="en-US" smtClean="0"/>
              <a:pPr/>
              <a:t>78</a:t>
            </a:fld>
            <a:endParaRPr lang="zh-TW" altLang="en-US"/>
          </a:p>
        </p:txBody>
      </p:sp>
      <p:pic>
        <p:nvPicPr>
          <p:cNvPr id="2" name="圖片 1">
            <a:hlinkClick r:id="rId3"/>
          </p:cNvPr>
          <p:cNvPicPr>
            <a:picLocks noChangeAspect="1"/>
          </p:cNvPicPr>
          <p:nvPr/>
        </p:nvPicPr>
        <p:blipFill>
          <a:blip r:embed="rId4"/>
          <a:stretch>
            <a:fillRect/>
          </a:stretch>
        </p:blipFill>
        <p:spPr>
          <a:xfrm>
            <a:off x="1567744" y="1735914"/>
            <a:ext cx="6123377" cy="3746677"/>
          </a:xfrm>
          <a:prstGeom prst="rect">
            <a:avLst/>
          </a:prstGeom>
          <a:effectLst>
            <a:outerShdw blurRad="50800" dist="76200" dir="2700000" algn="tl" rotWithShape="0">
              <a:schemeClr val="bg1">
                <a:lumMod val="50000"/>
                <a:alpha val="40000"/>
              </a:schemeClr>
            </a:outerShdw>
          </a:effectLst>
        </p:spPr>
      </p:pic>
      <p:sp>
        <p:nvSpPr>
          <p:cNvPr id="5" name="標題 1"/>
          <p:cNvSpPr txBox="1">
            <a:spLocks/>
          </p:cNvSpPr>
          <p:nvPr/>
        </p:nvSpPr>
        <p:spPr>
          <a:xfrm>
            <a:off x="457200" y="1063229"/>
            <a:ext cx="8229600" cy="857250"/>
          </a:xfrm>
          <a:prstGeom prst="rect">
            <a:avLst/>
          </a:prstGeom>
        </p:spPr>
        <p:txBody>
          <a:bodyPr/>
          <a:lstStyle>
            <a:lvl1pPr algn="ctr" rtl="0" eaLnBrk="1" fontAlgn="base" hangingPunct="1">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1" fontAlgn="base" hangingPunct="1">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1" fontAlgn="base" hangingPunct="1">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1" fontAlgn="base" hangingPunct="1">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r>
              <a:rPr lang="en-US" altLang="zh-TW" sz="3300">
                <a:hlinkClick r:id="rId5"/>
              </a:rPr>
              <a:t>https://kahoot.it</a:t>
            </a:r>
            <a:endParaRPr lang="zh-TW" altLang="en-US" sz="3300" dirty="0"/>
          </a:p>
        </p:txBody>
      </p:sp>
      <p:sp>
        <p:nvSpPr>
          <p:cNvPr id="3" name="文字方塊 2"/>
          <p:cNvSpPr txBox="1"/>
          <p:nvPr/>
        </p:nvSpPr>
        <p:spPr>
          <a:xfrm>
            <a:off x="2123728" y="2780928"/>
            <a:ext cx="5040560" cy="415498"/>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2100" b="1" dirty="0">
                <a:solidFill>
                  <a:schemeClr val="tx1">
                    <a:lumMod val="75000"/>
                    <a:lumOff val="25000"/>
                  </a:schemeClr>
                </a:solidFill>
                <a:latin typeface="Microsoft JhengHei" charset="-120"/>
                <a:ea typeface="Microsoft JhengHei" charset="-120"/>
                <a:cs typeface="Microsoft JhengHei" charset="-120"/>
              </a:rPr>
              <a:t>十二年國教綜合活動領域課綱</a:t>
            </a:r>
            <a:r>
              <a:rPr lang="zh-TW" altLang="en-US" sz="2100" b="1" dirty="0" smtClean="0">
                <a:solidFill>
                  <a:schemeClr val="tx1">
                    <a:lumMod val="75000"/>
                    <a:lumOff val="25000"/>
                  </a:schemeClr>
                </a:solidFill>
                <a:latin typeface="Microsoft JhengHei" charset="-120"/>
                <a:ea typeface="Microsoft JhengHei" charset="-120"/>
                <a:cs typeface="Microsoft JhengHei" charset="-120"/>
              </a:rPr>
              <a:t>牛刀小試 </a:t>
            </a:r>
            <a:r>
              <a:rPr lang="en-US" altLang="zh-TW" sz="2100" b="1" dirty="0" smtClean="0">
                <a:solidFill>
                  <a:schemeClr val="tx1">
                    <a:lumMod val="75000"/>
                    <a:lumOff val="25000"/>
                  </a:schemeClr>
                </a:solidFill>
                <a:latin typeface="Microsoft JhengHei" charset="-120"/>
                <a:ea typeface="Microsoft JhengHei" charset="-120"/>
                <a:cs typeface="Microsoft JhengHei" charset="-120"/>
              </a:rPr>
              <a:t>2</a:t>
            </a:r>
            <a:endParaRPr lang="en-US" altLang="zh-TW" sz="2100" b="1" dirty="0">
              <a:solidFill>
                <a:schemeClr val="tx1">
                  <a:lumMod val="75000"/>
                  <a:lumOff val="25000"/>
                </a:schemeClr>
              </a:solidFill>
              <a:latin typeface="Microsoft JhengHei" charset="-120"/>
              <a:ea typeface="Microsoft JhengHei" charset="-120"/>
              <a:cs typeface="Microsoft JhengHei" charset="-120"/>
            </a:endParaRPr>
          </a:p>
        </p:txBody>
      </p:sp>
      <p:grpSp>
        <p:nvGrpSpPr>
          <p:cNvPr id="8" name="群組 7"/>
          <p:cNvGrpSpPr/>
          <p:nvPr/>
        </p:nvGrpSpPr>
        <p:grpSpPr>
          <a:xfrm>
            <a:off x="1500642" y="3528309"/>
            <a:ext cx="6363149" cy="2019092"/>
            <a:chOff x="915953" y="1858657"/>
            <a:chExt cx="4489252" cy="3200061"/>
          </a:xfrm>
        </p:grpSpPr>
        <p:sp>
          <p:nvSpPr>
            <p:cNvPr id="9" name="圓角矩形 8"/>
            <p:cNvSpPr/>
            <p:nvPr/>
          </p:nvSpPr>
          <p:spPr>
            <a:xfrm>
              <a:off x="944540" y="1890531"/>
              <a:ext cx="4392295" cy="3168187"/>
            </a:xfrm>
            <a:prstGeom prst="roundRect">
              <a:avLst>
                <a:gd name="adj" fmla="val 1270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圓角矩形 9"/>
            <p:cNvSpPr/>
            <p:nvPr/>
          </p:nvSpPr>
          <p:spPr>
            <a:xfrm>
              <a:off x="915953" y="1858657"/>
              <a:ext cx="4392295" cy="3168185"/>
            </a:xfrm>
            <a:prstGeom prst="roundRect">
              <a:avLst>
                <a:gd name="adj" fmla="val 12707"/>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 name="矩形 10"/>
            <p:cNvSpPr/>
            <p:nvPr/>
          </p:nvSpPr>
          <p:spPr>
            <a:xfrm>
              <a:off x="1012910" y="2459343"/>
              <a:ext cx="4392295" cy="1704061"/>
            </a:xfrm>
            <a:prstGeom prst="rect">
              <a:avLst/>
            </a:prstGeom>
          </p:spPr>
          <p:txBody>
            <a:bodyPr wrap="square">
              <a:spAutoFit/>
            </a:bodyPr>
            <a:lstStyle/>
            <a:p>
              <a:pPr>
                <a:lnSpc>
                  <a:spcPct val="150000"/>
                </a:lnSpc>
              </a:pPr>
              <a:r>
                <a:rPr lang="en-US" altLang="zh-TW" sz="2400" b="1" dirty="0">
                  <a:solidFill>
                    <a:schemeClr val="accent2">
                      <a:lumMod val="75000"/>
                    </a:schemeClr>
                  </a:solidFill>
                  <a:latin typeface="Microsoft JhengHei" charset="-120"/>
                  <a:ea typeface="Microsoft JhengHei" charset="-120"/>
                  <a:cs typeface="Microsoft JhengHei" charset="-120"/>
                </a:rPr>
                <a:t>1.</a:t>
              </a:r>
              <a:r>
                <a:rPr lang="zh-TW" altLang="en-US" sz="2400" b="1" dirty="0">
                  <a:solidFill>
                    <a:schemeClr val="accent2">
                      <a:lumMod val="75000"/>
                    </a:schemeClr>
                  </a:solidFill>
                  <a:latin typeface="Microsoft JhengHei" charset="-120"/>
                  <a:ea typeface="Microsoft JhengHei" charset="-120"/>
                  <a:cs typeface="Microsoft JhengHei" charset="-120"/>
                </a:rPr>
                <a:t>活動方式</a:t>
              </a:r>
              <a:r>
                <a:rPr lang="en-US" altLang="zh-TW" sz="2400" b="1" dirty="0" smtClean="0">
                  <a:solidFill>
                    <a:schemeClr val="accent2">
                      <a:lumMod val="75000"/>
                    </a:schemeClr>
                  </a:solidFill>
                  <a:latin typeface="Microsoft JhengHei" charset="-120"/>
                  <a:ea typeface="Microsoft JhengHei" charset="-120"/>
                  <a:cs typeface="Microsoft JhengHei" charset="-120"/>
                </a:rPr>
                <a:t>:</a:t>
              </a:r>
              <a:r>
                <a:rPr lang="zh-TW" altLang="en-US" sz="2400" dirty="0" smtClean="0">
                  <a:latin typeface="Microsoft JhengHei" charset="-120"/>
                  <a:ea typeface="Microsoft JhengHei" charset="-120"/>
                  <a:cs typeface="Microsoft JhengHei" charset="-120"/>
                </a:rPr>
                <a:t>進入</a:t>
              </a:r>
              <a:r>
                <a:rPr lang="en-US" altLang="zh-TW" sz="2400" dirty="0" err="1" smtClean="0"/>
                <a:t>kahoot</a:t>
              </a:r>
              <a:r>
                <a:rPr lang="zh-TW" altLang="en-US" sz="2400" dirty="0" smtClean="0">
                  <a:latin typeface="Microsoft JhengHei" charset="-120"/>
                  <a:ea typeface="Microsoft JhengHei" charset="-120"/>
                  <a:cs typeface="Microsoft JhengHei" charset="-120"/>
                </a:rPr>
                <a:t>網頁</a:t>
              </a:r>
              <a:r>
                <a:rPr lang="zh-TW" altLang="en-US" sz="2400" dirty="0">
                  <a:latin typeface="Microsoft JhengHei" charset="-120"/>
                  <a:ea typeface="Microsoft JhengHei" charset="-120"/>
                  <a:cs typeface="Microsoft JhengHei" charset="-120"/>
                </a:rPr>
                <a:t>，小組進行闖關。</a:t>
              </a:r>
              <a:endParaRPr lang="en-US" altLang="zh-TW" sz="2400" dirty="0">
                <a:latin typeface="Microsoft JhengHei" charset="-120"/>
                <a:ea typeface="Microsoft JhengHei" charset="-120"/>
                <a:cs typeface="Microsoft JhengHei" charset="-120"/>
              </a:endParaRPr>
            </a:p>
            <a:p>
              <a:pPr>
                <a:lnSpc>
                  <a:spcPct val="150000"/>
                </a:lnSpc>
              </a:pPr>
              <a:r>
                <a:rPr lang="en-US" altLang="zh-TW" sz="2400" b="1" dirty="0">
                  <a:solidFill>
                    <a:schemeClr val="accent2">
                      <a:lumMod val="75000"/>
                    </a:schemeClr>
                  </a:solidFill>
                  <a:latin typeface="Microsoft JhengHei" charset="-120"/>
                  <a:ea typeface="Microsoft JhengHei" charset="-120"/>
                  <a:cs typeface="Microsoft JhengHei" charset="-120"/>
                </a:rPr>
                <a:t>2.</a:t>
              </a:r>
              <a:r>
                <a:rPr lang="zh-TW" altLang="en-US" sz="2400" b="1" dirty="0">
                  <a:solidFill>
                    <a:schemeClr val="accent2">
                      <a:lumMod val="75000"/>
                    </a:schemeClr>
                  </a:solidFill>
                  <a:latin typeface="Microsoft JhengHei" charset="-120"/>
                  <a:ea typeface="Microsoft JhengHei" charset="-120"/>
                  <a:cs typeface="Microsoft JhengHei" charset="-120"/>
                </a:rPr>
                <a:t>活動目標</a:t>
              </a:r>
              <a:r>
                <a:rPr lang="en-US" altLang="zh-TW" sz="2400" b="1" dirty="0" smtClean="0">
                  <a:solidFill>
                    <a:schemeClr val="accent2">
                      <a:lumMod val="75000"/>
                    </a:schemeClr>
                  </a:solidFill>
                  <a:latin typeface="Microsoft JhengHei" charset="-120"/>
                  <a:ea typeface="Microsoft JhengHei" charset="-120"/>
                  <a:cs typeface="Microsoft JhengHei" charset="-120"/>
                </a:rPr>
                <a:t>:</a:t>
              </a:r>
              <a:r>
                <a:rPr lang="zh-TW" altLang="en-US" sz="2400" dirty="0" smtClean="0"/>
                <a:t>複習領綱內容，。</a:t>
              </a:r>
              <a:endParaRPr lang="en-US" altLang="zh-TW" sz="2400" dirty="0">
                <a:latin typeface="Microsoft JhengHei" charset="-120"/>
                <a:ea typeface="Microsoft JhengHei" charset="-120"/>
                <a:cs typeface="Microsoft JhengHei" charset="-120"/>
              </a:endParaRPr>
            </a:p>
          </p:txBody>
        </p:sp>
      </p:grpSp>
    </p:spTree>
    <p:extLst>
      <p:ext uri="{BB962C8B-B14F-4D97-AF65-F5344CB8AC3E}">
        <p14:creationId xmlns:p14="http://schemas.microsoft.com/office/powerpoint/2010/main" val="7379845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摺角紙張 4"/>
          <p:cNvSpPr/>
          <p:nvPr/>
        </p:nvSpPr>
        <p:spPr>
          <a:xfrm>
            <a:off x="543340" y="1979271"/>
            <a:ext cx="8176590" cy="2534856"/>
          </a:xfrm>
          <a:prstGeom prst="foldedCorner">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8" name="subtitle goes here"/>
          <p:cNvSpPr txBox="1"/>
          <p:nvPr/>
        </p:nvSpPr>
        <p:spPr>
          <a:xfrm>
            <a:off x="1862532" y="2482005"/>
            <a:ext cx="5827236"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4000" b="1" dirty="0" smtClean="0">
                <a:solidFill>
                  <a:srgbClr val="ED7D31">
                    <a:lumMod val="75000"/>
                  </a:srgbClr>
                </a:solidFill>
                <a:latin typeface="Microsoft JhengHei" charset="-120"/>
                <a:ea typeface="Microsoft JhengHei" charset="-120"/>
                <a:cs typeface="Microsoft JhengHei" charset="-120"/>
              </a:rPr>
              <a:t>素養</a:t>
            </a:r>
            <a:r>
              <a:rPr lang="zh-TW" altLang="en-US" sz="4000" b="1" dirty="0">
                <a:solidFill>
                  <a:srgbClr val="ED7D31">
                    <a:lumMod val="75000"/>
                  </a:srgbClr>
                </a:solidFill>
                <a:latin typeface="Microsoft JhengHei" charset="-120"/>
                <a:ea typeface="Microsoft JhengHei" charset="-120"/>
                <a:cs typeface="Microsoft JhengHei" charset="-120"/>
              </a:rPr>
              <a:t>導向課程與</a:t>
            </a:r>
            <a:r>
              <a:rPr lang="zh-TW" altLang="en-US" sz="4000" b="1" dirty="0" smtClean="0">
                <a:solidFill>
                  <a:srgbClr val="ED7D31">
                    <a:lumMod val="75000"/>
                  </a:srgbClr>
                </a:solidFill>
                <a:latin typeface="Microsoft JhengHei" charset="-120"/>
                <a:ea typeface="Microsoft JhengHei" charset="-120"/>
                <a:cs typeface="Microsoft JhengHei" charset="-120"/>
              </a:rPr>
              <a:t>教學設計</a:t>
            </a:r>
            <a:endParaRPr lang="en-US" sz="4000" b="1" dirty="0">
              <a:solidFill>
                <a:srgbClr val="ED7D31">
                  <a:lumMod val="75000"/>
                </a:srgbClr>
              </a:solidFill>
              <a:latin typeface="Microsoft JhengHei" charset="-120"/>
              <a:ea typeface="Microsoft JhengHei" charset="-120"/>
              <a:cs typeface="Microsoft JhengHei" charset="-120"/>
            </a:endParaRPr>
          </a:p>
        </p:txBody>
      </p:sp>
      <p:cxnSp>
        <p:nvCxnSpPr>
          <p:cNvPr id="6" name="直線接點 5"/>
          <p:cNvCxnSpPr/>
          <p:nvPr/>
        </p:nvCxnSpPr>
        <p:spPr>
          <a:xfrm>
            <a:off x="762000" y="3611575"/>
            <a:ext cx="77724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60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a:xfrm>
            <a:off x="1403350" y="339725"/>
            <a:ext cx="6192838" cy="482600"/>
          </a:xfrm>
        </p:spPr>
        <p:txBody>
          <a:bodyPr lIns="68580" tIns="34290" rIns="68580" bIns="34290">
            <a:normAutofit fontScale="90000"/>
          </a:bodyPr>
          <a:lstStyle/>
          <a:p>
            <a:pPr eaLnBrk="1" hangingPunct="1"/>
            <a:r>
              <a:rPr lang="zh-TW" altLang="en-US" sz="3600" b="1" smtClean="0">
                <a:solidFill>
                  <a:srgbClr val="0000FF"/>
                </a:solidFill>
                <a:latin typeface="標楷體" pitchFamily="65" charset="-120"/>
                <a:ea typeface="標楷體" pitchFamily="65" charset="-120"/>
              </a:rPr>
              <a:t>年級越高，學習動力越弱？</a:t>
            </a:r>
          </a:p>
        </p:txBody>
      </p:sp>
      <p:pic>
        <p:nvPicPr>
          <p:cNvPr id="9219" name="內容版面配置區 4"/>
          <p:cNvPicPr>
            <a:picLocks noGrp="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900113" y="3870325"/>
            <a:ext cx="6350000" cy="1935163"/>
          </a:xfrm>
        </p:spPr>
      </p:pic>
      <p:sp>
        <p:nvSpPr>
          <p:cNvPr id="221187" name="投影片編號版面配置區 8"/>
          <p:cNvSpPr>
            <a:spLocks noGrp="1"/>
          </p:cNvSpPr>
          <p:nvPr>
            <p:ph type="sldNum" sz="quarter" idx="12"/>
          </p:nvPr>
        </p:nvSpPr>
        <p:spPr bwMode="auto">
          <a:xfrm>
            <a:off x="3124200" y="6356350"/>
            <a:ext cx="2895600" cy="365125"/>
          </a:xfrm>
          <a:ln>
            <a:miter lim="800000"/>
            <a:headEnd/>
            <a:tailEnd/>
          </a:ln>
        </p:spPr>
        <p:txBody>
          <a:bodyPr lIns="68580" tIns="34290" rIns="68580" bIns="34290" rtlCol="0"/>
          <a:lstStyle/>
          <a:p>
            <a:pPr algn="ctr" fontAlgn="auto">
              <a:spcBef>
                <a:spcPts val="0"/>
              </a:spcBef>
              <a:spcAft>
                <a:spcPts val="0"/>
              </a:spcAft>
              <a:defRPr/>
            </a:pPr>
            <a:fld id="{3FE2B6F7-1665-467B-A142-5FAED7E0E4D3}" type="slidenum">
              <a:rPr lang="zh-TW" altLang="en-US" smtClean="0">
                <a:solidFill>
                  <a:prstClr val="black">
                    <a:tint val="75000"/>
                  </a:prstClr>
                </a:solidFill>
                <a:latin typeface="Arial" charset="0"/>
                <a:ea typeface="+mn-ea"/>
              </a:rPr>
              <a:pPr algn="ctr" fontAlgn="auto">
                <a:spcBef>
                  <a:spcPts val="0"/>
                </a:spcBef>
                <a:spcAft>
                  <a:spcPts val="0"/>
                </a:spcAft>
                <a:defRPr/>
              </a:pPr>
              <a:t>8</a:t>
            </a:fld>
            <a:endParaRPr lang="en-US" altLang="zh-TW" smtClean="0">
              <a:solidFill>
                <a:prstClr val="black">
                  <a:tint val="75000"/>
                </a:prstClr>
              </a:solidFill>
              <a:latin typeface="Arial" charset="0"/>
              <a:ea typeface="+mn-ea"/>
            </a:endParaRPr>
          </a:p>
        </p:txBody>
      </p:sp>
      <p:pic>
        <p:nvPicPr>
          <p:cNvPr id="9221" name="圖片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022350"/>
            <a:ext cx="6710363"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橢圓 6"/>
          <p:cNvSpPr/>
          <p:nvPr/>
        </p:nvSpPr>
        <p:spPr>
          <a:xfrm>
            <a:off x="2963863" y="3214688"/>
            <a:ext cx="4130675" cy="4286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dirty="0">
              <a:solidFill>
                <a:prstClr val="white"/>
              </a:solidFill>
            </a:endParaRPr>
          </a:p>
        </p:txBody>
      </p:sp>
      <p:pic>
        <p:nvPicPr>
          <p:cNvPr id="92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3838" y="5373688"/>
            <a:ext cx="24653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1792869"/>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標題 1"/>
          <p:cNvSpPr>
            <a:spLocks noGrp="1"/>
          </p:cNvSpPr>
          <p:nvPr>
            <p:ph type="title"/>
          </p:nvPr>
        </p:nvSpPr>
        <p:spPr>
          <a:xfrm>
            <a:off x="457200" y="274638"/>
            <a:ext cx="8229600" cy="777875"/>
          </a:xfrm>
        </p:spPr>
        <p:txBody>
          <a:bodyPr/>
          <a:lstStyle/>
          <a:p>
            <a:r>
              <a:rPr lang="zh-TW" altLang="en-US" smtClean="0">
                <a:solidFill>
                  <a:srgbClr val="0070C0"/>
                </a:solidFill>
                <a:latin typeface="微軟正黑體" panose="020B0604030504040204" pitchFamily="34" charset="-120"/>
                <a:ea typeface="微軟正黑體" panose="020B0604030504040204" pitchFamily="34" charset="-120"/>
              </a:rPr>
              <a:t>「素養」和「能力」的關係</a:t>
            </a:r>
            <a:endParaRPr lang="zh-TW" altLang="en-US" smtClean="0"/>
          </a:p>
        </p:txBody>
      </p:sp>
      <p:graphicFrame>
        <p:nvGraphicFramePr>
          <p:cNvPr id="5" name="內容版面配置區 4"/>
          <p:cNvGraphicFramePr>
            <a:graphicFrameLocks noGrp="1"/>
          </p:cNvGraphicFramePr>
          <p:nvPr>
            <p:ph idx="1"/>
          </p:nvPr>
        </p:nvGraphicFramePr>
        <p:xfrm>
          <a:off x="46494" y="1285860"/>
          <a:ext cx="9097505" cy="5572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939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692625DA-CE97-4C31-BC94-18A22D894711}" type="slidenum">
              <a:rPr lang="zh-TW" altLang="en-US" sz="1200">
                <a:solidFill>
                  <a:srgbClr val="898989"/>
                </a:solidFill>
              </a:rPr>
              <a:pPr>
                <a:spcBef>
                  <a:spcPct val="0"/>
                </a:spcBef>
                <a:buFontTx/>
                <a:buNone/>
              </a:pPr>
              <a:t>80</a:t>
            </a:fld>
            <a:endParaRPr lang="zh-TW" altLang="en-US" sz="1200">
              <a:solidFill>
                <a:srgbClr val="898989"/>
              </a:solidFill>
            </a:endParaRPr>
          </a:p>
        </p:txBody>
      </p:sp>
    </p:spTree>
    <p:extLst>
      <p:ext uri="{BB962C8B-B14F-4D97-AF65-F5344CB8AC3E}">
        <p14:creationId xmlns:p14="http://schemas.microsoft.com/office/powerpoint/2010/main" val="12778179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內容版面配置區 2"/>
          <p:cNvSpPr>
            <a:spLocks noGrp="1"/>
          </p:cNvSpPr>
          <p:nvPr>
            <p:ph idx="1"/>
          </p:nvPr>
        </p:nvSpPr>
        <p:spPr>
          <a:xfrm>
            <a:off x="785813" y="500063"/>
            <a:ext cx="7500937" cy="1214437"/>
          </a:xfrm>
        </p:spPr>
        <p:txBody>
          <a:bodyPr/>
          <a:lstStyle/>
          <a:p>
            <a:pPr algn="ctr">
              <a:buFont typeface="Arial" panose="020B0604020202020204" pitchFamily="34" charset="0"/>
              <a:buNone/>
            </a:pPr>
            <a:r>
              <a:rPr lang="zh-TW" altLang="en-US" sz="4000" smtClean="0">
                <a:latin typeface="標楷體" panose="03000509000000000000" pitchFamily="65" charset="-120"/>
                <a:ea typeface="標楷體" panose="03000509000000000000" pitchFamily="65" charset="-120"/>
              </a:rPr>
              <a:t>朝向</a:t>
            </a:r>
            <a:r>
              <a:rPr lang="zh-TW" altLang="en-US" sz="4000" smtClean="0">
                <a:latin typeface="標楷體" panose="03000509000000000000" pitchFamily="65" charset="-120"/>
                <a:ea typeface="標楷體" panose="03000509000000000000" pitchFamily="65" charset="-120"/>
                <a:hlinkClick r:id="rId3" action="ppaction://hlinkpres?slideindex=1&amp;slidetitle="/>
              </a:rPr>
              <a:t>素養</a:t>
            </a:r>
            <a:r>
              <a:rPr lang="zh-TW" altLang="en-US" sz="4000" smtClean="0">
                <a:latin typeface="標楷體" panose="03000509000000000000" pitchFamily="65" charset="-120"/>
                <a:ea typeface="標楷體" panose="03000509000000000000" pitchFamily="65" charset="-120"/>
                <a:hlinkClick r:id="rId4" action="ppaction://hlinkpres?slideindex=1&amp;slidetitle="/>
              </a:rPr>
              <a:t>導向</a:t>
            </a:r>
            <a:r>
              <a:rPr lang="zh-TW" altLang="en-US" sz="4000" smtClean="0">
                <a:latin typeface="標楷體" panose="03000509000000000000" pitchFamily="65" charset="-120"/>
                <a:ea typeface="標楷體" panose="03000509000000000000" pitchFamily="65" charset="-120"/>
              </a:rPr>
              <a:t>的教學</a:t>
            </a:r>
            <a:endParaRPr lang="en-US" altLang="zh-TW" sz="4000" smtClean="0">
              <a:latin typeface="標楷體" panose="03000509000000000000" pitchFamily="65" charset="-120"/>
              <a:ea typeface="標楷體" panose="03000509000000000000" pitchFamily="65" charset="-120"/>
            </a:endParaRPr>
          </a:p>
        </p:txBody>
      </p:sp>
      <p:sp>
        <p:nvSpPr>
          <p:cNvPr id="6144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68D47D4E-F47F-4CC7-BDEF-E19D68D566C8}" type="slidenum">
              <a:rPr lang="zh-TW" altLang="en-US" sz="1200">
                <a:solidFill>
                  <a:srgbClr val="898989"/>
                </a:solidFill>
              </a:rPr>
              <a:pPr>
                <a:spcBef>
                  <a:spcPct val="0"/>
                </a:spcBef>
                <a:buFontTx/>
                <a:buNone/>
              </a:pPr>
              <a:t>81</a:t>
            </a:fld>
            <a:endParaRPr lang="zh-TW" altLang="en-US" sz="1200">
              <a:solidFill>
                <a:srgbClr val="898989"/>
              </a:solidFill>
            </a:endParaRPr>
          </a:p>
        </p:txBody>
      </p:sp>
      <p:graphicFrame>
        <p:nvGraphicFramePr>
          <p:cNvPr id="5" name="資料庫圖表 4"/>
          <p:cNvGraphicFramePr/>
          <p:nvPr/>
        </p:nvGraphicFramePr>
        <p:xfrm>
          <a:off x="357158" y="1428736"/>
          <a:ext cx="8215370" cy="39290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873157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457200" y="136525"/>
            <a:ext cx="8229600" cy="628650"/>
          </a:xfrm>
        </p:spPr>
        <p:txBody>
          <a:bodyPr>
            <a:normAutofit fontScale="90000"/>
          </a:bodyPr>
          <a:lstStyle/>
          <a:p>
            <a:pPr>
              <a:defRPr/>
            </a:pPr>
            <a:r>
              <a:rPr lang="zh-TW" altLang="en-US" sz="4000" dirty="0">
                <a:solidFill>
                  <a:schemeClr val="accent5">
                    <a:lumMod val="50000"/>
                  </a:schemeClr>
                </a:solidFill>
                <a:latin typeface="微軟正黑體" pitchFamily="34" charset="-120"/>
                <a:ea typeface="微軟正黑體" pitchFamily="34" charset="-120"/>
              </a:rPr>
              <a:t>素養導向教學設計參考流程</a:t>
            </a:r>
          </a:p>
        </p:txBody>
      </p:sp>
      <p:sp>
        <p:nvSpPr>
          <p:cNvPr id="28675" name="內容版面配置區 2"/>
          <p:cNvSpPr>
            <a:spLocks noGrp="1"/>
          </p:cNvSpPr>
          <p:nvPr>
            <p:ph idx="4294967295"/>
          </p:nvPr>
        </p:nvSpPr>
        <p:spPr>
          <a:xfrm>
            <a:off x="179388" y="765175"/>
            <a:ext cx="8856662" cy="5811838"/>
          </a:xfrm>
        </p:spPr>
        <p:txBody>
          <a:bodyPr>
            <a:normAutofit fontScale="85000" lnSpcReduction="10000"/>
          </a:bodyPr>
          <a:lstStyle/>
          <a:p>
            <a:pPr>
              <a:lnSpc>
                <a:spcPct val="115000"/>
              </a:lnSpc>
              <a:spcBef>
                <a:spcPct val="40000"/>
              </a:spcBef>
              <a:buClr>
                <a:srgbClr val="FF6600"/>
              </a:buClr>
              <a:buSzPct val="100000"/>
              <a:buFont typeface="Wingdings" pitchFamily="2" charset="2"/>
              <a:buChar char="ü"/>
              <a:defRPr/>
            </a:pPr>
            <a:r>
              <a:rPr lang="zh-TW" altLang="en-US" sz="4000" b="1" dirty="0">
                <a:solidFill>
                  <a:schemeClr val="accent5">
                    <a:lumMod val="50000"/>
                  </a:schemeClr>
                </a:solidFill>
                <a:latin typeface="微軟正黑體" pitchFamily="34" charset="-120"/>
                <a:ea typeface="微軟正黑體" pitchFamily="34" charset="-120"/>
              </a:rPr>
              <a:t>思考及設計</a:t>
            </a:r>
            <a:endParaRPr lang="en-US" altLang="zh-TW" sz="4000" b="1" dirty="0">
              <a:solidFill>
                <a:schemeClr val="accent5">
                  <a:lumMod val="50000"/>
                </a:schemeClr>
              </a:solidFill>
              <a:latin typeface="微軟正黑體" pitchFamily="34" charset="-120"/>
              <a:ea typeface="微軟正黑體" pitchFamily="34" charset="-120"/>
            </a:endParaRPr>
          </a:p>
          <a:p>
            <a:pPr marL="715963" indent="-352425">
              <a:lnSpc>
                <a:spcPct val="120000"/>
              </a:lnSpc>
              <a:spcBef>
                <a:spcPts val="0"/>
              </a:spcBef>
              <a:buClr>
                <a:srgbClr val="FF6600"/>
              </a:buClr>
              <a:buSzPct val="100000"/>
              <a:buFont typeface="Arial" panose="020B0604020202020204" pitchFamily="34" charset="0"/>
              <a:buNone/>
              <a:defRPr/>
            </a:pPr>
            <a:r>
              <a:rPr lang="en-US" altLang="zh-TW" sz="3600" dirty="0">
                <a:solidFill>
                  <a:srgbClr val="000000"/>
                </a:solidFill>
                <a:latin typeface="微軟正黑體" pitchFamily="34" charset="-120"/>
                <a:ea typeface="微軟正黑體" pitchFamily="34" charset="-120"/>
              </a:rPr>
              <a:t>1.</a:t>
            </a:r>
            <a:r>
              <a:rPr lang="zh-TW" altLang="zh-TW" sz="3600" dirty="0">
                <a:latin typeface="微軟正黑體" panose="020B0604030504040204" pitchFamily="34" charset="-120"/>
                <a:ea typeface="微軟正黑體" panose="020B0604030504040204" pitchFamily="34" charset="-120"/>
              </a:rPr>
              <a:t>從教科書中選出一個單元。</a:t>
            </a:r>
            <a:endParaRPr lang="en-US" altLang="zh-TW" sz="3600" dirty="0">
              <a:solidFill>
                <a:srgbClr val="000000"/>
              </a:solidFill>
              <a:latin typeface="微軟正黑體" pitchFamily="34" charset="-120"/>
              <a:ea typeface="微軟正黑體" pitchFamily="34" charset="-120"/>
            </a:endParaRPr>
          </a:p>
          <a:p>
            <a:pPr marL="715963" indent="-352425">
              <a:lnSpc>
                <a:spcPct val="120000"/>
              </a:lnSpc>
              <a:spcBef>
                <a:spcPts val="0"/>
              </a:spcBef>
              <a:buClr>
                <a:srgbClr val="FF6600"/>
              </a:buClr>
              <a:buFont typeface="Arial" panose="020B0604020202020204" pitchFamily="34" charset="0"/>
              <a:buNone/>
              <a:defRPr/>
            </a:pPr>
            <a:r>
              <a:rPr lang="en-US" altLang="zh-TW" sz="3600" dirty="0">
                <a:latin typeface="微軟正黑體" panose="020B0604030504040204" pitchFamily="34" charset="-120"/>
                <a:ea typeface="微軟正黑體" panose="020B0604030504040204" pitchFamily="34" charset="-120"/>
              </a:rPr>
              <a:t>2.</a:t>
            </a:r>
            <a:r>
              <a:rPr lang="zh-TW" altLang="zh-TW" sz="3600" dirty="0">
                <a:latin typeface="微軟正黑體" panose="020B0604030504040204" pitchFamily="34" charset="-120"/>
                <a:ea typeface="微軟正黑體" panose="020B0604030504040204" pitchFamily="34" charset="-120"/>
              </a:rPr>
              <a:t>此單元不可或缺的理由（</a:t>
            </a:r>
            <a:r>
              <a:rPr lang="zh-TW" altLang="zh-TW" sz="3600" b="1" dirty="0">
                <a:solidFill>
                  <a:srgbClr val="0033CC"/>
                </a:solidFill>
                <a:latin typeface="微軟正黑體" panose="020B0604030504040204" pitchFamily="34" charset="-120"/>
                <a:ea typeface="微軟正黑體" panose="020B0604030504040204" pitchFamily="34" charset="-120"/>
              </a:rPr>
              <a:t>學科</a:t>
            </a:r>
            <a:r>
              <a:rPr lang="zh-TW" altLang="en-US" sz="3600" b="1" dirty="0">
                <a:solidFill>
                  <a:srgbClr val="0033CC"/>
                </a:solidFill>
                <a:latin typeface="微軟正黑體" panose="020B0604030504040204" pitchFamily="34" charset="-120"/>
                <a:ea typeface="微軟正黑體" panose="020B0604030504040204" pitchFamily="34" charset="-120"/>
              </a:rPr>
              <a:t>價值定位</a:t>
            </a:r>
            <a:r>
              <a:rPr lang="zh-TW" altLang="zh-TW" sz="3600" dirty="0">
                <a:latin typeface="微軟正黑體" panose="020B0604030504040204" pitchFamily="34" charset="-120"/>
                <a:ea typeface="微軟正黑體" panose="020B0604030504040204" pitchFamily="34" charset="-120"/>
              </a:rPr>
              <a:t>）。</a:t>
            </a:r>
            <a:endParaRPr lang="en-US" altLang="zh-TW" sz="3600" dirty="0">
              <a:latin typeface="微軟正黑體" panose="020B0604030504040204" pitchFamily="34" charset="-120"/>
              <a:ea typeface="微軟正黑體" panose="020B0604030504040204" pitchFamily="34" charset="-120"/>
            </a:endParaRPr>
          </a:p>
          <a:p>
            <a:pPr marL="715963" indent="-352425">
              <a:lnSpc>
                <a:spcPct val="120000"/>
              </a:lnSpc>
              <a:spcBef>
                <a:spcPts val="0"/>
              </a:spcBef>
              <a:buClr>
                <a:srgbClr val="FF6600"/>
              </a:buClr>
              <a:buFont typeface="Arial" panose="020B0604020202020204" pitchFamily="34" charset="0"/>
              <a:buNone/>
              <a:defRPr/>
            </a:pPr>
            <a:r>
              <a:rPr lang="en-US" altLang="zh-TW" sz="3600" dirty="0">
                <a:latin typeface="微軟正黑體" panose="020B0604030504040204" pitchFamily="34" charset="-120"/>
                <a:ea typeface="微軟正黑體" panose="020B0604030504040204" pitchFamily="34" charset="-120"/>
              </a:rPr>
              <a:t>3.</a:t>
            </a:r>
            <a:r>
              <a:rPr lang="zh-TW" altLang="en-US" sz="3600" dirty="0">
                <a:latin typeface="微軟正黑體" panose="020B0604030504040204" pitchFamily="34" charset="-120"/>
                <a:ea typeface="微軟正黑體" panose="020B0604030504040204" pitchFamily="34" charset="-120"/>
              </a:rPr>
              <a:t>呼應的領綱（或總綱）</a:t>
            </a:r>
            <a:r>
              <a:rPr lang="zh-TW" altLang="en-US" sz="3600" b="1" dirty="0">
                <a:solidFill>
                  <a:srgbClr val="0033CC"/>
                </a:solidFill>
                <a:latin typeface="微軟正黑體" panose="020B0604030504040204" pitchFamily="34" charset="-120"/>
                <a:ea typeface="微軟正黑體" panose="020B0604030504040204" pitchFamily="34" charset="-120"/>
              </a:rPr>
              <a:t>核心素養</a:t>
            </a:r>
            <a:r>
              <a:rPr lang="zh-TW" altLang="en-US" sz="3600" dirty="0">
                <a:latin typeface="微軟正黑體" panose="020B0604030504040204" pitchFamily="34" charset="-120"/>
                <a:ea typeface="微軟正黑體" panose="020B0604030504040204" pitchFamily="34" charset="-120"/>
              </a:rPr>
              <a:t>。</a:t>
            </a:r>
            <a:endParaRPr lang="en-US" altLang="zh-TW" sz="3600" dirty="0">
              <a:latin typeface="微軟正黑體" panose="020B0604030504040204" pitchFamily="34" charset="-120"/>
              <a:ea typeface="微軟正黑體" panose="020B0604030504040204" pitchFamily="34" charset="-120"/>
            </a:endParaRPr>
          </a:p>
          <a:p>
            <a:pPr marL="715963" indent="-352425">
              <a:lnSpc>
                <a:spcPct val="120000"/>
              </a:lnSpc>
              <a:spcBef>
                <a:spcPts val="0"/>
              </a:spcBef>
              <a:buClr>
                <a:srgbClr val="FF6600"/>
              </a:buClr>
              <a:buSzPct val="100000"/>
              <a:buFont typeface="Arial" panose="020B0604020202020204" pitchFamily="34" charset="0"/>
              <a:buNone/>
              <a:defRPr/>
            </a:pPr>
            <a:r>
              <a:rPr lang="en-US" altLang="zh-TW" sz="3600" dirty="0">
                <a:latin typeface="微軟正黑體" panose="020B0604030504040204" pitchFamily="34" charset="-120"/>
                <a:ea typeface="微軟正黑體" panose="020B0604030504040204" pitchFamily="34" charset="-120"/>
              </a:rPr>
              <a:t>4.</a:t>
            </a:r>
            <a:r>
              <a:rPr lang="zh-TW" altLang="en-US" sz="3600" b="1" dirty="0">
                <a:solidFill>
                  <a:srgbClr val="0033CC"/>
                </a:solidFill>
                <a:latin typeface="微軟正黑體" panose="020B0604030504040204" pitchFamily="34" charset="-120"/>
                <a:ea typeface="微軟正黑體" panose="020B0604030504040204" pitchFamily="34" charset="-120"/>
              </a:rPr>
              <a:t>情境脈絡</a:t>
            </a:r>
            <a:r>
              <a:rPr lang="zh-TW" altLang="en-US" sz="3600" dirty="0">
                <a:latin typeface="微軟正黑體" panose="020B0604030504040204" pitchFamily="34" charset="-120"/>
                <a:ea typeface="微軟正黑體" panose="020B0604030504040204" pitchFamily="34" charset="-120"/>
              </a:rPr>
              <a:t>設想</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打開經驗世界∞發展抽象能力</a:t>
            </a:r>
            <a:r>
              <a:rPr lang="en-US" altLang="zh-TW" sz="3600" dirty="0">
                <a:latin typeface="微軟正黑體" panose="020B0604030504040204" pitchFamily="34" charset="-120"/>
                <a:ea typeface="微軟正黑體" panose="020B0604030504040204" pitchFamily="34" charset="-120"/>
              </a:rPr>
              <a:t>)</a:t>
            </a:r>
          </a:p>
          <a:p>
            <a:pPr marL="715963" indent="-352425">
              <a:lnSpc>
                <a:spcPct val="120000"/>
              </a:lnSpc>
              <a:spcBef>
                <a:spcPts val="0"/>
              </a:spcBef>
              <a:buClr>
                <a:srgbClr val="FF6600"/>
              </a:buClr>
              <a:buSzPct val="100000"/>
              <a:buFont typeface="Arial" panose="020B0604020202020204" pitchFamily="34" charset="0"/>
              <a:buNone/>
              <a:defRPr/>
            </a:pPr>
            <a:r>
              <a:rPr lang="en-US" altLang="zh-TW" sz="3600" dirty="0">
                <a:latin typeface="微軟正黑體" panose="020B0604030504040204" pitchFamily="34" charset="-120"/>
                <a:ea typeface="微軟正黑體" panose="020B0604030504040204" pitchFamily="34" charset="-120"/>
              </a:rPr>
              <a:t>5.</a:t>
            </a:r>
            <a:r>
              <a:rPr lang="zh-TW" altLang="en-US" sz="3600" b="1" dirty="0">
                <a:solidFill>
                  <a:srgbClr val="0033CC"/>
                </a:solidFill>
                <a:latin typeface="微軟正黑體" panose="020B0604030504040204" pitchFamily="34" charset="-120"/>
                <a:ea typeface="微軟正黑體" panose="020B0604030504040204" pitchFamily="34" charset="-120"/>
              </a:rPr>
              <a:t>學習重點</a:t>
            </a:r>
            <a:r>
              <a:rPr lang="zh-TW" altLang="en-US" sz="3600" dirty="0">
                <a:latin typeface="微軟正黑體" panose="020B0604030504040204" pitchFamily="34" charset="-120"/>
                <a:ea typeface="微軟正黑體" panose="020B0604030504040204" pitchFamily="34" charset="-120"/>
              </a:rPr>
              <a:t>，轉化為</a:t>
            </a:r>
            <a:r>
              <a:rPr lang="zh-TW" altLang="en-US" sz="3600" b="1" dirty="0">
                <a:solidFill>
                  <a:srgbClr val="0033CC"/>
                </a:solidFill>
                <a:latin typeface="微軟正黑體" panose="020B0604030504040204" pitchFamily="34" charset="-120"/>
                <a:ea typeface="微軟正黑體" panose="020B0604030504040204" pitchFamily="34" charset="-120"/>
              </a:rPr>
              <a:t>學習目標</a:t>
            </a:r>
            <a:r>
              <a:rPr lang="zh-TW" altLang="en-US" sz="3600" dirty="0">
                <a:latin typeface="微軟正黑體" panose="020B0604030504040204" pitchFamily="34" charset="-120"/>
                <a:ea typeface="微軟正黑體" panose="020B0604030504040204" pitchFamily="34" charset="-120"/>
              </a:rPr>
              <a:t>。</a:t>
            </a:r>
            <a:endParaRPr lang="en-US" altLang="zh-TW" sz="3600" dirty="0">
              <a:latin typeface="微軟正黑體" panose="020B0604030504040204" pitchFamily="34" charset="-120"/>
              <a:ea typeface="微軟正黑體" panose="020B0604030504040204" pitchFamily="34" charset="-120"/>
            </a:endParaRPr>
          </a:p>
          <a:p>
            <a:pPr marL="804863" indent="-441325">
              <a:lnSpc>
                <a:spcPct val="120000"/>
              </a:lnSpc>
              <a:spcBef>
                <a:spcPts val="0"/>
              </a:spcBef>
              <a:buClr>
                <a:srgbClr val="FF6600"/>
              </a:buClr>
              <a:buSzPct val="100000"/>
              <a:buFont typeface="Arial" panose="020B0604020202020204" pitchFamily="34" charset="0"/>
              <a:buNone/>
              <a:defRPr/>
            </a:pPr>
            <a:r>
              <a:rPr lang="en-US" altLang="zh-TW" sz="3600" dirty="0">
                <a:latin typeface="微軟正黑體" panose="020B0604030504040204" pitchFamily="34" charset="-120"/>
                <a:ea typeface="微軟正黑體" panose="020B0604030504040204" pitchFamily="34" charset="-120"/>
              </a:rPr>
              <a:t>6.</a:t>
            </a:r>
            <a:r>
              <a:rPr lang="zh-TW" altLang="en-US" sz="3600" dirty="0">
                <a:latin typeface="微軟正黑體" panose="020B0604030504040204" pitchFamily="34" charset="-120"/>
                <a:ea typeface="微軟正黑體" panose="020B0604030504040204" pitchFamily="34" charset="-120"/>
              </a:rPr>
              <a:t>學習任務</a:t>
            </a:r>
            <a:r>
              <a:rPr lang="en-US" altLang="zh-TW" sz="3600" dirty="0">
                <a:latin typeface="微軟正黑體" panose="020B0604030504040204" pitchFamily="34" charset="-120"/>
                <a:ea typeface="微軟正黑體" panose="020B0604030504040204" pitchFamily="34" charset="-120"/>
              </a:rPr>
              <a:t>+</a:t>
            </a:r>
            <a:r>
              <a:rPr lang="zh-TW" altLang="en-US" sz="3600" b="1" dirty="0">
                <a:solidFill>
                  <a:srgbClr val="0033CC"/>
                </a:solidFill>
                <a:latin typeface="微軟正黑體" panose="020B0604030504040204" pitchFamily="34" charset="-120"/>
                <a:ea typeface="微軟正黑體" panose="020B0604030504040204" pitchFamily="34" charset="-120"/>
              </a:rPr>
              <a:t>學習活動</a:t>
            </a:r>
            <a:r>
              <a:rPr lang="zh-TW" altLang="en-US" sz="3600" dirty="0">
                <a:latin typeface="微軟正黑體" panose="020B0604030504040204" pitchFamily="34" charset="-120"/>
                <a:ea typeface="微軟正黑體" panose="020B0604030504040204" pitchFamily="34" charset="-120"/>
              </a:rPr>
              <a:t>。</a:t>
            </a:r>
            <a:endParaRPr lang="en-US" altLang="zh-TW" sz="3600" dirty="0">
              <a:latin typeface="微軟正黑體" panose="020B0604030504040204" pitchFamily="34" charset="-120"/>
              <a:ea typeface="微軟正黑體" panose="020B0604030504040204" pitchFamily="34" charset="-120"/>
            </a:endParaRPr>
          </a:p>
          <a:p>
            <a:pPr marL="804863" indent="-441325">
              <a:lnSpc>
                <a:spcPct val="120000"/>
              </a:lnSpc>
              <a:spcBef>
                <a:spcPts val="0"/>
              </a:spcBef>
              <a:buClr>
                <a:srgbClr val="FF6600"/>
              </a:buClr>
              <a:buSzPct val="100000"/>
              <a:buFont typeface="Arial" panose="020B0604020202020204" pitchFamily="34" charset="0"/>
              <a:buNone/>
              <a:defRPr/>
            </a:pPr>
            <a:r>
              <a:rPr lang="en-US" altLang="zh-TW" sz="3600" dirty="0">
                <a:latin typeface="微軟正黑體" panose="020B0604030504040204" pitchFamily="34" charset="-120"/>
                <a:ea typeface="微軟正黑體" panose="020B0604030504040204" pitchFamily="34" charset="-120"/>
              </a:rPr>
              <a:t>7.</a:t>
            </a:r>
            <a:r>
              <a:rPr lang="zh-TW" altLang="en-US" sz="3600" b="1" dirty="0">
                <a:solidFill>
                  <a:srgbClr val="0033CC"/>
                </a:solidFill>
                <a:latin typeface="微軟正黑體" panose="020B0604030504040204" pitchFamily="34" charset="-120"/>
                <a:ea typeface="微軟正黑體" panose="020B0604030504040204" pitchFamily="34" charset="-120"/>
              </a:rPr>
              <a:t>學習評量</a:t>
            </a:r>
            <a:r>
              <a:rPr lang="zh-TW" altLang="en-US" sz="3600" dirty="0">
                <a:latin typeface="微軟正黑體" panose="020B0604030504040204" pitchFamily="34" charset="-120"/>
                <a:ea typeface="微軟正黑體" panose="020B0604030504040204" pitchFamily="34" charset="-120"/>
              </a:rPr>
              <a:t>檢核點與基準</a:t>
            </a:r>
            <a:r>
              <a:rPr lang="zh-TW" altLang="zh-TW" sz="3600" dirty="0">
                <a:latin typeface="微軟正黑體" panose="020B0604030504040204" pitchFamily="34" charset="-120"/>
                <a:ea typeface="微軟正黑體" panose="020B0604030504040204" pitchFamily="34" charset="-120"/>
              </a:rPr>
              <a:t>。</a:t>
            </a:r>
            <a:endParaRPr lang="en-US" altLang="zh-TW" sz="3600" dirty="0">
              <a:latin typeface="微軟正黑體" panose="020B0604030504040204" pitchFamily="34" charset="-120"/>
              <a:ea typeface="微軟正黑體" panose="020B0604030504040204" pitchFamily="34" charset="-120"/>
            </a:endParaRPr>
          </a:p>
          <a:p>
            <a:pPr marL="363538" indent="-363538">
              <a:lnSpc>
                <a:spcPct val="115000"/>
              </a:lnSpc>
              <a:spcBef>
                <a:spcPts val="1200"/>
              </a:spcBef>
              <a:buClr>
                <a:srgbClr val="FF6600"/>
              </a:buClr>
              <a:buSzPct val="100000"/>
              <a:buFont typeface="Wingdings" panose="05000000000000000000" pitchFamily="2" charset="2"/>
              <a:buChar char="ü"/>
              <a:defRPr/>
            </a:pPr>
            <a:r>
              <a:rPr lang="zh-TW" altLang="en-US" sz="4000" b="1" dirty="0">
                <a:solidFill>
                  <a:schemeClr val="accent5">
                    <a:lumMod val="50000"/>
                  </a:schemeClr>
                </a:solidFill>
                <a:latin typeface="微軟正黑體" pitchFamily="34" charset="-120"/>
                <a:ea typeface="微軟正黑體" pitchFamily="34" charset="-120"/>
              </a:rPr>
              <a:t>檢視</a:t>
            </a:r>
            <a:endParaRPr lang="en-US" altLang="zh-TW" sz="4000" b="1" dirty="0">
              <a:solidFill>
                <a:schemeClr val="accent5">
                  <a:lumMod val="50000"/>
                </a:schemeClr>
              </a:solidFill>
              <a:latin typeface="微軟正黑體" pitchFamily="34" charset="-120"/>
              <a:ea typeface="微軟正黑體" pitchFamily="34" charset="-120"/>
            </a:endParaRPr>
          </a:p>
          <a:p>
            <a:pPr marL="804863" indent="-441325">
              <a:lnSpc>
                <a:spcPct val="115000"/>
              </a:lnSpc>
              <a:spcBef>
                <a:spcPts val="0"/>
              </a:spcBef>
              <a:buClr>
                <a:srgbClr val="FF6600"/>
              </a:buClr>
              <a:buSzPct val="100000"/>
              <a:buFont typeface="Arial" panose="020B0604020202020204" pitchFamily="34" charset="0"/>
              <a:buNone/>
              <a:defRPr/>
            </a:pPr>
            <a:r>
              <a:rPr lang="en-US" altLang="zh-TW" sz="3600" dirty="0">
                <a:latin typeface="微軟正黑體" panose="020B0604030504040204" pitchFamily="34" charset="-120"/>
                <a:ea typeface="微軟正黑體" panose="020B0604030504040204" pitchFamily="34" charset="-120"/>
              </a:rPr>
              <a:t>8.</a:t>
            </a:r>
            <a:r>
              <a:rPr lang="zh-TW" altLang="en-US" sz="3600" dirty="0">
                <a:latin typeface="微軟正黑體" panose="020B0604030504040204" pitchFamily="34" charset="-120"/>
                <a:ea typeface="微軟正黑體" panose="020B0604030504040204" pitchFamily="34" charset="-120"/>
              </a:rPr>
              <a:t>與素養導向教學</a:t>
            </a:r>
            <a:r>
              <a:rPr lang="zh-TW" altLang="en-US" sz="3600" b="1" dirty="0">
                <a:solidFill>
                  <a:srgbClr val="0033CC"/>
                </a:solidFill>
                <a:latin typeface="微軟正黑體" panose="020B0604030504040204" pitchFamily="34" charset="-120"/>
                <a:ea typeface="微軟正黑體" panose="020B0604030504040204" pitchFamily="34" charset="-120"/>
              </a:rPr>
              <a:t>四大原則</a:t>
            </a:r>
            <a:r>
              <a:rPr lang="zh-TW" altLang="en-US" sz="3600" dirty="0">
                <a:latin typeface="微軟正黑體" panose="020B0604030504040204" pitchFamily="34" charset="-120"/>
                <a:ea typeface="微軟正黑體" panose="020B0604030504040204" pitchFamily="34" charset="-120"/>
              </a:rPr>
              <a:t>的呼應或開展。 </a:t>
            </a:r>
            <a:endParaRPr lang="zh-TW" altLang="en-US" dirty="0">
              <a:latin typeface="微軟正黑體" panose="020B0604030504040204" pitchFamily="34" charset="-120"/>
              <a:ea typeface="微軟正黑體" panose="020B0604030504040204" pitchFamily="34" charset="-120"/>
            </a:endParaRPr>
          </a:p>
        </p:txBody>
      </p:sp>
      <p:sp>
        <p:nvSpPr>
          <p:cNvPr id="62468"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07E6F880-3129-435D-99C3-A750A460E189}" type="slidenum">
              <a:rPr lang="zh-TW" altLang="en-US" sz="1200">
                <a:solidFill>
                  <a:srgbClr val="898989"/>
                </a:solidFill>
              </a:rPr>
              <a:pPr>
                <a:spcBef>
                  <a:spcPct val="0"/>
                </a:spcBef>
                <a:buFontTx/>
                <a:buNone/>
              </a:pPr>
              <a:t>82</a:t>
            </a:fld>
            <a:endParaRPr lang="zh-TW" altLang="en-US" sz="1200">
              <a:solidFill>
                <a:srgbClr val="898989"/>
              </a:solidFill>
            </a:endParaRPr>
          </a:p>
        </p:txBody>
      </p:sp>
    </p:spTree>
    <p:extLst>
      <p:ext uri="{BB962C8B-B14F-4D97-AF65-F5344CB8AC3E}">
        <p14:creationId xmlns:p14="http://schemas.microsoft.com/office/powerpoint/2010/main" val="98911457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14400" y="0"/>
            <a:ext cx="8229600" cy="1143000"/>
          </a:xfrm>
        </p:spPr>
        <p:txBody>
          <a:bodyPr>
            <a:normAutofit/>
          </a:bodyPr>
          <a:lstStyle/>
          <a:p>
            <a:pPr>
              <a:defRPr/>
            </a:pPr>
            <a:r>
              <a:rPr lang="zh-TW" altLang="en-US" sz="3600" dirty="0" smtClean="0">
                <a:solidFill>
                  <a:srgbClr val="002060"/>
                </a:solidFill>
                <a:effectLst>
                  <a:outerShdw blurRad="38100" dist="38100" dir="2700000" algn="tl">
                    <a:srgbClr val="000000">
                      <a:alpha val="43137"/>
                    </a:srgbClr>
                  </a:outerShdw>
                </a:effectLst>
                <a:latin typeface="標楷體"/>
                <a:ea typeface="標楷體"/>
              </a:rPr>
              <a:t>    原</a:t>
            </a:r>
            <a:r>
              <a:rPr lang="zh-TW" altLang="en-US" sz="3600" dirty="0">
                <a:solidFill>
                  <a:srgbClr val="002060"/>
                </a:solidFill>
                <a:effectLst>
                  <a:outerShdw blurRad="38100" dist="38100" dir="2700000" algn="tl">
                    <a:srgbClr val="000000">
                      <a:alpha val="43137"/>
                    </a:srgbClr>
                  </a:outerShdw>
                </a:effectLst>
                <a:latin typeface="標楷體"/>
                <a:ea typeface="標楷體"/>
              </a:rPr>
              <a:t>「與自然共生」主題課程安排</a:t>
            </a:r>
          </a:p>
        </p:txBody>
      </p:sp>
      <p:graphicFrame>
        <p:nvGraphicFramePr>
          <p:cNvPr id="4" name="內容版面配置區 3"/>
          <p:cNvGraphicFramePr>
            <a:graphicFrameLocks noGrp="1"/>
          </p:cNvGraphicFramePr>
          <p:nvPr>
            <p:ph idx="1"/>
          </p:nvPr>
        </p:nvGraphicFramePr>
        <p:xfrm>
          <a:off x="457200" y="1268413"/>
          <a:ext cx="8229600" cy="4857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群組 9"/>
          <p:cNvGrpSpPr>
            <a:grpSpLocks/>
          </p:cNvGrpSpPr>
          <p:nvPr/>
        </p:nvGrpSpPr>
        <p:grpSpPr bwMode="auto">
          <a:xfrm flipH="1">
            <a:off x="1906588" y="4149725"/>
            <a:ext cx="3738562" cy="857250"/>
            <a:chOff x="46113" y="2901657"/>
            <a:chExt cx="6110063" cy="1830333"/>
          </a:xfrm>
        </p:grpSpPr>
        <p:sp>
          <p:nvSpPr>
            <p:cNvPr id="11" name="橢圓 10"/>
            <p:cNvSpPr/>
            <p:nvPr/>
          </p:nvSpPr>
          <p:spPr>
            <a:xfrm>
              <a:off x="3634315" y="3220271"/>
              <a:ext cx="2521861" cy="151171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2" name="直線單箭頭接點 11"/>
            <p:cNvCxnSpPr>
              <a:stCxn id="11" idx="2"/>
            </p:cNvCxnSpPr>
            <p:nvPr/>
          </p:nvCxnSpPr>
          <p:spPr>
            <a:xfrm flipH="1" flipV="1">
              <a:off x="2542029" y="3735475"/>
              <a:ext cx="1092287" cy="240656"/>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13" name="矩形 12"/>
            <p:cNvSpPr/>
            <p:nvPr/>
          </p:nvSpPr>
          <p:spPr>
            <a:xfrm>
              <a:off x="46113" y="2901657"/>
              <a:ext cx="2446619" cy="12270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融入</a:t>
              </a:r>
              <a:endParaRPr lang="en-US" altLang="zh-TW"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defRPr/>
              </a:pPr>
              <a:r>
                <a:rPr lang="zh-TW" altLang="en-US"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體驗活動</a:t>
              </a:r>
            </a:p>
          </p:txBody>
        </p:sp>
      </p:grpSp>
      <p:sp>
        <p:nvSpPr>
          <p:cNvPr id="14" name="矩形 13"/>
          <p:cNvSpPr/>
          <p:nvPr/>
        </p:nvSpPr>
        <p:spPr bwMode="auto">
          <a:xfrm flipH="1">
            <a:off x="5867400" y="4149725"/>
            <a:ext cx="1498600" cy="5730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發展</a:t>
            </a:r>
            <a:endParaRPr lang="en-US" altLang="zh-TW"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defRPr/>
            </a:pPr>
            <a:r>
              <a:rPr lang="zh-TW" altLang="en-US"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情境脈絡</a:t>
            </a:r>
          </a:p>
        </p:txBody>
      </p:sp>
      <p:sp>
        <p:nvSpPr>
          <p:cNvPr id="15" name="矩形 14"/>
          <p:cNvSpPr/>
          <p:nvPr/>
        </p:nvSpPr>
        <p:spPr bwMode="auto">
          <a:xfrm flipH="1">
            <a:off x="7589838" y="4149725"/>
            <a:ext cx="1498600" cy="5730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a:t>
            </a:r>
            <a:endParaRPr lang="en-US" altLang="zh-TW"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defRPr/>
            </a:pPr>
            <a:r>
              <a:rPr lang="zh-TW" altLang="en-US"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學習重點</a:t>
            </a:r>
          </a:p>
        </p:txBody>
      </p:sp>
      <p:sp>
        <p:nvSpPr>
          <p:cNvPr id="16" name="矩形 15"/>
          <p:cNvSpPr/>
          <p:nvPr/>
        </p:nvSpPr>
        <p:spPr bwMode="auto">
          <a:xfrm flipH="1">
            <a:off x="0" y="-20638"/>
            <a:ext cx="1497013" cy="57467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檢視一</a:t>
            </a:r>
          </a:p>
        </p:txBody>
      </p:sp>
    </p:spTree>
    <p:extLst>
      <p:ext uri="{BB962C8B-B14F-4D97-AF65-F5344CB8AC3E}">
        <p14:creationId xmlns:p14="http://schemas.microsoft.com/office/powerpoint/2010/main" val="2244532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76865" y="-135732"/>
            <a:ext cx="7886700" cy="1325563"/>
          </a:xfrm>
        </p:spPr>
        <p:txBody>
          <a:bodyPr>
            <a:normAutofit/>
          </a:bodyPr>
          <a:lstStyle/>
          <a:p>
            <a:pPr>
              <a:defRPr/>
            </a:pPr>
            <a:r>
              <a:rPr lang="zh-TW" altLang="en-US" sz="3600" dirty="0" smtClean="0">
                <a:solidFill>
                  <a:srgbClr val="002060"/>
                </a:solidFill>
                <a:effectLst>
                  <a:outerShdw blurRad="38100" dist="38100" dir="2700000" algn="tl">
                    <a:srgbClr val="000000">
                      <a:alpha val="43137"/>
                    </a:srgbClr>
                  </a:outerShdw>
                </a:effectLst>
                <a:latin typeface="標楷體"/>
                <a:ea typeface="標楷體"/>
              </a:rPr>
              <a:t>「</a:t>
            </a:r>
            <a:r>
              <a:rPr lang="zh-TW" altLang="en-US" sz="3600" dirty="0">
                <a:solidFill>
                  <a:srgbClr val="002060"/>
                </a:solidFill>
                <a:effectLst>
                  <a:outerShdw blurRad="38100" dist="38100" dir="2700000" algn="tl">
                    <a:srgbClr val="000000">
                      <a:alpha val="43137"/>
                    </a:srgbClr>
                  </a:outerShdw>
                </a:effectLst>
                <a:latin typeface="標楷體"/>
                <a:ea typeface="標楷體"/>
              </a:rPr>
              <a:t>與自然共生</a:t>
            </a:r>
            <a:r>
              <a:rPr lang="zh-TW" altLang="en-US" sz="3600" dirty="0" smtClean="0">
                <a:solidFill>
                  <a:srgbClr val="002060"/>
                </a:solidFill>
                <a:effectLst>
                  <a:outerShdw blurRad="38100" dist="38100" dir="2700000" algn="tl">
                    <a:srgbClr val="000000">
                      <a:alpha val="43137"/>
                    </a:srgbClr>
                  </a:outerShdw>
                </a:effectLst>
                <a:latin typeface="標楷體"/>
                <a:ea typeface="標楷體"/>
              </a:rPr>
              <a:t>」原能力指標設計</a:t>
            </a:r>
            <a:endParaRPr lang="zh-TW" altLang="en-US" sz="3600" dirty="0"/>
          </a:p>
        </p:txBody>
      </p:sp>
      <p:sp>
        <p:nvSpPr>
          <p:cNvPr id="64515" name="內容版面配置區 2"/>
          <p:cNvSpPr>
            <a:spLocks noGrp="1"/>
          </p:cNvSpPr>
          <p:nvPr>
            <p:ph idx="1"/>
          </p:nvPr>
        </p:nvSpPr>
        <p:spPr/>
        <p:txBody>
          <a:bodyPr/>
          <a:lstStyle/>
          <a:p>
            <a:endParaRPr lang="zh-TW" altLang="en-US" smtClean="0"/>
          </a:p>
        </p:txBody>
      </p:sp>
      <p:graphicFrame>
        <p:nvGraphicFramePr>
          <p:cNvPr id="16" name="內容版面配置區 3"/>
          <p:cNvGraphicFramePr>
            <a:graphicFrameLocks/>
          </p:cNvGraphicFramePr>
          <p:nvPr/>
        </p:nvGraphicFramePr>
        <p:xfrm>
          <a:off x="467544" y="1124744"/>
          <a:ext cx="8229600" cy="5544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矩形 16"/>
          <p:cNvSpPr/>
          <p:nvPr/>
        </p:nvSpPr>
        <p:spPr bwMode="auto">
          <a:xfrm flipH="1">
            <a:off x="0" y="-20638"/>
            <a:ext cx="1497013" cy="57467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檢視二</a:t>
            </a:r>
          </a:p>
        </p:txBody>
      </p:sp>
    </p:spTree>
    <p:extLst>
      <p:ext uri="{BB962C8B-B14F-4D97-AF65-F5344CB8AC3E}">
        <p14:creationId xmlns:p14="http://schemas.microsoft.com/office/powerpoint/2010/main" val="317795208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標題 1"/>
          <p:cNvSpPr>
            <a:spLocks noGrp="1"/>
          </p:cNvSpPr>
          <p:nvPr>
            <p:ph type="title"/>
          </p:nvPr>
        </p:nvSpPr>
        <p:spPr>
          <a:xfrm>
            <a:off x="539750" y="44450"/>
            <a:ext cx="8229600" cy="1143000"/>
          </a:xfrm>
        </p:spPr>
        <p:txBody>
          <a:bodyPr>
            <a:normAutofit/>
          </a:bodyPr>
          <a:lstStyle/>
          <a:p>
            <a:pPr algn="ctr"/>
            <a:r>
              <a:rPr lang="zh-TW" altLang="en-US" sz="3600" dirty="0">
                <a:solidFill>
                  <a:srgbClr val="002060"/>
                </a:solidFill>
                <a:effectLst>
                  <a:outerShdw blurRad="38100" dist="38100" dir="2700000" algn="tl">
                    <a:srgbClr val="000000">
                      <a:alpha val="43137"/>
                    </a:srgbClr>
                  </a:outerShdw>
                </a:effectLst>
                <a:latin typeface="標楷體"/>
                <a:ea typeface="標楷體"/>
              </a:rPr>
              <a:t>修正重點</a:t>
            </a:r>
          </a:p>
        </p:txBody>
      </p:sp>
      <p:sp>
        <p:nvSpPr>
          <p:cNvPr id="3" name="內容版面配置區 2"/>
          <p:cNvSpPr>
            <a:spLocks noGrp="1"/>
          </p:cNvSpPr>
          <p:nvPr>
            <p:ph idx="1"/>
          </p:nvPr>
        </p:nvSpPr>
        <p:spPr>
          <a:xfrm>
            <a:off x="468313" y="981075"/>
            <a:ext cx="8229600" cy="4857750"/>
          </a:xfrm>
        </p:spPr>
        <p:txBody>
          <a:bodyPr/>
          <a:lstStyle/>
          <a:p>
            <a:pPr>
              <a:defRPr/>
            </a:pPr>
            <a:r>
              <a:rPr lang="zh-TW" altLang="en-US" dirty="0" smtClean="0"/>
              <a:t>整合能力指標，替換核心素養</a:t>
            </a:r>
            <a:endParaRPr lang="en-US" altLang="zh-TW" dirty="0" smtClean="0"/>
          </a:p>
          <a:p>
            <a:pPr>
              <a:defRPr/>
            </a:pPr>
            <a:r>
              <a:rPr lang="zh-TW" altLang="en-US" dirty="0" smtClean="0"/>
              <a:t>檢視活動順序，</a:t>
            </a:r>
            <a:r>
              <a:rPr lang="zh-TW" altLang="en-US" dirty="0"/>
              <a:t>調整</a:t>
            </a:r>
            <a:r>
              <a:rPr lang="zh-TW" altLang="en-US" dirty="0" smtClean="0"/>
              <a:t>課程架構</a:t>
            </a:r>
            <a:endParaRPr lang="en-US" altLang="zh-TW" dirty="0" smtClean="0"/>
          </a:p>
          <a:p>
            <a:pPr>
              <a:defRPr/>
            </a:pPr>
            <a:endParaRPr lang="en-US" altLang="zh-TW" dirty="0" smtClean="0"/>
          </a:p>
          <a:p>
            <a:pPr>
              <a:defRPr/>
            </a:pPr>
            <a:endParaRPr lang="en-US" altLang="zh-TW" dirty="0"/>
          </a:p>
          <a:p>
            <a:pPr>
              <a:defRPr/>
            </a:pPr>
            <a:endParaRPr lang="en-US" altLang="zh-TW" dirty="0" smtClean="0"/>
          </a:p>
          <a:p>
            <a:pPr>
              <a:defRPr/>
            </a:pPr>
            <a:endParaRPr lang="en-US" altLang="zh-TW" dirty="0" smtClean="0"/>
          </a:p>
          <a:p>
            <a:pPr marL="0" indent="0">
              <a:buFont typeface="Arial" panose="020B0604020202020204" pitchFamily="34" charset="0"/>
              <a:buNone/>
              <a:defRPr/>
            </a:pPr>
            <a:endParaRPr lang="en-US" altLang="zh-TW" dirty="0" smtClean="0"/>
          </a:p>
          <a:p>
            <a:pPr>
              <a:defRPr/>
            </a:pPr>
            <a:endParaRPr lang="zh-TW" altLang="en-US" dirty="0"/>
          </a:p>
        </p:txBody>
      </p:sp>
      <p:graphicFrame>
        <p:nvGraphicFramePr>
          <p:cNvPr id="6" name="資料庫圖表 5"/>
          <p:cNvGraphicFramePr/>
          <p:nvPr/>
        </p:nvGraphicFramePr>
        <p:xfrm>
          <a:off x="467544" y="2348880"/>
          <a:ext cx="8208912" cy="1296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資料庫圖表 6"/>
          <p:cNvGraphicFramePr/>
          <p:nvPr/>
        </p:nvGraphicFramePr>
        <p:xfrm>
          <a:off x="467544" y="3140968"/>
          <a:ext cx="8215370" cy="35004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矩形 7"/>
          <p:cNvSpPr/>
          <p:nvPr/>
        </p:nvSpPr>
        <p:spPr bwMode="auto">
          <a:xfrm flipH="1">
            <a:off x="0" y="-20638"/>
            <a:ext cx="1497013" cy="57467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檢視三</a:t>
            </a:r>
          </a:p>
        </p:txBody>
      </p:sp>
    </p:spTree>
    <p:extLst>
      <p:ext uri="{BB962C8B-B14F-4D97-AF65-F5344CB8AC3E}">
        <p14:creationId xmlns:p14="http://schemas.microsoft.com/office/powerpoint/2010/main" val="1819963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標題 5"/>
          <p:cNvSpPr>
            <a:spLocks noGrp="1"/>
          </p:cNvSpPr>
          <p:nvPr>
            <p:ph type="title"/>
          </p:nvPr>
        </p:nvSpPr>
        <p:spPr>
          <a:xfrm>
            <a:off x="473075" y="173038"/>
            <a:ext cx="8229600" cy="1143000"/>
          </a:xfrm>
        </p:spPr>
        <p:txBody>
          <a:bodyPr/>
          <a:lstStyle/>
          <a:p>
            <a:endParaRPr lang="zh-TW" altLang="en-US" dirty="0" smtClean="0"/>
          </a:p>
        </p:txBody>
      </p:sp>
      <p:grpSp>
        <p:nvGrpSpPr>
          <p:cNvPr id="8" name="群組 7"/>
          <p:cNvGrpSpPr/>
          <p:nvPr/>
        </p:nvGrpSpPr>
        <p:grpSpPr>
          <a:xfrm>
            <a:off x="60261" y="210041"/>
            <a:ext cx="3265237" cy="1007400"/>
            <a:chOff x="0" y="0"/>
            <a:chExt cx="1781099" cy="1007400"/>
          </a:xfrm>
          <a:solidFill>
            <a:schemeClr val="accent4">
              <a:lumMod val="40000"/>
              <a:lumOff val="60000"/>
            </a:schemeClr>
          </a:solidFill>
          <a:scene3d>
            <a:camera prst="orthographicFront"/>
            <a:lightRig rig="threePt" dir="t">
              <a:rot lat="0" lon="0" rev="7500000"/>
            </a:lightRig>
          </a:scene3d>
        </p:grpSpPr>
        <p:sp>
          <p:nvSpPr>
            <p:cNvPr id="9" name="圓角矩形 8"/>
            <p:cNvSpPr/>
            <p:nvPr/>
          </p:nvSpPr>
          <p:spPr>
            <a:xfrm>
              <a:off x="0" y="0"/>
              <a:ext cx="1781099" cy="1007400"/>
            </a:xfrm>
            <a:prstGeom prst="roundRect">
              <a:avLst/>
            </a:prstGeom>
            <a:grpFill/>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0" name="圓角矩形 4"/>
            <p:cNvSpPr/>
            <p:nvPr/>
          </p:nvSpPr>
          <p:spPr>
            <a:xfrm>
              <a:off x="49178" y="49177"/>
              <a:ext cx="1646877" cy="909046"/>
            </a:xfrm>
            <a:prstGeom prst="rect">
              <a:avLst/>
            </a:prstGeom>
            <a:grpFill/>
            <a:sp3d/>
          </p:spPr>
          <p:style>
            <a:lnRef idx="0">
              <a:scrgbClr r="0" g="0" b="0"/>
            </a:lnRef>
            <a:fillRef idx="0">
              <a:scrgbClr r="0" g="0" b="0"/>
            </a:fillRef>
            <a:effectRef idx="0">
              <a:scrgbClr r="0" g="0" b="0"/>
            </a:effectRef>
            <a:fontRef idx="minor">
              <a:schemeClr val="lt1"/>
            </a:fontRef>
          </p:style>
          <p:txBody>
            <a:bodyPr lIns="217742" tIns="0" rIns="217742" bIns="0" spcCol="1270" anchor="ctr"/>
            <a:lstStyle/>
            <a:p>
              <a:pPr algn="ctr">
                <a:lnSpc>
                  <a:spcPct val="90000"/>
                </a:lnSpc>
                <a:spcAft>
                  <a:spcPct val="35000"/>
                </a:spcAft>
                <a:defRPr/>
              </a:pPr>
              <a:r>
                <a:rPr lang="zh-TW" altLang="en-US" sz="24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綜合活動主題軸</a:t>
              </a:r>
            </a:p>
          </p:txBody>
        </p:sp>
      </p:grpSp>
      <p:sp>
        <p:nvSpPr>
          <p:cNvPr id="12" name="矩形 11"/>
          <p:cNvSpPr/>
          <p:nvPr/>
        </p:nvSpPr>
        <p:spPr bwMode="auto">
          <a:xfrm flipH="1">
            <a:off x="915988" y="904875"/>
            <a:ext cx="2894012" cy="5746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chemeClr val="tx1"/>
                </a:solidFill>
                <a:latin typeface="微軟正黑體" panose="020B0604030504040204" pitchFamily="34" charset="-120"/>
                <a:ea typeface="微軟正黑體" panose="020B0604030504040204" pitchFamily="34" charset="-120"/>
              </a:rPr>
              <a:t>社會與環境關懷</a:t>
            </a:r>
          </a:p>
        </p:txBody>
      </p:sp>
      <p:grpSp>
        <p:nvGrpSpPr>
          <p:cNvPr id="13" name="群組 12"/>
          <p:cNvGrpSpPr/>
          <p:nvPr/>
        </p:nvGrpSpPr>
        <p:grpSpPr>
          <a:xfrm>
            <a:off x="60261" y="1592258"/>
            <a:ext cx="3520175" cy="1007400"/>
            <a:chOff x="0" y="0"/>
            <a:chExt cx="2028772" cy="1007400"/>
          </a:xfrm>
          <a:scene3d>
            <a:camera prst="orthographicFront"/>
            <a:lightRig rig="threePt" dir="t">
              <a:rot lat="0" lon="0" rev="7500000"/>
            </a:lightRig>
          </a:scene3d>
        </p:grpSpPr>
        <p:sp>
          <p:nvSpPr>
            <p:cNvPr id="14" name="圓角矩形 13"/>
            <p:cNvSpPr/>
            <p:nvPr/>
          </p:nvSpPr>
          <p:spPr>
            <a:xfrm>
              <a:off x="0" y="0"/>
              <a:ext cx="1881845" cy="1007400"/>
            </a:xfrm>
            <a:prstGeom prst="roundRect">
              <a:avLst/>
            </a:prstGeom>
            <a:solidFill>
              <a:schemeClr val="accent6">
                <a:lumMod val="60000"/>
                <a:lumOff val="40000"/>
              </a:schemeClr>
            </a:solidFill>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5" name="圓角矩形 4"/>
            <p:cNvSpPr/>
            <p:nvPr/>
          </p:nvSpPr>
          <p:spPr>
            <a:xfrm>
              <a:off x="49177" y="49177"/>
              <a:ext cx="1979595" cy="909046"/>
            </a:xfrm>
            <a:prstGeom prst="rect">
              <a:avLst/>
            </a:prstGeom>
            <a:sp3d/>
          </p:spPr>
          <p:style>
            <a:lnRef idx="0">
              <a:scrgbClr r="0" g="0" b="0"/>
            </a:lnRef>
            <a:fillRef idx="0">
              <a:scrgbClr r="0" g="0" b="0"/>
            </a:fillRef>
            <a:effectRef idx="0">
              <a:scrgbClr r="0" g="0" b="0"/>
            </a:effectRef>
            <a:fontRef idx="minor">
              <a:schemeClr val="lt1"/>
            </a:fontRef>
          </p:style>
          <p:txBody>
            <a:bodyPr lIns="217742" tIns="0" rIns="217742" bIns="0" spcCol="1270" anchor="ctr"/>
            <a:lstStyle/>
            <a:p>
              <a:pPr defTabSz="1333500">
                <a:lnSpc>
                  <a:spcPct val="90000"/>
                </a:lnSpc>
                <a:spcAft>
                  <a:spcPct val="35000"/>
                </a:spcAft>
                <a:defRPr/>
              </a:pPr>
              <a:r>
                <a:rPr lang="zh-TW" altLang="en-US" sz="24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綜合活動主題項目</a:t>
              </a:r>
            </a:p>
          </p:txBody>
        </p:sp>
      </p:grpSp>
      <p:grpSp>
        <p:nvGrpSpPr>
          <p:cNvPr id="17" name="群組 16"/>
          <p:cNvGrpSpPr/>
          <p:nvPr/>
        </p:nvGrpSpPr>
        <p:grpSpPr>
          <a:xfrm>
            <a:off x="60262" y="3043580"/>
            <a:ext cx="3232142" cy="1007400"/>
            <a:chOff x="0" y="0"/>
            <a:chExt cx="1781099" cy="1007400"/>
          </a:xfrm>
          <a:solidFill>
            <a:schemeClr val="accent2">
              <a:lumMod val="60000"/>
              <a:lumOff val="40000"/>
            </a:schemeClr>
          </a:solidFill>
          <a:scene3d>
            <a:camera prst="orthographicFront"/>
            <a:lightRig rig="threePt" dir="t">
              <a:rot lat="0" lon="0" rev="7500000"/>
            </a:lightRig>
          </a:scene3d>
        </p:grpSpPr>
        <p:sp>
          <p:nvSpPr>
            <p:cNvPr id="18" name="圓角矩形 17"/>
            <p:cNvSpPr/>
            <p:nvPr/>
          </p:nvSpPr>
          <p:spPr>
            <a:xfrm>
              <a:off x="0" y="0"/>
              <a:ext cx="1781099" cy="1007400"/>
            </a:xfrm>
            <a:prstGeom prst="roundRect">
              <a:avLst/>
            </a:prstGeom>
            <a:grpFill/>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9" name="圓角矩形 4"/>
            <p:cNvSpPr/>
            <p:nvPr/>
          </p:nvSpPr>
          <p:spPr>
            <a:xfrm>
              <a:off x="49177" y="49177"/>
              <a:ext cx="1647840" cy="909046"/>
            </a:xfrm>
            <a:prstGeom prst="rect">
              <a:avLst/>
            </a:prstGeom>
            <a:grpFill/>
            <a:sp3d/>
          </p:spPr>
          <p:style>
            <a:lnRef idx="0">
              <a:scrgbClr r="0" g="0" b="0"/>
            </a:lnRef>
            <a:fillRef idx="0">
              <a:scrgbClr r="0" g="0" b="0"/>
            </a:fillRef>
            <a:effectRef idx="0">
              <a:scrgbClr r="0" g="0" b="0"/>
            </a:effectRef>
            <a:fontRef idx="minor">
              <a:schemeClr val="lt1"/>
            </a:fontRef>
          </p:style>
          <p:txBody>
            <a:bodyPr lIns="217742" tIns="0" rIns="217742" bIns="0" spcCol="1270" anchor="ctr"/>
            <a:lstStyle/>
            <a:p>
              <a:pPr defTabSz="1333500">
                <a:lnSpc>
                  <a:spcPct val="90000"/>
                </a:lnSpc>
                <a:spcAft>
                  <a:spcPct val="35000"/>
                </a:spcAft>
                <a:defRPr/>
              </a:pPr>
              <a:r>
                <a:rPr lang="zh-TW" altLang="en-US" sz="24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綜合活動學習表現</a:t>
              </a:r>
            </a:p>
          </p:txBody>
        </p:sp>
      </p:grpSp>
      <p:grpSp>
        <p:nvGrpSpPr>
          <p:cNvPr id="25" name="群組 24"/>
          <p:cNvGrpSpPr/>
          <p:nvPr/>
        </p:nvGrpSpPr>
        <p:grpSpPr>
          <a:xfrm>
            <a:off x="76809" y="4820146"/>
            <a:ext cx="3232142" cy="1007400"/>
            <a:chOff x="0" y="0"/>
            <a:chExt cx="1781099" cy="1007400"/>
          </a:xfrm>
          <a:solidFill>
            <a:srgbClr val="00B0F0"/>
          </a:solidFill>
          <a:scene3d>
            <a:camera prst="orthographicFront"/>
            <a:lightRig rig="threePt" dir="t">
              <a:rot lat="0" lon="0" rev="7500000"/>
            </a:lightRig>
          </a:scene3d>
        </p:grpSpPr>
        <p:sp>
          <p:nvSpPr>
            <p:cNvPr id="26" name="圓角矩形 25"/>
            <p:cNvSpPr/>
            <p:nvPr/>
          </p:nvSpPr>
          <p:spPr>
            <a:xfrm>
              <a:off x="0" y="0"/>
              <a:ext cx="1781099" cy="1007400"/>
            </a:xfrm>
            <a:prstGeom prst="roundRect">
              <a:avLst/>
            </a:prstGeom>
            <a:grpFill/>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27" name="圓角矩形 4"/>
            <p:cNvSpPr/>
            <p:nvPr/>
          </p:nvSpPr>
          <p:spPr>
            <a:xfrm>
              <a:off x="49177" y="49177"/>
              <a:ext cx="1647840" cy="909046"/>
            </a:xfrm>
            <a:prstGeom prst="rect">
              <a:avLst/>
            </a:prstGeom>
            <a:grpFill/>
            <a:sp3d/>
          </p:spPr>
          <p:style>
            <a:lnRef idx="0">
              <a:scrgbClr r="0" g="0" b="0"/>
            </a:lnRef>
            <a:fillRef idx="0">
              <a:scrgbClr r="0" g="0" b="0"/>
            </a:fillRef>
            <a:effectRef idx="0">
              <a:scrgbClr r="0" g="0" b="0"/>
            </a:effectRef>
            <a:fontRef idx="minor">
              <a:schemeClr val="lt1"/>
            </a:fontRef>
          </p:style>
          <p:txBody>
            <a:bodyPr lIns="217742" tIns="0" rIns="217742" bIns="0" spcCol="1270" anchor="ctr"/>
            <a:lstStyle/>
            <a:p>
              <a:pPr defTabSz="1333500">
                <a:lnSpc>
                  <a:spcPct val="90000"/>
                </a:lnSpc>
                <a:spcAft>
                  <a:spcPct val="35000"/>
                </a:spcAft>
                <a:defRPr/>
              </a:pPr>
              <a:r>
                <a:rPr lang="zh-TW" altLang="en-US" sz="24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綜合活動學習表現</a:t>
              </a:r>
            </a:p>
          </p:txBody>
        </p:sp>
      </p:grpSp>
      <p:sp>
        <p:nvSpPr>
          <p:cNvPr id="28" name="矩形 27"/>
          <p:cNvSpPr/>
          <p:nvPr/>
        </p:nvSpPr>
        <p:spPr bwMode="auto">
          <a:xfrm flipH="1">
            <a:off x="915988" y="2312988"/>
            <a:ext cx="2894012" cy="5746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chemeClr val="tx1"/>
                </a:solidFill>
                <a:latin typeface="微軟正黑體" panose="020B0604030504040204" pitchFamily="34" charset="-120"/>
                <a:ea typeface="微軟正黑體" panose="020B0604030504040204" pitchFamily="34" charset="-120"/>
              </a:rPr>
              <a:t>環境保護與永續</a:t>
            </a:r>
          </a:p>
        </p:txBody>
      </p:sp>
      <p:sp>
        <p:nvSpPr>
          <p:cNvPr id="29" name="矩形 28"/>
          <p:cNvSpPr/>
          <p:nvPr/>
        </p:nvSpPr>
        <p:spPr bwMode="auto">
          <a:xfrm flipH="1">
            <a:off x="931863" y="3763963"/>
            <a:ext cx="7905750" cy="9350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x-none" altLang="zh-TW" sz="2400" dirty="0">
                <a:solidFill>
                  <a:schemeClr val="tx1"/>
                </a:solidFill>
                <a:latin typeface="微軟正黑體" panose="020B0604030504040204" pitchFamily="34" charset="-120"/>
                <a:ea typeface="微軟正黑體" panose="020B0604030504040204" pitchFamily="34" charset="-120"/>
              </a:rPr>
              <a:t>3d-IV-2</a:t>
            </a:r>
            <a:r>
              <a:rPr lang="zh-TW" altLang="zh-TW" sz="2400" dirty="0">
                <a:solidFill>
                  <a:schemeClr val="tx1"/>
                </a:solidFill>
                <a:latin typeface="微軟正黑體" panose="020B0604030504040204" pitchFamily="34" charset="-120"/>
                <a:ea typeface="微軟正黑體" panose="020B0604030504040204" pitchFamily="34" charset="-120"/>
              </a:rPr>
              <a:t>分析環境與個人行為的關係，運用策略與行動，促進環境永續發展。</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30" name="矩形 29"/>
          <p:cNvSpPr/>
          <p:nvPr/>
        </p:nvSpPr>
        <p:spPr bwMode="auto">
          <a:xfrm flipH="1">
            <a:off x="914400" y="5540375"/>
            <a:ext cx="7923213" cy="1247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zh-TW" sz="2400" dirty="0">
                <a:solidFill>
                  <a:schemeClr val="tx1"/>
                </a:solidFill>
                <a:latin typeface="微軟正黑體" panose="020B0604030504040204" pitchFamily="34" charset="-120"/>
                <a:ea typeface="微軟正黑體" panose="020B0604030504040204" pitchFamily="34" charset="-120"/>
              </a:rPr>
              <a:t>童</a:t>
            </a:r>
            <a:r>
              <a:rPr lang="x-none" altLang="zh-TW" sz="2400" dirty="0">
                <a:solidFill>
                  <a:schemeClr val="tx1"/>
                </a:solidFill>
                <a:latin typeface="微軟正黑體" panose="020B0604030504040204" pitchFamily="34" charset="-120"/>
                <a:ea typeface="微軟正黑體" panose="020B0604030504040204" pitchFamily="34" charset="-120"/>
              </a:rPr>
              <a:t>Da-IV-2</a:t>
            </a:r>
            <a:r>
              <a:rPr lang="zh-TW" altLang="zh-TW" sz="2400" dirty="0">
                <a:solidFill>
                  <a:schemeClr val="tx1"/>
                </a:solidFill>
                <a:latin typeface="微軟正黑體" panose="020B0604030504040204" pitchFamily="34" charset="-120"/>
                <a:ea typeface="微軟正黑體" panose="020B0604030504040204" pitchFamily="34" charset="-120"/>
              </a:rPr>
              <a:t>人類與生活環境互動關係的理解，及永續發展策略的實踐與省思。</a:t>
            </a:r>
          </a:p>
          <a:p>
            <a:pPr>
              <a:defRPr/>
            </a:pPr>
            <a:r>
              <a:rPr lang="zh-TW" altLang="zh-TW" sz="2400" dirty="0">
                <a:solidFill>
                  <a:schemeClr val="tx1"/>
                </a:solidFill>
                <a:latin typeface="微軟正黑體" panose="020B0604030504040204" pitchFamily="34" charset="-120"/>
                <a:ea typeface="微軟正黑體" panose="020B0604030504040204" pitchFamily="34" charset="-120"/>
              </a:rPr>
              <a:t>童</a:t>
            </a:r>
            <a:r>
              <a:rPr lang="x-none" altLang="zh-TW" sz="2400" dirty="0">
                <a:solidFill>
                  <a:schemeClr val="tx1"/>
                </a:solidFill>
                <a:latin typeface="微軟正黑體" panose="020B0604030504040204" pitchFamily="34" charset="-120"/>
                <a:ea typeface="微軟正黑體" panose="020B0604030504040204" pitchFamily="34" charset="-120"/>
              </a:rPr>
              <a:t>Dc-IV-2</a:t>
            </a:r>
            <a:r>
              <a:rPr lang="zh-TW" altLang="zh-TW" sz="2400" dirty="0">
                <a:solidFill>
                  <a:schemeClr val="tx1"/>
                </a:solidFill>
                <a:latin typeface="微軟正黑體" panose="020B0604030504040204" pitchFamily="34" charset="-120"/>
                <a:ea typeface="微軟正黑體" panose="020B0604030504040204" pitchFamily="34" charset="-120"/>
              </a:rPr>
              <a:t>國際環境議題的理解、參與及省思</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graphicFrame>
        <p:nvGraphicFramePr>
          <p:cNvPr id="31" name="內容版面配置區 4"/>
          <p:cNvGraphicFramePr>
            <a:graphicFrameLocks noGrp="1"/>
          </p:cNvGraphicFramePr>
          <p:nvPr>
            <p:ph idx="1"/>
          </p:nvPr>
        </p:nvGraphicFramePr>
        <p:xfrm>
          <a:off x="4084638" y="1027113"/>
          <a:ext cx="4968875" cy="2378075"/>
        </p:xfrm>
        <a:graphic>
          <a:graphicData uri="http://schemas.openxmlformats.org/drawingml/2006/table">
            <a:tbl>
              <a:tblPr firstRow="1" bandRow="1">
                <a:tableStyleId>{00A15C55-8517-42AA-B614-E9B94910E393}</a:tableStyleId>
              </a:tblPr>
              <a:tblGrid>
                <a:gridCol w="826168"/>
                <a:gridCol w="1156634"/>
                <a:gridCol w="2986073"/>
              </a:tblGrid>
              <a:tr h="432163">
                <a:tc rowSpan="2">
                  <a:txBody>
                    <a:bodyPr/>
                    <a:lstStyle/>
                    <a:p>
                      <a:r>
                        <a:rPr lang="zh-TW" altLang="zh-TW" sz="1800" b="1" kern="1200" dirty="0" smtClean="0">
                          <a:solidFill>
                            <a:schemeClr val="tx1"/>
                          </a:solidFill>
                          <a:effectLst/>
                          <a:latin typeface="+mn-lt"/>
                          <a:ea typeface="+mn-ea"/>
                          <a:cs typeface="+mn-cs"/>
                        </a:rPr>
                        <a:t>核心</a:t>
                      </a:r>
                      <a:endParaRPr lang="en-US" altLang="zh-TW" sz="1800" b="1" kern="1200" dirty="0" smtClean="0">
                        <a:solidFill>
                          <a:schemeClr val="tx1"/>
                        </a:solidFill>
                        <a:effectLst/>
                        <a:latin typeface="+mn-lt"/>
                        <a:ea typeface="+mn-ea"/>
                        <a:cs typeface="+mn-cs"/>
                      </a:endParaRPr>
                    </a:p>
                    <a:p>
                      <a:r>
                        <a:rPr lang="zh-TW" altLang="zh-TW" sz="1800" b="1" kern="1200" dirty="0" smtClean="0">
                          <a:solidFill>
                            <a:schemeClr val="tx1"/>
                          </a:solidFill>
                          <a:effectLst/>
                          <a:latin typeface="+mn-lt"/>
                          <a:ea typeface="+mn-ea"/>
                          <a:cs typeface="+mn-cs"/>
                        </a:rPr>
                        <a:t>素養</a:t>
                      </a:r>
                      <a:endParaRPr lang="en-US" altLang="zh-TW" sz="1800" b="1" kern="1200" dirty="0" smtClean="0">
                        <a:solidFill>
                          <a:schemeClr val="tx1"/>
                        </a:solidFill>
                        <a:effectLst/>
                        <a:latin typeface="+mn-lt"/>
                        <a:ea typeface="+mn-ea"/>
                        <a:cs typeface="+mn-cs"/>
                      </a:endParaRPr>
                    </a:p>
                    <a:p>
                      <a:r>
                        <a:rPr lang="zh-TW" altLang="en-US" sz="1800" b="1" kern="1200" dirty="0" smtClean="0">
                          <a:solidFill>
                            <a:schemeClr val="tx1"/>
                          </a:solidFill>
                          <a:effectLst/>
                          <a:latin typeface="+mn-lt"/>
                          <a:ea typeface="+mn-ea"/>
                          <a:cs typeface="+mn-cs"/>
                        </a:rPr>
                        <a:t>面向</a:t>
                      </a:r>
                      <a:endParaRPr lang="zh-TW" altLang="en-US" sz="1800" dirty="0">
                        <a:solidFill>
                          <a:schemeClr val="tx1"/>
                        </a:solidFill>
                      </a:endParaRPr>
                    </a:p>
                  </a:txBody>
                  <a:tcPr marL="91446" marR="91446" marT="45732" marB="45732"/>
                </a:tc>
                <a:tc rowSpan="2">
                  <a:txBody>
                    <a:bodyPr/>
                    <a:lstStyle/>
                    <a:p>
                      <a:r>
                        <a:rPr lang="zh-TW" altLang="en-US" sz="1800" dirty="0" smtClean="0">
                          <a:solidFill>
                            <a:schemeClr val="tx1"/>
                          </a:solidFill>
                        </a:rPr>
                        <a:t>核心素</a:t>
                      </a:r>
                      <a:endParaRPr lang="en-US" altLang="zh-TW" sz="1800" dirty="0" smtClean="0">
                        <a:solidFill>
                          <a:schemeClr val="tx1"/>
                        </a:solidFill>
                      </a:endParaRPr>
                    </a:p>
                    <a:p>
                      <a:r>
                        <a:rPr lang="zh-TW" altLang="en-US" sz="1800" dirty="0" smtClean="0">
                          <a:solidFill>
                            <a:schemeClr val="tx1"/>
                          </a:solidFill>
                        </a:rPr>
                        <a:t>養項目</a:t>
                      </a:r>
                      <a:endParaRPr lang="zh-TW" altLang="en-US" sz="1800" dirty="0">
                        <a:solidFill>
                          <a:schemeClr val="tx1"/>
                        </a:solidFill>
                      </a:endParaRPr>
                    </a:p>
                  </a:txBody>
                  <a:tcPr marL="91446" marR="91446" marT="45732" marB="45732"/>
                </a:tc>
                <a:tc>
                  <a:txBody>
                    <a:bodyPr/>
                    <a:lstStyle/>
                    <a:p>
                      <a:pPr algn="ctr"/>
                      <a:r>
                        <a:rPr lang="zh-TW" altLang="en-US" sz="1800" b="1" kern="1200" dirty="0" smtClean="0">
                          <a:solidFill>
                            <a:schemeClr val="tx1"/>
                          </a:solidFill>
                          <a:latin typeface="+mn-lt"/>
                          <a:ea typeface="+mn-ea"/>
                          <a:cs typeface="+mn-cs"/>
                        </a:rPr>
                        <a:t>核心素養具體內涵</a:t>
                      </a:r>
                      <a:endParaRPr lang="zh-TW" altLang="en-US" sz="1800" b="1" kern="1200" dirty="0">
                        <a:solidFill>
                          <a:schemeClr val="tx1"/>
                        </a:solidFill>
                        <a:latin typeface="+mn-lt"/>
                        <a:ea typeface="+mn-ea"/>
                        <a:cs typeface="+mn-cs"/>
                      </a:endParaRPr>
                    </a:p>
                  </a:txBody>
                  <a:tcPr marL="91446" marR="91446" marT="45732" marB="45732"/>
                </a:tc>
              </a:tr>
              <a:tr h="482481">
                <a:tc vMerge="1">
                  <a:txBody>
                    <a:bodyPr/>
                    <a:lstStyle/>
                    <a:p>
                      <a:endParaRPr lang="zh-TW" altLang="en-US" dirty="0">
                        <a:solidFill>
                          <a:schemeClr val="tx1"/>
                        </a:solidFill>
                      </a:endParaRPr>
                    </a:p>
                  </a:txBody>
                  <a:tcPr/>
                </a:tc>
                <a:tc vMerge="1">
                  <a:txBody>
                    <a:bodyPr/>
                    <a:lstStyle/>
                    <a:p>
                      <a:endParaRPr lang="zh-TW" altLang="en-US" dirty="0">
                        <a:solidFill>
                          <a:schemeClr val="tx1"/>
                        </a:solidFill>
                      </a:endParaRPr>
                    </a:p>
                  </a:txBody>
                  <a:tcPr/>
                </a:tc>
                <a:tc>
                  <a:txBody>
                    <a:bodyPr/>
                    <a:lstStyle/>
                    <a:p>
                      <a:pPr algn="ctr"/>
                      <a:r>
                        <a:rPr lang="zh-TW" altLang="en-US" sz="1800" dirty="0" smtClean="0"/>
                        <a:t>國民中學教育階段</a:t>
                      </a:r>
                      <a:endParaRPr lang="zh-TW" altLang="en-US" sz="1800" dirty="0"/>
                    </a:p>
                  </a:txBody>
                  <a:tcPr marL="91446" marR="91446" marT="45732" marB="45732"/>
                </a:tc>
              </a:tr>
              <a:tr h="1463431">
                <a:tc>
                  <a:txBody>
                    <a:bodyPr/>
                    <a:lstStyle/>
                    <a:p>
                      <a:r>
                        <a:rPr lang="x-none" altLang="zh-TW" sz="1800" kern="1200" dirty="0" smtClean="0">
                          <a:solidFill>
                            <a:schemeClr val="dk1"/>
                          </a:solidFill>
                          <a:effectLst/>
                          <a:latin typeface="+mn-lt"/>
                          <a:ea typeface="+mn-ea"/>
                          <a:cs typeface="+mn-cs"/>
                        </a:rPr>
                        <a:t>C.</a:t>
                      </a:r>
                      <a:endParaRPr lang="en-US" altLang="zh-TW" sz="1800" kern="1200" dirty="0" smtClean="0">
                        <a:solidFill>
                          <a:schemeClr val="dk1"/>
                        </a:solidFill>
                        <a:effectLst/>
                        <a:latin typeface="+mn-lt"/>
                        <a:ea typeface="+mn-ea"/>
                        <a:cs typeface="+mn-cs"/>
                      </a:endParaRPr>
                    </a:p>
                    <a:p>
                      <a:r>
                        <a:rPr lang="zh-TW" altLang="zh-TW" sz="1800" kern="1200" dirty="0" smtClean="0">
                          <a:solidFill>
                            <a:schemeClr val="dk1"/>
                          </a:solidFill>
                          <a:effectLst/>
                          <a:latin typeface="+mn-lt"/>
                          <a:ea typeface="+mn-ea"/>
                          <a:cs typeface="+mn-cs"/>
                        </a:rPr>
                        <a:t>社會參與</a:t>
                      </a:r>
                      <a:endParaRPr lang="zh-TW" altLang="en-US" sz="1800" dirty="0"/>
                    </a:p>
                  </a:txBody>
                  <a:tcPr marL="91446" marR="91446" marT="45732" marB="45732"/>
                </a:tc>
                <a:tc>
                  <a:txBody>
                    <a:bodyPr/>
                    <a:lstStyle/>
                    <a:p>
                      <a:r>
                        <a:rPr lang="x-none" altLang="zh-TW" sz="1800" kern="1200" dirty="0" smtClean="0">
                          <a:solidFill>
                            <a:schemeClr val="dk1"/>
                          </a:solidFill>
                          <a:effectLst/>
                          <a:latin typeface="+mn-lt"/>
                          <a:ea typeface="+mn-ea"/>
                          <a:cs typeface="+mn-cs"/>
                        </a:rPr>
                        <a:t>C1</a:t>
                      </a:r>
                      <a:endParaRPr lang="en-US" altLang="zh-TW" sz="1800" kern="1200" dirty="0" smtClean="0">
                        <a:solidFill>
                          <a:schemeClr val="dk1"/>
                        </a:solidFill>
                        <a:effectLst/>
                        <a:latin typeface="+mn-lt"/>
                        <a:ea typeface="+mn-ea"/>
                        <a:cs typeface="+mn-cs"/>
                      </a:endParaRPr>
                    </a:p>
                    <a:p>
                      <a:r>
                        <a:rPr lang="zh-TW" altLang="zh-TW" sz="1800" kern="1200" dirty="0" smtClean="0">
                          <a:solidFill>
                            <a:schemeClr val="dk1"/>
                          </a:solidFill>
                          <a:effectLst/>
                          <a:latin typeface="+mn-lt"/>
                          <a:ea typeface="+mn-ea"/>
                          <a:cs typeface="+mn-cs"/>
                        </a:rPr>
                        <a:t>道德實踐與公民意識</a:t>
                      </a:r>
                      <a:endParaRPr lang="zh-TW" altLang="en-US" sz="1800" dirty="0"/>
                    </a:p>
                  </a:txBody>
                  <a:tcPr marL="91446" marR="91446" marT="45732" marB="45732"/>
                </a:tc>
                <a:tc>
                  <a:txBody>
                    <a:bodyPr/>
                    <a:lstStyle/>
                    <a:p>
                      <a:r>
                        <a:rPr lang="zh-TW" altLang="zh-TW" sz="1800" kern="1200" dirty="0" smtClean="0">
                          <a:solidFill>
                            <a:schemeClr val="dk1"/>
                          </a:solidFill>
                          <a:effectLst/>
                          <a:latin typeface="+mn-lt"/>
                          <a:ea typeface="+mn-ea"/>
                          <a:cs typeface="+mn-cs"/>
                        </a:rPr>
                        <a:t>綜</a:t>
                      </a:r>
                      <a:r>
                        <a:rPr lang="x-none" altLang="zh-TW" sz="1800" kern="1200" dirty="0" smtClean="0">
                          <a:solidFill>
                            <a:schemeClr val="dk1"/>
                          </a:solidFill>
                          <a:effectLst/>
                          <a:latin typeface="+mn-lt"/>
                          <a:ea typeface="+mn-ea"/>
                          <a:cs typeface="+mn-cs"/>
                        </a:rPr>
                        <a:t>J-C1</a:t>
                      </a:r>
                      <a:endParaRPr lang="zh-TW" altLang="zh-TW" sz="1800" kern="1200" dirty="0" smtClean="0">
                        <a:solidFill>
                          <a:schemeClr val="dk1"/>
                        </a:solidFill>
                        <a:effectLst/>
                        <a:latin typeface="+mn-lt"/>
                        <a:ea typeface="+mn-ea"/>
                        <a:cs typeface="+mn-cs"/>
                      </a:endParaRPr>
                    </a:p>
                    <a:p>
                      <a:r>
                        <a:rPr lang="zh-TW" altLang="zh-TW" sz="1800" kern="1200" dirty="0" smtClean="0">
                          <a:solidFill>
                            <a:schemeClr val="dk1"/>
                          </a:solidFill>
                          <a:effectLst/>
                          <a:latin typeface="+mn-lt"/>
                          <a:ea typeface="+mn-ea"/>
                          <a:cs typeface="+mn-cs"/>
                        </a:rPr>
                        <a:t>探索人與環境的關係，規劃、執行服務學習和戶外學習活動，落實公民關懷並反思環境永續的行動價值。</a:t>
                      </a:r>
                      <a:endParaRPr lang="zh-TW" altLang="en-US" sz="1800" dirty="0"/>
                    </a:p>
                  </a:txBody>
                  <a:tcPr marL="91446" marR="91446" marT="45732" marB="45732"/>
                </a:tc>
              </a:tr>
            </a:tbl>
          </a:graphicData>
        </a:graphic>
      </p:graphicFrame>
    </p:spTree>
    <p:extLst>
      <p:ext uri="{BB962C8B-B14F-4D97-AF65-F5344CB8AC3E}">
        <p14:creationId xmlns:p14="http://schemas.microsoft.com/office/powerpoint/2010/main" val="3394420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8" grpId="0" animBg="1"/>
      <p:bldP spid="29" grpId="0" animBg="1"/>
      <p:bldP spid="3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1"/>
          <p:cNvSpPr>
            <a:spLocks noGrp="1"/>
          </p:cNvSpPr>
          <p:nvPr>
            <p:ph type="title"/>
          </p:nvPr>
        </p:nvSpPr>
        <p:spPr>
          <a:xfrm>
            <a:off x="468313" y="-100013"/>
            <a:ext cx="8229600" cy="1143001"/>
          </a:xfrm>
        </p:spPr>
        <p:txBody>
          <a:bodyPr/>
          <a:lstStyle/>
          <a:p>
            <a:r>
              <a:rPr lang="zh-TW" altLang="en-US" smtClean="0"/>
              <a:t>雙向細目表</a:t>
            </a:r>
          </a:p>
        </p:txBody>
      </p:sp>
      <p:graphicFrame>
        <p:nvGraphicFramePr>
          <p:cNvPr id="5" name="內容版面配置區 4"/>
          <p:cNvGraphicFramePr>
            <a:graphicFrameLocks noGrp="1"/>
          </p:cNvGraphicFramePr>
          <p:nvPr>
            <p:ph idx="1"/>
          </p:nvPr>
        </p:nvGraphicFramePr>
        <p:xfrm>
          <a:off x="179388" y="836613"/>
          <a:ext cx="8890000" cy="5761037"/>
        </p:xfrm>
        <a:graphic>
          <a:graphicData uri="http://schemas.openxmlformats.org/drawingml/2006/table">
            <a:tbl>
              <a:tblPr firstRow="1" bandRow="1">
                <a:tableStyleId>{93296810-A885-4BE3-A3E7-6D5BEEA58F35}</a:tableStyleId>
              </a:tblPr>
              <a:tblGrid>
                <a:gridCol w="2578126"/>
                <a:gridCol w="6311874"/>
              </a:tblGrid>
              <a:tr h="1308562">
                <a:tc>
                  <a:txBody>
                    <a:bodyPr/>
                    <a:lstStyle/>
                    <a:p>
                      <a:r>
                        <a:rPr lang="zh-TW" altLang="en-US" sz="2400" dirty="0" smtClean="0">
                          <a:solidFill>
                            <a:schemeClr val="bg1"/>
                          </a:solidFill>
                        </a:rPr>
                        <a:t>              學習表現</a:t>
                      </a:r>
                      <a:endParaRPr lang="en-US" altLang="zh-TW" sz="2400" dirty="0" smtClean="0">
                        <a:solidFill>
                          <a:schemeClr val="bg1"/>
                        </a:solidFill>
                      </a:endParaRPr>
                    </a:p>
                    <a:p>
                      <a:endParaRPr lang="en-US" altLang="zh-TW" sz="1800" dirty="0" smtClean="0">
                        <a:solidFill>
                          <a:schemeClr val="bg1"/>
                        </a:solidFill>
                      </a:endParaRPr>
                    </a:p>
                    <a:p>
                      <a:r>
                        <a:rPr lang="zh-TW" altLang="en-US" sz="2400" b="1" kern="1200" dirty="0" smtClean="0">
                          <a:solidFill>
                            <a:schemeClr val="bg1"/>
                          </a:solidFill>
                          <a:latin typeface="+mn-lt"/>
                          <a:ea typeface="+mn-ea"/>
                          <a:cs typeface="+mn-cs"/>
                        </a:rPr>
                        <a:t>學習重點</a:t>
                      </a:r>
                    </a:p>
                  </a:txBody>
                  <a:tcPr marL="91441" marR="91441" marT="45723" marB="4572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x-none" altLang="zh-TW" sz="2400" b="1" kern="1200" dirty="0" smtClean="0">
                          <a:solidFill>
                            <a:schemeClr val="bg1"/>
                          </a:solidFill>
                          <a:latin typeface="+mn-lt"/>
                          <a:ea typeface="+mn-ea"/>
                          <a:cs typeface="+mn-cs"/>
                        </a:rPr>
                        <a:t>3d-IV-2</a:t>
                      </a:r>
                      <a:endParaRPr lang="en-US" altLang="zh-TW" sz="2400" b="1" kern="1200" dirty="0" smtClean="0">
                        <a:solidFill>
                          <a:schemeClr val="bg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400" b="1" kern="1200" dirty="0" smtClean="0">
                          <a:solidFill>
                            <a:schemeClr val="bg1"/>
                          </a:solidFill>
                          <a:latin typeface="+mn-lt"/>
                          <a:ea typeface="+mn-ea"/>
                          <a:cs typeface="+mn-cs"/>
                        </a:rPr>
                        <a:t>分析環境與個人行為的關係，運用策略與行動，促進環境永續發展。</a:t>
                      </a:r>
                      <a:endParaRPr lang="zh-TW" altLang="en-US" sz="2400" b="1" kern="1200" dirty="0" smtClean="0">
                        <a:solidFill>
                          <a:schemeClr val="bg1"/>
                        </a:solidFill>
                        <a:latin typeface="+mn-lt"/>
                        <a:ea typeface="+mn-ea"/>
                        <a:cs typeface="+mn-cs"/>
                      </a:endParaRPr>
                    </a:p>
                  </a:txBody>
                  <a:tcPr marL="91441" marR="91441" marT="45723" marB="45723"/>
                </a:tc>
              </a:tr>
              <a:tr h="4452475">
                <a:tc>
                  <a:txBody>
                    <a:bodyPr/>
                    <a:lstStyle/>
                    <a:p>
                      <a:r>
                        <a:rPr lang="zh-TW" altLang="zh-TW" sz="2400" dirty="0" smtClean="0">
                          <a:solidFill>
                            <a:schemeClr val="tx1"/>
                          </a:solidFill>
                          <a:latin typeface="微軟正黑體" panose="020B0604030504040204" pitchFamily="34" charset="-120"/>
                          <a:ea typeface="微軟正黑體" panose="020B0604030504040204" pitchFamily="34" charset="-120"/>
                        </a:rPr>
                        <a:t>童</a:t>
                      </a:r>
                      <a:r>
                        <a:rPr lang="x-none" altLang="zh-TW" sz="2400" dirty="0" smtClean="0">
                          <a:solidFill>
                            <a:schemeClr val="tx1"/>
                          </a:solidFill>
                          <a:latin typeface="微軟正黑體" panose="020B0604030504040204" pitchFamily="34" charset="-120"/>
                          <a:ea typeface="微軟正黑體" panose="020B0604030504040204" pitchFamily="34" charset="-120"/>
                        </a:rPr>
                        <a:t>Da-IV-2</a:t>
                      </a:r>
                      <a:r>
                        <a:rPr lang="zh-TW" altLang="zh-TW" sz="2400" dirty="0" smtClean="0">
                          <a:solidFill>
                            <a:schemeClr val="tx1"/>
                          </a:solidFill>
                          <a:latin typeface="微軟正黑體" panose="020B0604030504040204" pitchFamily="34" charset="-120"/>
                          <a:ea typeface="微軟正黑體" panose="020B0604030504040204" pitchFamily="34" charset="-120"/>
                        </a:rPr>
                        <a:t>人類與生活環境互動關係的理解，及永續發展策略的實踐與省思。</a:t>
                      </a:r>
                      <a:endParaRPr lang="en-US" altLang="zh-TW" sz="2400" dirty="0" smtClean="0">
                        <a:solidFill>
                          <a:schemeClr val="tx1"/>
                        </a:solidFill>
                        <a:latin typeface="微軟正黑體" panose="020B0604030504040204" pitchFamily="34" charset="-120"/>
                        <a:ea typeface="微軟正黑體" panose="020B0604030504040204" pitchFamily="34" charset="-120"/>
                      </a:endParaRPr>
                    </a:p>
                    <a:p>
                      <a:endParaRPr lang="en-US" altLang="zh-TW" sz="2400" dirty="0" smtClean="0">
                        <a:solidFill>
                          <a:schemeClr val="tx1"/>
                        </a:solidFill>
                        <a:latin typeface="微軟正黑體" panose="020B0604030504040204" pitchFamily="34" charset="-120"/>
                        <a:ea typeface="微軟正黑體" panose="020B0604030504040204" pitchFamily="34" charset="-120"/>
                      </a:endParaRPr>
                    </a:p>
                    <a:p>
                      <a:endParaRPr lang="zh-TW" altLang="zh-TW" sz="2400" dirty="0" smtClean="0">
                        <a:solidFill>
                          <a:schemeClr val="tx1"/>
                        </a:solidFill>
                        <a:latin typeface="微軟正黑體" panose="020B0604030504040204" pitchFamily="34" charset="-120"/>
                        <a:ea typeface="微軟正黑體" panose="020B0604030504040204" pitchFamily="34" charset="-120"/>
                      </a:endParaRPr>
                    </a:p>
                    <a:p>
                      <a:r>
                        <a:rPr lang="zh-TW" altLang="zh-TW" sz="2400" dirty="0" smtClean="0">
                          <a:solidFill>
                            <a:schemeClr val="tx1"/>
                          </a:solidFill>
                          <a:latin typeface="微軟正黑體" panose="020B0604030504040204" pitchFamily="34" charset="-120"/>
                          <a:ea typeface="微軟正黑體" panose="020B0604030504040204" pitchFamily="34" charset="-120"/>
                        </a:rPr>
                        <a:t>童</a:t>
                      </a:r>
                      <a:r>
                        <a:rPr lang="x-none" altLang="zh-TW" sz="2400" dirty="0" smtClean="0">
                          <a:solidFill>
                            <a:schemeClr val="tx1"/>
                          </a:solidFill>
                          <a:latin typeface="微軟正黑體" panose="020B0604030504040204" pitchFamily="34" charset="-120"/>
                          <a:ea typeface="微軟正黑體" panose="020B0604030504040204" pitchFamily="34" charset="-120"/>
                        </a:rPr>
                        <a:t>Dc-IV-2</a:t>
                      </a:r>
                      <a:r>
                        <a:rPr lang="zh-TW" altLang="zh-TW" sz="2400" dirty="0" smtClean="0">
                          <a:solidFill>
                            <a:schemeClr val="tx1"/>
                          </a:solidFill>
                          <a:latin typeface="微軟正黑體" panose="020B0604030504040204" pitchFamily="34" charset="-120"/>
                          <a:ea typeface="微軟正黑體" panose="020B0604030504040204" pitchFamily="34" charset="-120"/>
                        </a:rPr>
                        <a:t>國際環境議題的理解、參與及省思</a:t>
                      </a:r>
                      <a:endParaRPr lang="zh-TW" altLang="en-US" sz="2400" dirty="0" smtClean="0">
                        <a:solidFill>
                          <a:schemeClr val="tx1"/>
                        </a:solidFill>
                        <a:latin typeface="微軟正黑體" panose="020B0604030504040204" pitchFamily="34" charset="-120"/>
                        <a:ea typeface="微軟正黑體" panose="020B0604030504040204" pitchFamily="34" charset="-120"/>
                      </a:endParaRPr>
                    </a:p>
                    <a:p>
                      <a:endParaRPr lang="zh-TW" altLang="en-US" sz="1800" dirty="0"/>
                    </a:p>
                  </a:txBody>
                  <a:tcPr marL="91441" marR="91441" marT="45723" marB="45723"/>
                </a:tc>
                <a:tc>
                  <a:txBody>
                    <a:bodyPr/>
                    <a:lstStyle/>
                    <a:p>
                      <a:r>
                        <a:rPr lang="zh-TW" altLang="zh-TW" sz="2000" kern="1200" dirty="0" smtClean="0">
                          <a:solidFill>
                            <a:schemeClr val="dk1"/>
                          </a:solidFill>
                          <a:effectLst/>
                          <a:latin typeface="+mn-lt"/>
                          <a:ea typeface="+mn-ea"/>
                          <a:cs typeface="+mn-cs"/>
                        </a:rPr>
                        <a:t>學習目標：</a:t>
                      </a:r>
                      <a:endParaRPr lang="en-US" altLang="zh-TW" sz="2000" kern="1200" dirty="0" smtClean="0">
                        <a:solidFill>
                          <a:schemeClr val="dk1"/>
                        </a:solidFill>
                        <a:effectLst/>
                        <a:latin typeface="+mn-lt"/>
                        <a:ea typeface="+mn-ea"/>
                        <a:cs typeface="+mn-cs"/>
                      </a:endParaRPr>
                    </a:p>
                    <a:p>
                      <a:endParaRPr lang="zh-TW" altLang="zh-TW" sz="2000" kern="1200" dirty="0" smtClean="0">
                        <a:solidFill>
                          <a:schemeClr val="dk1"/>
                        </a:solidFill>
                        <a:effectLst/>
                        <a:latin typeface="+mn-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zh-TW" altLang="zh-TW" sz="2000" kern="1200" dirty="0" smtClean="0">
                          <a:solidFill>
                            <a:schemeClr val="dk1"/>
                          </a:solidFill>
                          <a:effectLst/>
                          <a:latin typeface="+mn-lt"/>
                          <a:ea typeface="+mn-ea"/>
                          <a:cs typeface="+mn-cs"/>
                        </a:rPr>
                        <a:t>【觀察生活情境】能從活動中觀察並意識到人與環境的關係，覺察資源分配對人類生活與自然環境的影響。</a:t>
                      </a:r>
                      <a:endParaRPr lang="en-US" altLang="zh-TW" sz="2000" kern="1200" dirty="0" smtClean="0">
                        <a:solidFill>
                          <a:schemeClr val="dk1"/>
                        </a:solidFill>
                        <a:effectLst/>
                        <a:latin typeface="+mn-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zh-TW" altLang="zh-TW" sz="2000" kern="1200" dirty="0" smtClean="0">
                          <a:solidFill>
                            <a:schemeClr val="dk1"/>
                          </a:solidFill>
                          <a:effectLst/>
                          <a:latin typeface="+mn-lt"/>
                          <a:ea typeface="+mn-ea"/>
                          <a:cs typeface="+mn-cs"/>
                        </a:rPr>
                        <a:t>【產生問題意識】：能透過國內外環境災害的案例，覺察人為開發對自然環境的傷害與影響，並思考人為開發與自然生態平衡的方法。</a:t>
                      </a:r>
                      <a:endParaRPr lang="en-US" altLang="zh-TW" sz="2000" kern="1200" dirty="0" smtClean="0">
                        <a:solidFill>
                          <a:schemeClr val="dk1"/>
                        </a:solidFill>
                        <a:effectLst/>
                        <a:latin typeface="+mn-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zh-TW" altLang="zh-TW" sz="2000" kern="1200" dirty="0" smtClean="0">
                          <a:solidFill>
                            <a:schemeClr val="dk1"/>
                          </a:solidFill>
                          <a:effectLst/>
                          <a:latin typeface="+mn-lt"/>
                          <a:ea typeface="+mn-ea"/>
                          <a:cs typeface="+mn-cs"/>
                        </a:rPr>
                        <a:t>【自主行動】：能觀察並蒐集存在於校園中的環境永續問題，並以對環境衝擊最低的方式，提出可行、合理且實踐性高的改善計畫。</a:t>
                      </a:r>
                      <a:endParaRPr lang="en-US" altLang="zh-TW" sz="2000" kern="1200" dirty="0" smtClean="0">
                        <a:solidFill>
                          <a:schemeClr val="dk1"/>
                        </a:solidFill>
                        <a:effectLst/>
                        <a:latin typeface="+mn-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zh-TW" altLang="zh-TW" sz="2000" kern="1200" dirty="0" smtClean="0">
                          <a:solidFill>
                            <a:schemeClr val="dk1"/>
                          </a:solidFill>
                          <a:effectLst/>
                          <a:latin typeface="+mn-lt"/>
                          <a:ea typeface="+mn-ea"/>
                          <a:cs typeface="+mn-cs"/>
                        </a:rPr>
                        <a:t>【溝通互動共好】：能規劃並執行校園永續方案，透過小組互評分享，提升對環境意識的覺察與環境行動的落實。</a:t>
                      </a:r>
                      <a:endParaRPr lang="zh-TW" altLang="en-US" sz="2000" dirty="0"/>
                    </a:p>
                  </a:txBody>
                  <a:tcPr marL="91441" marR="91441" marT="45723" marB="45723"/>
                </a:tc>
              </a:tr>
            </a:tbl>
          </a:graphicData>
        </a:graphic>
      </p:graphicFrame>
      <p:cxnSp>
        <p:nvCxnSpPr>
          <p:cNvPr id="9" name="直線接點 8"/>
          <p:cNvCxnSpPr/>
          <p:nvPr/>
        </p:nvCxnSpPr>
        <p:spPr>
          <a:xfrm>
            <a:off x="179388" y="836613"/>
            <a:ext cx="2592387" cy="1296987"/>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583669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標題 1"/>
          <p:cNvSpPr>
            <a:spLocks noGrp="1"/>
          </p:cNvSpPr>
          <p:nvPr>
            <p:ph type="title"/>
          </p:nvPr>
        </p:nvSpPr>
        <p:spPr>
          <a:xfrm>
            <a:off x="457200" y="274638"/>
            <a:ext cx="7467600" cy="706437"/>
          </a:xfrm>
        </p:spPr>
        <p:txBody>
          <a:bodyPr/>
          <a:lstStyle/>
          <a:p>
            <a:r>
              <a:rPr lang="zh-TW" altLang="en-US" sz="3600" b="1" smtClean="0">
                <a:solidFill>
                  <a:srgbClr val="0000FF"/>
                </a:solidFill>
              </a:rPr>
              <a:t>綜合活動領域教案</a:t>
            </a:r>
            <a:r>
              <a:rPr lang="zh-TW" altLang="zh-TW" sz="3600" b="1" smtClean="0">
                <a:solidFill>
                  <a:srgbClr val="0000FF"/>
                </a:solidFill>
              </a:rPr>
              <a:t>編寫原則如下</a:t>
            </a:r>
            <a:endParaRPr lang="zh-TW" altLang="en-US" sz="3600" b="1" smtClean="0">
              <a:solidFill>
                <a:srgbClr val="0000FF"/>
              </a:solidFill>
            </a:endParaRPr>
          </a:p>
        </p:txBody>
      </p:sp>
      <p:sp>
        <p:nvSpPr>
          <p:cNvPr id="3" name="內容版面配置區 2"/>
          <p:cNvSpPr>
            <a:spLocks noGrp="1"/>
          </p:cNvSpPr>
          <p:nvPr>
            <p:ph sz="quarter" idx="1"/>
          </p:nvPr>
        </p:nvSpPr>
        <p:spPr>
          <a:xfrm>
            <a:off x="1187450" y="1125538"/>
            <a:ext cx="7129463" cy="5372100"/>
          </a:xfrm>
        </p:spPr>
        <p:txBody>
          <a:bodyPr/>
          <a:lstStyle/>
          <a:p>
            <a:pPr marL="0" indent="0">
              <a:spcBef>
                <a:spcPct val="0"/>
              </a:spcBef>
              <a:buFont typeface="Arial" panose="020B0604020202020204" pitchFamily="34" charset="0"/>
              <a:buNone/>
            </a:pPr>
            <a:r>
              <a:rPr lang="zh-TW" altLang="zh-TW" sz="2800" b="1" smtClean="0">
                <a:solidFill>
                  <a:srgbClr val="0000FF"/>
                </a:solidFill>
                <a:latin typeface="標楷體" panose="03000509000000000000" pitchFamily="65" charset="-120"/>
                <a:ea typeface="標楷體" panose="03000509000000000000" pitchFamily="65" charset="-120"/>
              </a:rPr>
              <a:t>（三）引發學生的</a:t>
            </a:r>
            <a:r>
              <a:rPr lang="zh-TW" altLang="zh-TW" sz="2800" b="1" smtClean="0">
                <a:solidFill>
                  <a:srgbClr val="FF0000"/>
                </a:solidFill>
                <a:latin typeface="標楷體" panose="03000509000000000000" pitchFamily="65" charset="-120"/>
                <a:ea typeface="標楷體" panose="03000509000000000000" pitchFamily="65" charset="-120"/>
              </a:rPr>
              <a:t>問題意識</a:t>
            </a:r>
            <a:r>
              <a:rPr lang="zh-TW" altLang="zh-TW" sz="2800" b="1" smtClean="0">
                <a:solidFill>
                  <a:srgbClr val="0000FF"/>
                </a:solidFill>
                <a:latin typeface="標楷體" panose="03000509000000000000" pitchFamily="65" charset="-120"/>
                <a:ea typeface="標楷體" panose="03000509000000000000" pitchFamily="65" charset="-120"/>
              </a:rPr>
              <a:t>，從</a:t>
            </a:r>
            <a:r>
              <a:rPr lang="zh-TW" altLang="zh-TW" sz="2800" b="1" smtClean="0">
                <a:solidFill>
                  <a:srgbClr val="FF0000"/>
                </a:solidFill>
                <a:latin typeface="標楷體" panose="03000509000000000000" pitchFamily="65" charset="-120"/>
                <a:ea typeface="標楷體" panose="03000509000000000000" pitchFamily="65" charset="-120"/>
              </a:rPr>
              <a:t>真實情境</a:t>
            </a:r>
            <a:r>
              <a:rPr lang="zh-TW" altLang="zh-TW" sz="2800" b="1" smtClean="0">
                <a:solidFill>
                  <a:srgbClr val="0000FF"/>
                </a:solidFill>
                <a:latin typeface="標楷體" panose="03000509000000000000" pitchFamily="65" charset="-120"/>
                <a:ea typeface="標楷體" panose="03000509000000000000" pitchFamily="65" charset="-120"/>
              </a:rPr>
              <a:t>中思考問題</a:t>
            </a:r>
            <a:endParaRPr lang="en-US" altLang="zh-TW" sz="2800" b="1" smtClean="0">
              <a:solidFill>
                <a:srgbClr val="0000FF"/>
              </a:solidFill>
              <a:latin typeface="標楷體" panose="03000509000000000000" pitchFamily="65" charset="-120"/>
              <a:ea typeface="標楷體" panose="03000509000000000000" pitchFamily="65" charset="-120"/>
            </a:endParaRPr>
          </a:p>
          <a:p>
            <a:pPr marL="0" indent="0">
              <a:spcBef>
                <a:spcPct val="0"/>
              </a:spcBef>
              <a:buFont typeface="Arial" panose="020B0604020202020204" pitchFamily="34" charset="0"/>
              <a:buNone/>
            </a:pPr>
            <a:r>
              <a:rPr lang="zh-TW" altLang="zh-TW" sz="2800" b="1" smtClean="0">
                <a:solidFill>
                  <a:srgbClr val="0000FF"/>
                </a:solidFill>
                <a:latin typeface="標楷體" panose="03000509000000000000" pitchFamily="65" charset="-120"/>
                <a:ea typeface="標楷體" panose="03000509000000000000" pitchFamily="65" charset="-120"/>
              </a:rPr>
              <a:t>（四）重視學習</a:t>
            </a:r>
            <a:r>
              <a:rPr lang="zh-TW" altLang="zh-TW" sz="2800" b="1" smtClean="0">
                <a:solidFill>
                  <a:srgbClr val="FF0000"/>
                </a:solidFill>
                <a:latin typeface="標楷體" panose="03000509000000000000" pitchFamily="65" charset="-120"/>
                <a:ea typeface="標楷體" panose="03000509000000000000" pitchFamily="65" charset="-120"/>
              </a:rPr>
              <a:t>歷程</a:t>
            </a:r>
            <a:r>
              <a:rPr lang="zh-TW" altLang="zh-TW" sz="2800" b="1" smtClean="0">
                <a:solidFill>
                  <a:srgbClr val="0000FF"/>
                </a:solidFill>
                <a:latin typeface="標楷體" panose="03000509000000000000" pitchFamily="65" charset="-120"/>
                <a:ea typeface="標楷體" panose="03000509000000000000" pitchFamily="65" charset="-120"/>
              </a:rPr>
              <a:t>、</a:t>
            </a:r>
            <a:r>
              <a:rPr lang="zh-TW" altLang="zh-TW" sz="2800" b="1" smtClean="0">
                <a:solidFill>
                  <a:srgbClr val="FF0000"/>
                </a:solidFill>
                <a:latin typeface="標楷體" panose="03000509000000000000" pitchFamily="65" charset="-120"/>
                <a:ea typeface="標楷體" panose="03000509000000000000" pitchFamily="65" charset="-120"/>
              </a:rPr>
              <a:t>方法</a:t>
            </a:r>
            <a:r>
              <a:rPr lang="zh-TW" altLang="zh-TW" sz="2800" b="1" smtClean="0">
                <a:solidFill>
                  <a:srgbClr val="0000FF"/>
                </a:solidFill>
                <a:latin typeface="標楷體" panose="03000509000000000000" pitchFamily="65" charset="-120"/>
                <a:ea typeface="標楷體" panose="03000509000000000000" pitchFamily="65" charset="-120"/>
              </a:rPr>
              <a:t>及學習</a:t>
            </a:r>
            <a:r>
              <a:rPr lang="zh-TW" altLang="zh-TW" sz="2800" b="1" smtClean="0">
                <a:solidFill>
                  <a:srgbClr val="FF0000"/>
                </a:solidFill>
                <a:latin typeface="標楷體" panose="03000509000000000000" pitchFamily="65" charset="-120"/>
                <a:ea typeface="標楷體" panose="03000509000000000000" pitchFamily="65" charset="-120"/>
              </a:rPr>
              <a:t>結果</a:t>
            </a:r>
            <a:r>
              <a:rPr lang="zh-TW" altLang="zh-TW" sz="2800" b="1" smtClean="0">
                <a:solidFill>
                  <a:srgbClr val="0000FF"/>
                </a:solidFill>
                <a:latin typeface="標楷體" panose="03000509000000000000" pitchFamily="65" charset="-120"/>
                <a:ea typeface="標楷體" panose="03000509000000000000" pitchFamily="65" charset="-120"/>
              </a:rPr>
              <a:t>。</a:t>
            </a:r>
            <a:endParaRPr lang="en-US" altLang="zh-TW" sz="2800" b="1" smtClean="0">
              <a:solidFill>
                <a:srgbClr val="0000FF"/>
              </a:solidFill>
              <a:latin typeface="標楷體" panose="03000509000000000000" pitchFamily="65" charset="-120"/>
              <a:ea typeface="標楷體" panose="03000509000000000000" pitchFamily="65" charset="-120"/>
            </a:endParaRPr>
          </a:p>
          <a:p>
            <a:pPr marL="0" indent="0">
              <a:spcBef>
                <a:spcPct val="0"/>
              </a:spcBef>
              <a:buFont typeface="Arial" panose="020B0604020202020204" pitchFamily="34" charset="0"/>
              <a:buNone/>
            </a:pPr>
            <a:r>
              <a:rPr lang="zh-TW" altLang="zh-TW" sz="2800" b="1" smtClean="0">
                <a:solidFill>
                  <a:srgbClr val="0000FF"/>
                </a:solidFill>
                <a:latin typeface="標楷體" panose="03000509000000000000" pitchFamily="65" charset="-120"/>
                <a:ea typeface="標楷體" panose="03000509000000000000" pitchFamily="65" charset="-120"/>
              </a:rPr>
              <a:t>（五）運用</a:t>
            </a:r>
            <a:r>
              <a:rPr lang="zh-TW" altLang="zh-TW" sz="2800" b="1" smtClean="0">
                <a:solidFill>
                  <a:srgbClr val="FF0000"/>
                </a:solidFill>
                <a:latin typeface="標楷體" panose="03000509000000000000" pitchFamily="65" charset="-120"/>
                <a:ea typeface="標楷體" panose="03000509000000000000" pitchFamily="65" charset="-120"/>
              </a:rPr>
              <a:t>自主學習</a:t>
            </a:r>
            <a:r>
              <a:rPr lang="zh-TW" altLang="zh-TW" sz="2800" b="1" smtClean="0">
                <a:solidFill>
                  <a:srgbClr val="0000FF"/>
                </a:solidFill>
                <a:latin typeface="標楷體" panose="03000509000000000000" pitchFamily="65" charset="-120"/>
                <a:ea typeface="標楷體" panose="03000509000000000000" pitchFamily="65" charset="-120"/>
              </a:rPr>
              <a:t>、</a:t>
            </a:r>
            <a:r>
              <a:rPr lang="zh-TW" altLang="zh-TW" sz="2800" b="1" smtClean="0">
                <a:solidFill>
                  <a:srgbClr val="FF0000"/>
                </a:solidFill>
                <a:latin typeface="標楷體" panose="03000509000000000000" pitchFamily="65" charset="-120"/>
                <a:ea typeface="標楷體" panose="03000509000000000000" pitchFamily="65" charset="-120"/>
              </a:rPr>
              <a:t>團隊合作</a:t>
            </a:r>
            <a:r>
              <a:rPr lang="zh-TW" altLang="zh-TW" sz="2800" b="1" smtClean="0">
                <a:solidFill>
                  <a:srgbClr val="0000FF"/>
                </a:solidFill>
                <a:latin typeface="標楷體" panose="03000509000000000000" pitchFamily="65" charset="-120"/>
                <a:ea typeface="標楷體" panose="03000509000000000000" pitchFamily="65" charset="-120"/>
              </a:rPr>
              <a:t>等活動，提供</a:t>
            </a:r>
            <a:r>
              <a:rPr lang="zh-TW" altLang="zh-TW" sz="2800" b="1" smtClean="0">
                <a:solidFill>
                  <a:srgbClr val="FF0000"/>
                </a:solidFill>
                <a:latin typeface="標楷體" panose="03000509000000000000" pitchFamily="65" charset="-120"/>
                <a:ea typeface="標楷體" panose="03000509000000000000" pitchFamily="65" charset="-120"/>
              </a:rPr>
              <a:t>實踐</a:t>
            </a:r>
            <a:r>
              <a:rPr lang="zh-TW" altLang="zh-TW" sz="2800" b="1" smtClean="0">
                <a:solidFill>
                  <a:srgbClr val="0000FF"/>
                </a:solidFill>
                <a:latin typeface="標楷體" panose="03000509000000000000" pitchFamily="65" charset="-120"/>
                <a:ea typeface="標楷體" panose="03000509000000000000" pitchFamily="65" charset="-120"/>
              </a:rPr>
              <a:t>、</a:t>
            </a:r>
            <a:r>
              <a:rPr lang="zh-TW" altLang="zh-TW" sz="2800" b="1" smtClean="0">
                <a:solidFill>
                  <a:srgbClr val="FF0000"/>
                </a:solidFill>
                <a:latin typeface="標楷體" panose="03000509000000000000" pitchFamily="65" charset="-120"/>
                <a:ea typeface="標楷體" panose="03000509000000000000" pitchFamily="65" charset="-120"/>
              </a:rPr>
              <a:t>體驗</a:t>
            </a:r>
            <a:r>
              <a:rPr lang="zh-TW" altLang="zh-TW" sz="2800" b="1" smtClean="0">
                <a:solidFill>
                  <a:srgbClr val="0000FF"/>
                </a:solidFill>
                <a:latin typeface="標楷體" panose="03000509000000000000" pitchFamily="65" charset="-120"/>
                <a:ea typeface="標楷體" panose="03000509000000000000" pitchFamily="65" charset="-120"/>
              </a:rPr>
              <a:t>與</a:t>
            </a:r>
            <a:r>
              <a:rPr lang="zh-TW" altLang="zh-TW" sz="2800" b="1" smtClean="0">
                <a:solidFill>
                  <a:srgbClr val="FF0000"/>
                </a:solidFill>
                <a:latin typeface="標楷體" panose="03000509000000000000" pitchFamily="65" charset="-120"/>
                <a:ea typeface="標楷體" panose="03000509000000000000" pitchFamily="65" charset="-120"/>
              </a:rPr>
              <a:t>省思</a:t>
            </a:r>
            <a:r>
              <a:rPr lang="zh-TW" altLang="zh-TW" sz="2800" b="1" smtClean="0">
                <a:solidFill>
                  <a:srgbClr val="0000FF"/>
                </a:solidFill>
                <a:latin typeface="標楷體" panose="03000509000000000000" pitchFamily="65" charset="-120"/>
                <a:ea typeface="標楷體" panose="03000509000000000000" pitchFamily="65" charset="-120"/>
              </a:rPr>
              <a:t>的機會。</a:t>
            </a:r>
            <a:endParaRPr lang="zh-TW" altLang="zh-TW" sz="2800" smtClean="0">
              <a:solidFill>
                <a:srgbClr val="0000FF"/>
              </a:solidFill>
              <a:latin typeface="標楷體" panose="03000509000000000000" pitchFamily="65" charset="-120"/>
              <a:ea typeface="標楷體" panose="03000509000000000000" pitchFamily="65" charset="-120"/>
            </a:endParaRPr>
          </a:p>
          <a:p>
            <a:pPr marL="0" indent="0">
              <a:spcBef>
                <a:spcPct val="0"/>
              </a:spcBef>
              <a:buFont typeface="Arial" panose="020B0604020202020204" pitchFamily="34" charset="0"/>
              <a:buNone/>
            </a:pPr>
            <a:endParaRPr lang="en-US" altLang="zh-TW" sz="2800" b="1" smtClean="0">
              <a:solidFill>
                <a:srgbClr val="0000FF"/>
              </a:solidFill>
              <a:latin typeface="標楷體" panose="03000509000000000000" pitchFamily="65" charset="-120"/>
              <a:ea typeface="標楷體" panose="03000509000000000000" pitchFamily="65" charset="-120"/>
            </a:endParaRPr>
          </a:p>
          <a:p>
            <a:pPr marL="0" indent="0">
              <a:spcBef>
                <a:spcPct val="0"/>
              </a:spcBef>
              <a:buFont typeface="Arial" panose="020B0604020202020204" pitchFamily="34" charset="0"/>
              <a:buNone/>
            </a:pPr>
            <a:endParaRPr lang="en-US" altLang="zh-TW" sz="2800" b="1" smtClean="0">
              <a:solidFill>
                <a:srgbClr val="0000FF"/>
              </a:solidFill>
              <a:latin typeface="標楷體" panose="03000509000000000000" pitchFamily="65" charset="-120"/>
              <a:ea typeface="標楷體" panose="03000509000000000000" pitchFamily="65" charset="-120"/>
            </a:endParaRPr>
          </a:p>
          <a:p>
            <a:pPr marL="0" indent="0">
              <a:spcBef>
                <a:spcPct val="0"/>
              </a:spcBef>
              <a:buFont typeface="Arial" panose="020B0604020202020204" pitchFamily="34" charset="0"/>
              <a:buNone/>
            </a:pPr>
            <a:endParaRPr lang="en-US" altLang="zh-TW" sz="2800" b="1" smtClean="0">
              <a:solidFill>
                <a:srgbClr val="0000FF"/>
              </a:solidFill>
              <a:latin typeface="標楷體" panose="03000509000000000000" pitchFamily="65" charset="-120"/>
              <a:ea typeface="標楷體" panose="03000509000000000000" pitchFamily="65" charset="-120"/>
            </a:endParaRPr>
          </a:p>
          <a:p>
            <a:pPr marL="0" indent="0" algn="ctr">
              <a:spcBef>
                <a:spcPct val="0"/>
              </a:spcBef>
              <a:buFont typeface="Arial" panose="020B0604020202020204" pitchFamily="34" charset="0"/>
              <a:buNone/>
            </a:pPr>
            <a:r>
              <a:rPr lang="zh-TW" altLang="en-US" sz="3600" b="1" smtClean="0">
                <a:solidFill>
                  <a:srgbClr val="006600"/>
                </a:solidFill>
                <a:latin typeface="標楷體" panose="03000509000000000000" pitchFamily="65" charset="-120"/>
                <a:ea typeface="標楷體" panose="03000509000000000000" pitchFamily="65" charset="-120"/>
              </a:rPr>
              <a:t>以國中「偵</a:t>
            </a:r>
            <a:r>
              <a:rPr lang="en-US" altLang="zh-TW" sz="3600" b="1" smtClean="0">
                <a:solidFill>
                  <a:srgbClr val="006600"/>
                </a:solidFill>
                <a:latin typeface="標楷體" panose="03000509000000000000" pitchFamily="65" charset="-120"/>
                <a:ea typeface="標楷體" panose="03000509000000000000" pitchFamily="65" charset="-120"/>
              </a:rPr>
              <a:t>『</a:t>
            </a:r>
            <a:r>
              <a:rPr lang="zh-TW" altLang="en-US" sz="3600" b="1" smtClean="0">
                <a:solidFill>
                  <a:srgbClr val="006600"/>
                </a:solidFill>
                <a:latin typeface="標楷體" panose="03000509000000000000" pitchFamily="65" charset="-120"/>
                <a:ea typeface="標楷體" panose="03000509000000000000" pitchFamily="65" charset="-120"/>
              </a:rPr>
              <a:t>碳</a:t>
            </a:r>
            <a:r>
              <a:rPr lang="en-US" altLang="zh-TW" sz="3600" b="1" smtClean="0">
                <a:solidFill>
                  <a:srgbClr val="006600"/>
                </a:solidFill>
                <a:latin typeface="標楷體" panose="03000509000000000000" pitchFamily="65" charset="-120"/>
                <a:ea typeface="標楷體" panose="03000509000000000000" pitchFamily="65" charset="-120"/>
              </a:rPr>
              <a:t>』</a:t>
            </a:r>
            <a:r>
              <a:rPr lang="zh-TW" altLang="en-US" sz="3600" b="1" smtClean="0">
                <a:solidFill>
                  <a:srgbClr val="006600"/>
                </a:solidFill>
                <a:latin typeface="標楷體" panose="03000509000000000000" pitchFamily="65" charset="-120"/>
                <a:ea typeface="標楷體" panose="03000509000000000000" pitchFamily="65" charset="-120"/>
              </a:rPr>
              <a:t>小小兵」為例</a:t>
            </a:r>
            <a:endParaRPr lang="zh-TW" altLang="zh-TW" sz="3600" smtClean="0">
              <a:solidFill>
                <a:srgbClr val="006600"/>
              </a:solidFill>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a:xfrm>
            <a:off x="3124200" y="6356350"/>
            <a:ext cx="2895600" cy="365125"/>
          </a:xfrm>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fld id="{D54960D4-5CE2-4714-93ED-5182A07F8BB4}" type="slidenum">
              <a:rPr kumimoji="0" lang="zh-TW" altLang="en-US">
                <a:solidFill>
                  <a:srgbClr val="898989"/>
                </a:solidFill>
                <a:latin typeface="Calibri" panose="020F0502020204030204" pitchFamily="34" charset="0"/>
              </a:rPr>
              <a:pPr algn="ctr"/>
              <a:t>88</a:t>
            </a:fld>
            <a:endParaRPr kumimoji="0" lang="zh-TW" altLang="en-US">
              <a:solidFill>
                <a:srgbClr val="898989"/>
              </a:solidFill>
              <a:latin typeface="Calibri" panose="020F0502020204030204" pitchFamily="34" charset="0"/>
            </a:endParaRPr>
          </a:p>
        </p:txBody>
      </p:sp>
    </p:spTree>
    <p:extLst>
      <p:ext uri="{BB962C8B-B14F-4D97-AF65-F5344CB8AC3E}">
        <p14:creationId xmlns:p14="http://schemas.microsoft.com/office/powerpoint/2010/main" val="13748838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圆角矩形 10"/>
          <p:cNvSpPr/>
          <p:nvPr/>
        </p:nvSpPr>
        <p:spPr>
          <a:xfrm>
            <a:off x="373063" y="762000"/>
            <a:ext cx="2759075" cy="650875"/>
          </a:xfrm>
          <a:prstGeom prst="roundRect">
            <a:avLst/>
          </a:prstGeom>
          <a:noFill/>
          <a:ln w="31750">
            <a:solidFill>
              <a:srgbClr val="B9DB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微軟正黑體" pitchFamily="34" charset="-120"/>
              <a:ea typeface="微軟正黑體" pitchFamily="34" charset="-120"/>
            </a:endParaRPr>
          </a:p>
        </p:txBody>
      </p:sp>
      <p:sp>
        <p:nvSpPr>
          <p:cNvPr id="38" name="圆角矩形 11"/>
          <p:cNvSpPr/>
          <p:nvPr/>
        </p:nvSpPr>
        <p:spPr>
          <a:xfrm>
            <a:off x="0" y="0"/>
            <a:ext cx="3635375" cy="573088"/>
          </a:xfrm>
          <a:prstGeom prst="roundRect">
            <a:avLst/>
          </a:prstGeom>
          <a:solidFill>
            <a:srgbClr val="B9DB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200" b="1" dirty="0">
                <a:solidFill>
                  <a:srgbClr val="002060"/>
                </a:solidFill>
                <a:latin typeface="微軟正黑體" pitchFamily="34" charset="-120"/>
                <a:ea typeface="微軟正黑體" pitchFamily="34" charset="-120"/>
              </a:rPr>
              <a:t>綜合活動主題軸</a:t>
            </a:r>
            <a:endParaRPr kumimoji="0" lang="zh-CN" altLang="en-US" sz="3200" b="1" dirty="0">
              <a:solidFill>
                <a:srgbClr val="002060"/>
              </a:solidFill>
              <a:latin typeface="微軟正黑體" pitchFamily="34" charset="-120"/>
              <a:ea typeface="微軟正黑體" pitchFamily="34" charset="-120"/>
            </a:endParaRPr>
          </a:p>
        </p:txBody>
      </p:sp>
      <p:sp>
        <p:nvSpPr>
          <p:cNvPr id="40" name="圆角矩形 13"/>
          <p:cNvSpPr/>
          <p:nvPr/>
        </p:nvSpPr>
        <p:spPr>
          <a:xfrm>
            <a:off x="400050" y="1706563"/>
            <a:ext cx="2732088" cy="768350"/>
          </a:xfrm>
          <a:prstGeom prst="roundRect">
            <a:avLst/>
          </a:prstGeom>
          <a:noFill/>
          <a:ln w="31750">
            <a:solidFill>
              <a:srgbClr val="8DDE9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微軟正黑體" pitchFamily="34" charset="-120"/>
              <a:ea typeface="微軟正黑體" pitchFamily="34" charset="-120"/>
            </a:endParaRPr>
          </a:p>
        </p:txBody>
      </p:sp>
      <p:sp>
        <p:nvSpPr>
          <p:cNvPr id="41" name="圆角矩形 14"/>
          <p:cNvSpPr/>
          <p:nvPr/>
        </p:nvSpPr>
        <p:spPr>
          <a:xfrm>
            <a:off x="138113" y="1360488"/>
            <a:ext cx="3713162" cy="500062"/>
          </a:xfrm>
          <a:prstGeom prst="roundRect">
            <a:avLst/>
          </a:prstGeom>
          <a:solidFill>
            <a:srgbClr val="8DDE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200" b="1" dirty="0">
                <a:solidFill>
                  <a:srgbClr val="002060"/>
                </a:solidFill>
                <a:latin typeface="微軟正黑體" pitchFamily="34" charset="-120"/>
                <a:ea typeface="微軟正黑體" pitchFamily="34" charset="-120"/>
              </a:rPr>
              <a:t>綜合活動主題項目</a:t>
            </a:r>
            <a:endParaRPr kumimoji="0" lang="zh-CN" altLang="en-US" sz="3200" b="1" dirty="0">
              <a:solidFill>
                <a:srgbClr val="002060"/>
              </a:solidFill>
              <a:latin typeface="微軟正黑體" pitchFamily="34" charset="-120"/>
              <a:ea typeface="微軟正黑體" pitchFamily="34" charset="-120"/>
            </a:endParaRPr>
          </a:p>
        </p:txBody>
      </p:sp>
      <p:sp>
        <p:nvSpPr>
          <p:cNvPr id="43" name="圆角矩形 16"/>
          <p:cNvSpPr/>
          <p:nvPr/>
        </p:nvSpPr>
        <p:spPr>
          <a:xfrm>
            <a:off x="400050" y="2781300"/>
            <a:ext cx="8743950" cy="1223963"/>
          </a:xfrm>
          <a:prstGeom prst="roundRect">
            <a:avLst/>
          </a:prstGeom>
          <a:noFill/>
          <a:ln w="31750">
            <a:solidFill>
              <a:srgbClr val="E5C9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微軟正黑體" pitchFamily="34" charset="-120"/>
              <a:ea typeface="微軟正黑體" pitchFamily="34" charset="-120"/>
            </a:endParaRPr>
          </a:p>
        </p:txBody>
      </p:sp>
      <p:sp>
        <p:nvSpPr>
          <p:cNvPr id="44" name="圆角矩形 17"/>
          <p:cNvSpPr/>
          <p:nvPr/>
        </p:nvSpPr>
        <p:spPr>
          <a:xfrm>
            <a:off x="138113" y="2425700"/>
            <a:ext cx="3713162" cy="571500"/>
          </a:xfrm>
          <a:prstGeom prst="roundRect">
            <a:avLst/>
          </a:prstGeom>
          <a:solidFill>
            <a:srgbClr val="E5C9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200" b="1" dirty="0">
                <a:solidFill>
                  <a:srgbClr val="002060"/>
                </a:solidFill>
                <a:latin typeface="微軟正黑體" pitchFamily="34" charset="-120"/>
                <a:ea typeface="微軟正黑體" pitchFamily="34" charset="-120"/>
              </a:rPr>
              <a:t>綜合活動學習表現</a:t>
            </a:r>
            <a:endParaRPr kumimoji="0" lang="zh-CN" altLang="en-US" sz="3200" b="1" dirty="0">
              <a:solidFill>
                <a:srgbClr val="002060"/>
              </a:solidFill>
              <a:latin typeface="微軟正黑體" pitchFamily="34" charset="-120"/>
              <a:ea typeface="微軟正黑體" pitchFamily="34" charset="-120"/>
            </a:endParaRPr>
          </a:p>
        </p:txBody>
      </p:sp>
      <p:sp>
        <p:nvSpPr>
          <p:cNvPr id="49" name="圆角矩形 23"/>
          <p:cNvSpPr/>
          <p:nvPr/>
        </p:nvSpPr>
        <p:spPr>
          <a:xfrm>
            <a:off x="373063" y="4238625"/>
            <a:ext cx="8688387" cy="2619375"/>
          </a:xfrm>
          <a:prstGeom prst="roundRect">
            <a:avLst/>
          </a:prstGeom>
          <a:noFill/>
          <a:ln w="31750">
            <a:solidFill>
              <a:srgbClr val="FF9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微軟正黑體" pitchFamily="34" charset="-120"/>
              <a:ea typeface="微軟正黑體" pitchFamily="34" charset="-120"/>
            </a:endParaRPr>
          </a:p>
        </p:txBody>
      </p:sp>
      <p:sp>
        <p:nvSpPr>
          <p:cNvPr id="50" name="圆角矩形 24"/>
          <p:cNvSpPr/>
          <p:nvPr/>
        </p:nvSpPr>
        <p:spPr>
          <a:xfrm>
            <a:off x="138113" y="3935413"/>
            <a:ext cx="3641725" cy="571500"/>
          </a:xfrm>
          <a:prstGeom prst="roundRect">
            <a:avLst/>
          </a:prstGeom>
          <a:solidFill>
            <a:srgbClr val="FF9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200" b="1" dirty="0">
                <a:solidFill>
                  <a:srgbClr val="002060"/>
                </a:solidFill>
                <a:latin typeface="微軟正黑體" pitchFamily="34" charset="-120"/>
                <a:ea typeface="微軟正黑體" pitchFamily="34" charset="-120"/>
              </a:rPr>
              <a:t>綜合活動學習內容</a:t>
            </a:r>
            <a:endParaRPr kumimoji="0" lang="zh-CN" altLang="en-US" sz="3200" b="1" dirty="0">
              <a:solidFill>
                <a:srgbClr val="002060"/>
              </a:solidFill>
              <a:latin typeface="微軟正黑體" pitchFamily="34" charset="-120"/>
              <a:ea typeface="微軟正黑體" pitchFamily="34" charset="-120"/>
            </a:endParaRPr>
          </a:p>
        </p:txBody>
      </p:sp>
      <p:sp>
        <p:nvSpPr>
          <p:cNvPr id="54" name="文字方塊 53"/>
          <p:cNvSpPr txBox="1">
            <a:spLocks noChangeArrowheads="1"/>
          </p:cNvSpPr>
          <p:nvPr/>
        </p:nvSpPr>
        <p:spPr bwMode="auto">
          <a:xfrm>
            <a:off x="395288" y="765175"/>
            <a:ext cx="2673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kumimoji="0" lang="zh-TW" altLang="en-US" sz="2800">
                <a:solidFill>
                  <a:srgbClr val="002060"/>
                </a:solidFill>
                <a:latin typeface="微軟正黑體" panose="020B0604030504040204" pitchFamily="34" charset="-120"/>
                <a:ea typeface="微軟正黑體" panose="020B0604030504040204" pitchFamily="34" charset="-120"/>
              </a:rPr>
              <a:t>社會與環境關懷</a:t>
            </a:r>
          </a:p>
        </p:txBody>
      </p:sp>
      <p:sp>
        <p:nvSpPr>
          <p:cNvPr id="55" name="文字方塊 54"/>
          <p:cNvSpPr txBox="1">
            <a:spLocks noChangeArrowheads="1"/>
          </p:cNvSpPr>
          <p:nvPr/>
        </p:nvSpPr>
        <p:spPr bwMode="auto">
          <a:xfrm>
            <a:off x="500063" y="1844675"/>
            <a:ext cx="2076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kumimoji="0" lang="zh-TW" altLang="en-US" sz="2800">
                <a:solidFill>
                  <a:srgbClr val="002060"/>
                </a:solidFill>
                <a:latin typeface="微軟正黑體" panose="020B0604030504040204" pitchFamily="34" charset="-120"/>
                <a:ea typeface="微軟正黑體" panose="020B0604030504040204" pitchFamily="34" charset="-120"/>
              </a:rPr>
              <a:t>環境保育與永續</a:t>
            </a:r>
          </a:p>
        </p:txBody>
      </p:sp>
      <p:sp>
        <p:nvSpPr>
          <p:cNvPr id="56" name="文字方塊 55"/>
          <p:cNvSpPr txBox="1">
            <a:spLocks noChangeArrowheads="1"/>
          </p:cNvSpPr>
          <p:nvPr/>
        </p:nvSpPr>
        <p:spPr bwMode="auto">
          <a:xfrm>
            <a:off x="468313" y="2997200"/>
            <a:ext cx="82724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kumimoji="0" lang="en-US" altLang="zh-TW" sz="2800">
                <a:solidFill>
                  <a:srgbClr val="002060"/>
                </a:solidFill>
                <a:latin typeface="微軟正黑體" panose="020B0604030504040204" pitchFamily="34" charset="-120"/>
                <a:ea typeface="微軟正黑體" panose="020B0604030504040204" pitchFamily="34" charset="-120"/>
              </a:rPr>
              <a:t>3d-IV-2 </a:t>
            </a:r>
            <a:r>
              <a:rPr kumimoji="0" lang="zh-TW" altLang="zh-TW" sz="2800">
                <a:solidFill>
                  <a:srgbClr val="002060"/>
                </a:solidFill>
                <a:latin typeface="微軟正黑體" panose="020B0604030504040204" pitchFamily="34" charset="-120"/>
                <a:ea typeface="微軟正黑體" panose="020B0604030504040204" pitchFamily="34" charset="-120"/>
              </a:rPr>
              <a:t>分析</a:t>
            </a:r>
            <a:r>
              <a:rPr kumimoji="0" lang="zh-TW" altLang="zh-TW" sz="2800">
                <a:solidFill>
                  <a:srgbClr val="FF0000"/>
                </a:solidFill>
                <a:latin typeface="微軟正黑體" panose="020B0604030504040204" pitchFamily="34" charset="-120"/>
                <a:ea typeface="微軟正黑體" panose="020B0604030504040204" pitchFamily="34" charset="-120"/>
              </a:rPr>
              <a:t>環境與個人</a:t>
            </a:r>
            <a:r>
              <a:rPr kumimoji="0" lang="zh-TW" altLang="zh-TW" sz="2800">
                <a:solidFill>
                  <a:srgbClr val="002060"/>
                </a:solidFill>
                <a:latin typeface="微軟正黑體" panose="020B0604030504040204" pitchFamily="34" charset="-120"/>
                <a:ea typeface="微軟正黑體" panose="020B0604030504040204" pitchFamily="34" charset="-120"/>
              </a:rPr>
              <a:t>行為之關係，運用</a:t>
            </a:r>
            <a:r>
              <a:rPr kumimoji="0" lang="zh-TW" altLang="zh-TW" sz="2800">
                <a:solidFill>
                  <a:srgbClr val="FF0000"/>
                </a:solidFill>
                <a:latin typeface="微軟正黑體" panose="020B0604030504040204" pitchFamily="34" charset="-120"/>
                <a:ea typeface="微軟正黑體" panose="020B0604030504040204" pitchFamily="34" charset="-120"/>
              </a:rPr>
              <a:t>策略與行動</a:t>
            </a:r>
            <a:r>
              <a:rPr kumimoji="0" lang="zh-TW" altLang="zh-TW" sz="2800">
                <a:solidFill>
                  <a:srgbClr val="002060"/>
                </a:solidFill>
                <a:latin typeface="微軟正黑體" panose="020B0604030504040204" pitchFamily="34" charset="-120"/>
                <a:ea typeface="微軟正黑體" panose="020B0604030504040204" pitchFamily="34" charset="-120"/>
              </a:rPr>
              <a:t>，促進環境</a:t>
            </a:r>
            <a:r>
              <a:rPr kumimoji="0" lang="zh-TW" altLang="zh-TW" sz="2800">
                <a:solidFill>
                  <a:srgbClr val="FF0000"/>
                </a:solidFill>
                <a:latin typeface="微軟正黑體" panose="020B0604030504040204" pitchFamily="34" charset="-120"/>
                <a:ea typeface="微軟正黑體" panose="020B0604030504040204" pitchFamily="34" charset="-120"/>
              </a:rPr>
              <a:t>永續發展</a:t>
            </a:r>
            <a:r>
              <a:rPr kumimoji="0" lang="zh-TW" altLang="en-US" sz="2800">
                <a:solidFill>
                  <a:srgbClr val="002060"/>
                </a:solidFill>
                <a:latin typeface="微軟正黑體" panose="020B0604030504040204" pitchFamily="34" charset="-120"/>
                <a:ea typeface="微軟正黑體" panose="020B0604030504040204" pitchFamily="34" charset="-120"/>
              </a:rPr>
              <a:t>。</a:t>
            </a:r>
            <a:endParaRPr kumimoji="0" lang="en-US" altLang="zh-TW" sz="2800">
              <a:solidFill>
                <a:srgbClr val="002060"/>
              </a:solidFill>
              <a:latin typeface="微軟正黑體" panose="020B0604030504040204" pitchFamily="34" charset="-120"/>
              <a:ea typeface="微軟正黑體" panose="020B0604030504040204" pitchFamily="34" charset="-120"/>
            </a:endParaRPr>
          </a:p>
        </p:txBody>
      </p:sp>
      <p:sp>
        <p:nvSpPr>
          <p:cNvPr id="57" name="文字方塊 56"/>
          <p:cNvSpPr txBox="1">
            <a:spLocks noChangeArrowheads="1"/>
          </p:cNvSpPr>
          <p:nvPr/>
        </p:nvSpPr>
        <p:spPr bwMode="auto">
          <a:xfrm>
            <a:off x="338138" y="4522788"/>
            <a:ext cx="87820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nSpc>
                <a:spcPct val="120000"/>
              </a:lnSpc>
            </a:pPr>
            <a:r>
              <a:rPr kumimoji="0" lang="zh-TW" altLang="zh-TW" sz="2400">
                <a:solidFill>
                  <a:srgbClr val="0000CC"/>
                </a:solidFill>
                <a:latin typeface="微軟正黑體" panose="020B0604030504040204" pitchFamily="34" charset="-120"/>
                <a:ea typeface="微軟正黑體" panose="020B0604030504040204" pitchFamily="34" charset="-120"/>
              </a:rPr>
              <a:t>家</a:t>
            </a:r>
            <a:r>
              <a:rPr kumimoji="0" lang="en-US" altLang="zh-TW" sz="2400">
                <a:solidFill>
                  <a:srgbClr val="0000CC"/>
                </a:solidFill>
                <a:latin typeface="微軟正黑體" panose="020B0604030504040204" pitchFamily="34" charset="-120"/>
                <a:ea typeface="微軟正黑體" panose="020B0604030504040204" pitchFamily="34" charset="-120"/>
              </a:rPr>
              <a:t> Aa-IV-2</a:t>
            </a:r>
            <a:r>
              <a:rPr kumimoji="0" lang="zh-TW" altLang="en-US" sz="2400">
                <a:solidFill>
                  <a:srgbClr val="0000CC"/>
                </a:solidFill>
                <a:latin typeface="微軟正黑體" panose="020B0604030504040204" pitchFamily="34" charset="-120"/>
                <a:ea typeface="微軟正黑體" panose="020B0604030504040204" pitchFamily="34" charset="-120"/>
              </a:rPr>
              <a:t> </a:t>
            </a:r>
            <a:r>
              <a:rPr kumimoji="0" lang="zh-TW" altLang="zh-TW" sz="2400">
                <a:solidFill>
                  <a:srgbClr val="0000CC"/>
                </a:solidFill>
                <a:latin typeface="微軟正黑體" panose="020B0604030504040204" pitchFamily="34" charset="-120"/>
                <a:ea typeface="微軟正黑體" panose="020B0604030504040204" pitchFamily="34" charset="-120"/>
              </a:rPr>
              <a:t>青少年</a:t>
            </a:r>
            <a:r>
              <a:rPr kumimoji="0" lang="zh-TW" altLang="zh-TW" sz="2400">
                <a:solidFill>
                  <a:srgbClr val="FF0000"/>
                </a:solidFill>
                <a:latin typeface="微軟正黑體" panose="020B0604030504040204" pitchFamily="34" charset="-120"/>
                <a:ea typeface="微軟正黑體" panose="020B0604030504040204" pitchFamily="34" charset="-120"/>
              </a:rPr>
              <a:t>飲食的消費決策</a:t>
            </a:r>
            <a:r>
              <a:rPr kumimoji="0" lang="zh-TW" altLang="zh-TW" sz="2400">
                <a:solidFill>
                  <a:srgbClr val="0000CC"/>
                </a:solidFill>
                <a:latin typeface="微軟正黑體" panose="020B0604030504040204" pitchFamily="34" charset="-120"/>
                <a:ea typeface="微軟正黑體" panose="020B0604030504040204" pitchFamily="34" charset="-120"/>
              </a:rPr>
              <a:t>與行為。</a:t>
            </a:r>
          </a:p>
          <a:p>
            <a:pPr>
              <a:lnSpc>
                <a:spcPct val="120000"/>
              </a:lnSpc>
            </a:pPr>
            <a:r>
              <a:rPr kumimoji="0" lang="zh-TW" altLang="zh-TW" sz="2400">
                <a:solidFill>
                  <a:srgbClr val="0000CC"/>
                </a:solidFill>
                <a:latin typeface="微軟正黑體" panose="020B0604030504040204" pitchFamily="34" charset="-120"/>
                <a:ea typeface="微軟正黑體" panose="020B0604030504040204" pitchFamily="34" charset="-120"/>
              </a:rPr>
              <a:t>家</a:t>
            </a:r>
            <a:r>
              <a:rPr kumimoji="0" lang="en-US" altLang="zh-TW" sz="2400">
                <a:solidFill>
                  <a:srgbClr val="0000CC"/>
                </a:solidFill>
                <a:latin typeface="微軟正黑體" panose="020B0604030504040204" pitchFamily="34" charset="-120"/>
                <a:ea typeface="微軟正黑體" panose="020B0604030504040204" pitchFamily="34" charset="-120"/>
              </a:rPr>
              <a:t> Aa-IV-3</a:t>
            </a:r>
            <a:r>
              <a:rPr kumimoji="0" lang="zh-TW" altLang="en-US" sz="2400">
                <a:solidFill>
                  <a:srgbClr val="0000CC"/>
                </a:solidFill>
                <a:latin typeface="微軟正黑體" panose="020B0604030504040204" pitchFamily="34" charset="-120"/>
                <a:ea typeface="微軟正黑體" panose="020B0604030504040204" pitchFamily="34" charset="-120"/>
              </a:rPr>
              <a:t> </a:t>
            </a:r>
            <a:r>
              <a:rPr kumimoji="0" lang="zh-TW" altLang="zh-TW" sz="2400">
                <a:solidFill>
                  <a:srgbClr val="FF0000"/>
                </a:solidFill>
                <a:latin typeface="微軟正黑體" panose="020B0604030504040204" pitchFamily="34" charset="-120"/>
                <a:ea typeface="微軟正黑體" panose="020B0604030504040204" pitchFamily="34" charset="-120"/>
              </a:rPr>
              <a:t>飲食行為與環境</a:t>
            </a:r>
            <a:r>
              <a:rPr kumimoji="0" lang="zh-TW" altLang="zh-TW" sz="2400">
                <a:solidFill>
                  <a:srgbClr val="0000CC"/>
                </a:solidFill>
                <a:latin typeface="微軟正黑體" panose="020B0604030504040204" pitchFamily="34" charset="-120"/>
                <a:ea typeface="微軟正黑體" panose="020B0604030504040204" pitchFamily="34" charset="-120"/>
              </a:rPr>
              <a:t>永續之關聯、</a:t>
            </a:r>
            <a:r>
              <a:rPr kumimoji="0" lang="zh-TW" altLang="zh-TW" sz="2400">
                <a:solidFill>
                  <a:srgbClr val="FF0000"/>
                </a:solidFill>
                <a:latin typeface="微軟正黑體" panose="020B0604030504040204" pitchFamily="34" charset="-120"/>
                <a:ea typeface="微軟正黑體" panose="020B0604030504040204" pitchFamily="34" charset="-120"/>
              </a:rPr>
              <a:t>實踐策略及行動</a:t>
            </a:r>
            <a:r>
              <a:rPr kumimoji="0" lang="zh-TW" altLang="zh-TW" sz="2400">
                <a:solidFill>
                  <a:srgbClr val="0000CC"/>
                </a:solidFill>
                <a:latin typeface="微軟正黑體" panose="020B0604030504040204" pitchFamily="34" charset="-120"/>
                <a:ea typeface="微軟正黑體" panose="020B0604030504040204" pitchFamily="34" charset="-120"/>
              </a:rPr>
              <a:t>。</a:t>
            </a:r>
            <a:endParaRPr kumimoji="0" lang="en-US" altLang="zh-TW" sz="2400">
              <a:solidFill>
                <a:srgbClr val="0000CC"/>
              </a:solidFill>
              <a:latin typeface="微軟正黑體" panose="020B0604030504040204" pitchFamily="34" charset="-120"/>
              <a:ea typeface="微軟正黑體" panose="020B0604030504040204" pitchFamily="34" charset="-120"/>
            </a:endParaRPr>
          </a:p>
          <a:p>
            <a:pPr>
              <a:lnSpc>
                <a:spcPct val="120000"/>
              </a:lnSpc>
            </a:pPr>
            <a:r>
              <a:rPr kumimoji="0" lang="zh-TW" altLang="zh-TW" sz="2400">
                <a:solidFill>
                  <a:srgbClr val="0000CC"/>
                </a:solidFill>
                <a:latin typeface="微軟正黑體" panose="020B0604030504040204" pitchFamily="34" charset="-120"/>
                <a:ea typeface="微軟正黑體" panose="020B0604030504040204" pitchFamily="34" charset="-120"/>
              </a:rPr>
              <a:t>童</a:t>
            </a:r>
            <a:r>
              <a:rPr kumimoji="0" lang="en-US" altLang="zh-TW" sz="2400">
                <a:solidFill>
                  <a:srgbClr val="0000CC"/>
                </a:solidFill>
                <a:latin typeface="微軟正黑體" panose="020B0604030504040204" pitchFamily="34" charset="-120"/>
                <a:ea typeface="微軟正黑體" panose="020B0604030504040204" pitchFamily="34" charset="-120"/>
              </a:rPr>
              <a:t> Da-IV-2</a:t>
            </a:r>
            <a:r>
              <a:rPr kumimoji="0" lang="zh-TW" altLang="zh-TW" sz="2400">
                <a:solidFill>
                  <a:srgbClr val="0000CC"/>
                </a:solidFill>
                <a:latin typeface="微軟正黑體" panose="020B0604030504040204" pitchFamily="34" charset="-120"/>
                <a:ea typeface="微軟正黑體" panose="020B0604030504040204" pitchFamily="34" charset="-120"/>
              </a:rPr>
              <a:t>人類與生活環境互動關係的理解，及永續發展</a:t>
            </a:r>
            <a:r>
              <a:rPr kumimoji="0" lang="zh-TW" altLang="zh-TW" sz="2400">
                <a:solidFill>
                  <a:srgbClr val="FF0000"/>
                </a:solidFill>
                <a:latin typeface="微軟正黑體" panose="020B0604030504040204" pitchFamily="34" charset="-120"/>
                <a:ea typeface="微軟正黑體" panose="020B0604030504040204" pitchFamily="34" charset="-120"/>
              </a:rPr>
              <a:t>策略的實踐</a:t>
            </a:r>
            <a:r>
              <a:rPr kumimoji="0" lang="zh-TW" altLang="zh-TW" sz="2400">
                <a:solidFill>
                  <a:srgbClr val="0000CC"/>
                </a:solidFill>
                <a:latin typeface="微軟正黑體" panose="020B0604030504040204" pitchFamily="34" charset="-120"/>
                <a:ea typeface="微軟正黑體" panose="020B0604030504040204" pitchFamily="34" charset="-120"/>
              </a:rPr>
              <a:t>與省思。</a:t>
            </a:r>
          </a:p>
          <a:p>
            <a:pPr>
              <a:lnSpc>
                <a:spcPct val="120000"/>
              </a:lnSpc>
            </a:pPr>
            <a:r>
              <a:rPr kumimoji="0" lang="zh-TW" altLang="zh-TW" sz="2400">
                <a:solidFill>
                  <a:srgbClr val="0000CC"/>
                </a:solidFill>
                <a:latin typeface="微軟正黑體" panose="020B0604030504040204" pitchFamily="34" charset="-120"/>
                <a:ea typeface="微軟正黑體" panose="020B0604030504040204" pitchFamily="34" charset="-120"/>
              </a:rPr>
              <a:t>輔</a:t>
            </a:r>
            <a:r>
              <a:rPr kumimoji="0" lang="zh-TW" altLang="en-US" sz="2400">
                <a:solidFill>
                  <a:srgbClr val="0000CC"/>
                </a:solidFill>
                <a:latin typeface="微軟正黑體" panose="020B0604030504040204" pitchFamily="34" charset="-120"/>
                <a:ea typeface="微軟正黑體" panose="020B0604030504040204" pitchFamily="34" charset="-120"/>
              </a:rPr>
              <a:t> </a:t>
            </a:r>
            <a:r>
              <a:rPr kumimoji="0" lang="en-US" altLang="zh-TW" sz="2400">
                <a:solidFill>
                  <a:srgbClr val="0000CC"/>
                </a:solidFill>
                <a:latin typeface="微軟正黑體" panose="020B0604030504040204" pitchFamily="34" charset="-120"/>
                <a:ea typeface="微軟正黑體" panose="020B0604030504040204" pitchFamily="34" charset="-120"/>
              </a:rPr>
              <a:t>Db-IV-1</a:t>
            </a:r>
            <a:r>
              <a:rPr kumimoji="0" lang="zh-TW" altLang="en-US" sz="2400">
                <a:solidFill>
                  <a:srgbClr val="0000CC"/>
                </a:solidFill>
                <a:latin typeface="微軟正黑體" panose="020B0604030504040204" pitchFamily="34" charset="-120"/>
                <a:ea typeface="微軟正黑體" panose="020B0604030504040204" pitchFamily="34" charset="-120"/>
              </a:rPr>
              <a:t> </a:t>
            </a:r>
            <a:r>
              <a:rPr kumimoji="0" lang="zh-TW" altLang="zh-TW" sz="2400">
                <a:solidFill>
                  <a:srgbClr val="FF0000"/>
                </a:solidFill>
                <a:latin typeface="微軟正黑體" panose="020B0604030504040204" pitchFamily="34" charset="-120"/>
                <a:ea typeface="微軟正黑體" panose="020B0604030504040204" pitchFamily="34" charset="-120"/>
              </a:rPr>
              <a:t>生活議題的問題解決</a:t>
            </a:r>
            <a:r>
              <a:rPr kumimoji="0" lang="zh-TW" altLang="zh-TW" sz="2400">
                <a:solidFill>
                  <a:srgbClr val="0000CC"/>
                </a:solidFill>
                <a:latin typeface="微軟正黑體" panose="020B0604030504040204" pitchFamily="34" charset="-120"/>
                <a:ea typeface="微軟正黑體" panose="020B0604030504040204" pitchFamily="34" charset="-120"/>
              </a:rPr>
              <a:t>、危機因應與克服困境的方法。</a:t>
            </a:r>
            <a:endParaRPr kumimoji="0" lang="zh-TW" altLang="en-US" sz="2400">
              <a:solidFill>
                <a:srgbClr val="0000CC"/>
              </a:solidFill>
              <a:latin typeface="微軟正黑體" panose="020B0604030504040204" pitchFamily="34" charset="-120"/>
              <a:ea typeface="微軟正黑體" panose="020B0604030504040204" pitchFamily="34" charset="-120"/>
            </a:endParaRPr>
          </a:p>
        </p:txBody>
      </p:sp>
      <p:pic>
        <p:nvPicPr>
          <p:cNvPr id="75790" name="圖片 60" descr="elledesigns_MAW_paper_bann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65290" flipH="1">
            <a:off x="3362325" y="342900"/>
            <a:ext cx="52959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內容版面配置區 3"/>
          <p:cNvGraphicFramePr>
            <a:graphicFrameLocks/>
          </p:cNvGraphicFramePr>
          <p:nvPr/>
        </p:nvGraphicFramePr>
        <p:xfrm>
          <a:off x="3779838" y="139700"/>
          <a:ext cx="5281612" cy="2386013"/>
        </p:xfrm>
        <a:graphic>
          <a:graphicData uri="http://schemas.openxmlformats.org/drawingml/2006/table">
            <a:tbl>
              <a:tblPr firstRow="1" bandRow="1">
                <a:tableStyleId>{5C22544A-7EE6-4342-B048-85BDC9FD1C3A}</a:tableStyleId>
              </a:tblPr>
              <a:tblGrid>
                <a:gridCol w="761625">
                  <a:extLst>
                    <a:ext uri="{9D8B030D-6E8A-4147-A177-3AD203B41FA5}"/>
                  </a:extLst>
                </a:gridCol>
                <a:gridCol w="966592">
                  <a:extLst>
                    <a:ext uri="{9D8B030D-6E8A-4147-A177-3AD203B41FA5}"/>
                  </a:extLst>
                </a:gridCol>
                <a:gridCol w="3553395">
                  <a:extLst>
                    <a:ext uri="{9D8B030D-6E8A-4147-A177-3AD203B41FA5}"/>
                  </a:extLst>
                </a:gridCol>
              </a:tblGrid>
              <a:tr h="350660">
                <a:tc rowSpan="2">
                  <a:txBody>
                    <a:bodyPr/>
                    <a:lstStyle/>
                    <a:p>
                      <a:pPr algn="ctr">
                        <a:lnSpc>
                          <a:spcPct val="85000"/>
                        </a:lnSpc>
                      </a:pPr>
                      <a:r>
                        <a:rPr lang="zh-HK" altLang="en-US" sz="2000" b="1" i="0" u="none" strike="noStrike" kern="1200" baseline="0" dirty="0">
                          <a:solidFill>
                            <a:schemeClr val="bg1"/>
                          </a:solidFill>
                          <a:latin typeface="微軟正黑體" panose="020B0604030504040204" pitchFamily="34" charset="-120"/>
                          <a:ea typeface="微軟正黑體" panose="020B0604030504040204" pitchFamily="34" charset="-120"/>
                          <a:cs typeface="+mn-cs"/>
                        </a:rPr>
                        <a:t>核心素養面向</a:t>
                      </a:r>
                    </a:p>
                  </a:txBody>
                  <a:tcPr marL="91441" marR="91441" marT="45738" marB="45738" anchor="ctr"/>
                </a:tc>
                <a:tc rowSpan="2">
                  <a:txBody>
                    <a:bodyPr/>
                    <a:lstStyle/>
                    <a:p>
                      <a:pPr algn="ctr">
                        <a:lnSpc>
                          <a:spcPct val="85000"/>
                        </a:lnSpc>
                      </a:pPr>
                      <a:r>
                        <a:rPr lang="zh-HK" altLang="en-US" sz="2000" b="1" i="0" u="none" strike="noStrike" kern="1200" baseline="0" dirty="0">
                          <a:solidFill>
                            <a:schemeClr val="bg1"/>
                          </a:solidFill>
                          <a:latin typeface="微軟正黑體" panose="020B0604030504040204" pitchFamily="34" charset="-120"/>
                          <a:ea typeface="微軟正黑體" panose="020B0604030504040204" pitchFamily="34" charset="-120"/>
                          <a:cs typeface="+mn-cs"/>
                        </a:rPr>
                        <a:t>核心素養項目</a:t>
                      </a:r>
                    </a:p>
                  </a:txBody>
                  <a:tcPr marL="91441" marR="91441" marT="45738" marB="45738" anchor="ct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zh-TW" altLang="en-US" sz="2000" b="1" i="0" u="none" strike="noStrike" kern="1200" baseline="0" dirty="0">
                          <a:solidFill>
                            <a:schemeClr val="bg1"/>
                          </a:solidFill>
                          <a:latin typeface="微軟正黑體" panose="020B0604030504040204" pitchFamily="34" charset="-120"/>
                          <a:ea typeface="微軟正黑體" panose="020B0604030504040204" pitchFamily="34" charset="-120"/>
                          <a:cs typeface="+mn-cs"/>
                        </a:rPr>
                        <a:t>核心素養具體內涵</a:t>
                      </a:r>
                    </a:p>
                  </a:txBody>
                  <a:tcPr marL="91441" marR="91441" marT="45738" marB="45738" anchor="ctr"/>
                </a:tc>
                <a:extLst>
                  <a:ext uri="{0D108BD9-81ED-4DB2-BD59-A6C34878D82A}"/>
                </a:extLst>
              </a:tr>
              <a:tr h="518367">
                <a:tc vMerge="1">
                  <a:txBody>
                    <a:bodyPr/>
                    <a:lstStyle/>
                    <a:p>
                      <a:endParaRPr lang="zh-HK" altLang="en-US" dirty="0"/>
                    </a:p>
                  </a:txBody>
                  <a:tcPr/>
                </a:tc>
                <a:tc vMerge="1">
                  <a:txBody>
                    <a:bodyPr/>
                    <a:lstStyle/>
                    <a:p>
                      <a:endParaRPr lang="zh-HK" altLang="en-US" dirty="0"/>
                    </a:p>
                  </a:txBody>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zh-TW" altLang="en-US" sz="20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國民</a:t>
                      </a:r>
                      <a:r>
                        <a:rPr lang="zh-TW" altLang="en-US" sz="2000" b="0" i="0" u="none" strike="noStrike" kern="1200" baseline="0" dirty="0" smtClean="0">
                          <a:solidFill>
                            <a:schemeClr val="dk1"/>
                          </a:solidFill>
                          <a:latin typeface="微軟正黑體" panose="020B0604030504040204" pitchFamily="34" charset="-120"/>
                          <a:ea typeface="微軟正黑體" panose="020B0604030504040204" pitchFamily="34" charset="-120"/>
                          <a:cs typeface="+mn-cs"/>
                        </a:rPr>
                        <a:t>中學教育</a:t>
                      </a:r>
                      <a:endParaRPr lang="zh-TW" altLang="en-US" sz="2000" b="0" i="0" u="none" strike="noStrike" kern="1200" baseline="0" dirty="0">
                        <a:solidFill>
                          <a:schemeClr val="dk1"/>
                        </a:solidFill>
                        <a:latin typeface="微軟正黑體" panose="020B0604030504040204" pitchFamily="34" charset="-120"/>
                        <a:ea typeface="微軟正黑體" panose="020B0604030504040204" pitchFamily="34" charset="-120"/>
                        <a:cs typeface="+mn-cs"/>
                      </a:endParaRPr>
                    </a:p>
                  </a:txBody>
                  <a:tcPr marL="91441" marR="91441" marT="45738" marB="45738" anchor="ctr"/>
                </a:tc>
                <a:extLst>
                  <a:ext uri="{0D108BD9-81ED-4DB2-BD59-A6C34878D82A}"/>
                </a:extLst>
              </a:tr>
              <a:tr h="1516986">
                <a:tc>
                  <a:txBody>
                    <a:bodyPr/>
                    <a:lstStyle/>
                    <a:p>
                      <a:pPr algn="ctr">
                        <a:lnSpc>
                          <a:spcPct val="85000"/>
                        </a:lnSpc>
                      </a:pPr>
                      <a:r>
                        <a:rPr lang="en-US" altLang="zh-TW" sz="2000" b="1" i="0" u="none" strike="noStrike" kern="1200" baseline="0" dirty="0">
                          <a:solidFill>
                            <a:srgbClr val="006600"/>
                          </a:solidFill>
                          <a:latin typeface="微軟正黑體" panose="020B0604030504040204" pitchFamily="34" charset="-120"/>
                          <a:ea typeface="微軟正黑體" panose="020B0604030504040204" pitchFamily="34" charset="-120"/>
                          <a:cs typeface="+mn-cs"/>
                        </a:rPr>
                        <a:t>C</a:t>
                      </a:r>
                    </a:p>
                    <a:p>
                      <a:pPr algn="ctr">
                        <a:lnSpc>
                          <a:spcPct val="85000"/>
                        </a:lnSpc>
                      </a:pPr>
                      <a:r>
                        <a:rPr lang="zh-TW" altLang="en-US" sz="2000" b="1" i="0" u="none" strike="noStrike" kern="1200" baseline="0" dirty="0" smtClean="0">
                          <a:solidFill>
                            <a:srgbClr val="006600"/>
                          </a:solidFill>
                          <a:latin typeface="微軟正黑體" panose="020B0604030504040204" pitchFamily="34" charset="-120"/>
                          <a:ea typeface="微軟正黑體" panose="020B0604030504040204" pitchFamily="34" charset="-120"/>
                          <a:cs typeface="+mn-cs"/>
                        </a:rPr>
                        <a:t>社會參與</a:t>
                      </a:r>
                      <a:endParaRPr lang="zh-HK" altLang="en-US" sz="2000" b="1" i="0" u="none" strike="noStrike" kern="1200" baseline="0" dirty="0">
                        <a:solidFill>
                          <a:srgbClr val="006600"/>
                        </a:solidFill>
                        <a:latin typeface="微軟正黑體" panose="020B0604030504040204" pitchFamily="34" charset="-120"/>
                        <a:ea typeface="微軟正黑體" panose="020B0604030504040204" pitchFamily="34" charset="-120"/>
                        <a:cs typeface="+mn-cs"/>
                      </a:endParaRPr>
                    </a:p>
                  </a:txBody>
                  <a:tcPr marL="91441" marR="91441" marT="45738" marB="45738" anchor="ctr"/>
                </a:tc>
                <a:tc>
                  <a:txBody>
                    <a:bodyPr/>
                    <a:lstStyle/>
                    <a:p>
                      <a:pPr algn="ctr">
                        <a:lnSpc>
                          <a:spcPct val="85000"/>
                        </a:lnSpc>
                      </a:pPr>
                      <a:r>
                        <a:rPr lang="en-US" altLang="zh-TW" sz="2000" b="1" i="0" u="none" strike="noStrike" kern="1200" baseline="0" dirty="0">
                          <a:solidFill>
                            <a:srgbClr val="006600"/>
                          </a:solidFill>
                          <a:latin typeface="微軟正黑體" panose="020B0604030504040204" pitchFamily="34" charset="-120"/>
                          <a:ea typeface="微軟正黑體" panose="020B0604030504040204" pitchFamily="34" charset="-120"/>
                          <a:cs typeface="+mn-cs"/>
                        </a:rPr>
                        <a:t>C1</a:t>
                      </a:r>
                    </a:p>
                    <a:p>
                      <a:pPr algn="ctr">
                        <a:lnSpc>
                          <a:spcPct val="85000"/>
                        </a:lnSpc>
                      </a:pPr>
                      <a:r>
                        <a:rPr lang="zh-TW" altLang="en-US" sz="2000" b="1" i="0" u="none" strike="noStrike" kern="1200" baseline="0" dirty="0" smtClean="0">
                          <a:solidFill>
                            <a:srgbClr val="006600"/>
                          </a:solidFill>
                          <a:latin typeface="微軟正黑體" panose="020B0604030504040204" pitchFamily="34" charset="-120"/>
                          <a:ea typeface="微軟正黑體" panose="020B0604030504040204" pitchFamily="34" charset="-120"/>
                          <a:cs typeface="+mn-cs"/>
                        </a:rPr>
                        <a:t>道德實踐與公民意</a:t>
                      </a:r>
                      <a:r>
                        <a:rPr lang="zh-TW" altLang="en-US" sz="2000" b="1" i="0" u="none" strike="noStrike" kern="1200" baseline="0" dirty="0">
                          <a:solidFill>
                            <a:srgbClr val="006600"/>
                          </a:solidFill>
                          <a:latin typeface="微軟正黑體" panose="020B0604030504040204" pitchFamily="34" charset="-120"/>
                          <a:ea typeface="微軟正黑體" panose="020B0604030504040204" pitchFamily="34" charset="-120"/>
                          <a:cs typeface="+mn-cs"/>
                        </a:rPr>
                        <a:t>識</a:t>
                      </a:r>
                      <a:endParaRPr lang="zh-HK" altLang="en-US" sz="2000" dirty="0">
                        <a:solidFill>
                          <a:srgbClr val="006600"/>
                        </a:solidFill>
                        <a:latin typeface="微軟正黑體" panose="020B0604030504040204" pitchFamily="34" charset="-120"/>
                        <a:ea typeface="微軟正黑體" panose="020B0604030504040204" pitchFamily="34" charset="-120"/>
                      </a:endParaRPr>
                    </a:p>
                  </a:txBody>
                  <a:tcPr marL="91441" marR="91441" marT="45738" marB="45738" anchor="ctr"/>
                </a:tc>
                <a:tc>
                  <a:txBody>
                    <a:bodyPr/>
                    <a:lstStyle/>
                    <a:p>
                      <a:pPr>
                        <a:lnSpc>
                          <a:spcPct val="85000"/>
                        </a:lnSpc>
                      </a:pPr>
                      <a:r>
                        <a:rPr kumimoji="0" lang="zh-TW" altLang="zh-TW" sz="2200" b="1" kern="1200" dirty="0" smtClean="0">
                          <a:solidFill>
                            <a:srgbClr val="006600"/>
                          </a:solidFill>
                          <a:effectLst/>
                          <a:latin typeface="+mn-lt"/>
                          <a:ea typeface="+mn-ea"/>
                          <a:cs typeface="+mn-cs"/>
                        </a:rPr>
                        <a:t>綜</a:t>
                      </a:r>
                      <a:r>
                        <a:rPr kumimoji="0" lang="en-US" altLang="zh-TW" sz="2200" b="1" kern="1200" dirty="0" smtClean="0">
                          <a:solidFill>
                            <a:srgbClr val="006600"/>
                          </a:solidFill>
                          <a:effectLst/>
                          <a:latin typeface="+mn-lt"/>
                          <a:ea typeface="+mn-ea"/>
                          <a:cs typeface="+mn-cs"/>
                        </a:rPr>
                        <a:t>-J-C1</a:t>
                      </a:r>
                      <a:endParaRPr kumimoji="0" lang="zh-TW" altLang="zh-TW" sz="2200" b="1" kern="1200" dirty="0" smtClean="0">
                        <a:solidFill>
                          <a:srgbClr val="006600"/>
                        </a:solidFill>
                        <a:effectLst/>
                        <a:latin typeface="+mn-lt"/>
                        <a:ea typeface="+mn-ea"/>
                        <a:cs typeface="+mn-cs"/>
                      </a:endParaRPr>
                    </a:p>
                    <a:p>
                      <a:pPr>
                        <a:lnSpc>
                          <a:spcPct val="85000"/>
                        </a:lnSpc>
                      </a:pPr>
                      <a:r>
                        <a:rPr kumimoji="0" lang="zh-TW" altLang="zh-TW" sz="2200" b="1" kern="1200" dirty="0" smtClean="0">
                          <a:solidFill>
                            <a:srgbClr val="006600"/>
                          </a:solidFill>
                          <a:effectLst/>
                          <a:latin typeface="+mn-lt"/>
                          <a:ea typeface="+mn-ea"/>
                          <a:cs typeface="+mn-cs"/>
                        </a:rPr>
                        <a:t>探索</a:t>
                      </a:r>
                      <a:r>
                        <a:rPr kumimoji="0" lang="zh-TW" altLang="zh-TW" sz="2200" b="1" kern="1200" dirty="0" smtClean="0">
                          <a:solidFill>
                            <a:srgbClr val="FF0000"/>
                          </a:solidFill>
                          <a:effectLst/>
                          <a:latin typeface="+mn-lt"/>
                          <a:ea typeface="+mn-ea"/>
                          <a:cs typeface="+mn-cs"/>
                        </a:rPr>
                        <a:t>人與環境</a:t>
                      </a:r>
                      <a:r>
                        <a:rPr kumimoji="0" lang="zh-TW" altLang="zh-TW" sz="2200" b="1" kern="1200" dirty="0" smtClean="0">
                          <a:solidFill>
                            <a:srgbClr val="006600"/>
                          </a:solidFill>
                          <a:effectLst/>
                          <a:latin typeface="+mn-lt"/>
                          <a:ea typeface="+mn-ea"/>
                          <a:cs typeface="+mn-cs"/>
                        </a:rPr>
                        <a:t>的關係，規劃、執行服務學習和戶外學習活動，落實</a:t>
                      </a:r>
                      <a:r>
                        <a:rPr kumimoji="0" lang="zh-TW" altLang="zh-TW" sz="2200" b="1" kern="1200" dirty="0" smtClean="0">
                          <a:solidFill>
                            <a:srgbClr val="FF0000"/>
                          </a:solidFill>
                          <a:effectLst/>
                          <a:latin typeface="+mn-lt"/>
                          <a:ea typeface="+mn-ea"/>
                          <a:cs typeface="+mn-cs"/>
                        </a:rPr>
                        <a:t>公民關懷</a:t>
                      </a:r>
                      <a:r>
                        <a:rPr kumimoji="0" lang="zh-TW" altLang="en-US" sz="2200" b="1" kern="1200" dirty="0" smtClean="0">
                          <a:solidFill>
                            <a:srgbClr val="006600"/>
                          </a:solidFill>
                          <a:effectLst/>
                          <a:latin typeface="標楷體"/>
                          <a:ea typeface="標楷體"/>
                          <a:cs typeface="+mn-cs"/>
                        </a:rPr>
                        <a:t>，</a:t>
                      </a:r>
                      <a:r>
                        <a:rPr kumimoji="0" lang="zh-TW" altLang="zh-TW" sz="2200" b="1" kern="1200" dirty="0" smtClean="0">
                          <a:solidFill>
                            <a:srgbClr val="006600"/>
                          </a:solidFill>
                          <a:effectLst/>
                          <a:latin typeface="+mn-lt"/>
                          <a:ea typeface="+mn-ea"/>
                          <a:cs typeface="+mn-cs"/>
                        </a:rPr>
                        <a:t>並反思</a:t>
                      </a:r>
                      <a:r>
                        <a:rPr kumimoji="0" lang="zh-TW" altLang="zh-TW" sz="2200" b="1" kern="1200" dirty="0" smtClean="0">
                          <a:solidFill>
                            <a:srgbClr val="FF0000"/>
                          </a:solidFill>
                          <a:effectLst/>
                          <a:latin typeface="+mn-lt"/>
                          <a:ea typeface="+mn-ea"/>
                          <a:cs typeface="+mn-cs"/>
                        </a:rPr>
                        <a:t>環境永續</a:t>
                      </a:r>
                      <a:r>
                        <a:rPr kumimoji="0" lang="zh-TW" altLang="zh-TW" sz="2200" b="1" kern="1200" dirty="0" smtClean="0">
                          <a:solidFill>
                            <a:srgbClr val="006600"/>
                          </a:solidFill>
                          <a:effectLst/>
                          <a:latin typeface="+mn-lt"/>
                          <a:ea typeface="+mn-ea"/>
                          <a:cs typeface="+mn-cs"/>
                        </a:rPr>
                        <a:t>的行動價值。</a:t>
                      </a:r>
                      <a:endParaRPr lang="zh-HK" altLang="en-US" sz="2200" b="1" dirty="0">
                        <a:solidFill>
                          <a:srgbClr val="006600"/>
                        </a:solidFill>
                        <a:latin typeface="微軟正黑體" panose="020B0604030504040204" pitchFamily="34" charset="-120"/>
                        <a:ea typeface="微軟正黑體" panose="020B0604030504040204" pitchFamily="34" charset="-120"/>
                      </a:endParaRPr>
                    </a:p>
                  </a:txBody>
                  <a:tcPr marL="91441" marR="91441" marT="45738" marB="45738"/>
                </a:tc>
                <a:extLst>
                  <a:ext uri="{0D108BD9-81ED-4DB2-BD59-A6C34878D82A}"/>
                </a:extLst>
              </a:tr>
            </a:tbl>
          </a:graphicData>
        </a:graphic>
      </p:graphicFrame>
    </p:spTree>
    <p:extLst>
      <p:ext uri="{BB962C8B-B14F-4D97-AF65-F5344CB8AC3E}">
        <p14:creationId xmlns:p14="http://schemas.microsoft.com/office/powerpoint/2010/main" val="1375751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additive="base">
                                        <p:cTn id="13" dur="500" fill="hold"/>
                                        <p:tgtEl>
                                          <p:spTgt spid="55"/>
                                        </p:tgtEl>
                                        <p:attrNameLst>
                                          <p:attrName>ppt_x</p:attrName>
                                        </p:attrNameLst>
                                      </p:cBhvr>
                                      <p:tavLst>
                                        <p:tav tm="0">
                                          <p:val>
                                            <p:strVal val="#ppt_x"/>
                                          </p:val>
                                        </p:tav>
                                        <p:tav tm="100000">
                                          <p:val>
                                            <p:strVal val="#ppt_x"/>
                                          </p:val>
                                        </p:tav>
                                      </p:tavLst>
                                    </p:anim>
                                    <p:anim calcmode="lin" valueType="num">
                                      <p:cBhvr additive="base">
                                        <p:cTn id="1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fill="hold"/>
                                        <p:tgtEl>
                                          <p:spTgt spid="56"/>
                                        </p:tgtEl>
                                        <p:attrNameLst>
                                          <p:attrName>ppt_x</p:attrName>
                                        </p:attrNameLst>
                                      </p:cBhvr>
                                      <p:tavLst>
                                        <p:tav tm="0">
                                          <p:val>
                                            <p:strVal val="#ppt_x"/>
                                          </p:val>
                                        </p:tav>
                                        <p:tav tm="100000">
                                          <p:val>
                                            <p:strVal val="#ppt_x"/>
                                          </p:val>
                                        </p:tav>
                                      </p:tavLst>
                                    </p:anim>
                                    <p:anim calcmode="lin" valueType="num">
                                      <p:cBhvr additive="base">
                                        <p:cTn id="2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heel(1)">
                                      <p:cBhvr>
                                        <p:cTn id="25" dur="2000"/>
                                        <p:tgtEl>
                                          <p:spTgt spid="5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1" presetClass="entr" presetSubtype="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heel(1)">
                                      <p:cBhvr>
                                        <p:cTn id="3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內容版面配置區 2"/>
          <p:cNvSpPr>
            <a:spLocks noGrp="1"/>
          </p:cNvSpPr>
          <p:nvPr>
            <p:ph idx="1"/>
          </p:nvPr>
        </p:nvSpPr>
        <p:spPr>
          <a:xfrm>
            <a:off x="0" y="1341438"/>
            <a:ext cx="8893175" cy="4525962"/>
          </a:xfrm>
        </p:spPr>
        <p:txBody>
          <a:bodyPr/>
          <a:lstStyle/>
          <a:p>
            <a:r>
              <a:rPr lang="en-US" altLang="zh-TW" b="1" smtClean="0"/>
              <a:t>44%</a:t>
            </a:r>
            <a:r>
              <a:rPr lang="zh-TW" altLang="en-US" b="1" smtClean="0"/>
              <a:t>國中生覺得學習沒有成就感</a:t>
            </a:r>
            <a:endParaRPr lang="en-US" altLang="zh-TW" b="1" smtClean="0"/>
          </a:p>
          <a:p>
            <a:r>
              <a:rPr lang="en-US" altLang="zh-TW" smtClean="0"/>
              <a:t>37%</a:t>
            </a:r>
            <a:r>
              <a:rPr lang="zh-TW" altLang="en-US" smtClean="0"/>
              <a:t>中小學家長不滿意學校教育，國小升到國中後，學習動機和成就感大幅滑落。</a:t>
            </a:r>
            <a:endParaRPr lang="en-US" altLang="zh-TW" b="1" smtClean="0"/>
          </a:p>
          <a:p>
            <a:r>
              <a:rPr lang="en-US" altLang="zh-TW" b="1" smtClean="0"/>
              <a:t>28%</a:t>
            </a:r>
            <a:r>
              <a:rPr lang="zh-TW" altLang="en-US" b="1" smtClean="0"/>
              <a:t>國中生不愛上學</a:t>
            </a:r>
            <a:endParaRPr lang="en-US" altLang="zh-TW" b="1" smtClean="0"/>
          </a:p>
          <a:p>
            <a:r>
              <a:rPr lang="zh-TW" altLang="en-US" smtClean="0"/>
              <a:t>國小生家長有</a:t>
            </a:r>
            <a:r>
              <a:rPr lang="en-US" altLang="zh-TW" smtClean="0"/>
              <a:t>17</a:t>
            </a:r>
            <a:r>
              <a:rPr lang="zh-TW" altLang="en-US" smtClean="0"/>
              <a:t>％覺得自己小孩不愛上學，但是，到了國中階段就突然提升到將近三成的家長覺得自己的孩子不愛上學。</a:t>
            </a:r>
            <a:endParaRPr lang="en-US" altLang="zh-TW" smtClean="0"/>
          </a:p>
          <a:p>
            <a:r>
              <a:rPr lang="en-US" altLang="zh-TW" b="1" smtClean="0"/>
              <a:t>45%</a:t>
            </a:r>
            <a:r>
              <a:rPr lang="zh-TW" altLang="en-US" b="1" smtClean="0"/>
              <a:t>國中生沒有主動學習動機</a:t>
            </a:r>
            <a:endParaRPr lang="zh-TW" altLang="en-US" smtClean="0"/>
          </a:p>
        </p:txBody>
      </p:sp>
      <p:sp>
        <p:nvSpPr>
          <p:cNvPr id="1024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C6444AF6-3FC9-49EB-AE52-25A6CD9DEFB4}" type="slidenum">
              <a:rPr lang="en-US" altLang="zh-TW" sz="1200" smtClean="0">
                <a:solidFill>
                  <a:srgbClr val="898989"/>
                </a:solidFill>
              </a:rPr>
              <a:pPr>
                <a:spcBef>
                  <a:spcPct val="0"/>
                </a:spcBef>
                <a:buFontTx/>
                <a:buNone/>
              </a:pPr>
              <a:t>9</a:t>
            </a:fld>
            <a:endParaRPr lang="en-US" altLang="zh-TW" sz="1200" smtClean="0">
              <a:solidFill>
                <a:srgbClr val="898989"/>
              </a:solidFill>
            </a:endParaRPr>
          </a:p>
        </p:txBody>
      </p:sp>
      <p:sp>
        <p:nvSpPr>
          <p:cNvPr id="10244" name="Rectangle 2"/>
          <p:cNvSpPr>
            <a:spLocks noGrp="1" noChangeArrowheads="1"/>
          </p:cNvSpPr>
          <p:nvPr>
            <p:ph type="title"/>
          </p:nvPr>
        </p:nvSpPr>
        <p:spPr>
          <a:xfrm>
            <a:off x="0" y="19050"/>
            <a:ext cx="8713788" cy="17811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10" tIns="44436" rIns="47610" bIns="44436">
            <a:spAutoFit/>
          </a:bodyPr>
          <a:lstStyle/>
          <a:p>
            <a:pPr algn="l"/>
            <a:r>
              <a:rPr lang="zh-TW" altLang="zh-TW" sz="3200" smtClean="0">
                <a:latin typeface="Arial" pitchFamily="34" charset="0"/>
                <a:ea typeface="inherit"/>
                <a:cs typeface="inherit"/>
              </a:rPr>
              <a:t>親子天下調查：超過四成國中生沒有學習動機，</a:t>
            </a:r>
            <a:r>
              <a:rPr lang="en-US" altLang="zh-TW" sz="3200" smtClean="0">
                <a:latin typeface="Arial" pitchFamily="34" charset="0"/>
                <a:ea typeface="inherit"/>
                <a:cs typeface="inherit"/>
              </a:rPr>
              <a:t/>
            </a:r>
            <a:br>
              <a:rPr lang="en-US" altLang="zh-TW" sz="3200" smtClean="0">
                <a:latin typeface="Arial" pitchFamily="34" charset="0"/>
                <a:ea typeface="inherit"/>
                <a:cs typeface="inherit"/>
              </a:rPr>
            </a:br>
            <a:r>
              <a:rPr lang="zh-TW" altLang="zh-TW" sz="3200" smtClean="0">
                <a:latin typeface="Arial" pitchFamily="34" charset="0"/>
                <a:ea typeface="inherit"/>
                <a:cs typeface="inherit"/>
              </a:rPr>
              <a:t>沒有成就感 </a:t>
            </a:r>
            <a:br>
              <a:rPr lang="zh-TW" altLang="zh-TW" sz="3200" smtClean="0">
                <a:latin typeface="Arial" pitchFamily="34" charset="0"/>
                <a:ea typeface="inherit"/>
                <a:cs typeface="inherit"/>
              </a:rPr>
            </a:br>
            <a:r>
              <a:rPr lang="zh-TW" altLang="zh-TW" sz="1400" i="1" smtClean="0">
                <a:solidFill>
                  <a:srgbClr val="626262"/>
                </a:solidFill>
                <a:latin typeface="Arial" pitchFamily="34" charset="0"/>
              </a:rPr>
              <a:t>作者：</a:t>
            </a:r>
            <a:r>
              <a:rPr lang="zh-TW" altLang="zh-TW" sz="1400" i="1" smtClean="0">
                <a:solidFill>
                  <a:srgbClr val="00A0EB"/>
                </a:solidFill>
                <a:latin typeface="Arial" pitchFamily="34" charset="0"/>
                <a:hlinkClick r:id="rId2"/>
              </a:rPr>
              <a:t>親子天下</a:t>
            </a:r>
            <a:r>
              <a:rPr lang="zh-TW" altLang="zh-TW" sz="1400" i="1" smtClean="0">
                <a:solidFill>
                  <a:srgbClr val="626262"/>
                </a:solidFill>
                <a:latin typeface="Arial" pitchFamily="34" charset="0"/>
              </a:rPr>
              <a:t> 2017-09-25 </a:t>
            </a:r>
            <a:r>
              <a:rPr lang="zh-TW" altLang="zh-TW" sz="1400" smtClean="0">
                <a:latin typeface="Arial" pitchFamily="34" charset="0"/>
              </a:rPr>
              <a:t/>
            </a:r>
            <a:br>
              <a:rPr lang="zh-TW" altLang="zh-TW" sz="1400" smtClean="0">
                <a:latin typeface="Arial" pitchFamily="34" charset="0"/>
              </a:rPr>
            </a:br>
            <a:endParaRPr lang="zh-TW" altLang="zh-TW" sz="3200" smtClean="0">
              <a:latin typeface="Arial" pitchFamily="34" charset="0"/>
            </a:endParaRPr>
          </a:p>
        </p:txBody>
      </p:sp>
    </p:spTree>
    <p:extLst>
      <p:ext uri="{BB962C8B-B14F-4D97-AF65-F5344CB8AC3E}">
        <p14:creationId xmlns:p14="http://schemas.microsoft.com/office/powerpoint/2010/main" val="571757327"/>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2708275"/>
            <a:ext cx="9144000" cy="4149725"/>
          </a:xfrm>
          <a:solidFill>
            <a:schemeClr val="accent2">
              <a:lumMod val="40000"/>
              <a:lumOff val="60000"/>
            </a:schemeClr>
          </a:solidFill>
        </p:spPr>
        <p:txBody>
          <a:bodyPr/>
          <a:lstStyle/>
          <a:p>
            <a:pPr marL="0" indent="0" eaLnBrk="1" hangingPunct="1">
              <a:spcBef>
                <a:spcPct val="0"/>
              </a:spcBef>
              <a:buFont typeface="Arial" charset="0"/>
              <a:buNone/>
              <a:defRPr/>
            </a:pPr>
            <a:r>
              <a:rPr lang="zh-TW" altLang="zh-TW" sz="2800" b="1" dirty="0" smtClean="0">
                <a:solidFill>
                  <a:srgbClr val="006600"/>
                </a:solidFill>
                <a:latin typeface="微軟正黑體" pitchFamily="34" charset="-120"/>
                <a:ea typeface="微軟正黑體" pitchFamily="34" charset="-120"/>
              </a:rPr>
              <a:t>學習目標</a:t>
            </a:r>
            <a:endParaRPr lang="en-US" altLang="zh-TW" sz="2800" b="1" dirty="0" smtClean="0">
              <a:solidFill>
                <a:srgbClr val="006600"/>
              </a:solidFill>
              <a:latin typeface="微軟正黑體" pitchFamily="34" charset="-120"/>
              <a:ea typeface="微軟正黑體" pitchFamily="34" charset="-120"/>
            </a:endParaRPr>
          </a:p>
          <a:p>
            <a:pPr marL="857250" lvl="1" indent="-457200" eaLnBrk="1" hangingPunct="1">
              <a:spcBef>
                <a:spcPct val="0"/>
              </a:spcBef>
              <a:buFont typeface="Calibri" pitchFamily="34" charset="0"/>
              <a:buAutoNum type="arabicPeriod"/>
              <a:defRPr/>
            </a:pPr>
            <a:r>
              <a:rPr lang="zh-TW" altLang="en-US" sz="2400" b="1" u="sng" dirty="0" smtClean="0">
                <a:solidFill>
                  <a:srgbClr val="FF0000"/>
                </a:solidFill>
                <a:latin typeface="微軟正黑體" pitchFamily="34" charset="-120"/>
                <a:ea typeface="微軟正黑體" pitchFamily="34" charset="-120"/>
              </a:rPr>
              <a:t>覺察</a:t>
            </a:r>
            <a:r>
              <a:rPr lang="zh-TW" altLang="en-US" sz="2400" dirty="0" smtClean="0">
                <a:latin typeface="微軟正黑體" pitchFamily="34" charset="-120"/>
                <a:ea typeface="微軟正黑體" pitchFamily="34" charset="-120"/>
              </a:rPr>
              <a:t>地球面臨的</a:t>
            </a:r>
            <a:r>
              <a:rPr lang="zh-TW" altLang="en-US" sz="2400" dirty="0" smtClean="0">
                <a:solidFill>
                  <a:srgbClr val="006600"/>
                </a:solidFill>
                <a:latin typeface="微軟正黑體" pitchFamily="34" charset="-120"/>
                <a:ea typeface="微軟正黑體" pitchFamily="34" charset="-120"/>
              </a:rPr>
              <a:t>環境</a:t>
            </a:r>
            <a:r>
              <a:rPr lang="zh-TW" altLang="en-US" sz="2400" dirty="0" smtClean="0">
                <a:solidFill>
                  <a:srgbClr val="006600"/>
                </a:solidFill>
                <a:latin typeface="微軟正黑體" pitchFamily="34" charset="-120"/>
                <a:ea typeface="微軟正黑體" pitchFamily="34" charset="-120"/>
                <a:hlinkClick r:id="rId3" action="ppaction://hlinkfile"/>
              </a:rPr>
              <a:t>議題</a:t>
            </a:r>
            <a:r>
              <a:rPr lang="zh-TW" altLang="en-US" sz="2400" dirty="0" smtClean="0">
                <a:latin typeface="微軟正黑體" pitchFamily="34" charset="-120"/>
                <a:ea typeface="微軟正黑體" pitchFamily="34" charset="-120"/>
              </a:rPr>
              <a:t>，並</a:t>
            </a:r>
            <a:r>
              <a:rPr lang="zh-TW" altLang="en-US" sz="2400" b="1" u="sng" dirty="0" smtClean="0">
                <a:solidFill>
                  <a:srgbClr val="FF0000"/>
                </a:solidFill>
                <a:latin typeface="微軟正黑體" pitchFamily="34" charset="-120"/>
                <a:ea typeface="微軟正黑體" pitchFamily="34" charset="-120"/>
              </a:rPr>
              <a:t>思考</a:t>
            </a:r>
            <a:r>
              <a:rPr lang="zh-TW" altLang="en-US" sz="2400" dirty="0" smtClean="0">
                <a:latin typeface="微軟正黑體" pitchFamily="34" charset="-120"/>
                <a:ea typeface="微軟正黑體" pitchFamily="34" charset="-120"/>
              </a:rPr>
              <a:t>生活中會造成環境產生不良變化的行為。</a:t>
            </a:r>
            <a:r>
              <a:rPr lang="en-US" altLang="zh-TW" sz="2400" b="1" dirty="0" smtClean="0">
                <a:solidFill>
                  <a:srgbClr val="0000CC"/>
                </a:solidFill>
                <a:latin typeface="微軟正黑體" pitchFamily="34" charset="-120"/>
                <a:ea typeface="微軟正黑體" pitchFamily="34" charset="-120"/>
              </a:rPr>
              <a:t>(</a:t>
            </a:r>
            <a:r>
              <a:rPr lang="zh-TW" altLang="en-US" sz="2400" b="1" dirty="0" smtClean="0">
                <a:solidFill>
                  <a:srgbClr val="0000CC"/>
                </a:solidFill>
                <a:latin typeface="微軟正黑體" pitchFamily="34" charset="-120"/>
                <a:ea typeface="微軟正黑體" pitchFamily="34" charset="-120"/>
              </a:rPr>
              <a:t>產生問題意識</a:t>
            </a:r>
            <a:r>
              <a:rPr lang="en-US" altLang="zh-TW" sz="2400" b="1" dirty="0" smtClean="0">
                <a:solidFill>
                  <a:srgbClr val="0000CC"/>
                </a:solidFill>
                <a:latin typeface="微軟正黑體" pitchFamily="34" charset="-120"/>
                <a:ea typeface="微軟正黑體" pitchFamily="34" charset="-120"/>
              </a:rPr>
              <a:t>)</a:t>
            </a:r>
          </a:p>
          <a:p>
            <a:pPr marL="857250" lvl="1" indent="-457200" eaLnBrk="1" hangingPunct="1">
              <a:spcBef>
                <a:spcPct val="0"/>
              </a:spcBef>
              <a:buFont typeface="Calibri" pitchFamily="34" charset="0"/>
              <a:buAutoNum type="arabicPeriod"/>
              <a:defRPr/>
            </a:pPr>
            <a:r>
              <a:rPr lang="zh-TW" altLang="en-US" sz="2400" b="1" u="sng" dirty="0" smtClean="0">
                <a:solidFill>
                  <a:srgbClr val="FF0000"/>
                </a:solidFill>
                <a:latin typeface="微軟正黑體" pitchFamily="34" charset="-120"/>
                <a:ea typeface="微軟正黑體" pitchFamily="34" charset="-120"/>
              </a:rPr>
              <a:t>蒐集資料</a:t>
            </a:r>
            <a:r>
              <a:rPr lang="zh-TW" altLang="en-US" sz="2400" dirty="0" smtClean="0">
                <a:latin typeface="微軟正黑體" pitchFamily="34" charset="-120"/>
                <a:ea typeface="微軟正黑體" pitchFamily="34" charset="-120"/>
              </a:rPr>
              <a:t>與</a:t>
            </a:r>
            <a:r>
              <a:rPr lang="zh-TW" altLang="zh-TW" sz="2400" dirty="0" smtClean="0">
                <a:latin typeface="微軟正黑體" pitchFamily="34" charset="-120"/>
                <a:ea typeface="微軟正黑體" pitchFamily="34" charset="-120"/>
              </a:rPr>
              <a:t>公聽</a:t>
            </a:r>
            <a:r>
              <a:rPr lang="zh-TW" altLang="en-US" sz="2400" dirty="0" smtClean="0">
                <a:latin typeface="微軟正黑體" pitchFamily="34" charset="-120"/>
                <a:ea typeface="微軟正黑體" pitchFamily="34" charset="-120"/>
              </a:rPr>
              <a:t>會</a:t>
            </a:r>
            <a:r>
              <a:rPr lang="zh-TW" altLang="zh-TW" sz="2400" dirty="0" smtClean="0">
                <a:latin typeface="微軟正黑體" pitchFamily="34" charset="-120"/>
                <a:ea typeface="微軟正黑體" pitchFamily="34" charset="-120"/>
              </a:rPr>
              <a:t>的活動，</a:t>
            </a:r>
            <a:r>
              <a:rPr lang="zh-TW" altLang="zh-TW" sz="2400" b="1" u="sng" dirty="0" smtClean="0">
                <a:solidFill>
                  <a:srgbClr val="FF0000"/>
                </a:solidFill>
                <a:latin typeface="微軟正黑體" pitchFamily="34" charset="-120"/>
                <a:ea typeface="微軟正黑體" pitchFamily="34" charset="-120"/>
              </a:rPr>
              <a:t>探索</a:t>
            </a:r>
            <a:r>
              <a:rPr lang="zh-TW" altLang="zh-TW" sz="2400" dirty="0" smtClean="0">
                <a:latin typeface="微軟正黑體" pitchFamily="34" charset="-120"/>
                <a:ea typeface="微軟正黑體" pitchFamily="34" charset="-120"/>
              </a:rPr>
              <a:t>碳足跡</a:t>
            </a:r>
            <a:r>
              <a:rPr lang="zh-TW" altLang="en-US" sz="2400" dirty="0" smtClean="0">
                <a:latin typeface="微軟正黑體" pitchFamily="34" charset="-120"/>
                <a:ea typeface="微軟正黑體" pitchFamily="34" charset="-120"/>
              </a:rPr>
              <a:t>的產生及</a:t>
            </a:r>
            <a:r>
              <a:rPr lang="zh-TW" altLang="zh-TW" sz="2400" dirty="0" smtClean="0">
                <a:latin typeface="微軟正黑體" pitchFamily="34" charset="-120"/>
                <a:ea typeface="微軟正黑體" pitchFamily="34" charset="-120"/>
              </a:rPr>
              <a:t>對環境之影響。</a:t>
            </a:r>
            <a:r>
              <a:rPr lang="en-US" altLang="zh-TW" sz="2400" b="1" dirty="0" smtClean="0">
                <a:solidFill>
                  <a:srgbClr val="0000CC"/>
                </a:solidFill>
                <a:latin typeface="微軟正黑體" pitchFamily="34" charset="-120"/>
                <a:ea typeface="微軟正黑體" pitchFamily="34" charset="-120"/>
              </a:rPr>
              <a:t>(</a:t>
            </a:r>
            <a:r>
              <a:rPr lang="zh-TW" altLang="en-US" sz="2400" b="1" dirty="0" smtClean="0">
                <a:solidFill>
                  <a:srgbClr val="0000CC"/>
                </a:solidFill>
                <a:latin typeface="微軟正黑體" pitchFamily="34" charset="-120"/>
                <a:ea typeface="微軟正黑體" pitchFamily="34" charset="-120"/>
              </a:rPr>
              <a:t>自主行動</a:t>
            </a:r>
            <a:r>
              <a:rPr lang="en-US" altLang="zh-TW" sz="2400" b="1" dirty="0" smtClean="0">
                <a:solidFill>
                  <a:srgbClr val="0000CC"/>
                </a:solidFill>
                <a:latin typeface="微軟正黑體" pitchFamily="34" charset="-120"/>
                <a:ea typeface="微軟正黑體" pitchFamily="34" charset="-120"/>
              </a:rPr>
              <a:t>)</a:t>
            </a:r>
          </a:p>
          <a:p>
            <a:pPr marL="857250" lvl="1" indent="-457200" eaLnBrk="1" hangingPunct="1">
              <a:spcBef>
                <a:spcPct val="0"/>
              </a:spcBef>
              <a:buFont typeface="Calibri" pitchFamily="34" charset="0"/>
              <a:buAutoNum type="arabicPeriod"/>
              <a:defRPr/>
            </a:pPr>
            <a:r>
              <a:rPr lang="zh-TW" altLang="en-US" sz="2400" b="1" u="sng" dirty="0" smtClean="0">
                <a:solidFill>
                  <a:srgbClr val="FF0000"/>
                </a:solidFill>
                <a:latin typeface="微軟正黑體" pitchFamily="34" charset="-120"/>
                <a:ea typeface="微軟正黑體" pitchFamily="34" charset="-120"/>
              </a:rPr>
              <a:t>紀錄</a:t>
            </a:r>
            <a:r>
              <a:rPr lang="zh-TW" altLang="en-US" sz="2400" dirty="0" smtClean="0">
                <a:latin typeface="微軟正黑體" pitchFamily="34" charset="-120"/>
                <a:ea typeface="微軟正黑體" pitchFamily="34" charset="-120"/>
              </a:rPr>
              <a:t>個人</a:t>
            </a:r>
            <a:r>
              <a:rPr lang="zh-TW" altLang="en-US" sz="2400" b="1" dirty="0" smtClean="0">
                <a:solidFill>
                  <a:srgbClr val="006600"/>
                </a:solidFill>
                <a:latin typeface="微軟正黑體" pitchFamily="34" charset="-120"/>
                <a:ea typeface="微軟正黑體" pitchFamily="34" charset="-120"/>
              </a:rPr>
              <a:t>飲食</a:t>
            </a:r>
            <a:r>
              <a:rPr lang="zh-TW" altLang="en-US" sz="2400" dirty="0" smtClean="0">
                <a:latin typeface="微軟正黑體" pitchFamily="34" charset="-120"/>
                <a:ea typeface="微軟正黑體" pitchFamily="34" charset="-120"/>
              </a:rPr>
              <a:t>，</a:t>
            </a:r>
            <a:r>
              <a:rPr lang="zh-TW" altLang="zh-TW" sz="2400" b="1" u="sng" dirty="0" smtClean="0">
                <a:solidFill>
                  <a:srgbClr val="FF0000"/>
                </a:solidFill>
                <a:latin typeface="微軟正黑體" pitchFamily="34" charset="-120"/>
                <a:ea typeface="微軟正黑體" pitchFamily="34" charset="-120"/>
              </a:rPr>
              <a:t>測量</a:t>
            </a:r>
            <a:r>
              <a:rPr lang="zh-TW" altLang="en-US" sz="2400" dirty="0" smtClean="0">
                <a:latin typeface="微軟正黑體" pitchFamily="34" charset="-120"/>
                <a:ea typeface="微軟正黑體" pitchFamily="34" charset="-120"/>
              </a:rPr>
              <a:t>各小組成員</a:t>
            </a:r>
            <a:r>
              <a:rPr lang="zh-TW" altLang="zh-TW" sz="2400" dirty="0" smtClean="0">
                <a:latin typeface="微軟正黑體" pitchFamily="34" charset="-120"/>
                <a:ea typeface="微軟正黑體" pitchFamily="34" charset="-120"/>
              </a:rPr>
              <a:t>生活飲食所累積之碳足跡，</a:t>
            </a:r>
            <a:r>
              <a:rPr lang="zh-TW" altLang="en-US" sz="2400" b="1" u="sng" dirty="0" smtClean="0">
                <a:solidFill>
                  <a:srgbClr val="FF0000"/>
                </a:solidFill>
                <a:latin typeface="微軟正黑體" pitchFamily="34" charset="-120"/>
                <a:ea typeface="微軟正黑體" pitchFamily="34" charset="-120"/>
              </a:rPr>
              <a:t>省</a:t>
            </a:r>
            <a:r>
              <a:rPr lang="zh-TW" altLang="zh-TW" sz="2400" b="1" u="sng" dirty="0" smtClean="0">
                <a:solidFill>
                  <a:srgbClr val="FF0000"/>
                </a:solidFill>
                <a:latin typeface="微軟正黑體" pitchFamily="34" charset="-120"/>
                <a:ea typeface="微軟正黑體" pitchFamily="34" charset="-120"/>
              </a:rPr>
              <a:t>思</a:t>
            </a:r>
            <a:r>
              <a:rPr lang="zh-TW" altLang="zh-TW" sz="2400" dirty="0" smtClean="0">
                <a:latin typeface="微軟正黑體" pitchFamily="34" charset="-120"/>
                <a:ea typeface="微軟正黑體" pitchFamily="34" charset="-120"/>
              </a:rPr>
              <a:t>環境中潛藏的各種威脅因素。</a:t>
            </a:r>
            <a:r>
              <a:rPr lang="en-US" altLang="zh-TW" sz="2400" b="1" dirty="0" smtClean="0">
                <a:solidFill>
                  <a:srgbClr val="0000CC"/>
                </a:solidFill>
                <a:latin typeface="微軟正黑體" pitchFamily="34" charset="-120"/>
                <a:ea typeface="微軟正黑體" pitchFamily="34" charset="-120"/>
              </a:rPr>
              <a:t>(</a:t>
            </a:r>
            <a:r>
              <a:rPr lang="zh-TW" altLang="en-US" sz="2400" b="1" dirty="0" smtClean="0">
                <a:solidFill>
                  <a:srgbClr val="0000CC"/>
                </a:solidFill>
                <a:latin typeface="微軟正黑體" pitchFamily="34" charset="-120"/>
                <a:ea typeface="微軟正黑體" pitchFamily="34" charset="-120"/>
              </a:rPr>
              <a:t>溝通互動</a:t>
            </a:r>
            <a:r>
              <a:rPr lang="en-US" altLang="zh-TW" sz="2400" b="1" dirty="0" smtClean="0">
                <a:solidFill>
                  <a:srgbClr val="0000CC"/>
                </a:solidFill>
                <a:latin typeface="微軟正黑體" pitchFamily="34" charset="-120"/>
                <a:ea typeface="微軟正黑體" pitchFamily="34" charset="-120"/>
              </a:rPr>
              <a:t>)</a:t>
            </a:r>
          </a:p>
          <a:p>
            <a:pPr marL="857250" lvl="1" indent="-457200" eaLnBrk="1" hangingPunct="1">
              <a:spcBef>
                <a:spcPct val="0"/>
              </a:spcBef>
              <a:buFont typeface="Calibri" pitchFamily="34" charset="0"/>
              <a:buAutoNum type="arabicPeriod"/>
              <a:defRPr/>
            </a:pPr>
            <a:r>
              <a:rPr lang="zh-TW" altLang="en-US" sz="2400" b="1" u="sng" dirty="0" smtClean="0">
                <a:solidFill>
                  <a:srgbClr val="FF0000"/>
                </a:solidFill>
                <a:latin typeface="微軟正黑體" pitchFamily="34" charset="-120"/>
                <a:ea typeface="微軟正黑體" pitchFamily="34" charset="-120"/>
              </a:rPr>
              <a:t>分析</a:t>
            </a:r>
            <a:r>
              <a:rPr lang="zh-TW" altLang="en-US" sz="2400" b="1" dirty="0" smtClean="0">
                <a:solidFill>
                  <a:srgbClr val="006600"/>
                </a:solidFill>
                <a:latin typeface="微軟正黑體" pitchFamily="34" charset="-120"/>
                <a:ea typeface="微軟正黑體" pitchFamily="34" charset="-120"/>
              </a:rPr>
              <a:t>碳足跡</a:t>
            </a:r>
            <a:r>
              <a:rPr lang="zh-TW" altLang="en-US" sz="2400" dirty="0" smtClean="0">
                <a:latin typeface="微軟正黑體" pitchFamily="34" charset="-120"/>
                <a:ea typeface="微軟正黑體" pitchFamily="34" charset="-120"/>
              </a:rPr>
              <a:t>的，</a:t>
            </a:r>
            <a:r>
              <a:rPr lang="zh-TW" altLang="en-US" sz="2400" b="1" u="sng" dirty="0" smtClean="0">
                <a:solidFill>
                  <a:srgbClr val="FF0000"/>
                </a:solidFill>
                <a:latin typeface="微軟正黑體" pitchFamily="34" charset="-120"/>
                <a:ea typeface="微軟正黑體" pitchFamily="34" charset="-120"/>
              </a:rPr>
              <a:t>覺察</a:t>
            </a:r>
            <a:r>
              <a:rPr lang="zh-TW" altLang="en-US" sz="2400" dirty="0" smtClean="0">
                <a:solidFill>
                  <a:srgbClr val="006600"/>
                </a:solidFill>
                <a:latin typeface="微軟正黑體" pitchFamily="34" charset="-120"/>
                <a:ea typeface="微軟正黑體" pitchFamily="34" charset="-120"/>
              </a:rPr>
              <a:t>飲食與環境可能的關係</a:t>
            </a:r>
            <a:r>
              <a:rPr lang="zh-TW" altLang="en-US" sz="2400" dirty="0" smtClean="0">
                <a:latin typeface="微軟正黑體" pitchFamily="34" charset="-120"/>
                <a:ea typeface="微軟正黑體" pitchFamily="34" charset="-120"/>
              </a:rPr>
              <a:t>，小組</a:t>
            </a:r>
            <a:r>
              <a:rPr lang="zh-TW" altLang="en-US" sz="2400" b="1" dirty="0" smtClean="0">
                <a:solidFill>
                  <a:srgbClr val="FF0000"/>
                </a:solidFill>
                <a:latin typeface="微軟正黑體" pitchFamily="34" charset="-120"/>
                <a:ea typeface="微軟正黑體" pitchFamily="34" charset="-120"/>
              </a:rPr>
              <a:t>提出改善</a:t>
            </a:r>
            <a:r>
              <a:rPr lang="zh-TW" altLang="en-US" sz="2400" b="1" u="sng" dirty="0" smtClean="0">
                <a:solidFill>
                  <a:srgbClr val="FF0000"/>
                </a:solidFill>
                <a:latin typeface="微軟正黑體" pitchFamily="34" charset="-120"/>
                <a:ea typeface="微軟正黑體" pitchFamily="34" charset="-120"/>
              </a:rPr>
              <a:t>策略</a:t>
            </a:r>
            <a:r>
              <a:rPr lang="zh-TW" altLang="en-US" sz="2400" dirty="0" smtClean="0">
                <a:latin typeface="微軟正黑體" pitchFamily="34" charset="-120"/>
                <a:ea typeface="微軟正黑體" pitchFamily="34" charset="-120"/>
              </a:rPr>
              <a:t>並付諸行動。</a:t>
            </a:r>
            <a:r>
              <a:rPr lang="en-US" altLang="zh-TW" sz="2400" dirty="0" smtClean="0">
                <a:latin typeface="微軟正黑體" pitchFamily="34" charset="-120"/>
                <a:ea typeface="微軟正黑體" pitchFamily="34" charset="-120"/>
              </a:rPr>
              <a:t>(</a:t>
            </a:r>
            <a:r>
              <a:rPr lang="zh-TW" altLang="en-US" sz="2400" dirty="0" smtClean="0">
                <a:latin typeface="微軟正黑體" pitchFamily="34" charset="-120"/>
                <a:ea typeface="微軟正黑體" pitchFamily="34" charset="-120"/>
              </a:rPr>
              <a:t>自主  互動  共好</a:t>
            </a:r>
            <a:r>
              <a:rPr lang="en-US" altLang="zh-TW" sz="2400" dirty="0" smtClean="0">
                <a:latin typeface="微軟正黑體" pitchFamily="34" charset="-120"/>
                <a:ea typeface="微軟正黑體" pitchFamily="34" charset="-120"/>
              </a:rPr>
              <a:t>)</a:t>
            </a:r>
          </a:p>
          <a:p>
            <a:pPr marL="857250" lvl="1" indent="-457200" eaLnBrk="1" hangingPunct="1">
              <a:spcBef>
                <a:spcPct val="0"/>
              </a:spcBef>
              <a:buFont typeface="Calibri" pitchFamily="34" charset="0"/>
              <a:buAutoNum type="arabicPeriod"/>
              <a:defRPr/>
            </a:pPr>
            <a:r>
              <a:rPr lang="zh-TW" altLang="en-US" sz="2400" b="1" u="sng" dirty="0" smtClean="0">
                <a:solidFill>
                  <a:srgbClr val="FF0000"/>
                </a:solidFill>
                <a:latin typeface="微軟正黑體" pitchFamily="34" charset="-120"/>
                <a:ea typeface="微軟正黑體" pitchFamily="34" charset="-120"/>
              </a:rPr>
              <a:t>評估</a:t>
            </a:r>
            <a:r>
              <a:rPr lang="zh-TW" altLang="zh-TW" sz="2400" dirty="0" smtClean="0">
                <a:latin typeface="微軟正黑體" pitchFamily="34" charset="-120"/>
                <a:ea typeface="微軟正黑體" pitchFamily="34" charset="-120"/>
              </a:rPr>
              <a:t>實踐活動</a:t>
            </a:r>
            <a:r>
              <a:rPr lang="zh-TW" altLang="en-US" sz="2400" dirty="0" smtClean="0">
                <a:latin typeface="微軟正黑體" pitchFamily="34" charset="-120"/>
                <a:ea typeface="微軟正黑體" pitchFamily="34" charset="-120"/>
              </a:rPr>
              <a:t>的效果並</a:t>
            </a:r>
            <a:r>
              <a:rPr lang="zh-TW" altLang="zh-TW" sz="2400" dirty="0" smtClean="0">
                <a:latin typeface="微軟正黑體" pitchFamily="34" charset="-120"/>
                <a:ea typeface="微軟正黑體" pitchFamily="34" charset="-120"/>
              </a:rPr>
              <a:t>以</a:t>
            </a:r>
            <a:r>
              <a:rPr lang="zh-TW" altLang="zh-TW" sz="2400" b="1" dirty="0" smtClean="0">
                <a:solidFill>
                  <a:srgbClr val="006600"/>
                </a:solidFill>
                <a:latin typeface="微軟正黑體" pitchFamily="34" charset="-120"/>
                <a:ea typeface="微軟正黑體" pitchFamily="34" charset="-120"/>
              </a:rPr>
              <a:t>多元</a:t>
            </a:r>
            <a:r>
              <a:rPr lang="zh-TW" altLang="zh-TW" sz="2400" dirty="0" smtClean="0">
                <a:latin typeface="微軟正黑體" pitchFamily="34" charset="-120"/>
                <a:ea typeface="微軟正黑體" pitchFamily="34" charset="-120"/>
              </a:rPr>
              <a:t>方式展現，</a:t>
            </a:r>
            <a:r>
              <a:rPr lang="zh-TW" altLang="en-US" sz="2400" b="1" u="sng" dirty="0" smtClean="0">
                <a:solidFill>
                  <a:srgbClr val="FF0000"/>
                </a:solidFill>
                <a:latin typeface="微軟正黑體" pitchFamily="34" charset="-120"/>
                <a:ea typeface="微軟正黑體" pitchFamily="34" charset="-120"/>
              </a:rPr>
              <a:t>宣導</a:t>
            </a:r>
            <a:r>
              <a:rPr lang="zh-TW" altLang="zh-TW" sz="2400" b="1" dirty="0" smtClean="0">
                <a:solidFill>
                  <a:srgbClr val="006600"/>
                </a:solidFill>
                <a:latin typeface="微軟正黑體" pitchFamily="34" charset="-120"/>
                <a:ea typeface="微軟正黑體" pitchFamily="34" charset="-120"/>
              </a:rPr>
              <a:t>永續發展</a:t>
            </a:r>
            <a:r>
              <a:rPr lang="zh-TW" altLang="zh-TW" sz="2400" dirty="0" smtClean="0">
                <a:latin typeface="微軟正黑體" pitchFamily="34" charset="-120"/>
                <a:ea typeface="微軟正黑體" pitchFamily="34" charset="-120"/>
              </a:rPr>
              <a:t>的態度與方法。</a:t>
            </a:r>
            <a:r>
              <a:rPr lang="en-US" altLang="zh-TW" sz="2400" b="1" dirty="0" smtClean="0">
                <a:solidFill>
                  <a:srgbClr val="0000CC"/>
                </a:solidFill>
                <a:latin typeface="微軟正黑體" pitchFamily="34" charset="-120"/>
                <a:ea typeface="微軟正黑體" pitchFamily="34" charset="-120"/>
              </a:rPr>
              <a:t>(</a:t>
            </a:r>
            <a:r>
              <a:rPr lang="zh-TW" altLang="en-US" sz="2400" b="1" dirty="0" smtClean="0">
                <a:solidFill>
                  <a:srgbClr val="0000CC"/>
                </a:solidFill>
                <a:latin typeface="微軟正黑體" pitchFamily="34" charset="-120"/>
                <a:ea typeface="微軟正黑體" pitchFamily="34" charset="-120"/>
              </a:rPr>
              <a:t>共好</a:t>
            </a:r>
            <a:r>
              <a:rPr lang="en-US" altLang="zh-TW" sz="2400" b="1" dirty="0" smtClean="0">
                <a:solidFill>
                  <a:srgbClr val="0000CC"/>
                </a:solidFill>
                <a:latin typeface="微軟正黑體" pitchFamily="34" charset="-120"/>
                <a:ea typeface="微軟正黑體" pitchFamily="34" charset="-120"/>
              </a:rPr>
              <a:t>)</a:t>
            </a:r>
          </a:p>
        </p:txBody>
      </p:sp>
      <p:sp>
        <p:nvSpPr>
          <p:cNvPr id="56" name="文字方塊 55"/>
          <p:cNvSpPr txBox="1">
            <a:spLocks noChangeArrowheads="1"/>
          </p:cNvSpPr>
          <p:nvPr/>
        </p:nvSpPr>
        <p:spPr bwMode="auto">
          <a:xfrm>
            <a:off x="107950" y="0"/>
            <a:ext cx="9036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kumimoji="0" lang="zh-TW" altLang="en-US" sz="2400" b="1">
                <a:solidFill>
                  <a:srgbClr val="006600"/>
                </a:solidFill>
              </a:rPr>
              <a:t>學習表現</a:t>
            </a:r>
            <a:r>
              <a:rPr kumimoji="0" lang="en-US" altLang="zh-TW" sz="2400">
                <a:solidFill>
                  <a:srgbClr val="002060"/>
                </a:solidFill>
                <a:latin typeface="微軟正黑體" panose="020B0604030504040204" pitchFamily="34" charset="-120"/>
                <a:ea typeface="微軟正黑體" panose="020B0604030504040204" pitchFamily="34" charset="-120"/>
              </a:rPr>
              <a:t>3d-IV-2 </a:t>
            </a:r>
            <a:r>
              <a:rPr kumimoji="0" lang="zh-TW" altLang="zh-TW" sz="2400">
                <a:solidFill>
                  <a:srgbClr val="002060"/>
                </a:solidFill>
                <a:latin typeface="微軟正黑體" panose="020B0604030504040204" pitchFamily="34" charset="-120"/>
                <a:ea typeface="微軟正黑體" panose="020B0604030504040204" pitchFamily="34" charset="-120"/>
              </a:rPr>
              <a:t>分析</a:t>
            </a:r>
            <a:r>
              <a:rPr kumimoji="0" lang="zh-TW" altLang="zh-TW" sz="2400">
                <a:solidFill>
                  <a:srgbClr val="FF0000"/>
                </a:solidFill>
                <a:latin typeface="微軟正黑體" panose="020B0604030504040204" pitchFamily="34" charset="-120"/>
                <a:ea typeface="微軟正黑體" panose="020B0604030504040204" pitchFamily="34" charset="-120"/>
              </a:rPr>
              <a:t>環境與個人</a:t>
            </a:r>
            <a:r>
              <a:rPr kumimoji="0" lang="zh-TW" altLang="zh-TW" sz="2400">
                <a:solidFill>
                  <a:srgbClr val="002060"/>
                </a:solidFill>
                <a:latin typeface="微軟正黑體" panose="020B0604030504040204" pitchFamily="34" charset="-120"/>
                <a:ea typeface="微軟正黑體" panose="020B0604030504040204" pitchFamily="34" charset="-120"/>
              </a:rPr>
              <a:t>行為之關係，運用</a:t>
            </a:r>
            <a:r>
              <a:rPr kumimoji="0" lang="zh-TW" altLang="zh-TW" sz="2400">
                <a:solidFill>
                  <a:srgbClr val="FF0000"/>
                </a:solidFill>
                <a:latin typeface="微軟正黑體" panose="020B0604030504040204" pitchFamily="34" charset="-120"/>
                <a:ea typeface="微軟正黑體" panose="020B0604030504040204" pitchFamily="34" charset="-120"/>
              </a:rPr>
              <a:t>策略與行動</a:t>
            </a:r>
            <a:r>
              <a:rPr kumimoji="0" lang="zh-TW" altLang="zh-TW" sz="2400">
                <a:solidFill>
                  <a:srgbClr val="002060"/>
                </a:solidFill>
                <a:latin typeface="微軟正黑體" panose="020B0604030504040204" pitchFamily="34" charset="-120"/>
                <a:ea typeface="微軟正黑體" panose="020B0604030504040204" pitchFamily="34" charset="-120"/>
              </a:rPr>
              <a:t>，</a:t>
            </a:r>
            <a:r>
              <a:rPr kumimoji="0" lang="en-US" altLang="zh-TW" sz="2400">
                <a:solidFill>
                  <a:srgbClr val="002060"/>
                </a:solidFill>
                <a:latin typeface="微軟正黑體" panose="020B0604030504040204" pitchFamily="34" charset="-120"/>
                <a:ea typeface="微軟正黑體" panose="020B0604030504040204" pitchFamily="34" charset="-120"/>
              </a:rPr>
              <a:t>  </a:t>
            </a:r>
          </a:p>
          <a:p>
            <a:r>
              <a:rPr kumimoji="0" lang="en-US" altLang="zh-TW" sz="2400">
                <a:solidFill>
                  <a:srgbClr val="002060"/>
                </a:solidFill>
                <a:latin typeface="微軟正黑體" panose="020B0604030504040204" pitchFamily="34" charset="-120"/>
                <a:ea typeface="微軟正黑體" panose="020B0604030504040204" pitchFamily="34" charset="-120"/>
              </a:rPr>
              <a:t>    </a:t>
            </a:r>
            <a:r>
              <a:rPr kumimoji="0" lang="zh-TW" altLang="zh-TW" sz="2400">
                <a:solidFill>
                  <a:srgbClr val="002060"/>
                </a:solidFill>
                <a:latin typeface="微軟正黑體" panose="020B0604030504040204" pitchFamily="34" charset="-120"/>
                <a:ea typeface="微軟正黑體" panose="020B0604030504040204" pitchFamily="34" charset="-120"/>
              </a:rPr>
              <a:t>促進環境</a:t>
            </a:r>
            <a:r>
              <a:rPr kumimoji="0" lang="zh-TW" altLang="zh-TW" sz="2400">
                <a:solidFill>
                  <a:srgbClr val="FF0000"/>
                </a:solidFill>
                <a:latin typeface="微軟正黑體" panose="020B0604030504040204" pitchFamily="34" charset="-120"/>
                <a:ea typeface="微軟正黑體" panose="020B0604030504040204" pitchFamily="34" charset="-120"/>
              </a:rPr>
              <a:t>永續發展</a:t>
            </a:r>
            <a:endParaRPr kumimoji="0" lang="en-US" altLang="zh-TW" sz="2400">
              <a:solidFill>
                <a:srgbClr val="002060"/>
              </a:solidFill>
              <a:latin typeface="微軟正黑體" panose="020B0604030504040204" pitchFamily="34" charset="-120"/>
              <a:ea typeface="微軟正黑體" panose="020B0604030504040204" pitchFamily="34" charset="-120"/>
            </a:endParaRPr>
          </a:p>
        </p:txBody>
      </p:sp>
      <p:sp>
        <p:nvSpPr>
          <p:cNvPr id="57" name="文字方塊 56"/>
          <p:cNvSpPr txBox="1">
            <a:spLocks noChangeArrowheads="1"/>
          </p:cNvSpPr>
          <p:nvPr/>
        </p:nvSpPr>
        <p:spPr bwMode="auto">
          <a:xfrm>
            <a:off x="107950" y="822325"/>
            <a:ext cx="914400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nSpc>
                <a:spcPct val="85000"/>
              </a:lnSpc>
            </a:pPr>
            <a:r>
              <a:rPr kumimoji="0" lang="zh-TW" altLang="en-US" sz="2400" b="1">
                <a:solidFill>
                  <a:srgbClr val="006600"/>
                </a:solidFill>
              </a:rPr>
              <a:t>學習內容</a:t>
            </a:r>
            <a:r>
              <a:rPr kumimoji="0" lang="zh-TW" altLang="zh-TW" sz="2400">
                <a:solidFill>
                  <a:srgbClr val="0000CC"/>
                </a:solidFill>
                <a:latin typeface="微軟正黑體" panose="020B0604030504040204" pitchFamily="34" charset="-120"/>
                <a:ea typeface="微軟正黑體" panose="020B0604030504040204" pitchFamily="34" charset="-120"/>
              </a:rPr>
              <a:t>家</a:t>
            </a:r>
            <a:r>
              <a:rPr kumimoji="0" lang="en-US" altLang="zh-TW" sz="2400">
                <a:solidFill>
                  <a:srgbClr val="0000CC"/>
                </a:solidFill>
                <a:latin typeface="微軟正黑體" panose="020B0604030504040204" pitchFamily="34" charset="-120"/>
                <a:ea typeface="微軟正黑體" panose="020B0604030504040204" pitchFamily="34" charset="-120"/>
              </a:rPr>
              <a:t> Aa-IV-2</a:t>
            </a:r>
            <a:r>
              <a:rPr kumimoji="0" lang="zh-TW" altLang="en-US" sz="2400">
                <a:solidFill>
                  <a:srgbClr val="0000CC"/>
                </a:solidFill>
                <a:latin typeface="微軟正黑體" panose="020B0604030504040204" pitchFamily="34" charset="-120"/>
                <a:ea typeface="微軟正黑體" panose="020B0604030504040204" pitchFamily="34" charset="-120"/>
              </a:rPr>
              <a:t> </a:t>
            </a:r>
            <a:r>
              <a:rPr kumimoji="0" lang="zh-TW" altLang="zh-TW" sz="2400">
                <a:solidFill>
                  <a:srgbClr val="0000CC"/>
                </a:solidFill>
                <a:latin typeface="微軟正黑體" panose="020B0604030504040204" pitchFamily="34" charset="-120"/>
                <a:ea typeface="微軟正黑體" panose="020B0604030504040204" pitchFamily="34" charset="-120"/>
              </a:rPr>
              <a:t>青少年</a:t>
            </a:r>
            <a:r>
              <a:rPr kumimoji="0" lang="zh-TW" altLang="zh-TW" sz="2400">
                <a:solidFill>
                  <a:srgbClr val="FF0000"/>
                </a:solidFill>
                <a:latin typeface="微軟正黑體" panose="020B0604030504040204" pitchFamily="34" charset="-120"/>
                <a:ea typeface="微軟正黑體" panose="020B0604030504040204" pitchFamily="34" charset="-120"/>
              </a:rPr>
              <a:t>飲食的消費決策</a:t>
            </a:r>
            <a:r>
              <a:rPr kumimoji="0" lang="zh-TW" altLang="zh-TW" sz="2400">
                <a:solidFill>
                  <a:srgbClr val="0000CC"/>
                </a:solidFill>
                <a:latin typeface="微軟正黑體" panose="020B0604030504040204" pitchFamily="34" charset="-120"/>
                <a:ea typeface="微軟正黑體" panose="020B0604030504040204" pitchFamily="34" charset="-120"/>
              </a:rPr>
              <a:t>與行為。</a:t>
            </a:r>
          </a:p>
          <a:p>
            <a:pPr>
              <a:lnSpc>
                <a:spcPct val="85000"/>
              </a:lnSpc>
            </a:pPr>
            <a:r>
              <a:rPr kumimoji="0" lang="en-US" altLang="zh-TW" sz="2400">
                <a:solidFill>
                  <a:srgbClr val="0000CC"/>
                </a:solidFill>
                <a:latin typeface="微軟正黑體" panose="020B0604030504040204" pitchFamily="34" charset="-120"/>
                <a:ea typeface="微軟正黑體" panose="020B0604030504040204" pitchFamily="34" charset="-120"/>
              </a:rPr>
              <a:t>    </a:t>
            </a:r>
            <a:r>
              <a:rPr kumimoji="0" lang="zh-TW" altLang="zh-TW" sz="2400">
                <a:solidFill>
                  <a:srgbClr val="0000CC"/>
                </a:solidFill>
                <a:latin typeface="微軟正黑體" panose="020B0604030504040204" pitchFamily="34" charset="-120"/>
                <a:ea typeface="微軟正黑體" panose="020B0604030504040204" pitchFamily="34" charset="-120"/>
              </a:rPr>
              <a:t>家</a:t>
            </a:r>
            <a:r>
              <a:rPr kumimoji="0" lang="en-US" altLang="zh-TW" sz="2400">
                <a:solidFill>
                  <a:srgbClr val="0000CC"/>
                </a:solidFill>
                <a:latin typeface="微軟正黑體" panose="020B0604030504040204" pitchFamily="34" charset="-120"/>
                <a:ea typeface="微軟正黑體" panose="020B0604030504040204" pitchFamily="34" charset="-120"/>
              </a:rPr>
              <a:t> Aa-IV-3</a:t>
            </a:r>
            <a:r>
              <a:rPr kumimoji="0" lang="zh-TW" altLang="en-US" sz="2400">
                <a:solidFill>
                  <a:srgbClr val="0000CC"/>
                </a:solidFill>
                <a:latin typeface="微軟正黑體" panose="020B0604030504040204" pitchFamily="34" charset="-120"/>
                <a:ea typeface="微軟正黑體" panose="020B0604030504040204" pitchFamily="34" charset="-120"/>
              </a:rPr>
              <a:t> </a:t>
            </a:r>
            <a:r>
              <a:rPr kumimoji="0" lang="zh-TW" altLang="zh-TW" sz="2400">
                <a:solidFill>
                  <a:srgbClr val="FF0000"/>
                </a:solidFill>
                <a:latin typeface="微軟正黑體" panose="020B0604030504040204" pitchFamily="34" charset="-120"/>
                <a:ea typeface="微軟正黑體" panose="020B0604030504040204" pitchFamily="34" charset="-120"/>
              </a:rPr>
              <a:t>飲食行為與環境</a:t>
            </a:r>
            <a:r>
              <a:rPr kumimoji="0" lang="zh-TW" altLang="zh-TW" sz="2400">
                <a:solidFill>
                  <a:srgbClr val="0000CC"/>
                </a:solidFill>
                <a:latin typeface="微軟正黑體" panose="020B0604030504040204" pitchFamily="34" charset="-120"/>
                <a:ea typeface="微軟正黑體" panose="020B0604030504040204" pitchFamily="34" charset="-120"/>
              </a:rPr>
              <a:t>永續之關聯、</a:t>
            </a:r>
            <a:r>
              <a:rPr kumimoji="0" lang="zh-TW" altLang="zh-TW" sz="2400">
                <a:solidFill>
                  <a:srgbClr val="FF0000"/>
                </a:solidFill>
                <a:latin typeface="微軟正黑體" panose="020B0604030504040204" pitchFamily="34" charset="-120"/>
                <a:ea typeface="微軟正黑體" panose="020B0604030504040204" pitchFamily="34" charset="-120"/>
              </a:rPr>
              <a:t>實踐策略及行動</a:t>
            </a:r>
            <a:r>
              <a:rPr kumimoji="0" lang="zh-TW" altLang="zh-TW" sz="2400">
                <a:solidFill>
                  <a:srgbClr val="0000CC"/>
                </a:solidFill>
                <a:latin typeface="微軟正黑體" panose="020B0604030504040204" pitchFamily="34" charset="-120"/>
                <a:ea typeface="微軟正黑體" panose="020B0604030504040204" pitchFamily="34" charset="-120"/>
              </a:rPr>
              <a:t>。</a:t>
            </a:r>
            <a:endParaRPr kumimoji="0" lang="en-US" altLang="zh-TW" sz="2400">
              <a:solidFill>
                <a:srgbClr val="0000CC"/>
              </a:solidFill>
              <a:latin typeface="微軟正黑體" panose="020B0604030504040204" pitchFamily="34" charset="-120"/>
              <a:ea typeface="微軟正黑體" panose="020B0604030504040204" pitchFamily="34" charset="-120"/>
            </a:endParaRPr>
          </a:p>
          <a:p>
            <a:pPr>
              <a:lnSpc>
                <a:spcPct val="85000"/>
              </a:lnSpc>
            </a:pPr>
            <a:r>
              <a:rPr kumimoji="0" lang="en-US" altLang="zh-TW" sz="2400">
                <a:solidFill>
                  <a:srgbClr val="0000CC"/>
                </a:solidFill>
                <a:latin typeface="微軟正黑體" panose="020B0604030504040204" pitchFamily="34" charset="-120"/>
                <a:ea typeface="微軟正黑體" panose="020B0604030504040204" pitchFamily="34" charset="-120"/>
              </a:rPr>
              <a:t>    </a:t>
            </a:r>
            <a:r>
              <a:rPr kumimoji="0" lang="zh-TW" altLang="zh-TW" sz="2400">
                <a:solidFill>
                  <a:srgbClr val="0000CC"/>
                </a:solidFill>
                <a:latin typeface="微軟正黑體" panose="020B0604030504040204" pitchFamily="34" charset="-120"/>
                <a:ea typeface="微軟正黑體" panose="020B0604030504040204" pitchFamily="34" charset="-120"/>
              </a:rPr>
              <a:t>童</a:t>
            </a:r>
            <a:r>
              <a:rPr kumimoji="0" lang="en-US" altLang="zh-TW" sz="2400">
                <a:solidFill>
                  <a:srgbClr val="0000CC"/>
                </a:solidFill>
                <a:latin typeface="微軟正黑體" panose="020B0604030504040204" pitchFamily="34" charset="-120"/>
                <a:ea typeface="微軟正黑體" panose="020B0604030504040204" pitchFamily="34" charset="-120"/>
              </a:rPr>
              <a:t> Da-IV-2</a:t>
            </a:r>
            <a:r>
              <a:rPr kumimoji="0" lang="zh-TW" altLang="zh-TW" sz="2400">
                <a:solidFill>
                  <a:srgbClr val="0000CC"/>
                </a:solidFill>
                <a:latin typeface="微軟正黑體" panose="020B0604030504040204" pitchFamily="34" charset="-120"/>
                <a:ea typeface="微軟正黑體" panose="020B0604030504040204" pitchFamily="34" charset="-120"/>
              </a:rPr>
              <a:t>人類與生活環境互動關係的理解，及永續發展</a:t>
            </a:r>
            <a:r>
              <a:rPr kumimoji="0" lang="zh-TW" altLang="zh-TW" sz="2400">
                <a:solidFill>
                  <a:srgbClr val="FF0000"/>
                </a:solidFill>
                <a:latin typeface="微軟正黑體" panose="020B0604030504040204" pitchFamily="34" charset="-120"/>
                <a:ea typeface="微軟正黑體" panose="020B0604030504040204" pitchFamily="34" charset="-120"/>
              </a:rPr>
              <a:t>策略的</a:t>
            </a:r>
            <a:r>
              <a:rPr kumimoji="0" lang="en-US" altLang="zh-TW" sz="2400">
                <a:solidFill>
                  <a:srgbClr val="FF0000"/>
                </a:solidFill>
                <a:latin typeface="微軟正黑體" panose="020B0604030504040204" pitchFamily="34" charset="-120"/>
                <a:ea typeface="微軟正黑體" panose="020B0604030504040204" pitchFamily="34" charset="-120"/>
              </a:rPr>
              <a:t>      </a:t>
            </a:r>
          </a:p>
          <a:p>
            <a:pPr>
              <a:lnSpc>
                <a:spcPct val="85000"/>
              </a:lnSpc>
            </a:pPr>
            <a:r>
              <a:rPr kumimoji="0" lang="en-US" altLang="zh-TW" sz="2400">
                <a:solidFill>
                  <a:srgbClr val="FF0000"/>
                </a:solidFill>
                <a:latin typeface="微軟正黑體" panose="020B0604030504040204" pitchFamily="34" charset="-120"/>
                <a:ea typeface="微軟正黑體" panose="020B0604030504040204" pitchFamily="34" charset="-120"/>
              </a:rPr>
              <a:t>         </a:t>
            </a:r>
            <a:r>
              <a:rPr kumimoji="0" lang="zh-TW" altLang="zh-TW" sz="2400">
                <a:solidFill>
                  <a:srgbClr val="FF0000"/>
                </a:solidFill>
                <a:latin typeface="微軟正黑體" panose="020B0604030504040204" pitchFamily="34" charset="-120"/>
                <a:ea typeface="微軟正黑體" panose="020B0604030504040204" pitchFamily="34" charset="-120"/>
              </a:rPr>
              <a:t>實踐</a:t>
            </a:r>
            <a:r>
              <a:rPr kumimoji="0" lang="zh-TW" altLang="zh-TW" sz="2400">
                <a:solidFill>
                  <a:srgbClr val="0000CC"/>
                </a:solidFill>
                <a:latin typeface="微軟正黑體" panose="020B0604030504040204" pitchFamily="34" charset="-120"/>
                <a:ea typeface="微軟正黑體" panose="020B0604030504040204" pitchFamily="34" charset="-120"/>
              </a:rPr>
              <a:t>與省思。</a:t>
            </a:r>
          </a:p>
          <a:p>
            <a:pPr>
              <a:lnSpc>
                <a:spcPct val="85000"/>
              </a:lnSpc>
            </a:pPr>
            <a:r>
              <a:rPr kumimoji="0" lang="en-US" altLang="zh-TW" sz="2400">
                <a:solidFill>
                  <a:srgbClr val="0000CC"/>
                </a:solidFill>
                <a:latin typeface="微軟正黑體" panose="020B0604030504040204" pitchFamily="34" charset="-120"/>
                <a:ea typeface="微軟正黑體" panose="020B0604030504040204" pitchFamily="34" charset="-120"/>
              </a:rPr>
              <a:t>    </a:t>
            </a:r>
            <a:r>
              <a:rPr kumimoji="0" lang="zh-TW" altLang="zh-TW" sz="2400">
                <a:solidFill>
                  <a:srgbClr val="0000CC"/>
                </a:solidFill>
                <a:latin typeface="微軟正黑體" panose="020B0604030504040204" pitchFamily="34" charset="-120"/>
                <a:ea typeface="微軟正黑體" panose="020B0604030504040204" pitchFamily="34" charset="-120"/>
              </a:rPr>
              <a:t>輔</a:t>
            </a:r>
            <a:r>
              <a:rPr kumimoji="0" lang="zh-TW" altLang="en-US" sz="2400">
                <a:solidFill>
                  <a:srgbClr val="0000CC"/>
                </a:solidFill>
                <a:latin typeface="微軟正黑體" panose="020B0604030504040204" pitchFamily="34" charset="-120"/>
                <a:ea typeface="微軟正黑體" panose="020B0604030504040204" pitchFamily="34" charset="-120"/>
              </a:rPr>
              <a:t> </a:t>
            </a:r>
            <a:r>
              <a:rPr kumimoji="0" lang="en-US" altLang="zh-TW" sz="2400">
                <a:solidFill>
                  <a:srgbClr val="0000CC"/>
                </a:solidFill>
                <a:latin typeface="微軟正黑體" panose="020B0604030504040204" pitchFamily="34" charset="-120"/>
                <a:ea typeface="微軟正黑體" panose="020B0604030504040204" pitchFamily="34" charset="-120"/>
              </a:rPr>
              <a:t>Db-IV-1</a:t>
            </a:r>
            <a:r>
              <a:rPr kumimoji="0" lang="zh-TW" altLang="en-US" sz="2400">
                <a:solidFill>
                  <a:srgbClr val="0000CC"/>
                </a:solidFill>
                <a:latin typeface="微軟正黑體" panose="020B0604030504040204" pitchFamily="34" charset="-120"/>
                <a:ea typeface="微軟正黑體" panose="020B0604030504040204" pitchFamily="34" charset="-120"/>
              </a:rPr>
              <a:t> </a:t>
            </a:r>
            <a:r>
              <a:rPr kumimoji="0" lang="zh-TW" altLang="zh-TW" sz="2400">
                <a:solidFill>
                  <a:srgbClr val="FF0000"/>
                </a:solidFill>
                <a:latin typeface="微軟正黑體" panose="020B0604030504040204" pitchFamily="34" charset="-120"/>
                <a:ea typeface="微軟正黑體" panose="020B0604030504040204" pitchFamily="34" charset="-120"/>
              </a:rPr>
              <a:t>生活議題的問題解決</a:t>
            </a:r>
            <a:r>
              <a:rPr kumimoji="0" lang="zh-TW" altLang="zh-TW" sz="2400">
                <a:solidFill>
                  <a:srgbClr val="0000CC"/>
                </a:solidFill>
                <a:latin typeface="微軟正黑體" panose="020B0604030504040204" pitchFamily="34" charset="-120"/>
                <a:ea typeface="微軟正黑體" panose="020B0604030504040204" pitchFamily="34" charset="-120"/>
              </a:rPr>
              <a:t>、危機因應與克服困境的方法。</a:t>
            </a:r>
            <a:r>
              <a:rPr kumimoji="0" lang="en-US" altLang="zh-TW" sz="2400">
                <a:solidFill>
                  <a:srgbClr val="0000CC"/>
                </a:solidFill>
                <a:latin typeface="微軟正黑體" panose="020B0604030504040204" pitchFamily="34" charset="-120"/>
                <a:ea typeface="微軟正黑體" panose="020B0604030504040204" pitchFamily="34" charset="-120"/>
              </a:rPr>
              <a:t>   </a:t>
            </a:r>
          </a:p>
          <a:p>
            <a:pPr>
              <a:lnSpc>
                <a:spcPct val="85000"/>
              </a:lnSpc>
            </a:pPr>
            <a:r>
              <a:rPr kumimoji="0" lang="en-US" altLang="zh-TW" sz="2400">
                <a:solidFill>
                  <a:srgbClr val="0000CC"/>
                </a:solidFill>
                <a:latin typeface="微軟正黑體" panose="020B0604030504040204" pitchFamily="34" charset="-120"/>
                <a:ea typeface="微軟正黑體" panose="020B0604030504040204" pitchFamily="34" charset="-120"/>
              </a:rPr>
              <a:t>         (</a:t>
            </a:r>
            <a:r>
              <a:rPr kumimoji="0" lang="zh-TW" altLang="zh-TW" sz="2400">
                <a:solidFill>
                  <a:srgbClr val="0000CC"/>
                </a:solidFill>
                <a:latin typeface="微軟正黑體" panose="020B0604030504040204" pitchFamily="34" charset="-120"/>
                <a:ea typeface="微軟正黑體" panose="020B0604030504040204" pitchFamily="34" charset="-120"/>
              </a:rPr>
              <a:t>副</a:t>
            </a:r>
            <a:r>
              <a:rPr kumimoji="0" lang="en-US" altLang="zh-TW" sz="2400">
                <a:solidFill>
                  <a:srgbClr val="0000CC"/>
                </a:solidFill>
                <a:latin typeface="微軟正黑體" panose="020B0604030504040204" pitchFamily="34" charset="-120"/>
                <a:ea typeface="微軟正黑體" panose="020B0604030504040204" pitchFamily="34" charset="-120"/>
              </a:rPr>
              <a:t>)</a:t>
            </a:r>
            <a:endParaRPr kumimoji="0" lang="zh-TW" altLang="en-US" sz="2400">
              <a:solidFill>
                <a:srgbClr val="0000CC"/>
              </a:solidFill>
              <a:latin typeface="微軟正黑體" panose="020B0604030504040204" pitchFamily="34" charset="-120"/>
              <a:ea typeface="微軟正黑體" panose="020B0604030504040204" pitchFamily="34" charset="-120"/>
            </a:endParaRPr>
          </a:p>
        </p:txBody>
      </p:sp>
      <p:sp>
        <p:nvSpPr>
          <p:cNvPr id="5" name="爆炸 1 4"/>
          <p:cNvSpPr/>
          <p:nvPr/>
        </p:nvSpPr>
        <p:spPr>
          <a:xfrm>
            <a:off x="1692275" y="2041525"/>
            <a:ext cx="6696075" cy="1512888"/>
          </a:xfrm>
          <a:prstGeom prst="irregularSeal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2400" b="1" dirty="0">
                <a:solidFill>
                  <a:srgbClr val="006600"/>
                </a:solidFill>
                <a:latin typeface="標楷體" panose="03000509000000000000" pitchFamily="65" charset="-120"/>
                <a:ea typeface="標楷體" panose="03000509000000000000" pitchFamily="65" charset="-120"/>
              </a:rPr>
              <a:t>學習目標</a:t>
            </a:r>
            <a:r>
              <a:rPr kumimoji="0" lang="zh-TW" altLang="en-US" sz="2400" b="1" dirty="0">
                <a:solidFill>
                  <a:srgbClr val="0000CC"/>
                </a:solidFill>
                <a:latin typeface="標楷體" panose="03000509000000000000" pitchFamily="65" charset="-120"/>
                <a:ea typeface="標楷體" panose="03000509000000000000" pitchFamily="65" charset="-120"/>
              </a:rPr>
              <a:t>要和</a:t>
            </a:r>
            <a:r>
              <a:rPr kumimoji="0" lang="zh-TW" altLang="en-US" sz="2400" b="1" dirty="0">
                <a:solidFill>
                  <a:srgbClr val="006600"/>
                </a:solidFill>
                <a:latin typeface="標楷體" panose="03000509000000000000" pitchFamily="65" charset="-120"/>
                <a:ea typeface="標楷體" panose="03000509000000000000" pitchFamily="65" charset="-120"/>
              </a:rPr>
              <a:t>學習表現</a:t>
            </a:r>
            <a:r>
              <a:rPr kumimoji="0" lang="zh-TW" altLang="en-US" sz="2400" b="1" dirty="0">
                <a:solidFill>
                  <a:srgbClr val="0000CC"/>
                </a:solidFill>
                <a:latin typeface="標楷體" panose="03000509000000000000" pitchFamily="65" charset="-120"/>
                <a:ea typeface="標楷體" panose="03000509000000000000" pitchFamily="65" charset="-120"/>
              </a:rPr>
              <a:t>及</a:t>
            </a:r>
            <a:r>
              <a:rPr kumimoji="0" lang="zh-TW" altLang="en-US" sz="2400" b="1" dirty="0">
                <a:solidFill>
                  <a:srgbClr val="006600"/>
                </a:solidFill>
                <a:latin typeface="標楷體" panose="03000509000000000000" pitchFamily="65" charset="-120"/>
                <a:ea typeface="標楷體" panose="03000509000000000000" pitchFamily="65" charset="-120"/>
              </a:rPr>
              <a:t>學習內容</a:t>
            </a:r>
            <a:r>
              <a:rPr kumimoji="0" lang="zh-TW" altLang="en-US" sz="2400" b="1" dirty="0">
                <a:solidFill>
                  <a:srgbClr val="0000CC"/>
                </a:solidFill>
                <a:latin typeface="標楷體" panose="03000509000000000000" pitchFamily="65" charset="-120"/>
                <a:ea typeface="標楷體" panose="03000509000000000000" pitchFamily="65" charset="-120"/>
              </a:rPr>
              <a:t>的重點有關</a:t>
            </a:r>
          </a:p>
        </p:txBody>
      </p:sp>
      <p:sp>
        <p:nvSpPr>
          <p:cNvPr id="6" name="矩形 5"/>
          <p:cNvSpPr/>
          <p:nvPr/>
        </p:nvSpPr>
        <p:spPr>
          <a:xfrm>
            <a:off x="5183188" y="4508500"/>
            <a:ext cx="3960812" cy="1323975"/>
          </a:xfrm>
          <a:prstGeom prst="rect">
            <a:avLst/>
          </a:prstGeom>
          <a:solidFill>
            <a:schemeClr val="accent2">
              <a:lumMod val="20000"/>
              <a:lumOff val="80000"/>
              <a:alpha val="57000"/>
            </a:schemeClr>
          </a:solidFill>
        </p:spPr>
        <p:txBody>
          <a:bodyPr>
            <a:spAutoFit/>
          </a:bodyPr>
          <a:lstStyle/>
          <a:p>
            <a:pPr>
              <a:spcBef>
                <a:spcPts val="0"/>
              </a:spcBef>
              <a:defRPr/>
            </a:pPr>
            <a:r>
              <a:rPr lang="zh-TW" altLang="zh-TW" sz="4000" b="1" dirty="0">
                <a:solidFill>
                  <a:srgbClr val="0000FF"/>
                </a:solidFill>
                <a:latin typeface="標楷體" panose="03000509000000000000" pitchFamily="65" charset="-120"/>
                <a:ea typeface="標楷體" panose="03000509000000000000" pitchFamily="65" charset="-120"/>
              </a:rPr>
              <a:t>重視學習</a:t>
            </a:r>
            <a:r>
              <a:rPr lang="zh-TW" altLang="zh-TW" sz="4000" b="1" dirty="0">
                <a:solidFill>
                  <a:srgbClr val="FF0000"/>
                </a:solidFill>
                <a:latin typeface="標楷體" panose="03000509000000000000" pitchFamily="65" charset="-120"/>
                <a:ea typeface="標楷體" panose="03000509000000000000" pitchFamily="65" charset="-120"/>
              </a:rPr>
              <a:t>歷程</a:t>
            </a:r>
            <a:r>
              <a:rPr lang="zh-TW" altLang="zh-TW" sz="4000" b="1" dirty="0">
                <a:solidFill>
                  <a:srgbClr val="0000FF"/>
                </a:solidFill>
                <a:latin typeface="標楷體" panose="03000509000000000000" pitchFamily="65" charset="-120"/>
                <a:ea typeface="標楷體" panose="03000509000000000000" pitchFamily="65" charset="-120"/>
              </a:rPr>
              <a:t>、</a:t>
            </a:r>
            <a:r>
              <a:rPr lang="zh-TW" altLang="zh-TW" sz="4000" b="1" dirty="0">
                <a:solidFill>
                  <a:srgbClr val="FF0000"/>
                </a:solidFill>
                <a:latin typeface="標楷體" panose="03000509000000000000" pitchFamily="65" charset="-120"/>
                <a:ea typeface="標楷體" panose="03000509000000000000" pitchFamily="65" charset="-120"/>
              </a:rPr>
              <a:t>方法</a:t>
            </a:r>
            <a:r>
              <a:rPr lang="zh-TW" altLang="zh-TW" sz="4000" b="1" dirty="0">
                <a:solidFill>
                  <a:srgbClr val="0000FF"/>
                </a:solidFill>
                <a:latin typeface="標楷體" panose="03000509000000000000" pitchFamily="65" charset="-120"/>
                <a:ea typeface="標楷體" panose="03000509000000000000" pitchFamily="65" charset="-120"/>
              </a:rPr>
              <a:t>及學習</a:t>
            </a:r>
            <a:r>
              <a:rPr lang="zh-TW" altLang="zh-TW" sz="4000" b="1" dirty="0">
                <a:solidFill>
                  <a:srgbClr val="FF0000"/>
                </a:solidFill>
                <a:latin typeface="標楷體" panose="03000509000000000000" pitchFamily="65" charset="-120"/>
                <a:ea typeface="標楷體" panose="03000509000000000000" pitchFamily="65" charset="-120"/>
              </a:rPr>
              <a:t>結果</a:t>
            </a:r>
            <a:endParaRPr lang="en-US" altLang="zh-TW" sz="4000" b="1" dirty="0">
              <a:solidFill>
                <a:srgbClr val="0000FF"/>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9965325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1" presetClass="entr" presetSubtype="1"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heel(1)">
                                      <p:cBhvr>
                                        <p:cTn id="31" dur="2000"/>
                                        <p:tgtEl>
                                          <p:spTgt spid="3">
                                            <p:txEl>
                                              <p:pRg st="5" end="5"/>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6"/>
                                        </p:tgtEl>
                                        <p:attrNameLst>
                                          <p:attrName>style.visibility</p:attrName>
                                        </p:attrNameLst>
                                      </p:cBhvr>
                                      <p:to>
                                        <p:strVal val="visible"/>
                                      </p:to>
                                    </p:set>
                                    <p:anim calcmode="lin" valueType="num">
                                      <p:cBhvr additive="base">
                                        <p:cTn id="36" dur="500" fill="hold"/>
                                        <p:tgtEl>
                                          <p:spTgt spid="56"/>
                                        </p:tgtEl>
                                        <p:attrNameLst>
                                          <p:attrName>ppt_x</p:attrName>
                                        </p:attrNameLst>
                                      </p:cBhvr>
                                      <p:tavLst>
                                        <p:tav tm="0">
                                          <p:val>
                                            <p:strVal val="#ppt_x"/>
                                          </p:val>
                                        </p:tav>
                                        <p:tav tm="100000">
                                          <p:val>
                                            <p:strVal val="#ppt_x"/>
                                          </p:val>
                                        </p:tav>
                                      </p:tavLst>
                                    </p:anim>
                                    <p:anim calcmode="lin" valueType="num">
                                      <p:cBhvr additive="base">
                                        <p:cTn id="37"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heel(1)">
                                      <p:cBhvr>
                                        <p:cTn id="42" dur="2000"/>
                                        <p:tgtEl>
                                          <p:spTgt spid="5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heel(1)">
                                      <p:cBhvr>
                                        <p:cTn id="47" dur="2000"/>
                                        <p:tgtEl>
                                          <p:spTgt spid="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heel(1)">
                                      <p:cBhvr>
                                        <p:cTn id="5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 grpId="0" animBg="1"/>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群組 7"/>
          <p:cNvGrpSpPr>
            <a:grpSpLocks/>
          </p:cNvGrpSpPr>
          <p:nvPr/>
        </p:nvGrpSpPr>
        <p:grpSpPr bwMode="auto">
          <a:xfrm>
            <a:off x="-128588" y="449263"/>
            <a:ext cx="9272588" cy="5959475"/>
            <a:chOff x="-75997" y="385500"/>
            <a:chExt cx="11864406" cy="5959423"/>
          </a:xfrm>
        </p:grpSpPr>
        <p:grpSp>
          <p:nvGrpSpPr>
            <p:cNvPr id="77832" name="群組 6"/>
            <p:cNvGrpSpPr>
              <a:grpSpLocks/>
            </p:cNvGrpSpPr>
            <p:nvPr/>
          </p:nvGrpSpPr>
          <p:grpSpPr bwMode="auto">
            <a:xfrm>
              <a:off x="3041040" y="1052736"/>
              <a:ext cx="5887717" cy="5292187"/>
              <a:chOff x="2717004" y="1052736"/>
              <a:chExt cx="5887717" cy="5292187"/>
            </a:xfrm>
          </p:grpSpPr>
          <p:grpSp>
            <p:nvGrpSpPr>
              <p:cNvPr id="77846" name="Group 29"/>
              <p:cNvGrpSpPr>
                <a:grpSpLocks/>
              </p:cNvGrpSpPr>
              <p:nvPr/>
            </p:nvGrpSpPr>
            <p:grpSpPr bwMode="auto">
              <a:xfrm>
                <a:off x="4021490" y="1520815"/>
                <a:ext cx="2950316" cy="1777607"/>
                <a:chOff x="-475998" y="-121250"/>
                <a:chExt cx="2289721" cy="1357809"/>
              </a:xfrm>
            </p:grpSpPr>
            <p:sp>
              <p:nvSpPr>
                <p:cNvPr id="77875" name="Freeform 5"/>
                <p:cNvSpPr>
                  <a:spLocks noChangeArrowheads="1"/>
                </p:cNvSpPr>
                <p:nvPr/>
              </p:nvSpPr>
              <p:spPr bwMode="auto">
                <a:xfrm rot="-150795">
                  <a:off x="-13769" y="-121250"/>
                  <a:ext cx="1542601" cy="1357809"/>
                </a:xfrm>
                <a:custGeom>
                  <a:avLst/>
                  <a:gdLst>
                    <a:gd name="T0" fmla="*/ 2147483647 w 576"/>
                    <a:gd name="T1" fmla="*/ 2147483647 h 507"/>
                    <a:gd name="T2" fmla="*/ 0 w 576"/>
                    <a:gd name="T3" fmla="*/ 2147483647 h 507"/>
                    <a:gd name="T4" fmla="*/ 2147483647 w 576"/>
                    <a:gd name="T5" fmla="*/ 0 h 507"/>
                    <a:gd name="T6" fmla="*/ 2147483647 w 576"/>
                    <a:gd name="T7" fmla="*/ 2147483647 h 507"/>
                    <a:gd name="T8" fmla="*/ 2147483647 w 576"/>
                    <a:gd name="T9" fmla="*/ 2147483647 h 507"/>
                    <a:gd name="T10" fmla="*/ 2147483647 w 576"/>
                    <a:gd name="T11" fmla="*/ 2147483647 h 507"/>
                    <a:gd name="T12" fmla="*/ 2147483647 w 576"/>
                    <a:gd name="T13" fmla="*/ 2147483647 h 507"/>
                    <a:gd name="T14" fmla="*/ 0 60000 65536"/>
                    <a:gd name="T15" fmla="*/ 0 60000 65536"/>
                    <a:gd name="T16" fmla="*/ 0 60000 65536"/>
                    <a:gd name="T17" fmla="*/ 0 60000 65536"/>
                    <a:gd name="T18" fmla="*/ 0 60000 65536"/>
                    <a:gd name="T19" fmla="*/ 0 60000 65536"/>
                    <a:gd name="T20" fmla="*/ 0 60000 65536"/>
                    <a:gd name="T21" fmla="*/ 0 w 576"/>
                    <a:gd name="T22" fmla="*/ 0 h 507"/>
                    <a:gd name="T23" fmla="*/ 576 w 576"/>
                    <a:gd name="T24" fmla="*/ 507 h 5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507">
                      <a:moveTo>
                        <a:pt x="138" y="500"/>
                      </a:moveTo>
                      <a:lnTo>
                        <a:pt x="0" y="246"/>
                      </a:lnTo>
                      <a:lnTo>
                        <a:pt x="152" y="0"/>
                      </a:lnTo>
                      <a:lnTo>
                        <a:pt x="438" y="9"/>
                      </a:lnTo>
                      <a:lnTo>
                        <a:pt x="576" y="263"/>
                      </a:lnTo>
                      <a:lnTo>
                        <a:pt x="424" y="507"/>
                      </a:lnTo>
                      <a:lnTo>
                        <a:pt x="138" y="500"/>
                      </a:lnTo>
                      <a:close/>
                    </a:path>
                  </a:pathLst>
                </a:custGeom>
                <a:solidFill>
                  <a:srgbClr val="E93C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7876" name="文本框 36"/>
                <p:cNvSpPr>
                  <a:spLocks noChangeArrowheads="1"/>
                </p:cNvSpPr>
                <p:nvPr/>
              </p:nvSpPr>
              <p:spPr bwMode="auto">
                <a:xfrm>
                  <a:off x="-475998" y="77517"/>
                  <a:ext cx="2289721" cy="76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buFont typeface="Arial" panose="020B0604020202020204" pitchFamily="34" charset="0"/>
                    <a:buNone/>
                  </a:pPr>
                  <a:r>
                    <a:rPr kumimoji="0" lang="zh-TW" altLang="en-US" sz="2800" b="1">
                      <a:solidFill>
                        <a:srgbClr val="FFFFFF"/>
                      </a:solidFill>
                      <a:latin typeface="微軟正黑體" panose="020B0604030504040204" pitchFamily="34" charset="-120"/>
                      <a:ea typeface="微軟正黑體" panose="020B0604030504040204" pitchFamily="34" charset="-120"/>
                      <a:sym typeface="Microsoft YaHei" panose="020B0503020204020204" pitchFamily="34" charset="-122"/>
                    </a:rPr>
                    <a:t>  出發</a:t>
                  </a:r>
                  <a:endParaRPr kumimoji="0" lang="en-US" altLang="zh-TW" sz="2800" b="1">
                    <a:solidFill>
                      <a:srgbClr val="FFFFFF"/>
                    </a:solidFill>
                    <a:latin typeface="微軟正黑體" panose="020B0604030504040204" pitchFamily="34" charset="-120"/>
                    <a:ea typeface="微軟正黑體" panose="020B0604030504040204" pitchFamily="34" charset="-120"/>
                    <a:sym typeface="Microsoft YaHei" panose="020B0503020204020204" pitchFamily="34" charset="-122"/>
                  </a:endParaRPr>
                </a:p>
                <a:p>
                  <a:pPr algn="ctr">
                    <a:buFont typeface="Arial" panose="020B0604020202020204" pitchFamily="34" charset="0"/>
                    <a:buNone/>
                  </a:pPr>
                  <a:r>
                    <a:rPr kumimoji="0" lang="zh-TW" altLang="en-US" sz="2800" b="1">
                      <a:solidFill>
                        <a:srgbClr val="FFFFFF"/>
                      </a:solidFill>
                      <a:latin typeface="微軟正黑體" panose="020B0604030504040204" pitchFamily="34" charset="-120"/>
                      <a:ea typeface="微軟正黑體" panose="020B0604030504040204" pitchFamily="34" charset="-120"/>
                      <a:sym typeface="Microsoft YaHei" panose="020B0503020204020204" pitchFamily="34" charset="-122"/>
                    </a:rPr>
                    <a:t>「碳」地球</a:t>
                  </a:r>
                  <a:endParaRPr kumimoji="0" lang="zh-CN" altLang="en-US" sz="2800" b="1">
                    <a:solidFill>
                      <a:srgbClr val="FFFFFF"/>
                    </a:solidFill>
                    <a:latin typeface="微軟正黑體" panose="020B0604030504040204" pitchFamily="34" charset="-120"/>
                    <a:ea typeface="微軟正黑體" panose="020B0604030504040204" pitchFamily="34" charset="-120"/>
                    <a:sym typeface="Microsoft YaHei" panose="020B0503020204020204" pitchFamily="34" charset="-122"/>
                  </a:endParaRPr>
                </a:p>
              </p:txBody>
            </p:sp>
          </p:grpSp>
          <p:grpSp>
            <p:nvGrpSpPr>
              <p:cNvPr id="77847" name="Group 35"/>
              <p:cNvGrpSpPr>
                <a:grpSpLocks/>
              </p:cNvGrpSpPr>
              <p:nvPr/>
            </p:nvGrpSpPr>
            <p:grpSpPr bwMode="auto">
              <a:xfrm>
                <a:off x="5517673" y="4307027"/>
                <a:ext cx="2095875" cy="2009190"/>
                <a:chOff x="-91572" y="-1288"/>
                <a:chExt cx="1595068" cy="1566741"/>
              </a:xfrm>
            </p:grpSpPr>
            <p:sp>
              <p:nvSpPr>
                <p:cNvPr id="77873" name="Freeform 8"/>
                <p:cNvSpPr>
                  <a:spLocks noChangeArrowheads="1"/>
                </p:cNvSpPr>
                <p:nvPr/>
              </p:nvSpPr>
              <p:spPr bwMode="auto">
                <a:xfrm rot="-150795">
                  <a:off x="645" y="-1288"/>
                  <a:ext cx="1458550" cy="1566741"/>
                </a:xfrm>
                <a:custGeom>
                  <a:avLst/>
                  <a:gdLst>
                    <a:gd name="T0" fmla="*/ 2147483647 w 524"/>
                    <a:gd name="T1" fmla="*/ 0 h 573"/>
                    <a:gd name="T2" fmla="*/ 2147483647 w 524"/>
                    <a:gd name="T3" fmla="*/ 2147483647 h 573"/>
                    <a:gd name="T4" fmla="*/ 2147483647 w 524"/>
                    <a:gd name="T5" fmla="*/ 2147483647 h 573"/>
                    <a:gd name="T6" fmla="*/ 2147483647 w 524"/>
                    <a:gd name="T7" fmla="*/ 2147483647 h 573"/>
                    <a:gd name="T8" fmla="*/ 2147483647 w 524"/>
                    <a:gd name="T9" fmla="*/ 2147483647 h 573"/>
                    <a:gd name="T10" fmla="*/ 0 w 524"/>
                    <a:gd name="T11" fmla="*/ 2147483647 h 573"/>
                    <a:gd name="T12" fmla="*/ 2147483647 w 524"/>
                    <a:gd name="T13" fmla="*/ 0 h 573"/>
                    <a:gd name="T14" fmla="*/ 0 60000 65536"/>
                    <a:gd name="T15" fmla="*/ 0 60000 65536"/>
                    <a:gd name="T16" fmla="*/ 0 60000 65536"/>
                    <a:gd name="T17" fmla="*/ 0 60000 65536"/>
                    <a:gd name="T18" fmla="*/ 0 60000 65536"/>
                    <a:gd name="T19" fmla="*/ 0 60000 65536"/>
                    <a:gd name="T20" fmla="*/ 0 60000 65536"/>
                    <a:gd name="T21" fmla="*/ 0 w 524"/>
                    <a:gd name="T22" fmla="*/ 0 h 573"/>
                    <a:gd name="T23" fmla="*/ 524 w 524"/>
                    <a:gd name="T24" fmla="*/ 573 h 5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573">
                      <a:moveTo>
                        <a:pt x="237" y="0"/>
                      </a:moveTo>
                      <a:lnTo>
                        <a:pt x="498" y="121"/>
                      </a:lnTo>
                      <a:lnTo>
                        <a:pt x="524" y="407"/>
                      </a:lnTo>
                      <a:lnTo>
                        <a:pt x="287" y="573"/>
                      </a:lnTo>
                      <a:lnTo>
                        <a:pt x="26" y="453"/>
                      </a:lnTo>
                      <a:lnTo>
                        <a:pt x="0" y="166"/>
                      </a:lnTo>
                      <a:lnTo>
                        <a:pt x="237" y="0"/>
                      </a:lnTo>
                      <a:close/>
                    </a:path>
                  </a:pathLst>
                </a:custGeom>
                <a:solidFill>
                  <a:srgbClr val="0465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7874" name="文本框 42"/>
                <p:cNvSpPr>
                  <a:spLocks noChangeArrowheads="1"/>
                </p:cNvSpPr>
                <p:nvPr/>
              </p:nvSpPr>
              <p:spPr bwMode="auto">
                <a:xfrm>
                  <a:off x="-91572" y="447452"/>
                  <a:ext cx="1595068" cy="78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buFont typeface="Arial" panose="020B0604020202020204" pitchFamily="34" charset="0"/>
                    <a:buNone/>
                  </a:pPr>
                  <a:r>
                    <a:rPr kumimoji="0" lang="zh-TW" altLang="en-US" sz="2800" b="1">
                      <a:solidFill>
                        <a:srgbClr val="FFFFFF"/>
                      </a:solidFill>
                      <a:latin typeface="微軟正黑體" panose="020B0604030504040204" pitchFamily="34" charset="-120"/>
                      <a:ea typeface="微軟正黑體" panose="020B0604030504040204" pitchFamily="34" charset="-120"/>
                      <a:sym typeface="Microsoft YaHei" panose="020B0503020204020204" pitchFamily="34" charset="-122"/>
                    </a:rPr>
                    <a:t>瞄準</a:t>
                  </a:r>
                  <a:endParaRPr kumimoji="0" lang="en-US" altLang="zh-TW" sz="2800" b="1">
                    <a:solidFill>
                      <a:srgbClr val="FFFFFF"/>
                    </a:solidFill>
                    <a:latin typeface="微軟正黑體" panose="020B0604030504040204" pitchFamily="34" charset="-120"/>
                    <a:ea typeface="微軟正黑體" panose="020B0604030504040204" pitchFamily="34" charset="-120"/>
                    <a:sym typeface="Microsoft YaHei" panose="020B0503020204020204" pitchFamily="34" charset="-122"/>
                  </a:endParaRPr>
                </a:p>
                <a:p>
                  <a:pPr algn="ctr">
                    <a:buFont typeface="Arial" panose="020B0604020202020204" pitchFamily="34" charset="0"/>
                    <a:buNone/>
                  </a:pPr>
                  <a:r>
                    <a:rPr kumimoji="0" lang="zh-TW" altLang="en-US" sz="2800" b="1">
                      <a:solidFill>
                        <a:srgbClr val="FFFFFF"/>
                      </a:solidFill>
                      <a:latin typeface="微軟正黑體" panose="020B0604030504040204" pitchFamily="34" charset="-120"/>
                      <a:ea typeface="微軟正黑體" panose="020B0604030504040204" pitchFamily="34" charset="-120"/>
                      <a:sym typeface="Microsoft YaHei" panose="020B0503020204020204" pitchFamily="34" charset="-122"/>
                    </a:rPr>
                    <a:t>「碳」魔王</a:t>
                  </a:r>
                  <a:endParaRPr kumimoji="0" lang="zh-CN" altLang="en-US" sz="2800" b="1">
                    <a:solidFill>
                      <a:srgbClr val="FFFFFF"/>
                    </a:solidFill>
                    <a:latin typeface="微軟正黑體" panose="020B0604030504040204" pitchFamily="34" charset="-120"/>
                    <a:ea typeface="微軟正黑體" panose="020B0604030504040204" pitchFamily="34" charset="-120"/>
                    <a:sym typeface="Microsoft YaHei" panose="020B0503020204020204" pitchFamily="34" charset="-122"/>
                  </a:endParaRPr>
                </a:p>
              </p:txBody>
            </p:sp>
          </p:grpSp>
          <p:grpSp>
            <p:nvGrpSpPr>
              <p:cNvPr id="77848" name="Group 32"/>
              <p:cNvGrpSpPr>
                <a:grpSpLocks/>
              </p:cNvGrpSpPr>
              <p:nvPr/>
            </p:nvGrpSpPr>
            <p:grpSpPr bwMode="auto">
              <a:xfrm>
                <a:off x="5638152" y="2496293"/>
                <a:ext cx="2876559" cy="2043618"/>
                <a:chOff x="-384654" y="0"/>
                <a:chExt cx="2130486" cy="1486359"/>
              </a:xfrm>
            </p:grpSpPr>
            <p:sp>
              <p:nvSpPr>
                <p:cNvPr id="77871" name="Freeform 9"/>
                <p:cNvSpPr>
                  <a:spLocks noChangeArrowheads="1"/>
                </p:cNvSpPr>
                <p:nvPr/>
              </p:nvSpPr>
              <p:spPr bwMode="auto">
                <a:xfrm rot="-150795">
                  <a:off x="-10841" y="0"/>
                  <a:ext cx="1489038" cy="1486359"/>
                </a:xfrm>
                <a:custGeom>
                  <a:avLst/>
                  <a:gdLst>
                    <a:gd name="T0" fmla="*/ 0 w 556"/>
                    <a:gd name="T1" fmla="*/ 2147483647 h 555"/>
                    <a:gd name="T2" fmla="*/ 2147483647 w 556"/>
                    <a:gd name="T3" fmla="*/ 0 h 555"/>
                    <a:gd name="T4" fmla="*/ 2147483647 w 556"/>
                    <a:gd name="T5" fmla="*/ 2147483647 h 555"/>
                    <a:gd name="T6" fmla="*/ 2147483647 w 556"/>
                    <a:gd name="T7" fmla="*/ 2147483647 h 555"/>
                    <a:gd name="T8" fmla="*/ 2147483647 w 556"/>
                    <a:gd name="T9" fmla="*/ 2147483647 h 555"/>
                    <a:gd name="T10" fmla="*/ 2147483647 w 556"/>
                    <a:gd name="T11" fmla="*/ 2147483647 h 555"/>
                    <a:gd name="T12" fmla="*/ 0 w 556"/>
                    <a:gd name="T13" fmla="*/ 2147483647 h 555"/>
                    <a:gd name="T14" fmla="*/ 0 60000 65536"/>
                    <a:gd name="T15" fmla="*/ 0 60000 65536"/>
                    <a:gd name="T16" fmla="*/ 0 60000 65536"/>
                    <a:gd name="T17" fmla="*/ 0 60000 65536"/>
                    <a:gd name="T18" fmla="*/ 0 60000 65536"/>
                    <a:gd name="T19" fmla="*/ 0 60000 65536"/>
                    <a:gd name="T20" fmla="*/ 0 60000 65536"/>
                    <a:gd name="T21" fmla="*/ 0 w 556"/>
                    <a:gd name="T22" fmla="*/ 0 h 555"/>
                    <a:gd name="T23" fmla="*/ 556 w 556"/>
                    <a:gd name="T24" fmla="*/ 555 h 5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6" h="555">
                      <a:moveTo>
                        <a:pt x="0" y="204"/>
                      </a:moveTo>
                      <a:lnTo>
                        <a:pt x="203" y="0"/>
                      </a:lnTo>
                      <a:lnTo>
                        <a:pt x="481" y="74"/>
                      </a:lnTo>
                      <a:lnTo>
                        <a:pt x="556" y="351"/>
                      </a:lnTo>
                      <a:lnTo>
                        <a:pt x="353" y="555"/>
                      </a:lnTo>
                      <a:lnTo>
                        <a:pt x="76" y="482"/>
                      </a:lnTo>
                      <a:lnTo>
                        <a:pt x="0" y="204"/>
                      </a:lnTo>
                      <a:close/>
                    </a:path>
                  </a:pathLst>
                </a:custGeom>
                <a:solidFill>
                  <a:srgbClr val="67CD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7872" name="文本框 39"/>
                <p:cNvSpPr>
                  <a:spLocks noChangeArrowheads="1"/>
                </p:cNvSpPr>
                <p:nvPr/>
              </p:nvSpPr>
              <p:spPr bwMode="auto">
                <a:xfrm>
                  <a:off x="-384654" y="398234"/>
                  <a:ext cx="2130486" cy="67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buFont typeface="Arial" panose="020B0604020202020204" pitchFamily="34" charset="0"/>
                    <a:buNone/>
                  </a:pPr>
                  <a:r>
                    <a:rPr kumimoji="0" lang="zh-TW" altLang="en-US" sz="2700" b="1">
                      <a:solidFill>
                        <a:srgbClr val="0000CC"/>
                      </a:solidFill>
                      <a:latin typeface="微軟正黑體" panose="020B0604030504040204" pitchFamily="34" charset="-120"/>
                      <a:ea typeface="微軟正黑體" panose="020B0604030504040204" pitchFamily="34" charset="-120"/>
                      <a:sym typeface="Microsoft YaHei" panose="020B0503020204020204" pitchFamily="34" charset="-122"/>
                    </a:rPr>
                    <a:t>驚見</a:t>
                  </a:r>
                  <a:endParaRPr kumimoji="0" lang="en-US" altLang="zh-TW" sz="2700" b="1">
                    <a:solidFill>
                      <a:srgbClr val="0000CC"/>
                    </a:solidFill>
                    <a:latin typeface="微軟正黑體" panose="020B0604030504040204" pitchFamily="34" charset="-120"/>
                    <a:ea typeface="微軟正黑體" panose="020B0604030504040204" pitchFamily="34" charset="-120"/>
                    <a:sym typeface="Microsoft YaHei" panose="020B0503020204020204" pitchFamily="34" charset="-122"/>
                  </a:endParaRPr>
                </a:p>
                <a:p>
                  <a:pPr algn="ctr">
                    <a:buFont typeface="Arial" panose="020B0604020202020204" pitchFamily="34" charset="0"/>
                    <a:buNone/>
                  </a:pPr>
                  <a:r>
                    <a:rPr kumimoji="0" lang="zh-TW" altLang="en-US" sz="2700" b="1">
                      <a:solidFill>
                        <a:srgbClr val="0000CC"/>
                      </a:solidFill>
                      <a:latin typeface="微軟正黑體" panose="020B0604030504040204" pitchFamily="34" charset="-120"/>
                      <a:ea typeface="微軟正黑體" panose="020B0604030504040204" pitchFamily="34" charset="-120"/>
                      <a:sym typeface="Microsoft YaHei" panose="020B0503020204020204" pitchFamily="34" charset="-122"/>
                    </a:rPr>
                    <a:t>「碳」足跡</a:t>
                  </a:r>
                  <a:endParaRPr kumimoji="0" lang="zh-CN" altLang="en-US" sz="2700" b="1">
                    <a:solidFill>
                      <a:srgbClr val="0000CC"/>
                    </a:solidFill>
                    <a:latin typeface="微軟正黑體" panose="020B0604030504040204" pitchFamily="34" charset="-120"/>
                    <a:ea typeface="微軟正黑體" panose="020B0604030504040204" pitchFamily="34" charset="-120"/>
                    <a:sym typeface="Microsoft YaHei" panose="020B0503020204020204" pitchFamily="34" charset="-122"/>
                  </a:endParaRPr>
                </a:p>
              </p:txBody>
            </p:sp>
          </p:grpSp>
          <p:grpSp>
            <p:nvGrpSpPr>
              <p:cNvPr id="77849" name="Group 38"/>
              <p:cNvGrpSpPr>
                <a:grpSpLocks/>
              </p:cNvGrpSpPr>
              <p:nvPr/>
            </p:nvGrpSpPr>
            <p:grpSpPr bwMode="auto">
              <a:xfrm>
                <a:off x="2844081" y="2552559"/>
                <a:ext cx="2312541" cy="1930084"/>
                <a:chOff x="-214808" y="0"/>
                <a:chExt cx="1775762" cy="1440832"/>
              </a:xfrm>
            </p:grpSpPr>
            <p:sp>
              <p:nvSpPr>
                <p:cNvPr id="77869" name="Freeform 6"/>
                <p:cNvSpPr>
                  <a:spLocks noChangeArrowheads="1"/>
                </p:cNvSpPr>
                <p:nvPr/>
              </p:nvSpPr>
              <p:spPr bwMode="auto">
                <a:xfrm rot="-150795">
                  <a:off x="0" y="0"/>
                  <a:ext cx="1529212" cy="1440832"/>
                </a:xfrm>
                <a:custGeom>
                  <a:avLst/>
                  <a:gdLst>
                    <a:gd name="T0" fmla="*/ 2147483647 w 571"/>
                    <a:gd name="T1" fmla="*/ 2147483647 h 538"/>
                    <a:gd name="T2" fmla="*/ 2147483647 w 571"/>
                    <a:gd name="T3" fmla="*/ 2147483647 h 538"/>
                    <a:gd name="T4" fmla="*/ 0 w 571"/>
                    <a:gd name="T5" fmla="*/ 2147483647 h 538"/>
                    <a:gd name="T6" fmla="*/ 2147483647 w 571"/>
                    <a:gd name="T7" fmla="*/ 2147483647 h 538"/>
                    <a:gd name="T8" fmla="*/ 2147483647 w 571"/>
                    <a:gd name="T9" fmla="*/ 0 h 538"/>
                    <a:gd name="T10" fmla="*/ 2147483647 w 571"/>
                    <a:gd name="T11" fmla="*/ 2147483647 h 538"/>
                    <a:gd name="T12" fmla="*/ 2147483647 w 571"/>
                    <a:gd name="T13" fmla="*/ 2147483647 h 538"/>
                    <a:gd name="T14" fmla="*/ 0 60000 65536"/>
                    <a:gd name="T15" fmla="*/ 0 60000 65536"/>
                    <a:gd name="T16" fmla="*/ 0 60000 65536"/>
                    <a:gd name="T17" fmla="*/ 0 60000 65536"/>
                    <a:gd name="T18" fmla="*/ 0 60000 65536"/>
                    <a:gd name="T19" fmla="*/ 0 60000 65536"/>
                    <a:gd name="T20" fmla="*/ 0 60000 65536"/>
                    <a:gd name="T21" fmla="*/ 0 w 571"/>
                    <a:gd name="T22" fmla="*/ 0 h 538"/>
                    <a:gd name="T23" fmla="*/ 571 w 571"/>
                    <a:gd name="T24" fmla="*/ 538 h 5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1" h="538">
                      <a:moveTo>
                        <a:pt x="464" y="493"/>
                      </a:moveTo>
                      <a:lnTo>
                        <a:pt x="180" y="538"/>
                      </a:lnTo>
                      <a:lnTo>
                        <a:pt x="0" y="313"/>
                      </a:lnTo>
                      <a:lnTo>
                        <a:pt x="104" y="45"/>
                      </a:lnTo>
                      <a:lnTo>
                        <a:pt x="391" y="0"/>
                      </a:lnTo>
                      <a:lnTo>
                        <a:pt x="571" y="225"/>
                      </a:lnTo>
                      <a:lnTo>
                        <a:pt x="464" y="493"/>
                      </a:lnTo>
                      <a:close/>
                    </a:path>
                  </a:pathLst>
                </a:custGeom>
                <a:solidFill>
                  <a:srgbClr val="F868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7870" name="文本框 45"/>
                <p:cNvSpPr>
                  <a:spLocks noChangeArrowheads="1"/>
                </p:cNvSpPr>
                <p:nvPr/>
              </p:nvSpPr>
              <p:spPr bwMode="auto">
                <a:xfrm>
                  <a:off x="-214808" y="349737"/>
                  <a:ext cx="1775762" cy="748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buFont typeface="Arial" panose="020B0604020202020204" pitchFamily="34" charset="0"/>
                    <a:buNone/>
                  </a:pPr>
                  <a:r>
                    <a:rPr kumimoji="0" lang="zh-TW" altLang="en-US" sz="2700" b="1">
                      <a:solidFill>
                        <a:srgbClr val="FFFFFF"/>
                      </a:solidFill>
                      <a:latin typeface="微軟正黑體" panose="020B0604030504040204" pitchFamily="34" charset="-120"/>
                      <a:ea typeface="微軟正黑體" panose="020B0604030504040204" pitchFamily="34" charset="-120"/>
                      <a:sym typeface="Microsoft YaHei" panose="020B0503020204020204" pitchFamily="34" charset="-122"/>
                    </a:rPr>
                    <a:t>克服</a:t>
                  </a:r>
                  <a:endParaRPr kumimoji="0" lang="en-US" altLang="zh-TW" sz="2700" b="1">
                    <a:solidFill>
                      <a:srgbClr val="FFFFFF"/>
                    </a:solidFill>
                    <a:latin typeface="微軟正黑體" panose="020B0604030504040204" pitchFamily="34" charset="-120"/>
                    <a:ea typeface="微軟正黑體" panose="020B0604030504040204" pitchFamily="34" charset="-120"/>
                    <a:sym typeface="Microsoft YaHei" panose="020B0503020204020204" pitchFamily="34" charset="-122"/>
                  </a:endParaRPr>
                </a:p>
                <a:p>
                  <a:pPr algn="ctr">
                    <a:buFont typeface="Arial" panose="020B0604020202020204" pitchFamily="34" charset="0"/>
                    <a:buNone/>
                  </a:pPr>
                  <a:r>
                    <a:rPr kumimoji="0" lang="zh-TW" altLang="en-US" sz="2700" b="1">
                      <a:solidFill>
                        <a:srgbClr val="FFFFFF"/>
                      </a:solidFill>
                      <a:latin typeface="微軟正黑體" panose="020B0604030504040204" pitchFamily="34" charset="-120"/>
                      <a:ea typeface="微軟正黑體" panose="020B0604030504040204" pitchFamily="34" charset="-120"/>
                      <a:sym typeface="Microsoft YaHei" panose="020B0503020204020204" pitchFamily="34" charset="-122"/>
                    </a:rPr>
                    <a:t>「碳」危機</a:t>
                  </a:r>
                  <a:endParaRPr kumimoji="0" lang="zh-CN" altLang="en-US" sz="2700" b="1">
                    <a:solidFill>
                      <a:srgbClr val="FFFFFF"/>
                    </a:solidFill>
                    <a:latin typeface="微軟正黑體" panose="020B0604030504040204" pitchFamily="34" charset="-120"/>
                    <a:ea typeface="微軟正黑體" panose="020B0604030504040204" pitchFamily="34" charset="-120"/>
                    <a:sym typeface="Microsoft YaHei" panose="020B0503020204020204" pitchFamily="34" charset="-122"/>
                  </a:endParaRPr>
                </a:p>
              </p:txBody>
            </p:sp>
          </p:grpSp>
          <p:grpSp>
            <p:nvGrpSpPr>
              <p:cNvPr id="77850" name="Group 41"/>
              <p:cNvGrpSpPr>
                <a:grpSpLocks/>
              </p:cNvGrpSpPr>
              <p:nvPr/>
            </p:nvGrpSpPr>
            <p:grpSpPr bwMode="auto">
              <a:xfrm>
                <a:off x="3370385" y="4339150"/>
                <a:ext cx="2370955" cy="2005773"/>
                <a:chOff x="-271547" y="1618"/>
                <a:chExt cx="1859514" cy="1544970"/>
              </a:xfrm>
            </p:grpSpPr>
            <p:sp>
              <p:nvSpPr>
                <p:cNvPr id="6192" name="Freeform 7"/>
                <p:cNvSpPr>
                  <a:spLocks noChangeArrowheads="1"/>
                </p:cNvSpPr>
                <p:nvPr/>
              </p:nvSpPr>
              <p:spPr bwMode="auto">
                <a:xfrm rot="21449205">
                  <a:off x="-15421" y="994"/>
                  <a:ext cx="1502266" cy="1545594"/>
                </a:xfrm>
                <a:custGeom>
                  <a:avLst/>
                  <a:gdLst>
                    <a:gd name="T0" fmla="*/ 1446188 w 540"/>
                    <a:gd name="T1" fmla="*/ 495453 h 566"/>
                    <a:gd name="T2" fmla="*/ 1312282 w 540"/>
                    <a:gd name="T3" fmla="*/ 1250685 h 566"/>
                    <a:gd name="T4" fmla="*/ 589188 w 540"/>
                    <a:gd name="T5" fmla="*/ 1515819 h 566"/>
                    <a:gd name="T6" fmla="*/ 0 w 540"/>
                    <a:gd name="T7" fmla="*/ 1020366 h 566"/>
                    <a:gd name="T8" fmla="*/ 125872 w 540"/>
                    <a:gd name="T9" fmla="*/ 259778 h 566"/>
                    <a:gd name="T10" fmla="*/ 854322 w 540"/>
                    <a:gd name="T11" fmla="*/ 0 h 566"/>
                    <a:gd name="T12" fmla="*/ 1446188 w 540"/>
                    <a:gd name="T13" fmla="*/ 495453 h 566"/>
                    <a:gd name="T14" fmla="*/ 0 60000 65536"/>
                    <a:gd name="T15" fmla="*/ 0 60000 65536"/>
                    <a:gd name="T16" fmla="*/ 0 60000 65536"/>
                    <a:gd name="T17" fmla="*/ 0 60000 65536"/>
                    <a:gd name="T18" fmla="*/ 0 60000 65536"/>
                    <a:gd name="T19" fmla="*/ 0 60000 65536"/>
                    <a:gd name="T20" fmla="*/ 0 60000 65536"/>
                    <a:gd name="T21" fmla="*/ 0 w 540"/>
                    <a:gd name="T22" fmla="*/ 0 h 566"/>
                    <a:gd name="T23" fmla="*/ 540 w 540"/>
                    <a:gd name="T24" fmla="*/ 566 h 5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0" h="566">
                      <a:moveTo>
                        <a:pt x="540" y="185"/>
                      </a:moveTo>
                      <a:lnTo>
                        <a:pt x="490" y="467"/>
                      </a:lnTo>
                      <a:lnTo>
                        <a:pt x="220" y="566"/>
                      </a:lnTo>
                      <a:lnTo>
                        <a:pt x="0" y="381"/>
                      </a:lnTo>
                      <a:lnTo>
                        <a:pt x="47" y="97"/>
                      </a:lnTo>
                      <a:lnTo>
                        <a:pt x="319" y="0"/>
                      </a:lnTo>
                      <a:lnTo>
                        <a:pt x="540" y="185"/>
                      </a:lnTo>
                      <a:close/>
                    </a:path>
                  </a:pathLst>
                </a:custGeom>
                <a:solidFill>
                  <a:schemeClr val="accent6">
                    <a:lumMod val="50000"/>
                  </a:schemeClr>
                </a:solidFill>
                <a:ln>
                  <a:noFill/>
                </a:ln>
                <a:extLst/>
              </p:spPr>
              <p:txBody>
                <a:bodyPr/>
                <a:lstStyle/>
                <a:p>
                  <a:pPr>
                    <a:buFont typeface="Arial" charset="0"/>
                    <a:buNone/>
                    <a:defRPr/>
                  </a:pPr>
                  <a:endParaRPr kumimoji="0" lang="zh-TW" altLang="en-US">
                    <a:solidFill>
                      <a:srgbClr val="000000"/>
                    </a:solidFill>
                    <a:ea typeface="+mn-ea"/>
                  </a:endParaRPr>
                </a:p>
              </p:txBody>
            </p:sp>
            <p:sp>
              <p:nvSpPr>
                <p:cNvPr id="77868" name="文本框 48"/>
                <p:cNvSpPr>
                  <a:spLocks noChangeArrowheads="1"/>
                </p:cNvSpPr>
                <p:nvPr/>
              </p:nvSpPr>
              <p:spPr bwMode="auto">
                <a:xfrm>
                  <a:off x="-271547" y="404264"/>
                  <a:ext cx="1859514" cy="77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buFont typeface="Arial" panose="020B0604020202020204" pitchFamily="34" charset="0"/>
                    <a:buNone/>
                  </a:pPr>
                  <a:r>
                    <a:rPr kumimoji="0" lang="zh-TW" altLang="en-US" sz="2800" b="1">
                      <a:solidFill>
                        <a:srgbClr val="FFFFFF"/>
                      </a:solidFill>
                      <a:latin typeface="微軟正黑體" panose="020B0604030504040204" pitchFamily="34" charset="-120"/>
                      <a:ea typeface="微軟正黑體" panose="020B0604030504040204" pitchFamily="34" charset="-120"/>
                      <a:sym typeface="Microsoft YaHei" panose="020B0503020204020204" pitchFamily="34" charset="-122"/>
                    </a:rPr>
                    <a:t>解鎖</a:t>
                  </a:r>
                  <a:endParaRPr kumimoji="0" lang="en-US" altLang="zh-TW" sz="2800" b="1">
                    <a:solidFill>
                      <a:srgbClr val="FFFFFF"/>
                    </a:solidFill>
                    <a:latin typeface="微軟正黑體" panose="020B0604030504040204" pitchFamily="34" charset="-120"/>
                    <a:ea typeface="微軟正黑體" panose="020B0604030504040204" pitchFamily="34" charset="-120"/>
                    <a:sym typeface="Microsoft YaHei" panose="020B0503020204020204" pitchFamily="34" charset="-122"/>
                  </a:endParaRPr>
                </a:p>
                <a:p>
                  <a:pPr algn="ctr">
                    <a:buFont typeface="Arial" panose="020B0604020202020204" pitchFamily="34" charset="0"/>
                    <a:buNone/>
                  </a:pPr>
                  <a:r>
                    <a:rPr kumimoji="0" lang="zh-TW" altLang="en-US" sz="2800" b="1">
                      <a:solidFill>
                        <a:srgbClr val="FFFFFF"/>
                      </a:solidFill>
                      <a:latin typeface="微軟正黑體" panose="020B0604030504040204" pitchFamily="34" charset="-120"/>
                      <a:ea typeface="微軟正黑體" panose="020B0604030504040204" pitchFamily="34" charset="-120"/>
                      <a:sym typeface="Microsoft YaHei" panose="020B0503020204020204" pitchFamily="34" charset="-122"/>
                    </a:rPr>
                    <a:t>「碳」密碼</a:t>
                  </a:r>
                  <a:endParaRPr kumimoji="0" lang="zh-CN" altLang="en-US" sz="2800" b="1">
                    <a:solidFill>
                      <a:srgbClr val="FFFFFF"/>
                    </a:solidFill>
                    <a:latin typeface="微軟正黑體" panose="020B0604030504040204" pitchFamily="34" charset="-120"/>
                    <a:ea typeface="微軟正黑體" panose="020B0604030504040204" pitchFamily="34" charset="-120"/>
                    <a:sym typeface="Microsoft YaHei" panose="020B0503020204020204" pitchFamily="34" charset="-122"/>
                  </a:endParaRPr>
                </a:p>
              </p:txBody>
            </p:sp>
          </p:grpSp>
          <p:pic>
            <p:nvPicPr>
              <p:cNvPr id="77851" name="圖片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813788">
                <a:off x="4699154" y="2775761"/>
                <a:ext cx="2042695" cy="204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52" name="Group 9"/>
              <p:cNvGrpSpPr>
                <a:grpSpLocks/>
              </p:cNvGrpSpPr>
              <p:nvPr/>
            </p:nvGrpSpPr>
            <p:grpSpPr bwMode="auto">
              <a:xfrm>
                <a:off x="4286246" y="1052736"/>
                <a:ext cx="2651803" cy="368816"/>
                <a:chOff x="0" y="0"/>
                <a:chExt cx="2523535" cy="350414"/>
              </a:xfrm>
            </p:grpSpPr>
            <p:sp>
              <p:nvSpPr>
                <p:cNvPr id="77865" name="直接连接符 15"/>
                <p:cNvSpPr>
                  <a:spLocks noChangeShapeType="1"/>
                </p:cNvSpPr>
                <p:nvPr/>
              </p:nvSpPr>
              <p:spPr bwMode="auto">
                <a:xfrm flipV="1">
                  <a:off x="1295295" y="15173"/>
                  <a:ext cx="1" cy="335241"/>
                </a:xfrm>
                <a:prstGeom prst="line">
                  <a:avLst/>
                </a:prstGeom>
                <a:noFill/>
                <a:ln w="28575">
                  <a:solidFill>
                    <a:srgbClr val="E93C3F"/>
                  </a:solidFill>
                  <a:miter lim="800000"/>
                  <a:headEnd/>
                  <a:tailEnd/>
                </a:ln>
                <a:extLst>
                  <a:ext uri="{909E8E84-426E-40DD-AFC4-6F175D3DCCD1}">
                    <a14:hiddenFill xmlns:a14="http://schemas.microsoft.com/office/drawing/2010/main">
                      <a:noFill/>
                    </a14:hiddenFill>
                  </a:ext>
                </a:extLst>
              </p:spPr>
              <p:txBody>
                <a:bodyPr/>
                <a:lstStyle/>
                <a:p>
                  <a:endParaRPr lang="zh-TW" altLang="en-US"/>
                </a:p>
              </p:txBody>
            </p:sp>
            <p:sp>
              <p:nvSpPr>
                <p:cNvPr id="77866" name="直接连接符 16"/>
                <p:cNvSpPr>
                  <a:spLocks noChangeShapeType="1"/>
                </p:cNvSpPr>
                <p:nvPr/>
              </p:nvSpPr>
              <p:spPr bwMode="auto">
                <a:xfrm>
                  <a:off x="0" y="0"/>
                  <a:ext cx="2523535" cy="16481"/>
                </a:xfrm>
                <a:prstGeom prst="line">
                  <a:avLst/>
                </a:prstGeom>
                <a:noFill/>
                <a:ln w="28575">
                  <a:solidFill>
                    <a:srgbClr val="E93C3F"/>
                  </a:solidFill>
                  <a:miter lim="800000"/>
                  <a:headEnd/>
                  <a:tailEnd/>
                </a:ln>
                <a:extLst>
                  <a:ext uri="{909E8E84-426E-40DD-AFC4-6F175D3DCCD1}">
                    <a14:hiddenFill xmlns:a14="http://schemas.microsoft.com/office/drawing/2010/main">
                      <a:noFill/>
                    </a14:hiddenFill>
                  </a:ext>
                </a:extLst>
              </p:spPr>
              <p:txBody>
                <a:bodyPr/>
                <a:lstStyle/>
                <a:p>
                  <a:endParaRPr lang="zh-TW" altLang="en-US"/>
                </a:p>
              </p:txBody>
            </p:sp>
          </p:grpSp>
          <p:grpSp>
            <p:nvGrpSpPr>
              <p:cNvPr id="77853" name="Group 12"/>
              <p:cNvGrpSpPr>
                <a:grpSpLocks/>
              </p:cNvGrpSpPr>
              <p:nvPr/>
            </p:nvGrpSpPr>
            <p:grpSpPr bwMode="auto">
              <a:xfrm>
                <a:off x="8272620" y="3280077"/>
                <a:ext cx="332101" cy="649182"/>
                <a:chOff x="0" y="0"/>
                <a:chExt cx="316597" cy="617962"/>
              </a:xfrm>
            </p:grpSpPr>
            <p:sp>
              <p:nvSpPr>
                <p:cNvPr id="77863" name="直接连接符 18"/>
                <p:cNvSpPr>
                  <a:spLocks noChangeShapeType="1"/>
                </p:cNvSpPr>
                <p:nvPr/>
              </p:nvSpPr>
              <p:spPr bwMode="auto">
                <a:xfrm>
                  <a:off x="0" y="308981"/>
                  <a:ext cx="316597" cy="2068"/>
                </a:xfrm>
                <a:prstGeom prst="line">
                  <a:avLst/>
                </a:prstGeom>
                <a:noFill/>
                <a:ln w="28575">
                  <a:solidFill>
                    <a:srgbClr val="67CDCC"/>
                  </a:solidFill>
                  <a:miter lim="800000"/>
                  <a:headEnd/>
                  <a:tailEnd/>
                </a:ln>
                <a:extLst>
                  <a:ext uri="{909E8E84-426E-40DD-AFC4-6F175D3DCCD1}">
                    <a14:hiddenFill xmlns:a14="http://schemas.microsoft.com/office/drawing/2010/main">
                      <a:noFill/>
                    </a14:hiddenFill>
                  </a:ext>
                </a:extLst>
              </p:spPr>
              <p:txBody>
                <a:bodyPr/>
                <a:lstStyle/>
                <a:p>
                  <a:endParaRPr lang="zh-TW" altLang="en-US"/>
                </a:p>
              </p:txBody>
            </p:sp>
            <p:sp>
              <p:nvSpPr>
                <p:cNvPr id="77864" name="直接连接符 19"/>
                <p:cNvSpPr>
                  <a:spLocks noChangeShapeType="1"/>
                </p:cNvSpPr>
                <p:nvPr/>
              </p:nvSpPr>
              <p:spPr bwMode="auto">
                <a:xfrm>
                  <a:off x="316597" y="0"/>
                  <a:ext cx="1" cy="617962"/>
                </a:xfrm>
                <a:prstGeom prst="line">
                  <a:avLst/>
                </a:prstGeom>
                <a:noFill/>
                <a:ln w="28575">
                  <a:solidFill>
                    <a:srgbClr val="67CDCC"/>
                  </a:solidFill>
                  <a:miter lim="800000"/>
                  <a:headEnd/>
                  <a:tailEnd/>
                </a:ln>
                <a:extLst>
                  <a:ext uri="{909E8E84-426E-40DD-AFC4-6F175D3DCCD1}">
                    <a14:hiddenFill xmlns:a14="http://schemas.microsoft.com/office/drawing/2010/main">
                      <a:noFill/>
                    </a14:hiddenFill>
                  </a:ext>
                </a:extLst>
              </p:spPr>
              <p:txBody>
                <a:bodyPr/>
                <a:lstStyle/>
                <a:p>
                  <a:endParaRPr lang="zh-TW" altLang="en-US"/>
                </a:p>
              </p:txBody>
            </p:sp>
          </p:grpSp>
          <p:grpSp>
            <p:nvGrpSpPr>
              <p:cNvPr id="77854" name="Group 15"/>
              <p:cNvGrpSpPr>
                <a:grpSpLocks/>
              </p:cNvGrpSpPr>
              <p:nvPr/>
            </p:nvGrpSpPr>
            <p:grpSpPr bwMode="auto">
              <a:xfrm>
                <a:off x="7613548" y="5453443"/>
                <a:ext cx="650850" cy="649182"/>
                <a:chOff x="-118462" y="282004"/>
                <a:chExt cx="620291" cy="617962"/>
              </a:xfrm>
            </p:grpSpPr>
            <p:sp>
              <p:nvSpPr>
                <p:cNvPr id="77861" name="直接连接符 21"/>
                <p:cNvSpPr>
                  <a:spLocks noChangeShapeType="1"/>
                </p:cNvSpPr>
                <p:nvPr/>
              </p:nvSpPr>
              <p:spPr bwMode="auto">
                <a:xfrm>
                  <a:off x="-118462" y="487639"/>
                  <a:ext cx="620291" cy="1"/>
                </a:xfrm>
                <a:prstGeom prst="line">
                  <a:avLst/>
                </a:prstGeom>
                <a:noFill/>
                <a:ln w="28575">
                  <a:solidFill>
                    <a:srgbClr val="046589"/>
                  </a:solidFill>
                  <a:miter lim="800000"/>
                  <a:headEnd/>
                  <a:tailEnd/>
                </a:ln>
                <a:extLst>
                  <a:ext uri="{909E8E84-426E-40DD-AFC4-6F175D3DCCD1}">
                    <a14:hiddenFill xmlns:a14="http://schemas.microsoft.com/office/drawing/2010/main">
                      <a:noFill/>
                    </a14:hiddenFill>
                  </a:ext>
                </a:extLst>
              </p:spPr>
              <p:txBody>
                <a:bodyPr/>
                <a:lstStyle/>
                <a:p>
                  <a:endParaRPr lang="zh-TW" altLang="en-US"/>
                </a:p>
              </p:txBody>
            </p:sp>
            <p:sp>
              <p:nvSpPr>
                <p:cNvPr id="77862" name="直接连接符 22"/>
                <p:cNvSpPr>
                  <a:spLocks noChangeShapeType="1"/>
                </p:cNvSpPr>
                <p:nvPr/>
              </p:nvSpPr>
              <p:spPr bwMode="auto">
                <a:xfrm>
                  <a:off x="499181" y="282004"/>
                  <a:ext cx="1" cy="617962"/>
                </a:xfrm>
                <a:prstGeom prst="line">
                  <a:avLst/>
                </a:prstGeom>
                <a:noFill/>
                <a:ln w="28575">
                  <a:solidFill>
                    <a:srgbClr val="046589"/>
                  </a:solidFill>
                  <a:miter lim="800000"/>
                  <a:headEnd/>
                  <a:tailEnd/>
                </a:ln>
                <a:extLst>
                  <a:ext uri="{909E8E84-426E-40DD-AFC4-6F175D3DCCD1}">
                    <a14:hiddenFill xmlns:a14="http://schemas.microsoft.com/office/drawing/2010/main">
                      <a:noFill/>
                    </a14:hiddenFill>
                  </a:ext>
                </a:extLst>
              </p:spPr>
              <p:txBody>
                <a:bodyPr/>
                <a:lstStyle/>
                <a:p>
                  <a:endParaRPr lang="zh-TW" altLang="en-US"/>
                </a:p>
              </p:txBody>
            </p:sp>
          </p:grpSp>
          <p:grpSp>
            <p:nvGrpSpPr>
              <p:cNvPr id="77855" name="Group 18"/>
              <p:cNvGrpSpPr>
                <a:grpSpLocks/>
              </p:cNvGrpSpPr>
              <p:nvPr/>
            </p:nvGrpSpPr>
            <p:grpSpPr bwMode="auto">
              <a:xfrm>
                <a:off x="2717004" y="2357099"/>
                <a:ext cx="648072" cy="649182"/>
                <a:chOff x="84461" y="-951807"/>
                <a:chExt cx="615390" cy="617962"/>
              </a:xfrm>
            </p:grpSpPr>
            <p:sp>
              <p:nvSpPr>
                <p:cNvPr id="77859" name="直接连接符 24"/>
                <p:cNvSpPr>
                  <a:spLocks noChangeShapeType="1"/>
                </p:cNvSpPr>
                <p:nvPr/>
              </p:nvSpPr>
              <p:spPr bwMode="auto">
                <a:xfrm>
                  <a:off x="152838" y="-540537"/>
                  <a:ext cx="547013" cy="205635"/>
                </a:xfrm>
                <a:prstGeom prst="line">
                  <a:avLst/>
                </a:prstGeom>
                <a:noFill/>
                <a:ln w="28575">
                  <a:solidFill>
                    <a:srgbClr val="F86817"/>
                  </a:solidFill>
                  <a:miter lim="800000"/>
                  <a:headEnd/>
                  <a:tailEnd/>
                </a:ln>
                <a:extLst>
                  <a:ext uri="{909E8E84-426E-40DD-AFC4-6F175D3DCCD1}">
                    <a14:hiddenFill xmlns:a14="http://schemas.microsoft.com/office/drawing/2010/main">
                      <a:noFill/>
                    </a14:hiddenFill>
                  </a:ext>
                </a:extLst>
              </p:spPr>
              <p:txBody>
                <a:bodyPr/>
                <a:lstStyle/>
                <a:p>
                  <a:endParaRPr lang="zh-TW" altLang="en-US"/>
                </a:p>
              </p:txBody>
            </p:sp>
            <p:sp>
              <p:nvSpPr>
                <p:cNvPr id="77860" name="直接连接符 25"/>
                <p:cNvSpPr>
                  <a:spLocks noChangeShapeType="1"/>
                </p:cNvSpPr>
                <p:nvPr/>
              </p:nvSpPr>
              <p:spPr bwMode="auto">
                <a:xfrm>
                  <a:off x="84461" y="-951807"/>
                  <a:ext cx="1" cy="617962"/>
                </a:xfrm>
                <a:prstGeom prst="line">
                  <a:avLst/>
                </a:prstGeom>
                <a:noFill/>
                <a:ln w="28575">
                  <a:solidFill>
                    <a:srgbClr val="F86817"/>
                  </a:solidFill>
                  <a:miter lim="800000"/>
                  <a:headEnd/>
                  <a:tailEnd/>
                </a:ln>
                <a:extLst>
                  <a:ext uri="{909E8E84-426E-40DD-AFC4-6F175D3DCCD1}">
                    <a14:hiddenFill xmlns:a14="http://schemas.microsoft.com/office/drawing/2010/main">
                      <a:noFill/>
                    </a14:hiddenFill>
                  </a:ext>
                </a:extLst>
              </p:spPr>
              <p:txBody>
                <a:bodyPr/>
                <a:lstStyle/>
                <a:p>
                  <a:endParaRPr lang="zh-TW" altLang="en-US"/>
                </a:p>
              </p:txBody>
            </p:sp>
          </p:grpSp>
          <p:grpSp>
            <p:nvGrpSpPr>
              <p:cNvPr id="77856" name="Group 21"/>
              <p:cNvGrpSpPr>
                <a:grpSpLocks/>
              </p:cNvGrpSpPr>
              <p:nvPr/>
            </p:nvGrpSpPr>
            <p:grpSpPr bwMode="auto">
              <a:xfrm>
                <a:off x="2983649" y="5085184"/>
                <a:ext cx="652520" cy="649182"/>
                <a:chOff x="0" y="0"/>
                <a:chExt cx="620291" cy="617962"/>
              </a:xfrm>
            </p:grpSpPr>
            <p:sp>
              <p:nvSpPr>
                <p:cNvPr id="77857" name="直接连接符 27"/>
                <p:cNvSpPr>
                  <a:spLocks noChangeShapeType="1"/>
                </p:cNvSpPr>
                <p:nvPr/>
              </p:nvSpPr>
              <p:spPr bwMode="auto">
                <a:xfrm>
                  <a:off x="0" y="328231"/>
                  <a:ext cx="620291" cy="1"/>
                </a:xfrm>
                <a:prstGeom prst="line">
                  <a:avLst/>
                </a:prstGeom>
                <a:noFill/>
                <a:ln w="28575">
                  <a:solidFill>
                    <a:srgbClr val="D6BF00"/>
                  </a:solidFill>
                  <a:miter lim="800000"/>
                  <a:headEnd/>
                  <a:tailEnd/>
                </a:ln>
                <a:extLst>
                  <a:ext uri="{909E8E84-426E-40DD-AFC4-6F175D3DCCD1}">
                    <a14:hiddenFill xmlns:a14="http://schemas.microsoft.com/office/drawing/2010/main">
                      <a:noFill/>
                    </a14:hiddenFill>
                  </a:ext>
                </a:extLst>
              </p:spPr>
              <p:txBody>
                <a:bodyPr/>
                <a:lstStyle/>
                <a:p>
                  <a:endParaRPr lang="zh-TW" altLang="en-US"/>
                </a:p>
              </p:txBody>
            </p:sp>
            <p:sp>
              <p:nvSpPr>
                <p:cNvPr id="77858" name="直接连接符 28"/>
                <p:cNvSpPr>
                  <a:spLocks noChangeShapeType="1"/>
                </p:cNvSpPr>
                <p:nvPr/>
              </p:nvSpPr>
              <p:spPr bwMode="auto">
                <a:xfrm>
                  <a:off x="0" y="0"/>
                  <a:ext cx="1" cy="617962"/>
                </a:xfrm>
                <a:prstGeom prst="line">
                  <a:avLst/>
                </a:prstGeom>
                <a:noFill/>
                <a:ln w="28575">
                  <a:solidFill>
                    <a:srgbClr val="D6BF00"/>
                  </a:solidFill>
                  <a:miter lim="800000"/>
                  <a:headEnd/>
                  <a:tailEnd/>
                </a:ln>
                <a:extLst>
                  <a:ext uri="{909E8E84-426E-40DD-AFC4-6F175D3DCCD1}">
                    <a14:hiddenFill xmlns:a14="http://schemas.microsoft.com/office/drawing/2010/main">
                      <a:noFill/>
                    </a14:hiddenFill>
                  </a:ext>
                </a:extLst>
              </p:spPr>
              <p:txBody>
                <a:bodyPr/>
                <a:lstStyle/>
                <a:p>
                  <a:endParaRPr lang="zh-TW" altLang="en-US"/>
                </a:p>
              </p:txBody>
            </p:sp>
          </p:grpSp>
        </p:grpSp>
        <p:sp>
          <p:nvSpPr>
            <p:cNvPr id="3" name="文字方塊 2"/>
            <p:cNvSpPr txBox="1"/>
            <p:nvPr/>
          </p:nvSpPr>
          <p:spPr>
            <a:xfrm>
              <a:off x="3548448" y="385500"/>
              <a:ext cx="4885972" cy="461716"/>
            </a:xfrm>
            <a:prstGeom prst="rect">
              <a:avLst/>
            </a:prstGeom>
            <a:gradFill flip="none" rotWithShape="1">
              <a:gsLst>
                <a:gs pos="0">
                  <a:srgbClr val="CC0000">
                    <a:tint val="66000"/>
                    <a:satMod val="160000"/>
                  </a:srgbClr>
                </a:gs>
                <a:gs pos="50000">
                  <a:srgbClr val="CC0000">
                    <a:tint val="44500"/>
                    <a:satMod val="160000"/>
                  </a:srgbClr>
                </a:gs>
                <a:gs pos="100000">
                  <a:srgbClr val="CC0000">
                    <a:tint val="23500"/>
                    <a:satMod val="160000"/>
                  </a:srgbClr>
                </a:gs>
              </a:gsLst>
              <a:path path="circle">
                <a:fillToRect l="50000" t="50000" r="50000" b="50000"/>
              </a:path>
              <a:tileRect/>
            </a:gradFill>
          </p:spPr>
          <p:style>
            <a:lnRef idx="1">
              <a:schemeClr val="accent2"/>
            </a:lnRef>
            <a:fillRef idx="2">
              <a:schemeClr val="accent2"/>
            </a:fillRef>
            <a:effectRef idx="1">
              <a:schemeClr val="accent2"/>
            </a:effectRef>
            <a:fontRef idx="minor">
              <a:schemeClr val="dk1"/>
            </a:fontRef>
          </p:style>
          <p:txBody>
            <a:bodyPr wrap="none">
              <a:spAutoFit/>
            </a:bodyPr>
            <a:lstStyle/>
            <a:p>
              <a:pPr algn="ctr" fontAlgn="auto">
                <a:spcBef>
                  <a:spcPts val="0"/>
                </a:spcBef>
                <a:spcAft>
                  <a:spcPts val="0"/>
                </a:spcAft>
                <a:defRPr/>
              </a:pPr>
              <a:r>
                <a:rPr kumimoji="0" lang="en-US" altLang="zh-TW" sz="2400" dirty="0">
                  <a:latin typeface="微軟正黑體" panose="020B0604030504040204" pitchFamily="34" charset="-120"/>
                  <a:ea typeface="微軟正黑體" panose="020B0604030504040204" pitchFamily="34" charset="-120"/>
                </a:rPr>
                <a:t>1.</a:t>
              </a:r>
              <a:r>
                <a:rPr kumimoji="0" lang="zh-TW" altLang="en-US" sz="2400" dirty="0">
                  <a:latin typeface="微軟正黑體" panose="020B0604030504040204" pitchFamily="34" charset="-120"/>
                  <a:ea typeface="微軟正黑體" panose="020B0604030504040204" pitchFamily="34" charset="-120"/>
                </a:rPr>
                <a:t>覺察地球面臨的環境議題</a:t>
              </a:r>
              <a:endParaRPr kumimoji="0" lang="zh-TW" altLang="en-US" sz="2400" dirty="0"/>
            </a:p>
          </p:txBody>
        </p:sp>
        <p:sp>
          <p:nvSpPr>
            <p:cNvPr id="4" name="文字方塊 3"/>
            <p:cNvSpPr txBox="1"/>
            <p:nvPr/>
          </p:nvSpPr>
          <p:spPr>
            <a:xfrm>
              <a:off x="8978794" y="3129786"/>
              <a:ext cx="2599069" cy="831088"/>
            </a:xfrm>
            <a:prstGeom prst="rect">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path path="circle">
                <a:fillToRect l="50000" t="50000" r="50000" b="50000"/>
              </a:path>
              <a:tileRect/>
            </a:gradFill>
          </p:spPr>
          <p:style>
            <a:lnRef idx="1">
              <a:schemeClr val="accent5"/>
            </a:lnRef>
            <a:fillRef idx="2">
              <a:schemeClr val="accent5"/>
            </a:fillRef>
            <a:effectRef idx="1">
              <a:schemeClr val="accent5"/>
            </a:effectRef>
            <a:fontRef idx="minor">
              <a:schemeClr val="dk1"/>
            </a:fontRef>
          </p:style>
          <p:txBody>
            <a:bodyPr wrap="none">
              <a:spAutoFit/>
            </a:bodyPr>
            <a:lstStyle/>
            <a:p>
              <a:pPr algn="ctr" fontAlgn="auto">
                <a:spcBef>
                  <a:spcPts val="0"/>
                </a:spcBef>
                <a:spcAft>
                  <a:spcPts val="0"/>
                </a:spcAft>
                <a:defRPr/>
              </a:pPr>
              <a:r>
                <a:rPr kumimoji="0" lang="en-US" altLang="zh-TW" sz="2400" dirty="0">
                  <a:latin typeface="微軟正黑體" panose="020B0604030504040204" pitchFamily="34" charset="-120"/>
                  <a:ea typeface="微軟正黑體" panose="020B0604030504040204" pitchFamily="34" charset="-120"/>
                </a:rPr>
                <a:t>2.</a:t>
              </a:r>
              <a:r>
                <a:rPr kumimoji="0" lang="zh-TW" altLang="en-US" sz="2400" dirty="0">
                  <a:latin typeface="微軟正黑體" panose="020B0604030504040204" pitchFamily="34" charset="-120"/>
                  <a:ea typeface="微軟正黑體" panose="020B0604030504040204" pitchFamily="34" charset="-120"/>
                </a:rPr>
                <a:t>探索碳足跡</a:t>
              </a:r>
              <a:endParaRPr kumimoji="0" lang="en-US" altLang="zh-TW" sz="2400" dirty="0">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r>
                <a:rPr kumimoji="0" lang="zh-TW" altLang="en-US" sz="2400" dirty="0">
                  <a:latin typeface="微軟正黑體" panose="020B0604030504040204" pitchFamily="34" charset="-120"/>
                  <a:ea typeface="微軟正黑體" panose="020B0604030504040204" pitchFamily="34" charset="-120"/>
                </a:rPr>
                <a:t>對環境之影響</a:t>
              </a:r>
              <a:endParaRPr kumimoji="0" lang="zh-TW" altLang="en-US" sz="2400" dirty="0"/>
            </a:p>
          </p:txBody>
        </p:sp>
        <p:sp>
          <p:nvSpPr>
            <p:cNvPr id="5" name="文字方塊 4"/>
            <p:cNvSpPr txBox="1"/>
            <p:nvPr/>
          </p:nvSpPr>
          <p:spPr>
            <a:xfrm>
              <a:off x="8561704" y="5453443"/>
              <a:ext cx="3226705" cy="831088"/>
            </a:xfrm>
            <a:prstGeom prst="rect">
              <a:avLst/>
            </a:prstGeom>
            <a:gradFill flip="none" rotWithShape="1">
              <a:gsLst>
                <a:gs pos="0">
                  <a:schemeClr val="accent1">
                    <a:tint val="50000"/>
                    <a:satMod val="300000"/>
                  </a:schemeClr>
                </a:gs>
                <a:gs pos="35000">
                  <a:schemeClr val="accent1">
                    <a:tint val="37000"/>
                    <a:satMod val="300000"/>
                  </a:schemeClr>
                </a:gs>
                <a:gs pos="100000">
                  <a:schemeClr val="accent1">
                    <a:tint val="15000"/>
                    <a:satMod val="350000"/>
                  </a:schemeClr>
                </a:gs>
              </a:gsLst>
              <a:path path="circle">
                <a:fillToRect l="50000" t="50000" r="50000" b="50000"/>
              </a:path>
              <a:tileRect/>
            </a:gradFill>
          </p:spPr>
          <p:style>
            <a:lnRef idx="1">
              <a:schemeClr val="accent1"/>
            </a:lnRef>
            <a:fillRef idx="2">
              <a:schemeClr val="accent1"/>
            </a:fillRef>
            <a:effectRef idx="1">
              <a:schemeClr val="accent1"/>
            </a:effectRef>
            <a:fontRef idx="minor">
              <a:schemeClr val="dk1"/>
            </a:fontRef>
          </p:style>
          <p:txBody>
            <a:bodyPr>
              <a:spAutoFit/>
            </a:bodyPr>
            <a:lstStyle/>
            <a:p>
              <a:pPr algn="ctr" fontAlgn="auto">
                <a:spcBef>
                  <a:spcPts val="0"/>
                </a:spcBef>
                <a:spcAft>
                  <a:spcPts val="0"/>
                </a:spcAft>
                <a:defRPr/>
              </a:pPr>
              <a:r>
                <a:rPr kumimoji="0" lang="en-US" altLang="zh-TW" sz="2400" dirty="0">
                  <a:latin typeface="微軟正黑體" panose="020B0604030504040204" pitchFamily="34" charset="-120"/>
                  <a:ea typeface="微軟正黑體" panose="020B0604030504040204" pitchFamily="34" charset="-120"/>
                </a:rPr>
                <a:t>3.</a:t>
              </a:r>
              <a:r>
                <a:rPr kumimoji="0" lang="zh-TW" altLang="zh-TW" sz="2400" dirty="0">
                  <a:latin typeface="微軟正黑體" panose="020B0604030504040204" pitchFamily="34" charset="-120"/>
                  <a:ea typeface="微軟正黑體" panose="020B0604030504040204" pitchFamily="34" charset="-120"/>
                </a:rPr>
                <a:t>反思環境中</a:t>
              </a:r>
              <a:endParaRPr kumimoji="0" lang="en-US" altLang="zh-TW" sz="2400" dirty="0">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r>
                <a:rPr kumimoji="0" lang="zh-TW" altLang="zh-TW" sz="2400" dirty="0">
                  <a:latin typeface="微軟正黑體" panose="020B0604030504040204" pitchFamily="34" charset="-120"/>
                  <a:ea typeface="微軟正黑體" panose="020B0604030504040204" pitchFamily="34" charset="-120"/>
                </a:rPr>
                <a:t>潛藏</a:t>
              </a:r>
              <a:r>
                <a:rPr kumimoji="0" lang="zh-TW" altLang="en-US" sz="2400" dirty="0">
                  <a:latin typeface="微軟正黑體" panose="020B0604030504040204" pitchFamily="34" charset="-120"/>
                  <a:ea typeface="微軟正黑體" panose="020B0604030504040204" pitchFamily="34" charset="-120"/>
                </a:rPr>
                <a:t>的</a:t>
              </a:r>
              <a:r>
                <a:rPr kumimoji="0" lang="zh-TW" altLang="zh-TW" sz="2400" dirty="0">
                  <a:latin typeface="微軟正黑體" panose="020B0604030504040204" pitchFamily="34" charset="-120"/>
                  <a:ea typeface="微軟正黑體" panose="020B0604030504040204" pitchFamily="34" charset="-120"/>
                </a:rPr>
                <a:t>威脅因素</a:t>
              </a:r>
              <a:endParaRPr kumimoji="0" lang="zh-TW" altLang="en-US" sz="2400" dirty="0">
                <a:latin typeface="微軟正黑體" panose="020B0604030504040204" pitchFamily="34" charset="-120"/>
                <a:ea typeface="微軟正黑體" panose="020B0604030504040204" pitchFamily="34" charset="-120"/>
              </a:endParaRPr>
            </a:p>
          </p:txBody>
        </p:sp>
        <p:sp>
          <p:nvSpPr>
            <p:cNvPr id="42" name="文字方塊 41"/>
            <p:cNvSpPr txBox="1"/>
            <p:nvPr/>
          </p:nvSpPr>
          <p:spPr>
            <a:xfrm>
              <a:off x="88533" y="1996798"/>
              <a:ext cx="2916844" cy="831843"/>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lgn="ctr" fontAlgn="auto">
                <a:spcBef>
                  <a:spcPts val="0"/>
                </a:spcBef>
                <a:spcAft>
                  <a:spcPts val="0"/>
                </a:spcAft>
                <a:defRPr/>
              </a:pPr>
              <a:r>
                <a:rPr kumimoji="0" lang="en-US" altLang="zh-TW" sz="2400" dirty="0">
                  <a:latin typeface="微軟正黑體" panose="020B0604030504040204" pitchFamily="34" charset="-120"/>
                  <a:ea typeface="微軟正黑體" panose="020B0604030504040204" pitchFamily="34" charset="-120"/>
                </a:rPr>
                <a:t>5.</a:t>
              </a:r>
              <a:r>
                <a:rPr kumimoji="0" lang="zh-TW" altLang="en-US" sz="2400" dirty="0">
                  <a:latin typeface="微軟正黑體" panose="020B0604030504040204" pitchFamily="34" charset="-120"/>
                  <a:ea typeface="微軟正黑體" panose="020B0604030504040204" pitchFamily="34" charset="-120"/>
                </a:rPr>
                <a:t>省思永續發展</a:t>
              </a:r>
              <a:endParaRPr kumimoji="0" lang="en-US" altLang="zh-TW" sz="2400" dirty="0">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r>
                <a:rPr kumimoji="0" lang="zh-TW" altLang="en-US" sz="2400" dirty="0">
                  <a:latin typeface="微軟正黑體" panose="020B0604030504040204" pitchFamily="34" charset="-120"/>
                  <a:ea typeface="微軟正黑體" panose="020B0604030504040204" pitchFamily="34" charset="-120"/>
                </a:rPr>
                <a:t>的重要性</a:t>
              </a:r>
              <a:endParaRPr kumimoji="0" lang="zh-TW" altLang="en-US" sz="2400" dirty="0"/>
            </a:p>
          </p:txBody>
        </p:sp>
        <p:sp>
          <p:nvSpPr>
            <p:cNvPr id="43" name="文字方塊 42"/>
            <p:cNvSpPr txBox="1"/>
            <p:nvPr/>
          </p:nvSpPr>
          <p:spPr>
            <a:xfrm>
              <a:off x="-75997" y="4923165"/>
              <a:ext cx="3386667" cy="831088"/>
            </a:xfrm>
            <a:prstGeom prst="rect">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path path="circle">
                <a:fillToRect l="50000" t="50000" r="50000" b="50000"/>
              </a:path>
              <a:tileRect/>
            </a:gradFill>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ts val="0"/>
                </a:spcBef>
                <a:spcAft>
                  <a:spcPts val="0"/>
                </a:spcAft>
                <a:defRPr/>
              </a:pPr>
              <a:r>
                <a:rPr kumimoji="0" lang="en-US" altLang="zh-TW" sz="2400" dirty="0">
                  <a:latin typeface="微軟正黑體" panose="020B0604030504040204" pitchFamily="34" charset="-120"/>
                  <a:ea typeface="微軟正黑體" panose="020B0604030504040204" pitchFamily="34" charset="-120"/>
                </a:rPr>
                <a:t>4.</a:t>
              </a:r>
              <a:r>
                <a:rPr kumimoji="0" lang="zh-TW" altLang="en-US" sz="2400" dirty="0">
                  <a:latin typeface="微軟正黑體" panose="020B0604030504040204" pitchFamily="34" charset="-120"/>
                  <a:ea typeface="微軟正黑體" panose="020B0604030504040204" pitchFamily="34" charset="-120"/>
                </a:rPr>
                <a:t>提出策略、</a:t>
              </a:r>
              <a:endParaRPr kumimoji="0" lang="en-US" altLang="zh-TW" sz="2400" dirty="0">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r>
                <a:rPr kumimoji="0" lang="zh-TW" altLang="zh-TW" sz="2400" dirty="0">
                  <a:latin typeface="微軟正黑體" panose="020B0604030504040204" pitchFamily="34" charset="-120"/>
                  <a:ea typeface="微軟正黑體" panose="020B0604030504040204" pitchFamily="34" charset="-120"/>
                </a:rPr>
                <a:t>付諸行動執行方案</a:t>
              </a:r>
              <a:endParaRPr kumimoji="0" lang="zh-TW" altLang="en-US" sz="2400" dirty="0">
                <a:latin typeface="微軟正黑體" panose="020B0604030504040204" pitchFamily="34" charset="-120"/>
                <a:ea typeface="微軟正黑體" panose="020B0604030504040204" pitchFamily="34" charset="-120"/>
              </a:endParaRPr>
            </a:p>
          </p:txBody>
        </p:sp>
      </p:grpSp>
      <p:sp>
        <p:nvSpPr>
          <p:cNvPr id="40" name="爆炸 1 39"/>
          <p:cNvSpPr/>
          <p:nvPr/>
        </p:nvSpPr>
        <p:spPr>
          <a:xfrm>
            <a:off x="5607050" y="90488"/>
            <a:ext cx="3743325" cy="1395412"/>
          </a:xfrm>
          <a:prstGeom prst="irregularSeal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2400" b="1" dirty="0">
                <a:solidFill>
                  <a:srgbClr val="FF0000"/>
                </a:solidFill>
              </a:rPr>
              <a:t>產生問題意識</a:t>
            </a:r>
          </a:p>
        </p:txBody>
      </p:sp>
      <p:sp>
        <p:nvSpPr>
          <p:cNvPr id="41" name="爆炸 1 40"/>
          <p:cNvSpPr/>
          <p:nvPr/>
        </p:nvSpPr>
        <p:spPr>
          <a:xfrm>
            <a:off x="5003800" y="1412875"/>
            <a:ext cx="4667250" cy="2160588"/>
          </a:xfrm>
          <a:prstGeom prst="irregularSeal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2400" b="1" dirty="0">
                <a:solidFill>
                  <a:srgbClr val="006600"/>
                </a:solidFill>
              </a:rPr>
              <a:t>蒐集資料舉辦</a:t>
            </a:r>
            <a:endParaRPr kumimoji="0" lang="en-US" altLang="zh-TW" sz="2400" b="1" dirty="0">
              <a:solidFill>
                <a:srgbClr val="006600"/>
              </a:solidFill>
            </a:endParaRPr>
          </a:p>
          <a:p>
            <a:pPr algn="ctr">
              <a:defRPr/>
            </a:pPr>
            <a:r>
              <a:rPr kumimoji="0" lang="zh-TW" altLang="en-US" sz="2400" b="1" dirty="0">
                <a:solidFill>
                  <a:srgbClr val="006600"/>
                </a:solidFill>
              </a:rPr>
              <a:t>公聽會</a:t>
            </a:r>
            <a:r>
              <a:rPr kumimoji="0" lang="en-US" altLang="zh-TW" sz="2400" b="1" dirty="0">
                <a:solidFill>
                  <a:srgbClr val="006600"/>
                </a:solidFill>
              </a:rPr>
              <a:t>(</a:t>
            </a:r>
            <a:r>
              <a:rPr kumimoji="0" lang="zh-TW" altLang="en-US" sz="2400" b="1" dirty="0">
                <a:solidFill>
                  <a:srgbClr val="006600"/>
                </a:solidFill>
              </a:rPr>
              <a:t>自發互動</a:t>
            </a:r>
            <a:r>
              <a:rPr kumimoji="0" lang="en-US" altLang="zh-TW" sz="2400" b="1" dirty="0">
                <a:solidFill>
                  <a:srgbClr val="006600"/>
                </a:solidFill>
              </a:rPr>
              <a:t>)</a:t>
            </a:r>
            <a:endParaRPr kumimoji="0" lang="zh-TW" altLang="en-US" sz="2400" b="1" dirty="0">
              <a:solidFill>
                <a:srgbClr val="006600"/>
              </a:solidFill>
            </a:endParaRPr>
          </a:p>
        </p:txBody>
      </p:sp>
      <p:sp>
        <p:nvSpPr>
          <p:cNvPr id="44" name="爆炸 1 43"/>
          <p:cNvSpPr/>
          <p:nvPr/>
        </p:nvSpPr>
        <p:spPr>
          <a:xfrm>
            <a:off x="5003800" y="3789363"/>
            <a:ext cx="5472113" cy="2160587"/>
          </a:xfrm>
          <a:prstGeom prst="irregularSeal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2400" b="1" dirty="0">
                <a:solidFill>
                  <a:srgbClr val="006600"/>
                </a:solidFill>
                <a:latin typeface="+mn-ea"/>
              </a:rPr>
              <a:t>對自己</a:t>
            </a:r>
            <a:r>
              <a:rPr kumimoji="0" lang="zh-TW" altLang="en-US" sz="2400" b="1" dirty="0">
                <a:solidFill>
                  <a:srgbClr val="FF0000"/>
                </a:solidFill>
                <a:latin typeface="+mn-ea"/>
              </a:rPr>
              <a:t>真實生活情境</a:t>
            </a:r>
            <a:r>
              <a:rPr kumimoji="0" lang="zh-TW" altLang="en-US" sz="2400" b="1" dirty="0">
                <a:solidFill>
                  <a:srgbClr val="006600"/>
                </a:solidFill>
                <a:latin typeface="+mn-ea"/>
              </a:rPr>
              <a:t>進行省思，發現自己生活對環境的影響</a:t>
            </a:r>
          </a:p>
        </p:txBody>
      </p:sp>
      <p:sp>
        <p:nvSpPr>
          <p:cNvPr id="45" name="爆炸 1 44"/>
          <p:cNvSpPr/>
          <p:nvPr/>
        </p:nvSpPr>
        <p:spPr>
          <a:xfrm>
            <a:off x="-757238" y="3213100"/>
            <a:ext cx="4110038" cy="2160588"/>
          </a:xfrm>
          <a:prstGeom prst="irregularSeal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2400" b="1" dirty="0">
                <a:solidFill>
                  <a:srgbClr val="006600"/>
                </a:solidFill>
              </a:rPr>
              <a:t>小組提出</a:t>
            </a:r>
            <a:r>
              <a:rPr kumimoji="0" lang="zh-TW" altLang="en-US" sz="2400" b="1" dirty="0">
                <a:solidFill>
                  <a:srgbClr val="FF0000"/>
                </a:solidFill>
              </a:rPr>
              <a:t>改善策略</a:t>
            </a:r>
            <a:r>
              <a:rPr kumimoji="0" lang="en-US" altLang="zh-TW" sz="2400" b="1" dirty="0">
                <a:solidFill>
                  <a:srgbClr val="006600"/>
                </a:solidFill>
              </a:rPr>
              <a:t>(</a:t>
            </a:r>
            <a:r>
              <a:rPr kumimoji="0" lang="zh-TW" altLang="en-US" sz="2400" b="1" dirty="0">
                <a:solidFill>
                  <a:srgbClr val="006600"/>
                </a:solidFill>
              </a:rPr>
              <a:t>互動共好</a:t>
            </a:r>
            <a:r>
              <a:rPr kumimoji="0" lang="en-US" altLang="zh-TW" sz="2400" b="1" dirty="0">
                <a:solidFill>
                  <a:srgbClr val="006600"/>
                </a:solidFill>
              </a:rPr>
              <a:t>)</a:t>
            </a:r>
            <a:endParaRPr kumimoji="0" lang="zh-TW" altLang="en-US" sz="2400" b="1" dirty="0">
              <a:solidFill>
                <a:srgbClr val="006600"/>
              </a:solidFill>
            </a:endParaRPr>
          </a:p>
        </p:txBody>
      </p:sp>
      <p:sp>
        <p:nvSpPr>
          <p:cNvPr id="46" name="爆炸 1 45"/>
          <p:cNvSpPr/>
          <p:nvPr/>
        </p:nvSpPr>
        <p:spPr>
          <a:xfrm>
            <a:off x="-973138" y="0"/>
            <a:ext cx="4652963" cy="2160588"/>
          </a:xfrm>
          <a:prstGeom prst="irregularSeal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2400" b="1" dirty="0">
                <a:solidFill>
                  <a:srgbClr val="FF0000"/>
                </a:solidFill>
              </a:rPr>
              <a:t>評估並展現實踐的成果</a:t>
            </a:r>
            <a:r>
              <a:rPr kumimoji="0" lang="en-US" altLang="zh-TW" sz="2400" b="1" dirty="0">
                <a:solidFill>
                  <a:srgbClr val="006600"/>
                </a:solidFill>
              </a:rPr>
              <a:t>(</a:t>
            </a:r>
            <a:r>
              <a:rPr kumimoji="0" lang="zh-TW" altLang="en-US" sz="2400" b="1" dirty="0">
                <a:solidFill>
                  <a:srgbClr val="006600"/>
                </a:solidFill>
              </a:rPr>
              <a:t>互動共好</a:t>
            </a:r>
            <a:r>
              <a:rPr kumimoji="0" lang="en-US" altLang="zh-TW" sz="2400" b="1" dirty="0">
                <a:solidFill>
                  <a:srgbClr val="006600"/>
                </a:solidFill>
              </a:rPr>
              <a:t>)</a:t>
            </a:r>
            <a:endParaRPr kumimoji="0" lang="zh-TW" altLang="en-US" sz="2400" b="1" dirty="0">
              <a:solidFill>
                <a:srgbClr val="006600"/>
              </a:solidFill>
            </a:endParaRPr>
          </a:p>
        </p:txBody>
      </p:sp>
    </p:spTree>
    <p:extLst>
      <p:ext uri="{BB962C8B-B14F-4D97-AF65-F5344CB8AC3E}">
        <p14:creationId xmlns:p14="http://schemas.microsoft.com/office/powerpoint/2010/main" val="20603005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ppt_x"/>
                                          </p:val>
                                        </p:tav>
                                        <p:tav tm="100000">
                                          <p:val>
                                            <p:strVal val="#ppt_x"/>
                                          </p:val>
                                        </p:tav>
                                      </p:tavLst>
                                    </p:anim>
                                    <p:anim calcmode="lin" valueType="num">
                                      <p:cBhvr additive="base">
                                        <p:cTn id="2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4" grpId="0" animBg="1"/>
      <p:bldP spid="45" grpId="0" animBg="1"/>
      <p:bldP spid="4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標題 1"/>
          <p:cNvSpPr>
            <a:spLocks noGrp="1"/>
          </p:cNvSpPr>
          <p:nvPr>
            <p:ph type="title"/>
          </p:nvPr>
        </p:nvSpPr>
        <p:spPr>
          <a:xfrm>
            <a:off x="457200" y="274638"/>
            <a:ext cx="7467600" cy="633412"/>
          </a:xfrm>
        </p:spPr>
        <p:txBody>
          <a:bodyPr/>
          <a:lstStyle/>
          <a:p>
            <a:pPr algn="l"/>
            <a:r>
              <a:rPr lang="zh-TW" altLang="en-US" sz="3600" b="1" smtClean="0">
                <a:solidFill>
                  <a:srgbClr val="006600"/>
                </a:solidFill>
              </a:rPr>
              <a:t>再以生涯輔導為例</a:t>
            </a:r>
          </a:p>
        </p:txBody>
      </p:sp>
      <p:sp>
        <p:nvSpPr>
          <p:cNvPr id="78851" name="內容版面配置區 2"/>
          <p:cNvSpPr>
            <a:spLocks noGrp="1"/>
          </p:cNvSpPr>
          <p:nvPr>
            <p:ph sz="quarter" idx="1"/>
          </p:nvPr>
        </p:nvSpPr>
        <p:spPr/>
        <p:txBody>
          <a:bodyPr/>
          <a:lstStyle/>
          <a:p>
            <a:endParaRPr lang="zh-TW" altLang="en-US" smtClean="0"/>
          </a:p>
        </p:txBody>
      </p:sp>
      <p:sp>
        <p:nvSpPr>
          <p:cNvPr id="4" name="投影片編號版面配置區 3"/>
          <p:cNvSpPr>
            <a:spLocks noGrp="1"/>
          </p:cNvSpPr>
          <p:nvPr>
            <p:ph type="sldNum" sz="quarter" idx="12"/>
          </p:nvPr>
        </p:nvSpPr>
        <p:spPr>
          <a:xfrm>
            <a:off x="3124200" y="6356350"/>
            <a:ext cx="2895600" cy="365125"/>
          </a:xfrm>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fld id="{038E40D0-23F1-41C3-AD31-CA709D795766}" type="slidenum">
              <a:rPr kumimoji="0" lang="zh-TW" altLang="en-US">
                <a:solidFill>
                  <a:srgbClr val="898989"/>
                </a:solidFill>
                <a:latin typeface="Calibri" panose="020F0502020204030204" pitchFamily="34" charset="0"/>
              </a:rPr>
              <a:pPr algn="ctr"/>
              <a:t>92</a:t>
            </a:fld>
            <a:endParaRPr kumimoji="0" lang="zh-TW" altLang="en-US">
              <a:solidFill>
                <a:srgbClr val="898989"/>
              </a:solidFill>
              <a:latin typeface="Calibri" panose="020F0502020204030204" pitchFamily="34" charset="0"/>
            </a:endParaRPr>
          </a:p>
        </p:txBody>
      </p:sp>
      <p:sp>
        <p:nvSpPr>
          <p:cNvPr id="78853" name="矩形 4"/>
          <p:cNvSpPr>
            <a:spLocks noChangeArrowheads="1"/>
          </p:cNvSpPr>
          <p:nvPr/>
        </p:nvSpPr>
        <p:spPr bwMode="auto">
          <a:xfrm>
            <a:off x="1331913" y="981075"/>
            <a:ext cx="1979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sz="2800" b="1">
                <a:solidFill>
                  <a:srgbClr val="FF0000"/>
                </a:solidFill>
              </a:rPr>
              <a:t>生涯小劇場</a:t>
            </a:r>
          </a:p>
        </p:txBody>
      </p:sp>
      <p:sp>
        <p:nvSpPr>
          <p:cNvPr id="7" name="AutoShape 7"/>
          <p:cNvSpPr>
            <a:spLocks noChangeArrowheads="1"/>
          </p:cNvSpPr>
          <p:nvPr/>
        </p:nvSpPr>
        <p:spPr bwMode="auto">
          <a:xfrm rot="10800000" flipH="1" flipV="1">
            <a:off x="2312988" y="1916113"/>
            <a:ext cx="5105400" cy="1728787"/>
          </a:xfrm>
          <a:prstGeom prst="wedgeRoundRectCallout">
            <a:avLst>
              <a:gd name="adj1" fmla="val -62491"/>
              <a:gd name="adj2" fmla="val 9778"/>
              <a:gd name="adj3" fmla="val 16667"/>
            </a:avLst>
          </a:prstGeom>
          <a:solidFill>
            <a:srgbClr val="FFFFFF"/>
          </a:solidFill>
          <a:ln w="9525">
            <a:solidFill>
              <a:srgbClr val="000000"/>
            </a:solidFill>
            <a:miter lim="800000"/>
            <a:headEnd/>
            <a:tailEnd/>
          </a:ln>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2400">
                <a:solidFill>
                  <a:srgbClr val="0000CC"/>
                </a:solidFill>
                <a:latin typeface="標楷體" panose="03000509000000000000" pitchFamily="65" charset="-120"/>
                <a:ea typeface="標楷體" panose="03000509000000000000" pitchFamily="65" charset="-120"/>
                <a:cs typeface="新細明體" panose="02020500000000000000" pitchFamily="18" charset="-120"/>
              </a:rPr>
              <a:t>小玉個性乖巧聽話，成績優異，從小就接受</a:t>
            </a:r>
            <a:r>
              <a:rPr lang="zh-TW" altLang="en-US" sz="2400" b="1">
                <a:solidFill>
                  <a:srgbClr val="0000CC"/>
                </a:solidFill>
                <a:latin typeface="標楷體" panose="03000509000000000000" pitchFamily="65" charset="-120"/>
                <a:ea typeface="標楷體" panose="03000509000000000000" pitchFamily="65" charset="-120"/>
                <a:cs typeface="新細明體" panose="02020500000000000000" pitchFamily="18" charset="-120"/>
              </a:rPr>
              <a:t>家人安排</a:t>
            </a:r>
            <a:r>
              <a:rPr lang="zh-TW" altLang="en-US" sz="2400">
                <a:solidFill>
                  <a:srgbClr val="0000CC"/>
                </a:solidFill>
                <a:latin typeface="標楷體" panose="03000509000000000000" pitchFamily="65" charset="-120"/>
                <a:ea typeface="標楷體" panose="03000509000000000000" pitchFamily="65" charset="-120"/>
                <a:cs typeface="新細明體" panose="02020500000000000000" pitchFamily="18" charset="-120"/>
              </a:rPr>
              <a:t>，要當一位老師。</a:t>
            </a:r>
          </a:p>
          <a:p>
            <a:pPr eaLnBrk="1" hangingPunct="1"/>
            <a:r>
              <a:rPr lang="zh-TW" altLang="en-US" sz="2400">
                <a:solidFill>
                  <a:srgbClr val="0000CC"/>
                </a:solidFill>
                <a:latin typeface="標楷體" panose="03000509000000000000" pitchFamily="65" charset="-120"/>
                <a:ea typeface="標楷體" panose="03000509000000000000" pitchFamily="65" charset="-120"/>
                <a:cs typeface="新細明體" panose="02020500000000000000" pitchFamily="18" charset="-120"/>
              </a:rPr>
              <a:t>問她對自己的人生規畫和興趣有何想法時，她說</a:t>
            </a:r>
            <a:r>
              <a:rPr lang="en-US" altLang="zh-TW" sz="2400">
                <a:solidFill>
                  <a:srgbClr val="0000CC"/>
                </a:solidFill>
                <a:ea typeface="標楷體" panose="03000509000000000000" pitchFamily="65" charset="-120"/>
                <a:cs typeface="新細明體" panose="02020500000000000000" pitchFamily="18" charset="-120"/>
              </a:rPr>
              <a:t>…</a:t>
            </a:r>
            <a:endParaRPr lang="zh-TW" altLang="zh-TW" sz="2400">
              <a:solidFill>
                <a:srgbClr val="0000CC"/>
              </a:solidFill>
              <a:ea typeface="標楷體" panose="03000509000000000000" pitchFamily="65" charset="-120"/>
              <a:cs typeface="新細明體" panose="02020500000000000000" pitchFamily="18" charset="-120"/>
            </a:endParaRPr>
          </a:p>
        </p:txBody>
      </p:sp>
      <p:pic>
        <p:nvPicPr>
          <p:cNvPr id="8" name="圖片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288" y="2133600"/>
            <a:ext cx="11874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18"/>
          <p:cNvSpPr>
            <a:spLocks noChangeArrowheads="1"/>
          </p:cNvSpPr>
          <p:nvPr/>
        </p:nvSpPr>
        <p:spPr bwMode="auto">
          <a:xfrm rot="10800000" flipH="1" flipV="1">
            <a:off x="827088" y="4508500"/>
            <a:ext cx="5238750" cy="1320800"/>
          </a:xfrm>
          <a:prstGeom prst="wedgeRoundRectCallout">
            <a:avLst>
              <a:gd name="adj1" fmla="val 59718"/>
              <a:gd name="adj2" fmla="val -15463"/>
              <a:gd name="adj3" fmla="val 16667"/>
            </a:avLst>
          </a:prstGeom>
          <a:solidFill>
            <a:srgbClr val="FFFFFF"/>
          </a:solidFill>
          <a:ln w="9525">
            <a:solidFill>
              <a:srgbClr val="000000"/>
            </a:solidFill>
            <a:miter lim="800000"/>
            <a:headEnd/>
            <a:tailEnd/>
          </a:ln>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2400">
                <a:solidFill>
                  <a:srgbClr val="0000CC"/>
                </a:solidFill>
                <a:latin typeface="標楷體" panose="03000509000000000000" pitchFamily="65" charset="-120"/>
                <a:ea typeface="標楷體" panose="03000509000000000000" pitchFamily="65" charset="-120"/>
                <a:cs typeface="新細明體" panose="02020500000000000000" pitchFamily="18" charset="-120"/>
              </a:rPr>
              <a:t>小新對自己興趣、能力、專長一無所知，也</a:t>
            </a:r>
            <a:r>
              <a:rPr lang="zh-TW" altLang="en-US" sz="2400" b="1">
                <a:solidFill>
                  <a:srgbClr val="0000CC"/>
                </a:solidFill>
                <a:latin typeface="標楷體" panose="03000509000000000000" pitchFamily="65" charset="-120"/>
                <a:ea typeface="標楷體" panose="03000509000000000000" pitchFamily="65" charset="-120"/>
                <a:cs typeface="新細明體" panose="02020500000000000000" pitchFamily="18" charset="-120"/>
              </a:rPr>
              <a:t>沒有想要去做任何嘗試和探索行動</a:t>
            </a:r>
            <a:r>
              <a:rPr lang="zh-TW" altLang="en-US" sz="2400">
                <a:solidFill>
                  <a:srgbClr val="0000CC"/>
                </a:solidFill>
                <a:latin typeface="標楷體" panose="03000509000000000000" pitchFamily="65" charset="-120"/>
                <a:ea typeface="標楷體" panose="03000509000000000000" pitchFamily="65" charset="-120"/>
                <a:cs typeface="新細明體" panose="02020500000000000000" pitchFamily="18" charset="-120"/>
              </a:rPr>
              <a:t>。長大後</a:t>
            </a:r>
            <a:r>
              <a:rPr lang="en-US" altLang="zh-TW" sz="2400">
                <a:solidFill>
                  <a:srgbClr val="0000CC"/>
                </a:solidFill>
                <a:ea typeface="標楷體" panose="03000509000000000000" pitchFamily="65" charset="-120"/>
                <a:cs typeface="新細明體" panose="02020500000000000000" pitchFamily="18" charset="-120"/>
              </a:rPr>
              <a:t>…</a:t>
            </a:r>
            <a:endParaRPr lang="zh-TW" altLang="zh-TW" sz="2400">
              <a:solidFill>
                <a:srgbClr val="0000CC"/>
              </a:solidFill>
              <a:ea typeface="標楷體" panose="03000509000000000000" pitchFamily="65" charset="-120"/>
              <a:cs typeface="新細明體" panose="02020500000000000000" pitchFamily="18" charset="-120"/>
            </a:endParaRPr>
          </a:p>
        </p:txBody>
      </p:sp>
      <p:pic>
        <p:nvPicPr>
          <p:cNvPr id="10" name="圖片 9" descr="C:\Users\jenny_000\Downloads\下載.jpg"/>
          <p:cNvPicPr>
            <a:picLocks noChangeAspect="1" noChangeArrowheads="1"/>
          </p:cNvPicPr>
          <p:nvPr/>
        </p:nvPicPr>
        <p:blipFill>
          <a:blip r:embed="rId3">
            <a:extLst>
              <a:ext uri="{28A0092B-C50C-407E-A947-70E740481C1C}">
                <a14:useLocalDpi xmlns:a14="http://schemas.microsoft.com/office/drawing/2010/main" val="0"/>
              </a:ext>
            </a:extLst>
          </a:blip>
          <a:srcRect l="18893" t="15021" r="8755" b="14163"/>
          <a:stretch>
            <a:fillRect/>
          </a:stretch>
        </p:blipFill>
        <p:spPr bwMode="auto">
          <a:xfrm>
            <a:off x="6654800" y="4413250"/>
            <a:ext cx="152717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a:spLocks noChangeArrowheads="1"/>
          </p:cNvSpPr>
          <p:nvPr/>
        </p:nvSpPr>
        <p:spPr bwMode="auto">
          <a:xfrm>
            <a:off x="4926013" y="239713"/>
            <a:ext cx="34559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sz="4000" b="1">
                <a:solidFill>
                  <a:srgbClr val="0000FF"/>
                </a:solidFill>
                <a:latin typeface="標楷體" panose="03000509000000000000" pitchFamily="65" charset="-120"/>
                <a:ea typeface="標楷體" panose="03000509000000000000" pitchFamily="65" charset="-120"/>
              </a:rPr>
              <a:t>從</a:t>
            </a:r>
            <a:r>
              <a:rPr lang="zh-TW" altLang="zh-TW" sz="4000" b="1">
                <a:solidFill>
                  <a:srgbClr val="FF0000"/>
                </a:solidFill>
                <a:latin typeface="標楷體" panose="03000509000000000000" pitchFamily="65" charset="-120"/>
                <a:ea typeface="標楷體" panose="03000509000000000000" pitchFamily="65" charset="-120"/>
              </a:rPr>
              <a:t>真實情境</a:t>
            </a:r>
            <a:r>
              <a:rPr lang="zh-TW" altLang="zh-TW" sz="4000" b="1">
                <a:solidFill>
                  <a:srgbClr val="0000FF"/>
                </a:solidFill>
                <a:latin typeface="標楷體" panose="03000509000000000000" pitchFamily="65" charset="-120"/>
                <a:ea typeface="標楷體" panose="03000509000000000000" pitchFamily="65" charset="-120"/>
              </a:rPr>
              <a:t>中思考問題</a:t>
            </a:r>
            <a:endParaRPr lang="en-US" altLang="zh-TW" sz="4000" b="1">
              <a:solidFill>
                <a:srgbClr val="0000FF"/>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15965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1"/>
          <p:cNvSpPr>
            <a:spLocks noGrp="1"/>
          </p:cNvSpPr>
          <p:nvPr>
            <p:ph type="title"/>
          </p:nvPr>
        </p:nvSpPr>
        <p:spPr>
          <a:xfrm>
            <a:off x="457200" y="274638"/>
            <a:ext cx="7467600" cy="706437"/>
          </a:xfrm>
        </p:spPr>
        <p:txBody>
          <a:bodyPr/>
          <a:lstStyle/>
          <a:p>
            <a:r>
              <a:rPr lang="zh-TW" altLang="en-US" sz="3600" b="1" smtClean="0">
                <a:solidFill>
                  <a:srgbClr val="0000FF"/>
                </a:solidFill>
              </a:rPr>
              <a:t>綜合活動領域教案</a:t>
            </a:r>
            <a:r>
              <a:rPr lang="zh-TW" altLang="zh-TW" sz="3600" b="1" smtClean="0">
                <a:solidFill>
                  <a:srgbClr val="0000FF"/>
                </a:solidFill>
              </a:rPr>
              <a:t>編寫原則如下</a:t>
            </a:r>
            <a:endParaRPr lang="zh-TW" altLang="en-US" sz="3600" b="1" smtClean="0">
              <a:solidFill>
                <a:srgbClr val="0000FF"/>
              </a:solidFill>
            </a:endParaRPr>
          </a:p>
        </p:txBody>
      </p:sp>
      <p:sp>
        <p:nvSpPr>
          <p:cNvPr id="3" name="內容版面配置區 2"/>
          <p:cNvSpPr>
            <a:spLocks noGrp="1"/>
          </p:cNvSpPr>
          <p:nvPr>
            <p:ph sz="quarter" idx="1"/>
          </p:nvPr>
        </p:nvSpPr>
        <p:spPr>
          <a:xfrm>
            <a:off x="1116013" y="1196975"/>
            <a:ext cx="7127875" cy="5373688"/>
          </a:xfrm>
        </p:spPr>
        <p:txBody>
          <a:bodyPr/>
          <a:lstStyle/>
          <a:p>
            <a:pPr marL="0" indent="0">
              <a:spcBef>
                <a:spcPct val="0"/>
              </a:spcBef>
              <a:buFont typeface="Arial" panose="020B0604020202020204" pitchFamily="34" charset="0"/>
              <a:buNone/>
            </a:pPr>
            <a:r>
              <a:rPr lang="zh-TW" altLang="zh-TW" sz="2800" b="1" smtClean="0">
                <a:solidFill>
                  <a:srgbClr val="0000FF"/>
                </a:solidFill>
                <a:latin typeface="標楷體" panose="03000509000000000000" pitchFamily="65" charset="-120"/>
                <a:ea typeface="標楷體" panose="03000509000000000000" pitchFamily="65" charset="-120"/>
              </a:rPr>
              <a:t>（六）應用所學以</a:t>
            </a:r>
            <a:r>
              <a:rPr lang="zh-TW" altLang="zh-TW" sz="2800" b="1" smtClean="0">
                <a:solidFill>
                  <a:srgbClr val="FF0000"/>
                </a:solidFill>
                <a:latin typeface="標楷體" panose="03000509000000000000" pitchFamily="65" charset="-120"/>
                <a:ea typeface="標楷體" panose="03000509000000000000" pitchFamily="65" charset="-120"/>
              </a:rPr>
              <a:t>解決生活問題</a:t>
            </a:r>
            <a:r>
              <a:rPr lang="zh-TW" altLang="zh-TW" sz="2800" b="1" smtClean="0">
                <a:solidFill>
                  <a:srgbClr val="0000FF"/>
                </a:solidFill>
                <a:latin typeface="標楷體" panose="03000509000000000000" pitchFamily="65" charset="-120"/>
                <a:ea typeface="標楷體" panose="03000509000000000000" pitchFamily="65" charset="-120"/>
              </a:rPr>
              <a:t>，並能</a:t>
            </a:r>
            <a:r>
              <a:rPr lang="zh-TW" altLang="zh-TW" sz="2800" b="1" smtClean="0">
                <a:solidFill>
                  <a:srgbClr val="FF0000"/>
                </a:solidFill>
                <a:latin typeface="標楷體" panose="03000509000000000000" pitchFamily="65" charset="-120"/>
                <a:ea typeface="標楷體" panose="03000509000000000000" pitchFamily="65" charset="-120"/>
              </a:rPr>
              <a:t>關懷</a:t>
            </a:r>
            <a:r>
              <a:rPr lang="zh-TW" altLang="zh-TW" sz="2800" b="1" smtClean="0">
                <a:solidFill>
                  <a:srgbClr val="0000FF"/>
                </a:solidFill>
                <a:latin typeface="標楷體" panose="03000509000000000000" pitchFamily="65" charset="-120"/>
                <a:ea typeface="標楷體" panose="03000509000000000000" pitchFamily="65" charset="-120"/>
              </a:rPr>
              <a:t>周遭的人事物。</a:t>
            </a:r>
            <a:endParaRPr lang="en-US" altLang="zh-TW" sz="2800" b="1" smtClean="0">
              <a:solidFill>
                <a:srgbClr val="0000FF"/>
              </a:solidFill>
              <a:latin typeface="標楷體" panose="03000509000000000000" pitchFamily="65" charset="-120"/>
              <a:ea typeface="標楷體" panose="03000509000000000000" pitchFamily="65" charset="-120"/>
            </a:endParaRPr>
          </a:p>
          <a:p>
            <a:pPr marL="0" indent="0">
              <a:spcBef>
                <a:spcPct val="0"/>
              </a:spcBef>
              <a:buFont typeface="Arial" panose="020B0604020202020204" pitchFamily="34" charset="0"/>
              <a:buNone/>
            </a:pPr>
            <a:endParaRPr lang="en-US" altLang="zh-TW" sz="2800" b="1" smtClean="0">
              <a:solidFill>
                <a:srgbClr val="0000FF"/>
              </a:solidFill>
              <a:latin typeface="標楷體" panose="03000509000000000000" pitchFamily="65" charset="-120"/>
              <a:ea typeface="標楷體" panose="03000509000000000000" pitchFamily="65" charset="-120"/>
            </a:endParaRPr>
          </a:p>
          <a:p>
            <a:pPr marL="0" indent="0">
              <a:spcBef>
                <a:spcPct val="0"/>
              </a:spcBef>
              <a:buFont typeface="Arial" panose="020B0604020202020204" pitchFamily="34" charset="0"/>
              <a:buNone/>
            </a:pPr>
            <a:endParaRPr lang="en-US" altLang="zh-TW" sz="2800" b="1" smtClean="0">
              <a:solidFill>
                <a:srgbClr val="0000FF"/>
              </a:solidFill>
              <a:latin typeface="標楷體" panose="03000509000000000000" pitchFamily="65" charset="-120"/>
              <a:ea typeface="標楷體" panose="03000509000000000000" pitchFamily="65" charset="-120"/>
            </a:endParaRPr>
          </a:p>
          <a:p>
            <a:pPr marL="0" indent="0">
              <a:spcBef>
                <a:spcPct val="0"/>
              </a:spcBef>
              <a:buFont typeface="Arial" panose="020B0604020202020204" pitchFamily="34" charset="0"/>
              <a:buNone/>
            </a:pPr>
            <a:endParaRPr lang="en-US" altLang="zh-TW" sz="2800" b="1" smtClean="0">
              <a:solidFill>
                <a:srgbClr val="0000FF"/>
              </a:solidFill>
              <a:latin typeface="標楷體" panose="03000509000000000000" pitchFamily="65" charset="-120"/>
              <a:ea typeface="標楷體" panose="03000509000000000000" pitchFamily="65" charset="-120"/>
            </a:endParaRPr>
          </a:p>
          <a:p>
            <a:pPr marL="0" indent="0">
              <a:spcBef>
                <a:spcPct val="0"/>
              </a:spcBef>
              <a:buFont typeface="Arial" panose="020B0604020202020204" pitchFamily="34" charset="0"/>
              <a:buNone/>
            </a:pPr>
            <a:endParaRPr lang="en-US" altLang="zh-TW" sz="2800" b="1" smtClean="0">
              <a:solidFill>
                <a:srgbClr val="0000FF"/>
              </a:solidFill>
              <a:latin typeface="標楷體" panose="03000509000000000000" pitchFamily="65" charset="-120"/>
              <a:ea typeface="標楷體" panose="03000509000000000000" pitchFamily="65" charset="-120"/>
            </a:endParaRPr>
          </a:p>
          <a:p>
            <a:pPr marL="0" indent="0" algn="ctr">
              <a:spcBef>
                <a:spcPct val="0"/>
              </a:spcBef>
              <a:buFont typeface="Arial" panose="020B0604020202020204" pitchFamily="34" charset="0"/>
              <a:buNone/>
            </a:pPr>
            <a:r>
              <a:rPr lang="zh-TW" altLang="en-US" sz="3600" b="1" smtClean="0">
                <a:solidFill>
                  <a:srgbClr val="006600"/>
                </a:solidFill>
                <a:latin typeface="標楷體" panose="03000509000000000000" pitchFamily="65" charset="-120"/>
                <a:ea typeface="標楷體" panose="03000509000000000000" pitchFamily="65" charset="-120"/>
              </a:rPr>
              <a:t>以國中「幸福家庭站」為例</a:t>
            </a:r>
            <a:endParaRPr lang="zh-TW" altLang="zh-TW" sz="3600" smtClean="0">
              <a:solidFill>
                <a:srgbClr val="006600"/>
              </a:solidFill>
              <a:latin typeface="標楷體" panose="03000509000000000000" pitchFamily="65" charset="-120"/>
              <a:ea typeface="標楷體" panose="03000509000000000000" pitchFamily="65" charset="-120"/>
            </a:endParaRPr>
          </a:p>
          <a:p>
            <a:pPr marL="0" indent="0">
              <a:spcBef>
                <a:spcPct val="0"/>
              </a:spcBef>
              <a:buFont typeface="Arial" panose="020B0604020202020204" pitchFamily="34" charset="0"/>
              <a:buNone/>
            </a:pPr>
            <a:endParaRPr lang="zh-TW" altLang="zh-TW" sz="2800" smtClean="0">
              <a:solidFill>
                <a:srgbClr val="0000FF"/>
              </a:solidFill>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a:xfrm>
            <a:off x="3124200" y="6356350"/>
            <a:ext cx="2895600" cy="365125"/>
          </a:xfrm>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fld id="{3220A204-092C-42EC-893B-41D190987659}" type="slidenum">
              <a:rPr kumimoji="0" lang="zh-TW" altLang="en-US">
                <a:solidFill>
                  <a:srgbClr val="898989"/>
                </a:solidFill>
                <a:latin typeface="Calibri" panose="020F0502020204030204" pitchFamily="34" charset="0"/>
              </a:rPr>
              <a:pPr algn="ctr"/>
              <a:t>93</a:t>
            </a:fld>
            <a:endParaRPr kumimoji="0" lang="zh-TW" altLang="en-US">
              <a:solidFill>
                <a:srgbClr val="898989"/>
              </a:solidFill>
              <a:latin typeface="Calibri" panose="020F0502020204030204" pitchFamily="34" charset="0"/>
            </a:endParaRPr>
          </a:p>
        </p:txBody>
      </p:sp>
    </p:spTree>
    <p:extLst>
      <p:ext uri="{BB962C8B-B14F-4D97-AF65-F5344CB8AC3E}">
        <p14:creationId xmlns:p14="http://schemas.microsoft.com/office/powerpoint/2010/main" val="3505207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標題 1"/>
          <p:cNvSpPr>
            <a:spLocks noGrp="1"/>
          </p:cNvSpPr>
          <p:nvPr>
            <p:ph type="title"/>
          </p:nvPr>
        </p:nvSpPr>
        <p:spPr>
          <a:xfrm>
            <a:off x="457200" y="274638"/>
            <a:ext cx="7467600" cy="633412"/>
          </a:xfrm>
        </p:spPr>
        <p:txBody>
          <a:bodyPr>
            <a:normAutofit fontScale="90000"/>
          </a:bodyPr>
          <a:lstStyle/>
          <a:p>
            <a:r>
              <a:rPr lang="zh-TW" altLang="en-US" sz="4800" b="1" smtClean="0">
                <a:solidFill>
                  <a:srgbClr val="0000FF"/>
                </a:solidFill>
                <a:hlinkClick r:id="rId2" action="ppaction://hlinkfile"/>
              </a:rPr>
              <a:t>示例</a:t>
            </a:r>
            <a:endParaRPr lang="zh-TW" altLang="en-US" sz="4800" b="1" smtClean="0">
              <a:solidFill>
                <a:srgbClr val="0000FF"/>
              </a:solidFill>
            </a:endParaRPr>
          </a:p>
        </p:txBody>
      </p:sp>
      <p:graphicFrame>
        <p:nvGraphicFramePr>
          <p:cNvPr id="5" name="內容版面配置區 4"/>
          <p:cNvGraphicFramePr>
            <a:graphicFrameLocks noGrp="1"/>
          </p:cNvGraphicFramePr>
          <p:nvPr>
            <p:ph sz="quarter" idx="1"/>
          </p:nvPr>
        </p:nvGraphicFramePr>
        <p:xfrm>
          <a:off x="107950" y="1052513"/>
          <a:ext cx="8856662" cy="4032250"/>
        </p:xfrm>
        <a:graphic>
          <a:graphicData uri="http://schemas.openxmlformats.org/drawingml/2006/table">
            <a:tbl>
              <a:tblPr firstRow="1" firstCol="1" bandRow="1" bandCol="1">
                <a:tableStyleId>{5C22544A-7EE6-4342-B048-85BDC9FD1C3A}</a:tableStyleId>
              </a:tblPr>
              <a:tblGrid>
                <a:gridCol w="1431901"/>
                <a:gridCol w="2600400"/>
                <a:gridCol w="1830464"/>
                <a:gridCol w="2993897"/>
              </a:tblGrid>
              <a:tr h="672042">
                <a:tc>
                  <a:txBody>
                    <a:bodyPr/>
                    <a:lstStyle/>
                    <a:p>
                      <a:pPr algn="ctr">
                        <a:spcAft>
                          <a:spcPts val="0"/>
                        </a:spcAft>
                      </a:pPr>
                      <a:r>
                        <a:rPr lang="zh-TW" sz="2400" b="1" kern="100" dirty="0">
                          <a:solidFill>
                            <a:srgbClr val="0000CC"/>
                          </a:solidFill>
                          <a:effectLst/>
                        </a:rPr>
                        <a:t>單元名稱</a:t>
                      </a:r>
                      <a:endParaRPr lang="zh-TW" sz="2400" b="1" kern="100" dirty="0">
                        <a:solidFill>
                          <a:srgbClr val="0000CC"/>
                        </a:solidFill>
                        <a:effectLst/>
                        <a:latin typeface="Calibri"/>
                        <a:ea typeface="新細明體"/>
                        <a:cs typeface="Times New Roman"/>
                      </a:endParaRPr>
                    </a:p>
                  </a:txBody>
                  <a:tcPr marL="68578" marR="68578" marT="0" marB="0" anchor="ctr"/>
                </a:tc>
                <a:tc>
                  <a:txBody>
                    <a:bodyPr/>
                    <a:lstStyle/>
                    <a:p>
                      <a:pPr algn="ctr">
                        <a:spcAft>
                          <a:spcPts val="0"/>
                        </a:spcAft>
                      </a:pPr>
                      <a:r>
                        <a:rPr lang="zh-TW" sz="3600" b="1" kern="100" dirty="0">
                          <a:solidFill>
                            <a:schemeClr val="bg1"/>
                          </a:solidFill>
                          <a:effectLst/>
                        </a:rPr>
                        <a:t>家庭幸福站</a:t>
                      </a:r>
                      <a:endParaRPr lang="zh-TW" sz="3600" b="1" kern="100" dirty="0">
                        <a:solidFill>
                          <a:schemeClr val="bg1"/>
                        </a:solidFill>
                        <a:effectLst/>
                        <a:latin typeface="Calibri"/>
                        <a:ea typeface="新細明體"/>
                        <a:cs typeface="Times New Roman"/>
                      </a:endParaRPr>
                    </a:p>
                  </a:txBody>
                  <a:tcPr marL="68578" marR="68578" marT="0" marB="0"/>
                </a:tc>
                <a:tc>
                  <a:txBody>
                    <a:bodyPr/>
                    <a:lstStyle/>
                    <a:p>
                      <a:pPr algn="ctr">
                        <a:spcAft>
                          <a:spcPts val="0"/>
                        </a:spcAft>
                      </a:pPr>
                      <a:r>
                        <a:rPr lang="zh-TW" sz="2400" b="1" kern="100">
                          <a:solidFill>
                            <a:srgbClr val="0000CC"/>
                          </a:solidFill>
                          <a:effectLst/>
                        </a:rPr>
                        <a:t>教學設計者</a:t>
                      </a:r>
                      <a:endParaRPr lang="zh-TW" sz="2400" b="1" kern="100">
                        <a:solidFill>
                          <a:srgbClr val="0000CC"/>
                        </a:solidFill>
                        <a:effectLst/>
                        <a:latin typeface="Calibri"/>
                        <a:ea typeface="新細明體"/>
                        <a:cs typeface="Times New Roman"/>
                      </a:endParaRPr>
                    </a:p>
                  </a:txBody>
                  <a:tcPr marL="68578" marR="68578" marT="0" marB="0" anchor="ctr"/>
                </a:tc>
                <a:tc>
                  <a:txBody>
                    <a:bodyPr/>
                    <a:lstStyle/>
                    <a:p>
                      <a:pPr algn="ctr">
                        <a:spcAft>
                          <a:spcPts val="0"/>
                        </a:spcAft>
                      </a:pPr>
                      <a:r>
                        <a:rPr lang="zh-TW" sz="2400" b="1" kern="100">
                          <a:solidFill>
                            <a:srgbClr val="0000CC"/>
                          </a:solidFill>
                          <a:effectLst/>
                        </a:rPr>
                        <a:t>劉美嬌</a:t>
                      </a:r>
                      <a:endParaRPr lang="zh-TW" sz="2400" b="1" kern="100">
                        <a:solidFill>
                          <a:srgbClr val="0000CC"/>
                        </a:solidFill>
                        <a:effectLst/>
                        <a:latin typeface="Calibri"/>
                        <a:ea typeface="新細明體"/>
                        <a:cs typeface="Times New Roman"/>
                      </a:endParaRPr>
                    </a:p>
                  </a:txBody>
                  <a:tcPr marL="68578" marR="68578" marT="0" marB="0"/>
                </a:tc>
              </a:tr>
              <a:tr h="672042">
                <a:tc>
                  <a:txBody>
                    <a:bodyPr/>
                    <a:lstStyle/>
                    <a:p>
                      <a:pPr algn="ctr">
                        <a:spcAft>
                          <a:spcPts val="0"/>
                        </a:spcAft>
                      </a:pPr>
                      <a:r>
                        <a:rPr lang="zh-TW" sz="2400" b="1" kern="100" dirty="0">
                          <a:solidFill>
                            <a:srgbClr val="0000CC"/>
                          </a:solidFill>
                          <a:effectLst/>
                        </a:rPr>
                        <a:t>教學對象</a:t>
                      </a:r>
                      <a:endParaRPr lang="zh-TW" sz="2400" b="1" kern="100" dirty="0">
                        <a:solidFill>
                          <a:srgbClr val="0000CC"/>
                        </a:solidFill>
                        <a:effectLst/>
                        <a:latin typeface="Calibri"/>
                        <a:ea typeface="新細明體"/>
                        <a:cs typeface="Times New Roman"/>
                      </a:endParaRPr>
                    </a:p>
                  </a:txBody>
                  <a:tcPr marL="68578" marR="68578" marT="0" marB="0" anchor="ctr"/>
                </a:tc>
                <a:tc>
                  <a:txBody>
                    <a:bodyPr/>
                    <a:lstStyle/>
                    <a:p>
                      <a:pPr algn="ctr">
                        <a:spcAft>
                          <a:spcPts val="0"/>
                        </a:spcAft>
                      </a:pPr>
                      <a:r>
                        <a:rPr lang="zh-TW" sz="2400" b="1" kern="100" dirty="0">
                          <a:solidFill>
                            <a:srgbClr val="0000CC"/>
                          </a:solidFill>
                          <a:effectLst/>
                        </a:rPr>
                        <a:t>國中九年級</a:t>
                      </a:r>
                      <a:endParaRPr lang="zh-TW" sz="2400" b="1" kern="100" dirty="0">
                        <a:solidFill>
                          <a:srgbClr val="0000CC"/>
                        </a:solidFill>
                        <a:effectLst/>
                        <a:latin typeface="Calibri"/>
                        <a:ea typeface="新細明體"/>
                        <a:cs typeface="Times New Roman"/>
                      </a:endParaRPr>
                    </a:p>
                  </a:txBody>
                  <a:tcPr marL="68578" marR="68578" marT="0" marB="0"/>
                </a:tc>
                <a:tc>
                  <a:txBody>
                    <a:bodyPr/>
                    <a:lstStyle/>
                    <a:p>
                      <a:pPr algn="ctr">
                        <a:spcAft>
                          <a:spcPts val="0"/>
                        </a:spcAft>
                      </a:pPr>
                      <a:r>
                        <a:rPr lang="zh-TW" sz="2400" b="1" kern="100">
                          <a:solidFill>
                            <a:srgbClr val="0000CC"/>
                          </a:solidFill>
                          <a:effectLst/>
                        </a:rPr>
                        <a:t>教學節次</a:t>
                      </a:r>
                      <a:endParaRPr lang="zh-TW" sz="2400" b="1" kern="100">
                        <a:solidFill>
                          <a:srgbClr val="0000CC"/>
                        </a:solidFill>
                        <a:effectLst/>
                        <a:latin typeface="Calibri"/>
                        <a:ea typeface="新細明體"/>
                        <a:cs typeface="Times New Roman"/>
                      </a:endParaRPr>
                    </a:p>
                  </a:txBody>
                  <a:tcPr marL="68578" marR="68578" marT="0" marB="0" anchor="ctr"/>
                </a:tc>
                <a:tc>
                  <a:txBody>
                    <a:bodyPr/>
                    <a:lstStyle/>
                    <a:p>
                      <a:pPr algn="ctr">
                        <a:spcAft>
                          <a:spcPts val="0"/>
                        </a:spcAft>
                      </a:pPr>
                      <a:r>
                        <a:rPr lang="en-US" sz="2400" b="1" kern="100">
                          <a:solidFill>
                            <a:srgbClr val="0000CC"/>
                          </a:solidFill>
                          <a:effectLst/>
                        </a:rPr>
                        <a:t>6</a:t>
                      </a:r>
                      <a:r>
                        <a:rPr lang="zh-TW" sz="2400" b="1" kern="100">
                          <a:solidFill>
                            <a:srgbClr val="0000CC"/>
                          </a:solidFill>
                          <a:effectLst/>
                        </a:rPr>
                        <a:t>節課</a:t>
                      </a:r>
                      <a:r>
                        <a:rPr lang="en-US" sz="2400" b="1" kern="100">
                          <a:solidFill>
                            <a:srgbClr val="0000CC"/>
                          </a:solidFill>
                          <a:effectLst/>
                        </a:rPr>
                        <a:t>(45</a:t>
                      </a:r>
                      <a:r>
                        <a:rPr lang="zh-TW" sz="2400" b="1" kern="100">
                          <a:solidFill>
                            <a:srgbClr val="0000CC"/>
                          </a:solidFill>
                          <a:effectLst/>
                        </a:rPr>
                        <a:t>分鐘</a:t>
                      </a:r>
                      <a:r>
                        <a:rPr lang="en-US" sz="2400" b="1" kern="100">
                          <a:solidFill>
                            <a:srgbClr val="0000CC"/>
                          </a:solidFill>
                          <a:effectLst/>
                        </a:rPr>
                        <a:t>/</a:t>
                      </a:r>
                      <a:r>
                        <a:rPr lang="zh-TW" sz="2400" b="1" kern="100">
                          <a:solidFill>
                            <a:srgbClr val="0000CC"/>
                          </a:solidFill>
                          <a:effectLst/>
                        </a:rPr>
                        <a:t>每節</a:t>
                      </a:r>
                      <a:r>
                        <a:rPr lang="en-US" sz="2400" b="1" kern="100">
                          <a:solidFill>
                            <a:srgbClr val="0000CC"/>
                          </a:solidFill>
                          <a:effectLst/>
                        </a:rPr>
                        <a:t>)</a:t>
                      </a:r>
                      <a:endParaRPr lang="zh-TW" sz="2400" b="1" kern="100">
                        <a:solidFill>
                          <a:srgbClr val="0000CC"/>
                        </a:solidFill>
                        <a:effectLst/>
                        <a:latin typeface="Calibri"/>
                        <a:ea typeface="新細明體"/>
                        <a:cs typeface="Times New Roman"/>
                      </a:endParaRPr>
                    </a:p>
                  </a:txBody>
                  <a:tcPr marL="68578" marR="68578" marT="0" marB="0"/>
                </a:tc>
              </a:tr>
              <a:tr h="2688166">
                <a:tc>
                  <a:txBody>
                    <a:bodyPr/>
                    <a:lstStyle/>
                    <a:p>
                      <a:pPr algn="ctr">
                        <a:spcAft>
                          <a:spcPts val="0"/>
                        </a:spcAft>
                      </a:pPr>
                      <a:r>
                        <a:rPr lang="zh-TW" sz="2400" b="1" kern="100" dirty="0">
                          <a:solidFill>
                            <a:schemeClr val="bg1"/>
                          </a:solidFill>
                          <a:effectLst/>
                        </a:rPr>
                        <a:t>總綱核心素養面向及項目</a:t>
                      </a:r>
                      <a:endParaRPr lang="zh-TW" sz="2400" b="1" kern="100" dirty="0">
                        <a:solidFill>
                          <a:schemeClr val="bg1"/>
                        </a:solidFill>
                        <a:effectLst/>
                        <a:latin typeface="Calibri"/>
                        <a:ea typeface="新細明體"/>
                        <a:cs typeface="Times New Roman"/>
                      </a:endParaRPr>
                    </a:p>
                  </a:txBody>
                  <a:tcPr marL="68578" marR="68578" marT="0" marB="0" anchor="ctr"/>
                </a:tc>
                <a:tc>
                  <a:txBody>
                    <a:bodyPr/>
                    <a:lstStyle/>
                    <a:p>
                      <a:pPr algn="ctr">
                        <a:spcAft>
                          <a:spcPts val="0"/>
                        </a:spcAft>
                      </a:pPr>
                      <a:r>
                        <a:rPr lang="en-US" sz="2400" b="1" kern="100" dirty="0">
                          <a:solidFill>
                            <a:srgbClr val="0000CC"/>
                          </a:solidFill>
                          <a:effectLst/>
                        </a:rPr>
                        <a:t> </a:t>
                      </a:r>
                      <a:endParaRPr lang="zh-TW" sz="2400" b="1" kern="100" dirty="0">
                        <a:solidFill>
                          <a:srgbClr val="0000CC"/>
                        </a:solidFill>
                        <a:effectLst/>
                      </a:endParaRPr>
                    </a:p>
                    <a:p>
                      <a:pPr algn="ctr">
                        <a:spcAft>
                          <a:spcPts val="0"/>
                        </a:spcAft>
                      </a:pPr>
                      <a:r>
                        <a:rPr lang="en-US" sz="2400" b="1" kern="100" dirty="0">
                          <a:solidFill>
                            <a:srgbClr val="0000CC"/>
                          </a:solidFill>
                          <a:effectLst/>
                        </a:rPr>
                        <a:t>B</a:t>
                      </a:r>
                      <a:r>
                        <a:rPr lang="zh-TW" sz="2400" b="1" kern="100" dirty="0">
                          <a:solidFill>
                            <a:srgbClr val="0000CC"/>
                          </a:solidFill>
                          <a:effectLst/>
                        </a:rPr>
                        <a:t>溝通互動</a:t>
                      </a:r>
                    </a:p>
                    <a:p>
                      <a:pPr algn="ctr">
                        <a:spcAft>
                          <a:spcPts val="0"/>
                        </a:spcAft>
                      </a:pPr>
                      <a:r>
                        <a:rPr lang="en-US" sz="2400" b="1" kern="100" dirty="0">
                          <a:solidFill>
                            <a:srgbClr val="0000CC"/>
                          </a:solidFill>
                          <a:effectLst/>
                        </a:rPr>
                        <a:t>B1</a:t>
                      </a:r>
                      <a:r>
                        <a:rPr lang="zh-TW" sz="2400" b="1" kern="100" dirty="0">
                          <a:solidFill>
                            <a:srgbClr val="0000CC"/>
                          </a:solidFill>
                          <a:effectLst/>
                        </a:rPr>
                        <a:t>符號運用與溝通表達</a:t>
                      </a:r>
                      <a:endParaRPr lang="zh-TW" sz="2400" b="1" kern="100" dirty="0">
                        <a:solidFill>
                          <a:srgbClr val="0000CC"/>
                        </a:solidFill>
                        <a:effectLst/>
                        <a:latin typeface="Calibri"/>
                        <a:ea typeface="新細明體"/>
                        <a:cs typeface="Times New Roman"/>
                      </a:endParaRPr>
                    </a:p>
                  </a:txBody>
                  <a:tcPr marL="68578" marR="68578" marT="0" marB="0"/>
                </a:tc>
                <a:tc>
                  <a:txBody>
                    <a:bodyPr/>
                    <a:lstStyle/>
                    <a:p>
                      <a:pPr algn="ctr">
                        <a:spcAft>
                          <a:spcPts val="0"/>
                        </a:spcAft>
                      </a:pPr>
                      <a:r>
                        <a:rPr lang="zh-TW" sz="2400" b="1" kern="100" dirty="0">
                          <a:solidFill>
                            <a:srgbClr val="FF0000"/>
                          </a:solidFill>
                          <a:effectLst/>
                        </a:rPr>
                        <a:t>綜合活動核心素養具體內涵</a:t>
                      </a:r>
                      <a:endParaRPr lang="zh-TW" sz="2400" b="1" kern="100" dirty="0">
                        <a:solidFill>
                          <a:srgbClr val="FF0000"/>
                        </a:solidFill>
                        <a:effectLst/>
                        <a:latin typeface="Calibri"/>
                        <a:ea typeface="新細明體"/>
                        <a:cs typeface="Times New Roman"/>
                      </a:endParaRPr>
                    </a:p>
                  </a:txBody>
                  <a:tcPr marL="68578" marR="68578" marT="0" marB="0" anchor="ctr"/>
                </a:tc>
                <a:tc>
                  <a:txBody>
                    <a:bodyPr/>
                    <a:lstStyle/>
                    <a:p>
                      <a:pPr algn="ctr">
                        <a:spcAft>
                          <a:spcPts val="0"/>
                        </a:spcAft>
                      </a:pPr>
                      <a:r>
                        <a:rPr lang="zh-TW" sz="2400" b="1" kern="100" dirty="0">
                          <a:solidFill>
                            <a:srgbClr val="0000CC"/>
                          </a:solidFill>
                          <a:effectLst/>
                        </a:rPr>
                        <a:t>綜</a:t>
                      </a:r>
                      <a:r>
                        <a:rPr lang="en-US" sz="2400" b="1" kern="100" dirty="0">
                          <a:solidFill>
                            <a:srgbClr val="0000CC"/>
                          </a:solidFill>
                          <a:effectLst/>
                        </a:rPr>
                        <a:t>J-B1</a:t>
                      </a:r>
                      <a:r>
                        <a:rPr lang="zh-TW" sz="2400" b="1" kern="100" dirty="0">
                          <a:solidFill>
                            <a:srgbClr val="0000CC"/>
                          </a:solidFill>
                          <a:effectLst/>
                        </a:rPr>
                        <a:t>尊重、包容與欣賞他人，適切表達自己的意見與感受，運用同理心及合宜的溝通技巧，促進良好的人際互動。</a:t>
                      </a:r>
                      <a:endParaRPr lang="zh-TW" sz="2400" b="1" kern="100" dirty="0">
                        <a:solidFill>
                          <a:srgbClr val="0000CC"/>
                        </a:solidFill>
                        <a:effectLst/>
                        <a:latin typeface="Calibri"/>
                        <a:ea typeface="新細明體"/>
                        <a:cs typeface="Times New Roman"/>
                      </a:endParaRPr>
                    </a:p>
                  </a:txBody>
                  <a:tcPr marL="68578" marR="68578" marT="0" marB="0"/>
                </a:tc>
              </a:tr>
            </a:tbl>
          </a:graphicData>
        </a:graphic>
      </p:graphicFrame>
      <p:sp>
        <p:nvSpPr>
          <p:cNvPr id="4" name="投影片編號版面配置區 3"/>
          <p:cNvSpPr>
            <a:spLocks noGrp="1"/>
          </p:cNvSpPr>
          <p:nvPr>
            <p:ph type="sldNum" sz="quarter" idx="12"/>
          </p:nvPr>
        </p:nvSpPr>
        <p:spPr>
          <a:xfrm>
            <a:off x="3124200" y="6356350"/>
            <a:ext cx="2895600" cy="365125"/>
          </a:xfrm>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fld id="{35B04BFB-7421-4D4D-B3ED-99B6ECD5B31C}" type="slidenum">
              <a:rPr kumimoji="0" lang="zh-TW" altLang="en-US">
                <a:solidFill>
                  <a:srgbClr val="898989"/>
                </a:solidFill>
                <a:latin typeface="Calibri" panose="020F0502020204030204" pitchFamily="34" charset="0"/>
              </a:rPr>
              <a:pPr algn="ctr"/>
              <a:t>94</a:t>
            </a:fld>
            <a:endParaRPr kumimoji="0" lang="zh-TW" altLang="en-US">
              <a:solidFill>
                <a:srgbClr val="898989"/>
              </a:solidFill>
              <a:latin typeface="Calibri" panose="020F0502020204030204" pitchFamily="34" charset="0"/>
            </a:endParaRPr>
          </a:p>
        </p:txBody>
      </p:sp>
    </p:spTree>
    <p:extLst>
      <p:ext uri="{BB962C8B-B14F-4D97-AF65-F5344CB8AC3E}">
        <p14:creationId xmlns:p14="http://schemas.microsoft.com/office/powerpoint/2010/main" val="191813412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標題 1"/>
          <p:cNvSpPr>
            <a:spLocks noGrp="1"/>
          </p:cNvSpPr>
          <p:nvPr>
            <p:ph type="title"/>
          </p:nvPr>
        </p:nvSpPr>
        <p:spPr/>
        <p:txBody>
          <a:bodyPr/>
          <a:lstStyle/>
          <a:p>
            <a:endParaRPr lang="zh-TW" altLang="en-US" smtClean="0"/>
          </a:p>
        </p:txBody>
      </p:sp>
      <p:graphicFrame>
        <p:nvGraphicFramePr>
          <p:cNvPr id="5" name="內容版面配置區 4"/>
          <p:cNvGraphicFramePr>
            <a:graphicFrameLocks noGrp="1"/>
          </p:cNvGraphicFramePr>
          <p:nvPr>
            <p:ph sz="quarter" idx="1"/>
          </p:nvPr>
        </p:nvGraphicFramePr>
        <p:xfrm>
          <a:off x="250825" y="1196975"/>
          <a:ext cx="8569324" cy="4187838"/>
        </p:xfrm>
        <a:graphic>
          <a:graphicData uri="http://schemas.openxmlformats.org/drawingml/2006/table">
            <a:tbl>
              <a:tblPr firstRow="1" firstCol="1" bandRow="1" bandCol="1">
                <a:tableStyleId>{5C22544A-7EE6-4342-B048-85BDC9FD1C3A}</a:tableStyleId>
              </a:tblPr>
              <a:tblGrid>
                <a:gridCol w="1385445"/>
                <a:gridCol w="2719189"/>
                <a:gridCol w="1567924"/>
                <a:gridCol w="2896766"/>
              </a:tblGrid>
              <a:tr h="731506">
                <a:tc>
                  <a:txBody>
                    <a:bodyPr/>
                    <a:lstStyle/>
                    <a:p>
                      <a:pPr algn="ctr">
                        <a:spcAft>
                          <a:spcPts val="0"/>
                        </a:spcAft>
                      </a:pPr>
                      <a:r>
                        <a:rPr lang="zh-TW" sz="2400" b="1" kern="100" dirty="0">
                          <a:solidFill>
                            <a:srgbClr val="0000CC"/>
                          </a:solidFill>
                          <a:effectLst/>
                        </a:rPr>
                        <a:t>綜合活動</a:t>
                      </a:r>
                    </a:p>
                    <a:p>
                      <a:pPr algn="ctr">
                        <a:spcAft>
                          <a:spcPts val="0"/>
                        </a:spcAft>
                      </a:pPr>
                      <a:r>
                        <a:rPr lang="zh-TW" sz="2400" b="1" kern="100" dirty="0">
                          <a:solidFill>
                            <a:srgbClr val="0000CC"/>
                          </a:solidFill>
                          <a:effectLst/>
                        </a:rPr>
                        <a:t>主題軸</a:t>
                      </a:r>
                      <a:endParaRPr lang="zh-TW" sz="2400" b="1" kern="100" dirty="0">
                        <a:solidFill>
                          <a:srgbClr val="0000CC"/>
                        </a:solidFill>
                        <a:effectLst/>
                        <a:latin typeface="Calibri"/>
                        <a:ea typeface="新細明體"/>
                        <a:cs typeface="Times New Roman"/>
                      </a:endParaRPr>
                    </a:p>
                  </a:txBody>
                  <a:tcPr marL="68583" marR="68583" marT="0" marB="0" anchor="ctr"/>
                </a:tc>
                <a:tc>
                  <a:txBody>
                    <a:bodyPr/>
                    <a:lstStyle/>
                    <a:p>
                      <a:pPr algn="ctr">
                        <a:spcAft>
                          <a:spcPts val="0"/>
                        </a:spcAft>
                      </a:pPr>
                      <a:r>
                        <a:rPr lang="zh-TW" sz="2400" b="1" kern="100" dirty="0">
                          <a:solidFill>
                            <a:srgbClr val="0000CC"/>
                          </a:solidFill>
                          <a:effectLst/>
                        </a:rPr>
                        <a:t>生活經營與創新</a:t>
                      </a:r>
                      <a:endParaRPr lang="zh-TW" sz="2400" b="1" kern="100" dirty="0">
                        <a:solidFill>
                          <a:srgbClr val="0000CC"/>
                        </a:solidFill>
                        <a:effectLst/>
                        <a:latin typeface="Calibri"/>
                        <a:ea typeface="新細明體"/>
                        <a:cs typeface="Times New Roman"/>
                      </a:endParaRPr>
                    </a:p>
                  </a:txBody>
                  <a:tcPr marL="68583" marR="68583" marT="0" marB="0"/>
                </a:tc>
                <a:tc>
                  <a:txBody>
                    <a:bodyPr/>
                    <a:lstStyle/>
                    <a:p>
                      <a:pPr algn="ctr">
                        <a:spcAft>
                          <a:spcPts val="0"/>
                        </a:spcAft>
                      </a:pPr>
                      <a:r>
                        <a:rPr lang="zh-TW" sz="2400" b="1" kern="100">
                          <a:solidFill>
                            <a:srgbClr val="0000CC"/>
                          </a:solidFill>
                          <a:effectLst/>
                        </a:rPr>
                        <a:t>綜合活動</a:t>
                      </a:r>
                    </a:p>
                    <a:p>
                      <a:pPr algn="ctr">
                        <a:spcAft>
                          <a:spcPts val="0"/>
                        </a:spcAft>
                      </a:pPr>
                      <a:r>
                        <a:rPr lang="zh-TW" sz="2400" b="1" kern="100">
                          <a:solidFill>
                            <a:srgbClr val="0000CC"/>
                          </a:solidFill>
                          <a:effectLst/>
                        </a:rPr>
                        <a:t>主題項目</a:t>
                      </a:r>
                      <a:endParaRPr lang="zh-TW" sz="2400" b="1" kern="100">
                        <a:solidFill>
                          <a:srgbClr val="0000CC"/>
                        </a:solidFill>
                        <a:effectLst/>
                        <a:latin typeface="Calibri"/>
                        <a:ea typeface="新細明體"/>
                        <a:cs typeface="Times New Roman"/>
                      </a:endParaRPr>
                    </a:p>
                  </a:txBody>
                  <a:tcPr marL="68583" marR="68583" marT="0" marB="0" anchor="ctr"/>
                </a:tc>
                <a:tc>
                  <a:txBody>
                    <a:bodyPr/>
                    <a:lstStyle/>
                    <a:p>
                      <a:pPr algn="ctr">
                        <a:spcAft>
                          <a:spcPts val="0"/>
                        </a:spcAft>
                      </a:pPr>
                      <a:r>
                        <a:rPr lang="en-US" sz="2400" b="1" kern="100">
                          <a:solidFill>
                            <a:srgbClr val="0000CC"/>
                          </a:solidFill>
                          <a:effectLst/>
                        </a:rPr>
                        <a:t>a.</a:t>
                      </a:r>
                      <a:r>
                        <a:rPr lang="zh-TW" sz="2400" b="1" kern="100">
                          <a:solidFill>
                            <a:srgbClr val="0000CC"/>
                          </a:solidFill>
                          <a:effectLst/>
                        </a:rPr>
                        <a:t>人際經營與互動</a:t>
                      </a:r>
                      <a:endParaRPr lang="zh-TW" sz="2400" b="1" kern="100">
                        <a:solidFill>
                          <a:srgbClr val="0000CC"/>
                        </a:solidFill>
                        <a:effectLst/>
                        <a:latin typeface="Calibri"/>
                        <a:ea typeface="新細明體"/>
                        <a:cs typeface="Times New Roman"/>
                      </a:endParaRPr>
                    </a:p>
                  </a:txBody>
                  <a:tcPr marL="68583" marR="68583" marT="0" marB="0"/>
                </a:tc>
              </a:tr>
              <a:tr h="1728159">
                <a:tc>
                  <a:txBody>
                    <a:bodyPr/>
                    <a:lstStyle/>
                    <a:p>
                      <a:pPr algn="ctr">
                        <a:spcAft>
                          <a:spcPts val="0"/>
                        </a:spcAft>
                      </a:pPr>
                      <a:r>
                        <a:rPr lang="zh-TW" sz="2400" b="1" kern="100" dirty="0">
                          <a:solidFill>
                            <a:srgbClr val="0000CC"/>
                          </a:solidFill>
                          <a:effectLst/>
                        </a:rPr>
                        <a:t>綜合活動</a:t>
                      </a:r>
                    </a:p>
                    <a:p>
                      <a:pPr algn="ctr">
                        <a:spcAft>
                          <a:spcPts val="0"/>
                        </a:spcAft>
                      </a:pPr>
                      <a:r>
                        <a:rPr lang="zh-TW" sz="2400" b="1" kern="100" dirty="0">
                          <a:solidFill>
                            <a:srgbClr val="0000CC"/>
                          </a:solidFill>
                          <a:effectLst/>
                        </a:rPr>
                        <a:t>學習表現</a:t>
                      </a:r>
                      <a:endParaRPr lang="zh-TW" sz="2400" b="1" kern="100" dirty="0">
                        <a:solidFill>
                          <a:srgbClr val="0000CC"/>
                        </a:solidFill>
                        <a:effectLst/>
                        <a:latin typeface="Calibri"/>
                        <a:ea typeface="新細明體"/>
                        <a:cs typeface="Times New Roman"/>
                      </a:endParaRPr>
                    </a:p>
                  </a:txBody>
                  <a:tcPr marL="68583" marR="68583" marT="0" marB="0" anchor="ctr"/>
                </a:tc>
                <a:tc gridSpan="3">
                  <a:txBody>
                    <a:bodyPr/>
                    <a:lstStyle/>
                    <a:p>
                      <a:pPr algn="just">
                        <a:spcAft>
                          <a:spcPts val="0"/>
                        </a:spcAft>
                      </a:pPr>
                      <a:r>
                        <a:rPr lang="en-US" sz="2400" b="1" kern="100" dirty="0">
                          <a:solidFill>
                            <a:srgbClr val="0000CC"/>
                          </a:solidFill>
                          <a:effectLst/>
                        </a:rPr>
                        <a:t>2a-IV-2</a:t>
                      </a:r>
                      <a:r>
                        <a:rPr lang="zh-TW" sz="2400" b="1" kern="100" dirty="0">
                          <a:solidFill>
                            <a:srgbClr val="0000CC"/>
                          </a:solidFill>
                          <a:effectLst/>
                        </a:rPr>
                        <a:t>覺察自己與家人溝通的方式，增進經營家庭生活能力。</a:t>
                      </a:r>
                      <a:endParaRPr lang="zh-TW" sz="2400" b="1" kern="100" dirty="0">
                        <a:solidFill>
                          <a:srgbClr val="0000CC"/>
                        </a:solidFill>
                        <a:effectLst/>
                        <a:latin typeface="Calibri"/>
                        <a:ea typeface="新細明體"/>
                        <a:cs typeface="Times New Roman"/>
                      </a:endParaRPr>
                    </a:p>
                  </a:txBody>
                  <a:tcPr marL="68583" marR="68583" marT="0" marB="0" anchor="ctr"/>
                </a:tc>
                <a:tc hMerge="1">
                  <a:txBody>
                    <a:bodyPr/>
                    <a:lstStyle/>
                    <a:p>
                      <a:endParaRPr lang="zh-TW" altLang="en-US"/>
                    </a:p>
                  </a:txBody>
                  <a:tcPr/>
                </a:tc>
                <a:tc hMerge="1">
                  <a:txBody>
                    <a:bodyPr/>
                    <a:lstStyle/>
                    <a:p>
                      <a:endParaRPr lang="zh-TW" altLang="en-US"/>
                    </a:p>
                  </a:txBody>
                  <a:tcPr/>
                </a:tc>
              </a:tr>
              <a:tr h="1728159">
                <a:tc>
                  <a:txBody>
                    <a:bodyPr/>
                    <a:lstStyle/>
                    <a:p>
                      <a:pPr algn="ctr">
                        <a:spcAft>
                          <a:spcPts val="0"/>
                        </a:spcAft>
                      </a:pPr>
                      <a:r>
                        <a:rPr lang="zh-TW" sz="2400" b="1" kern="100">
                          <a:solidFill>
                            <a:srgbClr val="0000CC"/>
                          </a:solidFill>
                          <a:effectLst/>
                        </a:rPr>
                        <a:t>綜合活動</a:t>
                      </a:r>
                    </a:p>
                    <a:p>
                      <a:pPr algn="ctr">
                        <a:spcAft>
                          <a:spcPts val="0"/>
                        </a:spcAft>
                      </a:pPr>
                      <a:r>
                        <a:rPr lang="zh-TW" sz="2400" b="1" kern="100">
                          <a:solidFill>
                            <a:srgbClr val="0000CC"/>
                          </a:solidFill>
                          <a:effectLst/>
                        </a:rPr>
                        <a:t>學習內容</a:t>
                      </a:r>
                      <a:endParaRPr lang="zh-TW" sz="2400" b="1" kern="100">
                        <a:solidFill>
                          <a:srgbClr val="0000CC"/>
                        </a:solidFill>
                        <a:effectLst/>
                        <a:latin typeface="Calibri"/>
                        <a:ea typeface="新細明體"/>
                        <a:cs typeface="Times New Roman"/>
                      </a:endParaRPr>
                    </a:p>
                  </a:txBody>
                  <a:tcPr marL="68583" marR="68583" marT="0" marB="0" anchor="ctr"/>
                </a:tc>
                <a:tc gridSpan="3">
                  <a:txBody>
                    <a:bodyPr/>
                    <a:lstStyle/>
                    <a:p>
                      <a:pPr algn="just">
                        <a:spcAft>
                          <a:spcPts val="0"/>
                        </a:spcAft>
                      </a:pPr>
                      <a:r>
                        <a:rPr lang="zh-TW" sz="2400" b="1" kern="100" dirty="0">
                          <a:solidFill>
                            <a:srgbClr val="0000CC"/>
                          </a:solidFill>
                          <a:effectLst/>
                        </a:rPr>
                        <a:t>家</a:t>
                      </a:r>
                      <a:r>
                        <a:rPr lang="en-US" sz="2400" b="1" kern="100" dirty="0">
                          <a:solidFill>
                            <a:srgbClr val="0000CC"/>
                          </a:solidFill>
                          <a:effectLst/>
                        </a:rPr>
                        <a:t>Da-IV-1</a:t>
                      </a:r>
                      <a:r>
                        <a:rPr lang="zh-TW" sz="2400" b="1" kern="100" dirty="0">
                          <a:solidFill>
                            <a:srgbClr val="0000CC"/>
                          </a:solidFill>
                          <a:effectLst/>
                        </a:rPr>
                        <a:t>家人溝通與情感表達</a:t>
                      </a:r>
                    </a:p>
                    <a:p>
                      <a:pPr algn="just">
                        <a:spcAft>
                          <a:spcPts val="0"/>
                        </a:spcAft>
                      </a:pPr>
                      <a:r>
                        <a:rPr lang="zh-TW" sz="2400" b="1" kern="100" dirty="0">
                          <a:solidFill>
                            <a:srgbClr val="0000CC"/>
                          </a:solidFill>
                          <a:effectLst/>
                        </a:rPr>
                        <a:t>輔</a:t>
                      </a:r>
                      <a:r>
                        <a:rPr lang="en-US" sz="2400" b="1" kern="100" dirty="0">
                          <a:solidFill>
                            <a:srgbClr val="0000CC"/>
                          </a:solidFill>
                          <a:effectLst/>
                        </a:rPr>
                        <a:t>Dc-IV-1</a:t>
                      </a:r>
                      <a:r>
                        <a:rPr lang="zh-TW" sz="2400" b="1" kern="100" dirty="0">
                          <a:solidFill>
                            <a:srgbClr val="0000CC"/>
                          </a:solidFill>
                          <a:effectLst/>
                        </a:rPr>
                        <a:t>人際溝通與關係經營</a:t>
                      </a:r>
                      <a:r>
                        <a:rPr lang="en-US" sz="2400" b="1" kern="100" dirty="0">
                          <a:solidFill>
                            <a:srgbClr val="0000CC"/>
                          </a:solidFill>
                          <a:effectLst/>
                        </a:rPr>
                        <a:t>(</a:t>
                      </a:r>
                      <a:r>
                        <a:rPr lang="zh-TW" sz="2400" b="1" kern="100" dirty="0">
                          <a:solidFill>
                            <a:srgbClr val="0000CC"/>
                          </a:solidFill>
                          <a:effectLst/>
                        </a:rPr>
                        <a:t>副</a:t>
                      </a:r>
                      <a:r>
                        <a:rPr lang="en-US" sz="2400" b="1" kern="100" dirty="0">
                          <a:solidFill>
                            <a:srgbClr val="0000CC"/>
                          </a:solidFill>
                          <a:effectLst/>
                        </a:rPr>
                        <a:t>)</a:t>
                      </a:r>
                      <a:endParaRPr lang="zh-TW" sz="2400" b="1" kern="100" dirty="0">
                        <a:solidFill>
                          <a:srgbClr val="0000CC"/>
                        </a:solidFill>
                        <a:effectLst/>
                        <a:latin typeface="Calibri"/>
                        <a:ea typeface="新細明體"/>
                        <a:cs typeface="Times New Roman"/>
                      </a:endParaRPr>
                    </a:p>
                  </a:txBody>
                  <a:tcPr marL="68583" marR="68583" marT="0" marB="0" anchor="ctr"/>
                </a:tc>
                <a:tc hMerge="1">
                  <a:txBody>
                    <a:bodyPr/>
                    <a:lstStyle/>
                    <a:p>
                      <a:endParaRPr lang="zh-TW" altLang="en-US"/>
                    </a:p>
                  </a:txBody>
                  <a:tcPr/>
                </a:tc>
                <a:tc hMerge="1">
                  <a:txBody>
                    <a:bodyPr/>
                    <a:lstStyle/>
                    <a:p>
                      <a:endParaRPr lang="zh-TW" altLang="en-US"/>
                    </a:p>
                  </a:txBody>
                  <a:tcPr/>
                </a:tc>
              </a:tr>
            </a:tbl>
          </a:graphicData>
        </a:graphic>
      </p:graphicFrame>
      <p:sp>
        <p:nvSpPr>
          <p:cNvPr id="4" name="投影片編號版面配置區 3"/>
          <p:cNvSpPr>
            <a:spLocks noGrp="1"/>
          </p:cNvSpPr>
          <p:nvPr>
            <p:ph type="sldNum" sz="quarter" idx="12"/>
          </p:nvPr>
        </p:nvSpPr>
        <p:spPr>
          <a:xfrm>
            <a:off x="3124200" y="6356350"/>
            <a:ext cx="2895600" cy="365125"/>
          </a:xfrm>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fld id="{C8580F0F-84D3-47CF-98F9-D6A698210CAD}" type="slidenum">
              <a:rPr kumimoji="0" lang="zh-TW" altLang="en-US">
                <a:solidFill>
                  <a:srgbClr val="898989"/>
                </a:solidFill>
                <a:latin typeface="Calibri" panose="020F0502020204030204" pitchFamily="34" charset="0"/>
              </a:rPr>
              <a:pPr algn="ctr"/>
              <a:t>95</a:t>
            </a:fld>
            <a:endParaRPr kumimoji="0" lang="zh-TW" altLang="en-US">
              <a:solidFill>
                <a:srgbClr val="898989"/>
              </a:solidFill>
              <a:latin typeface="Calibri" panose="020F0502020204030204" pitchFamily="34" charset="0"/>
            </a:endParaRPr>
          </a:p>
        </p:txBody>
      </p:sp>
    </p:spTree>
    <p:extLst>
      <p:ext uri="{BB962C8B-B14F-4D97-AF65-F5344CB8AC3E}">
        <p14:creationId xmlns:p14="http://schemas.microsoft.com/office/powerpoint/2010/main" val="357678338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標題 1"/>
          <p:cNvSpPr>
            <a:spLocks noGrp="1"/>
          </p:cNvSpPr>
          <p:nvPr>
            <p:ph type="title"/>
          </p:nvPr>
        </p:nvSpPr>
        <p:spPr/>
        <p:txBody>
          <a:bodyPr/>
          <a:lstStyle/>
          <a:p>
            <a:endParaRPr lang="zh-TW" altLang="en-US" smtClean="0"/>
          </a:p>
        </p:txBody>
      </p:sp>
      <p:sp>
        <p:nvSpPr>
          <p:cNvPr id="4" name="投影片編號版面配置區 3"/>
          <p:cNvSpPr>
            <a:spLocks noGrp="1"/>
          </p:cNvSpPr>
          <p:nvPr>
            <p:ph type="sldNum" sz="quarter" idx="12"/>
          </p:nvPr>
        </p:nvSpPr>
        <p:spPr>
          <a:xfrm>
            <a:off x="3124200" y="6356350"/>
            <a:ext cx="2895600" cy="365125"/>
          </a:xfrm>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fld id="{315624AA-D1FE-4704-87CF-1A311D57A0C8}" type="slidenum">
              <a:rPr kumimoji="0" lang="zh-TW" altLang="en-US">
                <a:solidFill>
                  <a:srgbClr val="898989"/>
                </a:solidFill>
                <a:latin typeface="Calibri" panose="020F0502020204030204" pitchFamily="34" charset="0"/>
              </a:rPr>
              <a:pPr algn="ctr"/>
              <a:t>96</a:t>
            </a:fld>
            <a:endParaRPr kumimoji="0" lang="zh-TW" altLang="en-US">
              <a:solidFill>
                <a:srgbClr val="898989"/>
              </a:solidFill>
              <a:latin typeface="Calibri" panose="020F0502020204030204" pitchFamily="34" charset="0"/>
            </a:endParaRPr>
          </a:p>
        </p:txBody>
      </p:sp>
      <p:graphicFrame>
        <p:nvGraphicFramePr>
          <p:cNvPr id="6" name="內容版面配置區 4"/>
          <p:cNvGraphicFramePr>
            <a:graphicFrameLocks noGrp="1"/>
          </p:cNvGraphicFramePr>
          <p:nvPr>
            <p:ph sz="quarter" idx="1"/>
          </p:nvPr>
        </p:nvGraphicFramePr>
        <p:xfrm>
          <a:off x="250825" y="2276475"/>
          <a:ext cx="8713788" cy="4389438"/>
        </p:xfrm>
        <a:graphic>
          <a:graphicData uri="http://schemas.openxmlformats.org/drawingml/2006/table">
            <a:tbl>
              <a:tblPr firstRow="1" firstCol="1" bandRow="1" bandCol="1">
                <a:tableStyleId>{5C22544A-7EE6-4342-B048-85BDC9FD1C3A}</a:tableStyleId>
              </a:tblPr>
              <a:tblGrid>
                <a:gridCol w="855793"/>
                <a:gridCol w="7857995"/>
              </a:tblGrid>
              <a:tr h="4389438">
                <a:tc>
                  <a:txBody>
                    <a:bodyPr/>
                    <a:lstStyle/>
                    <a:p>
                      <a:pPr algn="ctr">
                        <a:spcAft>
                          <a:spcPts val="0"/>
                        </a:spcAft>
                      </a:pPr>
                      <a:r>
                        <a:rPr lang="zh-TW" sz="2400" kern="100" dirty="0">
                          <a:solidFill>
                            <a:srgbClr val="0000CC"/>
                          </a:solidFill>
                          <a:effectLst/>
                        </a:rPr>
                        <a:t>學習</a:t>
                      </a:r>
                      <a:r>
                        <a:rPr lang="zh-TW" sz="2400" kern="100" dirty="0" smtClean="0">
                          <a:solidFill>
                            <a:srgbClr val="0000CC"/>
                          </a:solidFill>
                          <a:effectLst/>
                        </a:rPr>
                        <a:t>目標</a:t>
                      </a:r>
                      <a:endParaRPr lang="zh-TW" sz="2400" kern="100" dirty="0">
                        <a:solidFill>
                          <a:srgbClr val="0000CC"/>
                        </a:solidFill>
                        <a:effectLst/>
                        <a:latin typeface="Calibri"/>
                        <a:ea typeface="新細明體"/>
                        <a:cs typeface="Times New Roman"/>
                      </a:endParaRPr>
                    </a:p>
                  </a:txBody>
                  <a:tcPr marL="68586" marR="68586" marT="0" marB="0" anchor="ctr">
                    <a:solidFill>
                      <a:schemeClr val="accent2">
                        <a:lumMod val="20000"/>
                        <a:lumOff val="80000"/>
                      </a:schemeClr>
                    </a:solidFill>
                  </a:tcPr>
                </a:tc>
                <a:tc>
                  <a:txBody>
                    <a:bodyPr/>
                    <a:lstStyle/>
                    <a:p>
                      <a:pPr algn="just">
                        <a:spcAft>
                          <a:spcPts val="0"/>
                        </a:spcAft>
                      </a:pPr>
                      <a:r>
                        <a:rPr lang="en-US" sz="2400" kern="100" dirty="0">
                          <a:solidFill>
                            <a:srgbClr val="0000CC"/>
                          </a:solidFill>
                          <a:effectLst/>
                        </a:rPr>
                        <a:t>1.</a:t>
                      </a:r>
                      <a:r>
                        <a:rPr lang="zh-TW" sz="2400" kern="100" dirty="0">
                          <a:solidFill>
                            <a:srgbClr val="006600"/>
                          </a:solidFill>
                          <a:effectLst/>
                        </a:rPr>
                        <a:t>探究</a:t>
                      </a:r>
                      <a:r>
                        <a:rPr lang="zh-TW" sz="2400" kern="100" dirty="0">
                          <a:solidFill>
                            <a:srgbClr val="0000CC"/>
                          </a:solidFill>
                          <a:effectLst/>
                        </a:rPr>
                        <a:t>理想家庭的必備條件，</a:t>
                      </a:r>
                      <a:r>
                        <a:rPr lang="zh-TW" sz="2400" kern="100" dirty="0">
                          <a:solidFill>
                            <a:srgbClr val="006600"/>
                          </a:solidFill>
                          <a:effectLst/>
                        </a:rPr>
                        <a:t>覺察</a:t>
                      </a:r>
                      <a:r>
                        <a:rPr lang="zh-TW" sz="2400" kern="100" dirty="0">
                          <a:solidFill>
                            <a:srgbClr val="0000CC"/>
                          </a:solidFill>
                          <a:effectLst/>
                        </a:rPr>
                        <a:t>溝通與情感表達對</a:t>
                      </a:r>
                      <a:r>
                        <a:rPr lang="zh-TW" sz="2400" kern="100" dirty="0" smtClean="0">
                          <a:solidFill>
                            <a:srgbClr val="0000CC"/>
                          </a:solidFill>
                          <a:effectLst/>
                        </a:rPr>
                        <a:t>家庭</a:t>
                      </a:r>
                      <a:endParaRPr lang="en-US" altLang="zh-TW" sz="2400" kern="100" dirty="0" smtClean="0">
                        <a:solidFill>
                          <a:srgbClr val="0000CC"/>
                        </a:solidFill>
                        <a:effectLst/>
                      </a:endParaRPr>
                    </a:p>
                    <a:p>
                      <a:pPr algn="just">
                        <a:spcAft>
                          <a:spcPts val="0"/>
                        </a:spcAft>
                      </a:pPr>
                      <a:r>
                        <a:rPr lang="zh-TW" altLang="en-US" sz="2400" kern="100" dirty="0" smtClean="0">
                          <a:solidFill>
                            <a:srgbClr val="0000CC"/>
                          </a:solidFill>
                          <a:effectLst/>
                        </a:rPr>
                        <a:t>     </a:t>
                      </a:r>
                      <a:r>
                        <a:rPr lang="zh-TW" sz="2400" kern="100" dirty="0" smtClean="0">
                          <a:solidFill>
                            <a:srgbClr val="0000CC"/>
                          </a:solidFill>
                          <a:effectLst/>
                        </a:rPr>
                        <a:t>的</a:t>
                      </a:r>
                      <a:r>
                        <a:rPr lang="zh-TW" sz="2400" kern="100" dirty="0">
                          <a:solidFill>
                            <a:srgbClr val="0000CC"/>
                          </a:solidFill>
                          <a:effectLst/>
                        </a:rPr>
                        <a:t>重要。</a:t>
                      </a:r>
                      <a:r>
                        <a:rPr lang="zh-TW" sz="2400" kern="100" dirty="0">
                          <a:solidFill>
                            <a:srgbClr val="FF0000"/>
                          </a:solidFill>
                          <a:effectLst/>
                        </a:rPr>
                        <a:t>［產生問題意識］</a:t>
                      </a:r>
                    </a:p>
                    <a:p>
                      <a:pPr marL="304800" indent="-304800" algn="just">
                        <a:spcAft>
                          <a:spcPts val="0"/>
                        </a:spcAft>
                      </a:pPr>
                      <a:r>
                        <a:rPr lang="en-US" sz="2400" kern="100" dirty="0">
                          <a:solidFill>
                            <a:srgbClr val="0000CC"/>
                          </a:solidFill>
                          <a:effectLst/>
                        </a:rPr>
                        <a:t>2.</a:t>
                      </a:r>
                      <a:r>
                        <a:rPr lang="zh-TW" sz="2400" kern="100" dirty="0">
                          <a:solidFill>
                            <a:srgbClr val="006600"/>
                          </a:solidFill>
                          <a:effectLst/>
                        </a:rPr>
                        <a:t>理解</a:t>
                      </a:r>
                      <a:r>
                        <a:rPr lang="zh-TW" sz="2400" kern="100" dirty="0">
                          <a:solidFill>
                            <a:srgbClr val="0000CC"/>
                          </a:solidFill>
                          <a:effectLst/>
                        </a:rPr>
                        <a:t>家人互相關愛的重要及</a:t>
                      </a:r>
                      <a:r>
                        <a:rPr lang="zh-TW" sz="2400" kern="100" dirty="0">
                          <a:solidFill>
                            <a:srgbClr val="006600"/>
                          </a:solidFill>
                          <a:effectLst/>
                        </a:rPr>
                        <a:t>體會</a:t>
                      </a:r>
                      <a:r>
                        <a:rPr lang="zh-TW" sz="2400" kern="100" dirty="0">
                          <a:solidFill>
                            <a:srgbClr val="0000CC"/>
                          </a:solidFill>
                          <a:effectLst/>
                        </a:rPr>
                        <a:t>負面溝通對家庭的傷害。</a:t>
                      </a:r>
                      <a:r>
                        <a:rPr lang="zh-TW" sz="2400" kern="100" dirty="0">
                          <a:solidFill>
                            <a:srgbClr val="FF0000"/>
                          </a:solidFill>
                          <a:effectLst/>
                        </a:rPr>
                        <a:t>［體會家人溝通的重要］</a:t>
                      </a:r>
                    </a:p>
                    <a:p>
                      <a:pPr algn="just">
                        <a:spcAft>
                          <a:spcPts val="0"/>
                        </a:spcAft>
                      </a:pPr>
                      <a:r>
                        <a:rPr lang="en-US" sz="2400" kern="100" dirty="0">
                          <a:solidFill>
                            <a:srgbClr val="0000CC"/>
                          </a:solidFill>
                          <a:effectLst/>
                        </a:rPr>
                        <a:t>3.</a:t>
                      </a:r>
                      <a:r>
                        <a:rPr lang="zh-TW" sz="2400" kern="100" dirty="0">
                          <a:solidFill>
                            <a:srgbClr val="006600"/>
                          </a:solidFill>
                          <a:effectLst/>
                        </a:rPr>
                        <a:t>分析</a:t>
                      </a:r>
                      <a:r>
                        <a:rPr lang="zh-TW" sz="2400" kern="100" dirty="0">
                          <a:solidFill>
                            <a:srgbClr val="0000CC"/>
                          </a:solidFill>
                          <a:effectLst/>
                        </a:rPr>
                        <a:t>個人行為溝通習慣對家庭的影響。</a:t>
                      </a:r>
                      <a:r>
                        <a:rPr lang="zh-TW" sz="2400" kern="100" dirty="0">
                          <a:solidFill>
                            <a:srgbClr val="FF0000"/>
                          </a:solidFill>
                          <a:effectLst/>
                        </a:rPr>
                        <a:t>［覺察個人</a:t>
                      </a:r>
                      <a:r>
                        <a:rPr lang="zh-TW" sz="2400" kern="100" dirty="0" smtClean="0">
                          <a:solidFill>
                            <a:srgbClr val="FF0000"/>
                          </a:solidFill>
                          <a:effectLst/>
                        </a:rPr>
                        <a:t>溝通</a:t>
                      </a:r>
                      <a:endParaRPr lang="en-US" altLang="zh-TW" sz="2400" kern="100" dirty="0" smtClean="0">
                        <a:solidFill>
                          <a:srgbClr val="FF0000"/>
                        </a:solidFill>
                        <a:effectLst/>
                      </a:endParaRPr>
                    </a:p>
                    <a:p>
                      <a:pPr algn="just">
                        <a:spcAft>
                          <a:spcPts val="0"/>
                        </a:spcAft>
                      </a:pPr>
                      <a:r>
                        <a:rPr lang="zh-TW" altLang="en-US" sz="2400" kern="100" dirty="0" smtClean="0">
                          <a:solidFill>
                            <a:srgbClr val="FF0000"/>
                          </a:solidFill>
                          <a:effectLst/>
                        </a:rPr>
                        <a:t>     </a:t>
                      </a:r>
                      <a:r>
                        <a:rPr lang="zh-TW" sz="2400" kern="100" dirty="0" smtClean="0">
                          <a:solidFill>
                            <a:srgbClr val="FF0000"/>
                          </a:solidFill>
                          <a:effectLst/>
                        </a:rPr>
                        <a:t>造成</a:t>
                      </a:r>
                      <a:r>
                        <a:rPr lang="zh-TW" sz="2400" kern="100" dirty="0">
                          <a:solidFill>
                            <a:srgbClr val="FF0000"/>
                          </a:solidFill>
                          <a:effectLst/>
                        </a:rPr>
                        <a:t>的家庭問題］</a:t>
                      </a:r>
                    </a:p>
                    <a:p>
                      <a:pPr algn="just">
                        <a:spcAft>
                          <a:spcPts val="0"/>
                        </a:spcAft>
                      </a:pPr>
                      <a:r>
                        <a:rPr lang="en-US" sz="2400" kern="100" dirty="0">
                          <a:solidFill>
                            <a:srgbClr val="0000CC"/>
                          </a:solidFill>
                          <a:effectLst/>
                        </a:rPr>
                        <a:t>4.</a:t>
                      </a:r>
                      <a:r>
                        <a:rPr lang="zh-TW" sz="2400" kern="100" dirty="0">
                          <a:solidFill>
                            <a:srgbClr val="006600"/>
                          </a:solidFill>
                          <a:effectLst/>
                        </a:rPr>
                        <a:t>蒐集與閱讀</a:t>
                      </a:r>
                      <a:r>
                        <a:rPr lang="zh-TW" sz="2400" kern="100" dirty="0">
                          <a:solidFill>
                            <a:srgbClr val="0000CC"/>
                          </a:solidFill>
                          <a:effectLst/>
                        </a:rPr>
                        <a:t>相關資料，歸納</a:t>
                      </a:r>
                      <a:r>
                        <a:rPr lang="zh-TW" sz="2400" kern="100" dirty="0">
                          <a:solidFill>
                            <a:srgbClr val="006600"/>
                          </a:solidFill>
                          <a:effectLst/>
                        </a:rPr>
                        <a:t>改善</a:t>
                      </a:r>
                      <a:r>
                        <a:rPr lang="zh-TW" sz="2400" kern="100" dirty="0">
                          <a:solidFill>
                            <a:srgbClr val="0000CC"/>
                          </a:solidFill>
                          <a:effectLst/>
                        </a:rPr>
                        <a:t>家人</a:t>
                      </a:r>
                      <a:r>
                        <a:rPr lang="zh-TW" sz="2400" kern="100" dirty="0" smtClean="0">
                          <a:solidFill>
                            <a:srgbClr val="0000CC"/>
                          </a:solidFill>
                          <a:effectLst/>
                        </a:rPr>
                        <a:t>相處</a:t>
                      </a:r>
                      <a:r>
                        <a:rPr lang="zh-TW" altLang="en-US" sz="2400" kern="100" dirty="0" smtClean="0">
                          <a:solidFill>
                            <a:srgbClr val="0000CC"/>
                          </a:solidFill>
                          <a:effectLst/>
                        </a:rPr>
                        <a:t>的</a:t>
                      </a:r>
                      <a:r>
                        <a:rPr lang="zh-TW" sz="2400" kern="100" dirty="0" smtClean="0">
                          <a:solidFill>
                            <a:srgbClr val="0000CC"/>
                          </a:solidFill>
                          <a:effectLst/>
                        </a:rPr>
                        <a:t>通則</a:t>
                      </a:r>
                      <a:r>
                        <a:rPr lang="zh-TW" sz="2400" kern="100" dirty="0">
                          <a:solidFill>
                            <a:srgbClr val="0000CC"/>
                          </a:solidFill>
                          <a:effectLst/>
                        </a:rPr>
                        <a:t>，</a:t>
                      </a:r>
                      <a:r>
                        <a:rPr lang="zh-TW" sz="2400" kern="100" dirty="0" smtClean="0">
                          <a:solidFill>
                            <a:srgbClr val="006600"/>
                          </a:solidFill>
                          <a:effectLst/>
                        </a:rPr>
                        <a:t>思考</a:t>
                      </a:r>
                      <a:endParaRPr lang="en-US" altLang="zh-TW" sz="2400" kern="100" dirty="0" smtClean="0">
                        <a:solidFill>
                          <a:srgbClr val="006600"/>
                        </a:solidFill>
                        <a:effectLst/>
                      </a:endParaRPr>
                    </a:p>
                    <a:p>
                      <a:pPr algn="just">
                        <a:spcAft>
                          <a:spcPts val="0"/>
                        </a:spcAft>
                      </a:pPr>
                      <a:r>
                        <a:rPr lang="zh-TW" altLang="en-US" sz="2400" kern="100" dirty="0" smtClean="0">
                          <a:solidFill>
                            <a:srgbClr val="006600"/>
                          </a:solidFill>
                          <a:effectLst/>
                        </a:rPr>
                        <a:t>     </a:t>
                      </a:r>
                      <a:r>
                        <a:rPr lang="zh-TW" sz="2400" kern="100" dirty="0" smtClean="0">
                          <a:solidFill>
                            <a:srgbClr val="0000CC"/>
                          </a:solidFill>
                          <a:effectLst/>
                        </a:rPr>
                        <a:t>適合</a:t>
                      </a:r>
                      <a:r>
                        <a:rPr lang="zh-TW" sz="2400" kern="100" dirty="0">
                          <a:solidFill>
                            <a:srgbClr val="0000CC"/>
                          </a:solidFill>
                          <a:effectLst/>
                        </a:rPr>
                        <a:t>自己的情感表達方式並試行之</a:t>
                      </a:r>
                      <a:r>
                        <a:rPr lang="zh-TW" sz="2400" kern="100" dirty="0" smtClean="0">
                          <a:solidFill>
                            <a:srgbClr val="0000CC"/>
                          </a:solidFill>
                          <a:effectLst/>
                        </a:rPr>
                        <a:t>。</a:t>
                      </a:r>
                      <a:r>
                        <a:rPr lang="zh-TW" sz="2400" kern="100" dirty="0" smtClean="0">
                          <a:solidFill>
                            <a:srgbClr val="FF0000"/>
                          </a:solidFill>
                          <a:effectLst/>
                        </a:rPr>
                        <a:t>［</a:t>
                      </a:r>
                      <a:r>
                        <a:rPr lang="zh-TW" sz="2400" kern="100" dirty="0">
                          <a:solidFill>
                            <a:srgbClr val="FF0000"/>
                          </a:solidFill>
                          <a:effectLst/>
                        </a:rPr>
                        <a:t>主動蒐集</a:t>
                      </a:r>
                      <a:r>
                        <a:rPr lang="zh-TW" sz="2400" kern="100" dirty="0" smtClean="0">
                          <a:solidFill>
                            <a:srgbClr val="FF0000"/>
                          </a:solidFill>
                          <a:effectLst/>
                        </a:rPr>
                        <a:t>資料</a:t>
                      </a:r>
                      <a:endParaRPr lang="en-US" altLang="zh-TW" sz="2400" kern="100" dirty="0" smtClean="0">
                        <a:solidFill>
                          <a:srgbClr val="FF0000"/>
                        </a:solidFill>
                        <a:effectLst/>
                      </a:endParaRPr>
                    </a:p>
                    <a:p>
                      <a:pPr algn="just">
                        <a:spcAft>
                          <a:spcPts val="0"/>
                        </a:spcAft>
                      </a:pPr>
                      <a:r>
                        <a:rPr lang="zh-TW" altLang="en-US" sz="2400" kern="100" dirty="0" smtClean="0">
                          <a:solidFill>
                            <a:srgbClr val="FF0000"/>
                          </a:solidFill>
                          <a:effectLst/>
                        </a:rPr>
                        <a:t>     </a:t>
                      </a:r>
                      <a:r>
                        <a:rPr lang="zh-TW" sz="2400" kern="100" dirty="0" smtClean="0">
                          <a:solidFill>
                            <a:srgbClr val="FF0000"/>
                          </a:solidFill>
                          <a:effectLst/>
                        </a:rPr>
                        <a:t>進行</a:t>
                      </a:r>
                      <a:r>
                        <a:rPr lang="zh-TW" sz="2400" kern="100" dirty="0">
                          <a:solidFill>
                            <a:srgbClr val="FF0000"/>
                          </a:solidFill>
                          <a:effectLst/>
                        </a:rPr>
                        <a:t>學習良好互動策略］</a:t>
                      </a:r>
                    </a:p>
                    <a:p>
                      <a:pPr algn="just">
                        <a:spcAft>
                          <a:spcPts val="0"/>
                        </a:spcAft>
                      </a:pPr>
                      <a:r>
                        <a:rPr lang="en-US" sz="2400" kern="100" dirty="0">
                          <a:solidFill>
                            <a:srgbClr val="0000CC"/>
                          </a:solidFill>
                          <a:effectLst/>
                        </a:rPr>
                        <a:t>5.</a:t>
                      </a:r>
                      <a:r>
                        <a:rPr lang="zh-TW" sz="2400" kern="100" dirty="0">
                          <a:solidFill>
                            <a:srgbClr val="006600"/>
                          </a:solidFill>
                          <a:effectLst/>
                        </a:rPr>
                        <a:t>分享</a:t>
                      </a:r>
                      <a:r>
                        <a:rPr lang="zh-TW" sz="2400" kern="100" dirty="0">
                          <a:solidFill>
                            <a:srgbClr val="0000CC"/>
                          </a:solidFill>
                          <a:effectLst/>
                        </a:rPr>
                        <a:t>個人試行情形並</a:t>
                      </a:r>
                      <a:r>
                        <a:rPr lang="zh-TW" sz="2400" kern="100" dirty="0">
                          <a:solidFill>
                            <a:srgbClr val="006600"/>
                          </a:solidFill>
                          <a:effectLst/>
                        </a:rPr>
                        <a:t>擬定</a:t>
                      </a:r>
                      <a:r>
                        <a:rPr lang="zh-TW" sz="2400" kern="100" dirty="0">
                          <a:solidFill>
                            <a:srgbClr val="0000CC"/>
                          </a:solidFill>
                          <a:effectLst/>
                        </a:rPr>
                        <a:t>改善家人</a:t>
                      </a:r>
                      <a:r>
                        <a:rPr lang="zh-TW" sz="2400" kern="100" dirty="0" smtClean="0">
                          <a:solidFill>
                            <a:srgbClr val="0000CC"/>
                          </a:solidFill>
                          <a:effectLst/>
                        </a:rPr>
                        <a:t>溝通實踐</a:t>
                      </a:r>
                      <a:r>
                        <a:rPr lang="zh-TW" sz="2400" kern="100" dirty="0">
                          <a:solidFill>
                            <a:srgbClr val="0000CC"/>
                          </a:solidFill>
                          <a:effectLst/>
                        </a:rPr>
                        <a:t>計畫，</a:t>
                      </a:r>
                      <a:r>
                        <a:rPr lang="zh-TW" sz="2400" kern="100" dirty="0" smtClean="0">
                          <a:solidFill>
                            <a:srgbClr val="006600"/>
                          </a:solidFill>
                          <a:effectLst/>
                        </a:rPr>
                        <a:t>提升</a:t>
                      </a:r>
                      <a:endParaRPr lang="en-US" altLang="zh-TW" sz="2400" kern="100" dirty="0" smtClean="0">
                        <a:solidFill>
                          <a:srgbClr val="006600"/>
                        </a:solidFill>
                        <a:effectLst/>
                      </a:endParaRPr>
                    </a:p>
                    <a:p>
                      <a:pPr algn="just">
                        <a:spcAft>
                          <a:spcPts val="0"/>
                        </a:spcAft>
                      </a:pPr>
                      <a:r>
                        <a:rPr lang="zh-TW" altLang="en-US" sz="2400" kern="100" dirty="0" smtClean="0">
                          <a:solidFill>
                            <a:srgbClr val="006600"/>
                          </a:solidFill>
                          <a:effectLst/>
                        </a:rPr>
                        <a:t>     </a:t>
                      </a:r>
                      <a:r>
                        <a:rPr lang="zh-TW" sz="2400" kern="100" dirty="0" smtClean="0">
                          <a:solidFill>
                            <a:srgbClr val="0000CC"/>
                          </a:solidFill>
                          <a:effectLst/>
                        </a:rPr>
                        <a:t>經營</a:t>
                      </a:r>
                      <a:r>
                        <a:rPr lang="zh-TW" sz="2400" kern="100" dirty="0">
                          <a:solidFill>
                            <a:srgbClr val="0000CC"/>
                          </a:solidFill>
                          <a:effectLst/>
                        </a:rPr>
                        <a:t>家庭生活之能力。</a:t>
                      </a:r>
                      <a:r>
                        <a:rPr lang="zh-TW" sz="2400" kern="100" dirty="0">
                          <a:solidFill>
                            <a:srgbClr val="FF0000"/>
                          </a:solidFill>
                          <a:effectLst/>
                        </a:rPr>
                        <a:t>［從試行中發現問題，擬定</a:t>
                      </a:r>
                      <a:r>
                        <a:rPr lang="zh-TW" sz="2400" kern="100" dirty="0" smtClean="0">
                          <a:solidFill>
                            <a:srgbClr val="FF0000"/>
                          </a:solidFill>
                          <a:effectLst/>
                        </a:rPr>
                        <a:t>更</a:t>
                      </a:r>
                      <a:endParaRPr lang="en-US" altLang="zh-TW" sz="2400" kern="100" dirty="0" smtClean="0">
                        <a:solidFill>
                          <a:srgbClr val="FF0000"/>
                        </a:solidFill>
                        <a:effectLst/>
                      </a:endParaRPr>
                    </a:p>
                    <a:p>
                      <a:pPr algn="just">
                        <a:spcAft>
                          <a:spcPts val="0"/>
                        </a:spcAft>
                      </a:pPr>
                      <a:r>
                        <a:rPr lang="zh-TW" altLang="en-US" sz="2400" kern="100" dirty="0" smtClean="0">
                          <a:solidFill>
                            <a:srgbClr val="FF0000"/>
                          </a:solidFill>
                          <a:effectLst/>
                        </a:rPr>
                        <a:t>     </a:t>
                      </a:r>
                      <a:r>
                        <a:rPr lang="zh-TW" sz="2400" kern="100" dirty="0" smtClean="0">
                          <a:solidFill>
                            <a:srgbClr val="FF0000"/>
                          </a:solidFill>
                          <a:effectLst/>
                        </a:rPr>
                        <a:t>可行</a:t>
                      </a:r>
                      <a:r>
                        <a:rPr lang="zh-TW" sz="2400" kern="100" dirty="0">
                          <a:solidFill>
                            <a:srgbClr val="FF0000"/>
                          </a:solidFill>
                          <a:effectLst/>
                        </a:rPr>
                        <a:t>的策略提升家庭生活能力］</a:t>
                      </a:r>
                      <a:endParaRPr lang="zh-TW" sz="2400" kern="100" dirty="0">
                        <a:solidFill>
                          <a:srgbClr val="FF0000"/>
                        </a:solidFill>
                        <a:effectLst/>
                        <a:latin typeface="Calibri"/>
                        <a:ea typeface="新細明體"/>
                        <a:cs typeface="Times New Roman"/>
                      </a:endParaRPr>
                    </a:p>
                  </a:txBody>
                  <a:tcPr marL="68586" marR="68586" marT="0" marB="0" anchor="ctr">
                    <a:solidFill>
                      <a:schemeClr val="accent2">
                        <a:lumMod val="20000"/>
                        <a:lumOff val="80000"/>
                      </a:schemeClr>
                    </a:solidFill>
                  </a:tcPr>
                </a:tc>
              </a:tr>
            </a:tbl>
          </a:graphicData>
        </a:graphic>
      </p:graphicFrame>
      <p:graphicFrame>
        <p:nvGraphicFramePr>
          <p:cNvPr id="8" name="內容版面配置區 7"/>
          <p:cNvGraphicFramePr>
            <a:graphicFrameLocks noGrp="1"/>
          </p:cNvGraphicFramePr>
          <p:nvPr>
            <p:ph sz="quarter" idx="1"/>
          </p:nvPr>
        </p:nvGraphicFramePr>
        <p:xfrm>
          <a:off x="250825" y="0"/>
          <a:ext cx="8642350" cy="2087563"/>
        </p:xfrm>
        <a:graphic>
          <a:graphicData uri="http://schemas.openxmlformats.org/drawingml/2006/table">
            <a:tbl>
              <a:tblPr firstRow="1" firstCol="1" bandRow="1" bandCol="1">
                <a:tableStyleId>{5C22544A-7EE6-4342-B048-85BDC9FD1C3A}</a:tableStyleId>
              </a:tblPr>
              <a:tblGrid>
                <a:gridCol w="1397252"/>
                <a:gridCol w="7245098"/>
              </a:tblGrid>
              <a:tr h="1091016">
                <a:tc>
                  <a:txBody>
                    <a:bodyPr/>
                    <a:lstStyle/>
                    <a:p>
                      <a:pPr algn="ctr">
                        <a:spcAft>
                          <a:spcPts val="0"/>
                        </a:spcAft>
                      </a:pPr>
                      <a:r>
                        <a:rPr lang="zh-TW" sz="2400" b="1" kern="100" dirty="0">
                          <a:solidFill>
                            <a:srgbClr val="0000FF"/>
                          </a:solidFill>
                          <a:effectLst/>
                        </a:rPr>
                        <a:t>綜合活動</a:t>
                      </a:r>
                    </a:p>
                    <a:p>
                      <a:pPr algn="ctr">
                        <a:spcAft>
                          <a:spcPts val="0"/>
                        </a:spcAft>
                      </a:pPr>
                      <a:r>
                        <a:rPr lang="zh-TW" sz="2400" b="1" kern="100" dirty="0">
                          <a:solidFill>
                            <a:srgbClr val="0000FF"/>
                          </a:solidFill>
                          <a:effectLst/>
                        </a:rPr>
                        <a:t>學習表現</a:t>
                      </a:r>
                      <a:endParaRPr lang="zh-TW" sz="2400" b="1" kern="100" dirty="0">
                        <a:solidFill>
                          <a:srgbClr val="0000FF"/>
                        </a:solidFill>
                        <a:effectLst/>
                        <a:latin typeface="Calibri"/>
                        <a:ea typeface="新細明體"/>
                        <a:cs typeface="Times New Roman"/>
                      </a:endParaRPr>
                    </a:p>
                  </a:txBody>
                  <a:tcPr marL="68591" marR="68591" marT="0" marB="0" anchor="ctr">
                    <a:solidFill>
                      <a:schemeClr val="accent1">
                        <a:lumMod val="20000"/>
                        <a:lumOff val="80000"/>
                      </a:schemeClr>
                    </a:solidFill>
                  </a:tcPr>
                </a:tc>
                <a:tc>
                  <a:txBody>
                    <a:bodyPr/>
                    <a:lstStyle/>
                    <a:p>
                      <a:pPr algn="just">
                        <a:spcAft>
                          <a:spcPts val="0"/>
                        </a:spcAft>
                      </a:pPr>
                      <a:r>
                        <a:rPr lang="en-US" sz="2400" b="1" kern="100" dirty="0">
                          <a:solidFill>
                            <a:srgbClr val="006600"/>
                          </a:solidFill>
                          <a:effectLst/>
                        </a:rPr>
                        <a:t>2a-IV-2</a:t>
                      </a:r>
                      <a:r>
                        <a:rPr lang="zh-TW" sz="2400" b="1" kern="100" dirty="0">
                          <a:solidFill>
                            <a:srgbClr val="006600"/>
                          </a:solidFill>
                          <a:effectLst/>
                        </a:rPr>
                        <a:t>覺察自己</a:t>
                      </a:r>
                      <a:r>
                        <a:rPr lang="zh-TW" sz="2400" b="1" kern="100" dirty="0">
                          <a:solidFill>
                            <a:srgbClr val="FF0000"/>
                          </a:solidFill>
                          <a:effectLst/>
                        </a:rPr>
                        <a:t>與家人溝通</a:t>
                      </a:r>
                      <a:r>
                        <a:rPr lang="zh-TW" sz="2400" b="1" kern="100" dirty="0">
                          <a:solidFill>
                            <a:srgbClr val="006600"/>
                          </a:solidFill>
                          <a:effectLst/>
                        </a:rPr>
                        <a:t>的方式，增進</a:t>
                      </a:r>
                      <a:r>
                        <a:rPr lang="zh-TW" sz="2400" b="1" kern="100" dirty="0">
                          <a:solidFill>
                            <a:srgbClr val="FF0000"/>
                          </a:solidFill>
                          <a:effectLst/>
                        </a:rPr>
                        <a:t>經營家庭</a:t>
                      </a:r>
                      <a:r>
                        <a:rPr lang="zh-TW" sz="2400" b="1" kern="100" dirty="0">
                          <a:solidFill>
                            <a:srgbClr val="006600"/>
                          </a:solidFill>
                          <a:effectLst/>
                        </a:rPr>
                        <a:t>生活能力。</a:t>
                      </a:r>
                      <a:endParaRPr lang="zh-TW" sz="2400" b="1" kern="100" dirty="0">
                        <a:solidFill>
                          <a:srgbClr val="006600"/>
                        </a:solidFill>
                        <a:effectLst/>
                        <a:latin typeface="Calibri"/>
                        <a:ea typeface="新細明體"/>
                        <a:cs typeface="Times New Roman"/>
                      </a:endParaRPr>
                    </a:p>
                  </a:txBody>
                  <a:tcPr marL="68591" marR="68591" marT="0" marB="0" anchor="ctr">
                    <a:solidFill>
                      <a:schemeClr val="accent1">
                        <a:lumMod val="20000"/>
                        <a:lumOff val="80000"/>
                      </a:schemeClr>
                    </a:solidFill>
                  </a:tcPr>
                </a:tc>
              </a:tr>
              <a:tr h="996547">
                <a:tc>
                  <a:txBody>
                    <a:bodyPr/>
                    <a:lstStyle/>
                    <a:p>
                      <a:pPr algn="ctr">
                        <a:spcAft>
                          <a:spcPts val="0"/>
                        </a:spcAft>
                      </a:pPr>
                      <a:r>
                        <a:rPr lang="zh-TW" sz="2400" b="1" kern="100" dirty="0">
                          <a:solidFill>
                            <a:srgbClr val="0000FF"/>
                          </a:solidFill>
                          <a:effectLst/>
                        </a:rPr>
                        <a:t>綜合活動</a:t>
                      </a:r>
                    </a:p>
                    <a:p>
                      <a:pPr algn="ctr">
                        <a:spcAft>
                          <a:spcPts val="0"/>
                        </a:spcAft>
                      </a:pPr>
                      <a:r>
                        <a:rPr lang="zh-TW" sz="2400" b="1" kern="100" dirty="0">
                          <a:solidFill>
                            <a:srgbClr val="0000FF"/>
                          </a:solidFill>
                          <a:effectLst/>
                        </a:rPr>
                        <a:t>學習內容</a:t>
                      </a:r>
                      <a:endParaRPr lang="zh-TW" sz="2400" b="1" kern="100" dirty="0">
                        <a:solidFill>
                          <a:srgbClr val="0000FF"/>
                        </a:solidFill>
                        <a:effectLst/>
                        <a:latin typeface="Calibri"/>
                        <a:ea typeface="新細明體"/>
                        <a:cs typeface="Times New Roman"/>
                      </a:endParaRPr>
                    </a:p>
                  </a:txBody>
                  <a:tcPr marL="68591" marR="68591" marT="0" marB="0" anchor="ctr">
                    <a:solidFill>
                      <a:schemeClr val="accent1">
                        <a:lumMod val="20000"/>
                        <a:lumOff val="80000"/>
                      </a:schemeClr>
                    </a:solidFill>
                  </a:tcPr>
                </a:tc>
                <a:tc>
                  <a:txBody>
                    <a:bodyPr/>
                    <a:lstStyle/>
                    <a:p>
                      <a:pPr algn="just">
                        <a:spcAft>
                          <a:spcPts val="0"/>
                        </a:spcAft>
                      </a:pPr>
                      <a:r>
                        <a:rPr lang="zh-TW" sz="2400" b="1" kern="100" dirty="0">
                          <a:solidFill>
                            <a:srgbClr val="006600"/>
                          </a:solidFill>
                          <a:effectLst/>
                        </a:rPr>
                        <a:t>家</a:t>
                      </a:r>
                      <a:r>
                        <a:rPr lang="en-US" sz="2400" b="1" kern="100" dirty="0">
                          <a:solidFill>
                            <a:srgbClr val="006600"/>
                          </a:solidFill>
                          <a:effectLst/>
                        </a:rPr>
                        <a:t>Da-IV-1</a:t>
                      </a:r>
                      <a:r>
                        <a:rPr lang="zh-TW" sz="2400" b="1" kern="100" dirty="0">
                          <a:solidFill>
                            <a:srgbClr val="FF0000"/>
                          </a:solidFill>
                          <a:effectLst/>
                        </a:rPr>
                        <a:t>家人溝通</a:t>
                      </a:r>
                      <a:r>
                        <a:rPr lang="zh-TW" sz="2400" b="1" kern="100" dirty="0">
                          <a:solidFill>
                            <a:srgbClr val="006600"/>
                          </a:solidFill>
                          <a:effectLst/>
                        </a:rPr>
                        <a:t>與</a:t>
                      </a:r>
                      <a:r>
                        <a:rPr lang="zh-TW" sz="2400" b="1" kern="100" dirty="0">
                          <a:solidFill>
                            <a:srgbClr val="FF0000"/>
                          </a:solidFill>
                          <a:effectLst/>
                        </a:rPr>
                        <a:t>情感表達</a:t>
                      </a:r>
                    </a:p>
                    <a:p>
                      <a:pPr algn="just">
                        <a:spcAft>
                          <a:spcPts val="0"/>
                        </a:spcAft>
                      </a:pPr>
                      <a:r>
                        <a:rPr lang="zh-TW" sz="2400" b="1" kern="100" dirty="0">
                          <a:solidFill>
                            <a:srgbClr val="006600"/>
                          </a:solidFill>
                          <a:effectLst/>
                        </a:rPr>
                        <a:t>輔</a:t>
                      </a:r>
                      <a:r>
                        <a:rPr lang="en-US" sz="2400" b="1" kern="100" dirty="0">
                          <a:solidFill>
                            <a:srgbClr val="006600"/>
                          </a:solidFill>
                          <a:effectLst/>
                        </a:rPr>
                        <a:t>Dc-IV-1</a:t>
                      </a:r>
                      <a:r>
                        <a:rPr lang="zh-TW" sz="2400" b="1" kern="100" dirty="0">
                          <a:solidFill>
                            <a:srgbClr val="FF0000"/>
                          </a:solidFill>
                          <a:effectLst/>
                        </a:rPr>
                        <a:t>人際溝通</a:t>
                      </a:r>
                      <a:r>
                        <a:rPr lang="zh-TW" sz="2400" b="1" kern="100" dirty="0">
                          <a:solidFill>
                            <a:srgbClr val="006600"/>
                          </a:solidFill>
                          <a:effectLst/>
                        </a:rPr>
                        <a:t>與</a:t>
                      </a:r>
                      <a:r>
                        <a:rPr lang="zh-TW" sz="2400" b="1" kern="100" dirty="0">
                          <a:solidFill>
                            <a:srgbClr val="FF0000"/>
                          </a:solidFill>
                          <a:effectLst/>
                        </a:rPr>
                        <a:t>關係經營</a:t>
                      </a:r>
                      <a:r>
                        <a:rPr lang="en-US" sz="2400" b="1" kern="100" dirty="0">
                          <a:solidFill>
                            <a:srgbClr val="006600"/>
                          </a:solidFill>
                          <a:effectLst/>
                        </a:rPr>
                        <a:t>(</a:t>
                      </a:r>
                      <a:r>
                        <a:rPr lang="zh-TW" sz="2400" b="1" kern="100" dirty="0">
                          <a:solidFill>
                            <a:srgbClr val="006600"/>
                          </a:solidFill>
                          <a:effectLst/>
                        </a:rPr>
                        <a:t>副</a:t>
                      </a:r>
                      <a:r>
                        <a:rPr lang="en-US" sz="2400" b="1" kern="100" dirty="0">
                          <a:solidFill>
                            <a:srgbClr val="006600"/>
                          </a:solidFill>
                          <a:effectLst/>
                        </a:rPr>
                        <a:t>)</a:t>
                      </a:r>
                      <a:endParaRPr lang="zh-TW" sz="2400" b="1" kern="100" dirty="0">
                        <a:solidFill>
                          <a:srgbClr val="006600"/>
                        </a:solidFill>
                        <a:effectLst/>
                        <a:latin typeface="Calibri"/>
                        <a:ea typeface="新細明體"/>
                        <a:cs typeface="Times New Roman"/>
                      </a:endParaRPr>
                    </a:p>
                  </a:txBody>
                  <a:tcPr marL="68591" marR="68591" marT="0" marB="0" anchor="ctr">
                    <a:solidFill>
                      <a:schemeClr val="accent1">
                        <a:lumMod val="20000"/>
                        <a:lumOff val="80000"/>
                      </a:schemeClr>
                    </a:solidFill>
                  </a:tcPr>
                </a:tc>
              </a:tr>
            </a:tbl>
          </a:graphicData>
        </a:graphic>
      </p:graphicFrame>
      <p:sp>
        <p:nvSpPr>
          <p:cNvPr id="9" name="文字方塊 8"/>
          <p:cNvSpPr txBox="1">
            <a:spLocks noChangeArrowheads="1"/>
          </p:cNvSpPr>
          <p:nvPr/>
        </p:nvSpPr>
        <p:spPr bwMode="auto">
          <a:xfrm>
            <a:off x="1187450" y="2349500"/>
            <a:ext cx="770572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en-US" altLang="zh-TW"/>
          </a:p>
          <a:p>
            <a:endParaRPr lang="zh-TW" altLang="en-US"/>
          </a:p>
        </p:txBody>
      </p:sp>
      <p:sp>
        <p:nvSpPr>
          <p:cNvPr id="10" name="文字方塊 9"/>
          <p:cNvSpPr txBox="1">
            <a:spLocks noChangeArrowheads="1"/>
          </p:cNvSpPr>
          <p:nvPr/>
        </p:nvSpPr>
        <p:spPr bwMode="auto">
          <a:xfrm>
            <a:off x="1187450" y="3068638"/>
            <a:ext cx="7705725"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en-US" altLang="zh-TW"/>
          </a:p>
          <a:p>
            <a:endParaRPr lang="zh-TW" altLang="en-US"/>
          </a:p>
        </p:txBody>
      </p:sp>
      <p:sp>
        <p:nvSpPr>
          <p:cNvPr id="11" name="文字方塊 10"/>
          <p:cNvSpPr txBox="1">
            <a:spLocks noChangeArrowheads="1"/>
          </p:cNvSpPr>
          <p:nvPr/>
        </p:nvSpPr>
        <p:spPr bwMode="auto">
          <a:xfrm>
            <a:off x="1187450" y="3789363"/>
            <a:ext cx="7705725"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en-US" altLang="zh-TW"/>
          </a:p>
          <a:p>
            <a:endParaRPr lang="zh-TW" altLang="en-US"/>
          </a:p>
        </p:txBody>
      </p:sp>
      <p:sp>
        <p:nvSpPr>
          <p:cNvPr id="12" name="文字方塊 11"/>
          <p:cNvSpPr txBox="1">
            <a:spLocks noChangeArrowheads="1"/>
          </p:cNvSpPr>
          <p:nvPr/>
        </p:nvSpPr>
        <p:spPr bwMode="auto">
          <a:xfrm>
            <a:off x="1209675" y="4435475"/>
            <a:ext cx="7704138"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en-US" altLang="zh-TW"/>
          </a:p>
          <a:p>
            <a:endParaRPr lang="en-US" altLang="zh-TW"/>
          </a:p>
          <a:p>
            <a:endParaRPr lang="en-US" altLang="zh-TW"/>
          </a:p>
          <a:p>
            <a:endParaRPr lang="zh-TW" altLang="en-US"/>
          </a:p>
        </p:txBody>
      </p:sp>
      <p:sp>
        <p:nvSpPr>
          <p:cNvPr id="13" name="文字方塊 12"/>
          <p:cNvSpPr txBox="1">
            <a:spLocks noChangeArrowheads="1"/>
          </p:cNvSpPr>
          <p:nvPr/>
        </p:nvSpPr>
        <p:spPr bwMode="auto">
          <a:xfrm>
            <a:off x="1176338" y="5635625"/>
            <a:ext cx="770572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en-US" altLang="zh-TW"/>
          </a:p>
          <a:p>
            <a:endParaRPr lang="en-US" altLang="zh-TW"/>
          </a:p>
          <a:p>
            <a:endParaRPr lang="en-US" altLang="zh-TW"/>
          </a:p>
          <a:p>
            <a:endParaRPr lang="zh-TW" altLang="en-US"/>
          </a:p>
        </p:txBody>
      </p:sp>
      <p:sp>
        <p:nvSpPr>
          <p:cNvPr id="14" name="爆炸 1 13"/>
          <p:cNvSpPr/>
          <p:nvPr/>
        </p:nvSpPr>
        <p:spPr>
          <a:xfrm>
            <a:off x="4859338" y="1268413"/>
            <a:ext cx="4752975" cy="2124075"/>
          </a:xfrm>
          <a:prstGeom prst="irregularSeal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defRPr/>
            </a:pPr>
            <a:r>
              <a:rPr kumimoji="0" lang="zh-TW" altLang="en-US" sz="2400" b="1" dirty="0">
                <a:solidFill>
                  <a:srgbClr val="006600"/>
                </a:solidFill>
                <a:latin typeface="標楷體" panose="03000509000000000000" pitchFamily="65" charset="-120"/>
                <a:ea typeface="標楷體" panose="03000509000000000000" pitchFamily="65" charset="-120"/>
              </a:rPr>
              <a:t>學習目標</a:t>
            </a:r>
            <a:r>
              <a:rPr kumimoji="0" lang="zh-TW" altLang="en-US" sz="2400" b="1" dirty="0">
                <a:solidFill>
                  <a:srgbClr val="0000CC"/>
                </a:solidFill>
                <a:latin typeface="標楷體" panose="03000509000000000000" pitchFamily="65" charset="-120"/>
                <a:ea typeface="標楷體" panose="03000509000000000000" pitchFamily="65" charset="-120"/>
              </a:rPr>
              <a:t>要和</a:t>
            </a:r>
            <a:r>
              <a:rPr kumimoji="0" lang="zh-TW" altLang="en-US" sz="2400" b="1" dirty="0">
                <a:solidFill>
                  <a:srgbClr val="006600"/>
                </a:solidFill>
                <a:latin typeface="標楷體" panose="03000509000000000000" pitchFamily="65" charset="-120"/>
                <a:ea typeface="標楷體" panose="03000509000000000000" pitchFamily="65" charset="-120"/>
              </a:rPr>
              <a:t>學習表現</a:t>
            </a:r>
            <a:r>
              <a:rPr kumimoji="0" lang="zh-TW" altLang="en-US" sz="2400" b="1" dirty="0">
                <a:solidFill>
                  <a:srgbClr val="0000CC"/>
                </a:solidFill>
                <a:latin typeface="標楷體" panose="03000509000000000000" pitchFamily="65" charset="-120"/>
                <a:ea typeface="標楷體" panose="03000509000000000000" pitchFamily="65" charset="-120"/>
              </a:rPr>
              <a:t>及</a:t>
            </a:r>
            <a:r>
              <a:rPr kumimoji="0" lang="zh-TW" altLang="en-US" sz="2400" b="1" dirty="0">
                <a:solidFill>
                  <a:srgbClr val="006600"/>
                </a:solidFill>
                <a:latin typeface="標楷體" panose="03000509000000000000" pitchFamily="65" charset="-120"/>
                <a:ea typeface="標楷體" panose="03000509000000000000" pitchFamily="65" charset="-120"/>
              </a:rPr>
              <a:t>學習內容</a:t>
            </a:r>
            <a:r>
              <a:rPr kumimoji="0" lang="zh-TW" altLang="en-US" sz="2400" b="1" dirty="0">
                <a:solidFill>
                  <a:srgbClr val="0000CC"/>
                </a:solidFill>
                <a:latin typeface="標楷體" panose="03000509000000000000" pitchFamily="65" charset="-120"/>
                <a:ea typeface="標楷體" panose="03000509000000000000" pitchFamily="65" charset="-120"/>
              </a:rPr>
              <a:t>的重點有關</a:t>
            </a:r>
          </a:p>
        </p:txBody>
      </p:sp>
    </p:spTree>
    <p:extLst>
      <p:ext uri="{BB962C8B-B14F-4D97-AF65-F5344CB8AC3E}">
        <p14:creationId xmlns:p14="http://schemas.microsoft.com/office/powerpoint/2010/main" val="2324940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0"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fill="hold" grpId="0"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grpId="0"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fill="hold" grpId="0" nodeType="clickEffect">
                                  <p:stCondLst>
                                    <p:cond delay="0"/>
                                  </p:stCondLst>
                                  <p:childTnLst>
                                    <p:anim calcmode="lin" valueType="num">
                                      <p:cBhvr additive="base">
                                        <p:cTn id="30" dur="500"/>
                                        <p:tgtEl>
                                          <p:spTgt spid="13"/>
                                        </p:tgtEl>
                                        <p:attrNameLst>
                                          <p:attrName>ppt_x</p:attrName>
                                        </p:attrNameLst>
                                      </p:cBhvr>
                                      <p:tavLst>
                                        <p:tav tm="0">
                                          <p:val>
                                            <p:strVal val="ppt_x"/>
                                          </p:val>
                                        </p:tav>
                                        <p:tav tm="100000">
                                          <p:val>
                                            <p:strVal val="ppt_x"/>
                                          </p:val>
                                        </p:tav>
                                      </p:tavLst>
                                    </p:anim>
                                    <p:anim calcmode="lin" valueType="num">
                                      <p:cBhvr additive="base">
                                        <p:cTn id="31" dur="500"/>
                                        <p:tgtEl>
                                          <p:spTgt spid="13"/>
                                        </p:tgtEl>
                                        <p:attrNameLst>
                                          <p:attrName>ppt_y</p:attrName>
                                        </p:attrNameLst>
                                      </p:cBhvr>
                                      <p:tavLst>
                                        <p:tav tm="0">
                                          <p:val>
                                            <p:strVal val="ppt_y"/>
                                          </p:val>
                                        </p:tav>
                                        <p:tav tm="100000">
                                          <p:val>
                                            <p:strVal val="1+ppt_h/2"/>
                                          </p:val>
                                        </p:tav>
                                      </p:tavLst>
                                    </p:anim>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heel(1)">
                                      <p:cBhvr>
                                        <p:cTn id="3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p:nvPr>
        </p:nvSpPr>
        <p:spPr>
          <a:xfrm>
            <a:off x="539750" y="1588"/>
            <a:ext cx="7467600" cy="835025"/>
          </a:xfrm>
        </p:spPr>
        <p:txBody>
          <a:bodyPr/>
          <a:lstStyle/>
          <a:p>
            <a:r>
              <a:rPr lang="zh-TW" altLang="en-US" b="1" smtClean="0">
                <a:solidFill>
                  <a:srgbClr val="0000CC"/>
                </a:solidFill>
              </a:rPr>
              <a:t>幸福家庭站</a:t>
            </a:r>
          </a:p>
        </p:txBody>
      </p:sp>
      <p:sp>
        <p:nvSpPr>
          <p:cNvPr id="83971" name="內容版面配置區 2"/>
          <p:cNvSpPr>
            <a:spLocks noGrp="1"/>
          </p:cNvSpPr>
          <p:nvPr>
            <p:ph sz="quarter" idx="1"/>
          </p:nvPr>
        </p:nvSpPr>
        <p:spPr/>
        <p:txBody>
          <a:bodyPr/>
          <a:lstStyle/>
          <a:p>
            <a:endParaRPr lang="zh-TW" altLang="en-US" smtClean="0"/>
          </a:p>
        </p:txBody>
      </p:sp>
      <p:sp>
        <p:nvSpPr>
          <p:cNvPr id="4" name="投影片編號版面配置區 3"/>
          <p:cNvSpPr>
            <a:spLocks noGrp="1"/>
          </p:cNvSpPr>
          <p:nvPr>
            <p:ph type="sldNum" sz="quarter" idx="12"/>
          </p:nvPr>
        </p:nvSpPr>
        <p:spPr>
          <a:xfrm>
            <a:off x="3124200" y="6356350"/>
            <a:ext cx="2895600" cy="365125"/>
          </a:xfrm>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fld id="{19031DF9-B3CA-42BC-8B1E-B670AD15C059}" type="slidenum">
              <a:rPr kumimoji="0" lang="zh-TW" altLang="en-US">
                <a:solidFill>
                  <a:srgbClr val="898989"/>
                </a:solidFill>
                <a:latin typeface="Calibri" panose="020F0502020204030204" pitchFamily="34" charset="0"/>
              </a:rPr>
              <a:pPr algn="ctr"/>
              <a:t>97</a:t>
            </a:fld>
            <a:endParaRPr kumimoji="0" lang="zh-TW" altLang="en-US">
              <a:solidFill>
                <a:srgbClr val="898989"/>
              </a:solidFill>
              <a:latin typeface="Calibri" panose="020F0502020204030204" pitchFamily="34" charset="0"/>
            </a:endParaRPr>
          </a:p>
        </p:txBody>
      </p:sp>
      <p:pic>
        <p:nvPicPr>
          <p:cNvPr id="83973" name="圖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92150"/>
            <a:ext cx="8964612"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86758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內容版面配置區 2"/>
          <p:cNvSpPr>
            <a:spLocks noGrp="1"/>
          </p:cNvSpPr>
          <p:nvPr>
            <p:ph idx="1"/>
          </p:nvPr>
        </p:nvSpPr>
        <p:spPr>
          <a:xfrm>
            <a:off x="827088" y="0"/>
            <a:ext cx="7500937" cy="1214438"/>
          </a:xfrm>
        </p:spPr>
        <p:txBody>
          <a:bodyPr/>
          <a:lstStyle/>
          <a:p>
            <a:pPr algn="ctr">
              <a:buFont typeface="Arial" panose="020B0604020202020204" pitchFamily="34" charset="0"/>
              <a:buNone/>
            </a:pPr>
            <a:r>
              <a:rPr lang="zh-TW" altLang="en-US" sz="4000" dirty="0" smtClean="0">
                <a:latin typeface="標楷體" panose="03000509000000000000" pitchFamily="65" charset="-120"/>
                <a:ea typeface="標楷體" panose="03000509000000000000" pitchFamily="65" charset="-120"/>
              </a:rPr>
              <a:t>實作與討論</a:t>
            </a:r>
            <a:endParaRPr lang="en-US" altLang="zh-TW" sz="4000" dirty="0" smtClean="0">
              <a:latin typeface="標楷體" panose="03000509000000000000" pitchFamily="65" charset="-120"/>
              <a:ea typeface="標楷體" panose="03000509000000000000" pitchFamily="65" charset="-120"/>
            </a:endParaRPr>
          </a:p>
        </p:txBody>
      </p:sp>
      <p:sp>
        <p:nvSpPr>
          <p:cNvPr id="6861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2D2DF121-FEB4-459A-ABDA-ADFD8A67FDD9}" type="slidenum">
              <a:rPr lang="zh-TW" altLang="en-US" sz="1200">
                <a:solidFill>
                  <a:srgbClr val="898989"/>
                </a:solidFill>
              </a:rPr>
              <a:pPr>
                <a:spcBef>
                  <a:spcPct val="0"/>
                </a:spcBef>
                <a:buFontTx/>
                <a:buNone/>
              </a:pPr>
              <a:t>98</a:t>
            </a:fld>
            <a:endParaRPr lang="zh-TW" altLang="en-US" sz="1200">
              <a:solidFill>
                <a:srgbClr val="898989"/>
              </a:solidFill>
            </a:endParaRPr>
          </a:p>
        </p:txBody>
      </p:sp>
      <p:graphicFrame>
        <p:nvGraphicFramePr>
          <p:cNvPr id="5" name="資料庫圖表 4"/>
          <p:cNvGraphicFramePr/>
          <p:nvPr/>
        </p:nvGraphicFramePr>
        <p:xfrm>
          <a:off x="323528" y="692696"/>
          <a:ext cx="6696744" cy="6048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向右箭號 2"/>
          <p:cNvSpPr/>
          <p:nvPr/>
        </p:nvSpPr>
        <p:spPr>
          <a:xfrm>
            <a:off x="2005013" y="1446213"/>
            <a:ext cx="576262" cy="28892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zh-TW"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向右箭號 6"/>
          <p:cNvSpPr/>
          <p:nvPr/>
        </p:nvSpPr>
        <p:spPr>
          <a:xfrm>
            <a:off x="2005013" y="2636838"/>
            <a:ext cx="576262" cy="28733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向右箭號 7"/>
          <p:cNvSpPr/>
          <p:nvPr/>
        </p:nvSpPr>
        <p:spPr>
          <a:xfrm>
            <a:off x="2005013" y="3860800"/>
            <a:ext cx="576262" cy="28892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向右箭號 8"/>
          <p:cNvSpPr/>
          <p:nvPr/>
        </p:nvSpPr>
        <p:spPr>
          <a:xfrm>
            <a:off x="2005013" y="5229225"/>
            <a:ext cx="576262" cy="2873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矩形 3"/>
          <p:cNvSpPr/>
          <p:nvPr/>
        </p:nvSpPr>
        <p:spPr>
          <a:xfrm>
            <a:off x="2700338" y="1128713"/>
            <a:ext cx="5975350" cy="923925"/>
          </a:xfrm>
          <a:prstGeom prst="rect">
            <a:avLst/>
          </a:prstGeom>
        </p:spPr>
        <p:txBody>
          <a:bodyPr>
            <a:spAutoFit/>
          </a:bodyPr>
          <a:lstStyle/>
          <a:p>
            <a:pPr>
              <a:lnSpc>
                <a:spcPct val="115000"/>
              </a:lnSpc>
              <a:spcBef>
                <a:spcPct val="40000"/>
              </a:spcBef>
              <a:buClr>
                <a:srgbClr val="FF6600"/>
              </a:buClr>
              <a:buSzPct val="100000"/>
              <a:buFont typeface="Wingdings" pitchFamily="2" charset="2"/>
              <a:buChar char="ü"/>
              <a:defRPr/>
            </a:pPr>
            <a:r>
              <a:rPr lang="zh-TW" altLang="en-US" sz="2000" b="1" dirty="0">
                <a:solidFill>
                  <a:schemeClr val="accent5">
                    <a:lumMod val="50000"/>
                  </a:schemeClr>
                </a:solidFill>
                <a:latin typeface="微軟正黑體" pitchFamily="34" charset="-120"/>
                <a:ea typeface="微軟正黑體" pitchFamily="34" charset="-120"/>
              </a:rPr>
              <a:t>盤點我們領域正在做的，或是已經做過的教學設計</a:t>
            </a:r>
            <a:endParaRPr lang="en-US" altLang="zh-TW" sz="2000" b="1" dirty="0">
              <a:solidFill>
                <a:schemeClr val="accent5">
                  <a:lumMod val="50000"/>
                </a:schemeClr>
              </a:solidFill>
              <a:latin typeface="微軟正黑體" pitchFamily="34" charset="-120"/>
              <a:ea typeface="微軟正黑體" pitchFamily="34" charset="-120"/>
            </a:endParaRPr>
          </a:p>
          <a:p>
            <a:pPr>
              <a:lnSpc>
                <a:spcPct val="115000"/>
              </a:lnSpc>
              <a:spcBef>
                <a:spcPct val="40000"/>
              </a:spcBef>
              <a:buClr>
                <a:srgbClr val="FF6600"/>
              </a:buClr>
              <a:buSzPct val="100000"/>
              <a:buFont typeface="Wingdings" pitchFamily="2" charset="2"/>
              <a:buChar char="ü"/>
              <a:defRPr/>
            </a:pPr>
            <a:r>
              <a:rPr lang="zh-TW" altLang="en-US" sz="2000" b="1" dirty="0">
                <a:solidFill>
                  <a:schemeClr val="accent5">
                    <a:lumMod val="50000"/>
                  </a:schemeClr>
                </a:solidFill>
                <a:latin typeface="微軟正黑體" pitchFamily="34" charset="-120"/>
                <a:ea typeface="微軟正黑體" pitchFamily="34" charset="-120"/>
              </a:rPr>
              <a:t>思考如何</a:t>
            </a:r>
            <a:r>
              <a:rPr lang="zh-TW" altLang="en-US" sz="2000" b="1" dirty="0">
                <a:solidFill>
                  <a:schemeClr val="accent5">
                    <a:lumMod val="50000"/>
                  </a:schemeClr>
                </a:solidFill>
                <a:latin typeface="標楷體"/>
                <a:ea typeface="標楷體"/>
              </a:rPr>
              <a:t>「</a:t>
            </a:r>
            <a:r>
              <a:rPr lang="zh-TW" altLang="en-US" sz="2000" b="1" dirty="0">
                <a:solidFill>
                  <a:schemeClr val="accent5">
                    <a:lumMod val="50000"/>
                  </a:schemeClr>
                </a:solidFill>
                <a:latin typeface="微軟正黑體" pitchFamily="34" charset="-120"/>
                <a:ea typeface="微軟正黑體" pitchFamily="34" charset="-120"/>
              </a:rPr>
              <a:t>整合</a:t>
            </a:r>
            <a:r>
              <a:rPr lang="zh-TW" altLang="en-US" sz="2000" b="1" dirty="0">
                <a:solidFill>
                  <a:schemeClr val="accent5">
                    <a:lumMod val="50000"/>
                  </a:schemeClr>
                </a:solidFill>
                <a:latin typeface="標楷體"/>
                <a:ea typeface="標楷體"/>
              </a:rPr>
              <a:t>」</a:t>
            </a:r>
            <a:r>
              <a:rPr lang="zh-TW" altLang="en-US" sz="2000" b="1" dirty="0">
                <a:solidFill>
                  <a:schemeClr val="accent5">
                    <a:lumMod val="50000"/>
                  </a:schemeClr>
                </a:solidFill>
                <a:latin typeface="微軟正黑體" pitchFamily="34" charset="-120"/>
                <a:ea typeface="微軟正黑體" pitchFamily="34" charset="-120"/>
              </a:rPr>
              <a:t>學科內容，成為一個</a:t>
            </a:r>
            <a:r>
              <a:rPr lang="zh-TW" altLang="en-US" sz="2000" b="1" dirty="0">
                <a:solidFill>
                  <a:schemeClr val="accent5">
                    <a:lumMod val="50000"/>
                  </a:schemeClr>
                </a:solidFill>
                <a:latin typeface="標楷體"/>
                <a:ea typeface="標楷體"/>
              </a:rPr>
              <a:t>「</a:t>
            </a:r>
            <a:r>
              <a:rPr lang="zh-TW" altLang="en-US" sz="2000" b="1" dirty="0">
                <a:solidFill>
                  <a:schemeClr val="accent5">
                    <a:lumMod val="50000"/>
                  </a:schemeClr>
                </a:solidFill>
                <a:latin typeface="微軟正黑體" pitchFamily="34" charset="-120"/>
                <a:ea typeface="微軟正黑體" pitchFamily="34" charset="-120"/>
              </a:rPr>
              <a:t>主題</a:t>
            </a:r>
            <a:r>
              <a:rPr lang="zh-TW" altLang="en-US" sz="2000" b="1" dirty="0">
                <a:solidFill>
                  <a:schemeClr val="accent5">
                    <a:lumMod val="50000"/>
                  </a:schemeClr>
                </a:solidFill>
                <a:latin typeface="標楷體"/>
                <a:ea typeface="標楷體"/>
              </a:rPr>
              <a:t>」</a:t>
            </a:r>
            <a:endParaRPr lang="en-US" altLang="zh-TW" sz="2000" b="1" dirty="0">
              <a:solidFill>
                <a:schemeClr val="accent5">
                  <a:lumMod val="50000"/>
                </a:schemeClr>
              </a:solidFill>
              <a:latin typeface="微軟正黑體" pitchFamily="34" charset="-120"/>
              <a:ea typeface="微軟正黑體" pitchFamily="34" charset="-120"/>
            </a:endParaRPr>
          </a:p>
        </p:txBody>
      </p:sp>
      <p:sp>
        <p:nvSpPr>
          <p:cNvPr id="11" name="矩形 10"/>
          <p:cNvSpPr/>
          <p:nvPr/>
        </p:nvSpPr>
        <p:spPr>
          <a:xfrm>
            <a:off x="2700338" y="2422525"/>
            <a:ext cx="5975350" cy="922338"/>
          </a:xfrm>
          <a:prstGeom prst="rect">
            <a:avLst/>
          </a:prstGeom>
        </p:spPr>
        <p:txBody>
          <a:bodyPr>
            <a:spAutoFit/>
          </a:bodyPr>
          <a:lstStyle/>
          <a:p>
            <a:pPr>
              <a:lnSpc>
                <a:spcPct val="115000"/>
              </a:lnSpc>
              <a:spcBef>
                <a:spcPct val="40000"/>
              </a:spcBef>
              <a:buClr>
                <a:srgbClr val="FF6600"/>
              </a:buClr>
              <a:buSzPct val="100000"/>
              <a:buFont typeface="Wingdings" pitchFamily="2" charset="2"/>
              <a:buChar char="ü"/>
              <a:defRPr/>
            </a:pPr>
            <a:r>
              <a:rPr lang="zh-TW" altLang="en-US" sz="2000" b="1" dirty="0">
                <a:solidFill>
                  <a:schemeClr val="accent5">
                    <a:lumMod val="50000"/>
                  </a:schemeClr>
                </a:solidFill>
                <a:latin typeface="微軟正黑體" pitchFamily="34" charset="-120"/>
                <a:ea typeface="微軟正黑體" pitchFamily="34" charset="-120"/>
              </a:rPr>
              <a:t>學生在學習時普遍呈現的樣態是甚麼？</a:t>
            </a:r>
            <a:endParaRPr lang="en-US" altLang="zh-TW" sz="2000" b="1" dirty="0">
              <a:solidFill>
                <a:schemeClr val="accent5">
                  <a:lumMod val="50000"/>
                </a:schemeClr>
              </a:solidFill>
              <a:latin typeface="微軟正黑體" pitchFamily="34" charset="-120"/>
              <a:ea typeface="微軟正黑體" pitchFamily="34" charset="-120"/>
            </a:endParaRPr>
          </a:p>
          <a:p>
            <a:pPr>
              <a:lnSpc>
                <a:spcPct val="115000"/>
              </a:lnSpc>
              <a:spcBef>
                <a:spcPct val="40000"/>
              </a:spcBef>
              <a:buClr>
                <a:srgbClr val="FF6600"/>
              </a:buClr>
              <a:buSzPct val="100000"/>
              <a:buFont typeface="Wingdings" pitchFamily="2" charset="2"/>
              <a:buChar char="ü"/>
              <a:defRPr/>
            </a:pPr>
            <a:r>
              <a:rPr lang="zh-TW" altLang="en-US" sz="2000" b="1" dirty="0">
                <a:solidFill>
                  <a:schemeClr val="accent5">
                    <a:lumMod val="50000"/>
                  </a:schemeClr>
                </a:solidFill>
                <a:latin typeface="微軟正黑體" pitchFamily="34" charset="-120"/>
                <a:ea typeface="微軟正黑體" pitchFamily="34" charset="-120"/>
              </a:rPr>
              <a:t>思考如何</a:t>
            </a:r>
            <a:r>
              <a:rPr lang="zh-TW" altLang="en-US" sz="2000" b="1" dirty="0">
                <a:solidFill>
                  <a:schemeClr val="accent5">
                    <a:lumMod val="50000"/>
                  </a:schemeClr>
                </a:solidFill>
                <a:latin typeface="標楷體"/>
                <a:ea typeface="標楷體"/>
              </a:rPr>
              <a:t>「</a:t>
            </a:r>
            <a:r>
              <a:rPr lang="zh-TW" altLang="en-US" sz="2000" b="1" dirty="0">
                <a:solidFill>
                  <a:schemeClr val="accent5">
                    <a:lumMod val="50000"/>
                  </a:schemeClr>
                </a:solidFill>
                <a:latin typeface="微軟正黑體" pitchFamily="34" charset="-120"/>
                <a:ea typeface="微軟正黑體" pitchFamily="34" charset="-120"/>
              </a:rPr>
              <a:t>設計</a:t>
            </a:r>
            <a:r>
              <a:rPr lang="zh-TW" altLang="en-US" sz="2000" b="1" dirty="0">
                <a:solidFill>
                  <a:schemeClr val="accent5">
                    <a:lumMod val="50000"/>
                  </a:schemeClr>
                </a:solidFill>
                <a:latin typeface="標楷體"/>
                <a:ea typeface="標楷體"/>
              </a:rPr>
              <a:t>」</a:t>
            </a:r>
            <a:r>
              <a:rPr lang="zh-TW" altLang="en-US" sz="2000" b="1" dirty="0">
                <a:solidFill>
                  <a:schemeClr val="accent5">
                    <a:lumMod val="50000"/>
                  </a:schemeClr>
                </a:solidFill>
                <a:latin typeface="微軟正黑體" pitchFamily="34" charset="-120"/>
                <a:ea typeface="微軟正黑體" pitchFamily="34" charset="-120"/>
              </a:rPr>
              <a:t>一個富有學習動能的學習情境</a:t>
            </a:r>
            <a:endParaRPr lang="en-US" altLang="zh-TW" sz="2000" b="1" dirty="0">
              <a:solidFill>
                <a:schemeClr val="accent5">
                  <a:lumMod val="50000"/>
                </a:schemeClr>
              </a:solidFill>
              <a:latin typeface="微軟正黑體" pitchFamily="34" charset="-120"/>
              <a:ea typeface="微軟正黑體" pitchFamily="34" charset="-120"/>
            </a:endParaRPr>
          </a:p>
        </p:txBody>
      </p:sp>
      <p:sp>
        <p:nvSpPr>
          <p:cNvPr id="12" name="矩形 11"/>
          <p:cNvSpPr/>
          <p:nvPr/>
        </p:nvSpPr>
        <p:spPr>
          <a:xfrm>
            <a:off x="2700338" y="3687763"/>
            <a:ext cx="5975350" cy="922337"/>
          </a:xfrm>
          <a:prstGeom prst="rect">
            <a:avLst/>
          </a:prstGeom>
        </p:spPr>
        <p:txBody>
          <a:bodyPr>
            <a:spAutoFit/>
          </a:bodyPr>
          <a:lstStyle/>
          <a:p>
            <a:pPr>
              <a:lnSpc>
                <a:spcPct val="115000"/>
              </a:lnSpc>
              <a:spcBef>
                <a:spcPct val="40000"/>
              </a:spcBef>
              <a:buClr>
                <a:srgbClr val="FF6600"/>
              </a:buClr>
              <a:buSzPct val="100000"/>
              <a:buFont typeface="Wingdings" pitchFamily="2" charset="2"/>
              <a:buChar char="ü"/>
              <a:defRPr/>
            </a:pPr>
            <a:r>
              <a:rPr lang="zh-TW" altLang="en-US" sz="2000" b="1" dirty="0">
                <a:solidFill>
                  <a:schemeClr val="accent5">
                    <a:lumMod val="50000"/>
                  </a:schemeClr>
                </a:solidFill>
                <a:latin typeface="微軟正黑體" pitchFamily="34" charset="-120"/>
                <a:ea typeface="微軟正黑體" pitchFamily="34" charset="-120"/>
              </a:rPr>
              <a:t>現有的教學策略是否有重視學生學習歷程？</a:t>
            </a:r>
            <a:endParaRPr lang="en-US" altLang="zh-TW" sz="2000" b="1" dirty="0">
              <a:solidFill>
                <a:schemeClr val="accent5">
                  <a:lumMod val="50000"/>
                </a:schemeClr>
              </a:solidFill>
              <a:latin typeface="微軟正黑體" pitchFamily="34" charset="-120"/>
              <a:ea typeface="微軟正黑體" pitchFamily="34" charset="-120"/>
            </a:endParaRPr>
          </a:p>
          <a:p>
            <a:pPr>
              <a:lnSpc>
                <a:spcPct val="115000"/>
              </a:lnSpc>
              <a:spcBef>
                <a:spcPct val="40000"/>
              </a:spcBef>
              <a:buClr>
                <a:srgbClr val="FF6600"/>
              </a:buClr>
              <a:buSzPct val="100000"/>
              <a:buFont typeface="Wingdings" pitchFamily="2" charset="2"/>
              <a:buChar char="ü"/>
              <a:defRPr/>
            </a:pPr>
            <a:r>
              <a:rPr lang="zh-TW" altLang="en-US" sz="2000" b="1" dirty="0">
                <a:solidFill>
                  <a:schemeClr val="accent5">
                    <a:lumMod val="50000"/>
                  </a:schemeClr>
                </a:solidFill>
                <a:latin typeface="微軟正黑體" pitchFamily="34" charset="-120"/>
                <a:ea typeface="微軟正黑體" pitchFamily="34" charset="-120"/>
              </a:rPr>
              <a:t>思考如何</a:t>
            </a:r>
            <a:r>
              <a:rPr lang="zh-TW" altLang="en-US" sz="2000" b="1" dirty="0">
                <a:solidFill>
                  <a:schemeClr val="accent5">
                    <a:lumMod val="50000"/>
                  </a:schemeClr>
                </a:solidFill>
                <a:latin typeface="標楷體"/>
                <a:ea typeface="標楷體"/>
              </a:rPr>
              <a:t>「</a:t>
            </a:r>
            <a:r>
              <a:rPr lang="zh-TW" altLang="en-US" sz="2000" b="1" dirty="0">
                <a:solidFill>
                  <a:schemeClr val="accent5">
                    <a:lumMod val="50000"/>
                  </a:schemeClr>
                </a:solidFill>
                <a:latin typeface="微軟正黑體" pitchFamily="34" charset="-120"/>
                <a:ea typeface="微軟正黑體" pitchFamily="34" charset="-120"/>
              </a:rPr>
              <a:t>改善</a:t>
            </a:r>
            <a:r>
              <a:rPr lang="zh-TW" altLang="en-US" sz="2000" b="1" dirty="0">
                <a:solidFill>
                  <a:schemeClr val="accent5">
                    <a:lumMod val="50000"/>
                  </a:schemeClr>
                </a:solidFill>
                <a:latin typeface="標楷體"/>
                <a:ea typeface="標楷體"/>
              </a:rPr>
              <a:t>」</a:t>
            </a:r>
            <a:r>
              <a:rPr lang="zh-TW" altLang="en-US" sz="2000" b="1" dirty="0">
                <a:solidFill>
                  <a:schemeClr val="accent5">
                    <a:lumMod val="50000"/>
                  </a:schemeClr>
                </a:solidFill>
                <a:latin typeface="微軟正黑體" pitchFamily="34" charset="-120"/>
                <a:ea typeface="微軟正黑體" pitchFamily="34" charset="-120"/>
              </a:rPr>
              <a:t>既有模式，增進更多元化的策略</a:t>
            </a:r>
            <a:endParaRPr lang="en-US" altLang="zh-TW" sz="2000" b="1" dirty="0">
              <a:solidFill>
                <a:schemeClr val="accent5">
                  <a:lumMod val="50000"/>
                </a:schemeClr>
              </a:solidFill>
              <a:latin typeface="微軟正黑體" pitchFamily="34" charset="-120"/>
              <a:ea typeface="微軟正黑體" pitchFamily="34" charset="-120"/>
            </a:endParaRPr>
          </a:p>
        </p:txBody>
      </p:sp>
      <p:sp>
        <p:nvSpPr>
          <p:cNvPr id="15" name="矩形 14"/>
          <p:cNvSpPr/>
          <p:nvPr/>
        </p:nvSpPr>
        <p:spPr>
          <a:xfrm>
            <a:off x="2700338" y="5056188"/>
            <a:ext cx="5975350" cy="922337"/>
          </a:xfrm>
          <a:prstGeom prst="rect">
            <a:avLst/>
          </a:prstGeom>
        </p:spPr>
        <p:txBody>
          <a:bodyPr>
            <a:spAutoFit/>
          </a:bodyPr>
          <a:lstStyle/>
          <a:p>
            <a:pPr>
              <a:lnSpc>
                <a:spcPct val="115000"/>
              </a:lnSpc>
              <a:spcBef>
                <a:spcPct val="40000"/>
              </a:spcBef>
              <a:buClr>
                <a:srgbClr val="FF6600"/>
              </a:buClr>
              <a:buSzPct val="100000"/>
              <a:buFont typeface="Wingdings" pitchFamily="2" charset="2"/>
              <a:buChar char="ü"/>
              <a:defRPr/>
            </a:pPr>
            <a:r>
              <a:rPr lang="zh-TW" altLang="en-US" sz="2000" b="1" dirty="0">
                <a:solidFill>
                  <a:schemeClr val="accent5">
                    <a:lumMod val="50000"/>
                  </a:schemeClr>
                </a:solidFill>
                <a:latin typeface="微軟正黑體" pitchFamily="34" charset="-120"/>
                <a:ea typeface="微軟正黑體" pitchFamily="34" charset="-120"/>
              </a:rPr>
              <a:t>現有的教學評量是否有納入學生實作與實踐？</a:t>
            </a:r>
            <a:endParaRPr lang="en-US" altLang="zh-TW" sz="2000" b="1" dirty="0">
              <a:solidFill>
                <a:schemeClr val="accent5">
                  <a:lumMod val="50000"/>
                </a:schemeClr>
              </a:solidFill>
              <a:latin typeface="微軟正黑體" pitchFamily="34" charset="-120"/>
              <a:ea typeface="微軟正黑體" pitchFamily="34" charset="-120"/>
            </a:endParaRPr>
          </a:p>
          <a:p>
            <a:pPr>
              <a:lnSpc>
                <a:spcPct val="115000"/>
              </a:lnSpc>
              <a:spcBef>
                <a:spcPct val="40000"/>
              </a:spcBef>
              <a:buClr>
                <a:srgbClr val="FF6600"/>
              </a:buClr>
              <a:buSzPct val="100000"/>
              <a:buFont typeface="Wingdings" pitchFamily="2" charset="2"/>
              <a:buChar char="ü"/>
              <a:defRPr/>
            </a:pPr>
            <a:r>
              <a:rPr lang="zh-TW" altLang="en-US" sz="2000" b="1" dirty="0">
                <a:solidFill>
                  <a:schemeClr val="accent5">
                    <a:lumMod val="50000"/>
                  </a:schemeClr>
                </a:solidFill>
                <a:latin typeface="微軟正黑體" pitchFamily="34" charset="-120"/>
                <a:ea typeface="微軟正黑體" pitchFamily="34" charset="-120"/>
              </a:rPr>
              <a:t>思考如何納入</a:t>
            </a:r>
            <a:r>
              <a:rPr lang="zh-TW" altLang="en-US" sz="2000" b="1" dirty="0">
                <a:solidFill>
                  <a:schemeClr val="accent5">
                    <a:lumMod val="50000"/>
                  </a:schemeClr>
                </a:solidFill>
                <a:latin typeface="標楷體"/>
                <a:ea typeface="標楷體"/>
              </a:rPr>
              <a:t>「</a:t>
            </a:r>
            <a:r>
              <a:rPr lang="zh-TW" altLang="en-US" sz="2000" b="1" dirty="0">
                <a:solidFill>
                  <a:schemeClr val="accent5">
                    <a:lumMod val="50000"/>
                  </a:schemeClr>
                </a:solidFill>
                <a:latin typeface="微軟正黑體" pitchFamily="34" charset="-120"/>
                <a:ea typeface="微軟正黑體" pitchFamily="34" charset="-120"/>
              </a:rPr>
              <a:t>動態評量</a:t>
            </a:r>
            <a:r>
              <a:rPr lang="zh-TW" altLang="en-US" sz="2000" b="1" dirty="0">
                <a:solidFill>
                  <a:schemeClr val="accent5">
                    <a:lumMod val="50000"/>
                  </a:schemeClr>
                </a:solidFill>
                <a:latin typeface="標楷體"/>
                <a:ea typeface="標楷體"/>
              </a:rPr>
              <a:t>」</a:t>
            </a:r>
            <a:r>
              <a:rPr lang="zh-TW" altLang="en-US" sz="2000" b="1" dirty="0">
                <a:solidFill>
                  <a:schemeClr val="accent5">
                    <a:lumMod val="50000"/>
                  </a:schemeClr>
                </a:solidFill>
                <a:latin typeface="微軟正黑體" pitchFamily="34" charset="-120"/>
                <a:ea typeface="微軟正黑體" pitchFamily="34" charset="-120"/>
              </a:rPr>
              <a:t>模式，提升學習效益</a:t>
            </a:r>
            <a:endParaRPr lang="en-US" altLang="zh-TW" sz="2000" b="1" dirty="0">
              <a:solidFill>
                <a:schemeClr val="accent5">
                  <a:lumMod val="5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328101302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剪去对角的矩形 4"/>
          <p:cNvSpPr/>
          <p:nvPr/>
        </p:nvSpPr>
        <p:spPr>
          <a:xfrm>
            <a:off x="247650" y="1177925"/>
            <a:ext cx="8643938" cy="5073650"/>
          </a:xfrm>
          <a:prstGeom prst="snip2DiagRect">
            <a:avLst/>
          </a:prstGeom>
          <a:solidFill>
            <a:schemeClr val="bg1"/>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dirty="0"/>
          </a:p>
        </p:txBody>
      </p:sp>
      <p:grpSp>
        <p:nvGrpSpPr>
          <p:cNvPr id="84995" name="组合 5"/>
          <p:cNvGrpSpPr>
            <a:grpSpLocks/>
          </p:cNvGrpSpPr>
          <p:nvPr/>
        </p:nvGrpSpPr>
        <p:grpSpPr bwMode="auto">
          <a:xfrm>
            <a:off x="160338" y="993775"/>
            <a:ext cx="6505575" cy="606425"/>
            <a:chOff x="863910" y="1329196"/>
            <a:chExt cx="5498378" cy="443793"/>
          </a:xfrm>
        </p:grpSpPr>
        <p:sp>
          <p:nvSpPr>
            <p:cNvPr id="72" name="矩形 71"/>
            <p:cNvSpPr/>
            <p:nvPr/>
          </p:nvSpPr>
          <p:spPr bwMode="auto">
            <a:xfrm>
              <a:off x="863910" y="1341976"/>
              <a:ext cx="1402099" cy="40197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100"/>
            </a:p>
          </p:txBody>
        </p:sp>
        <p:sp>
          <p:nvSpPr>
            <p:cNvPr id="74" name="矩形 73"/>
            <p:cNvSpPr/>
            <p:nvPr/>
          </p:nvSpPr>
          <p:spPr bwMode="auto">
            <a:xfrm>
              <a:off x="2267352" y="1340814"/>
              <a:ext cx="3853426" cy="406617"/>
            </a:xfrm>
            <a:prstGeom prst="rect">
              <a:avLst/>
            </a:prstGeom>
            <a:solidFill>
              <a:srgbClr val="F064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100"/>
            </a:p>
          </p:txBody>
        </p:sp>
        <p:sp>
          <p:nvSpPr>
            <p:cNvPr id="85035" name="文本框 1"/>
            <p:cNvSpPr txBox="1">
              <a:spLocks noChangeArrowheads="1"/>
            </p:cNvSpPr>
            <p:nvPr/>
          </p:nvSpPr>
          <p:spPr bwMode="auto">
            <a:xfrm>
              <a:off x="2346049" y="1329196"/>
              <a:ext cx="4016239" cy="44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 typeface="Arial" panose="020B0604020202020204" pitchFamily="34" charset="0"/>
                <a:buNone/>
              </a:pPr>
              <a:r>
                <a:rPr lang="zh-TW" altLang="en-US" sz="2400" b="1">
                  <a:solidFill>
                    <a:schemeClr val="bg1"/>
                  </a:solidFill>
                  <a:latin typeface="微軟正黑體" panose="020B0604030504040204" pitchFamily="34" charset="-120"/>
                  <a:ea typeface="微軟正黑體" panose="020B0604030504040204" pitchFamily="34" charset="-120"/>
                </a:rPr>
                <a:t>   </a:t>
              </a:r>
              <a:endParaRPr lang="en-US" altLang="zh-TW" sz="2400" b="1">
                <a:solidFill>
                  <a:schemeClr val="bg1"/>
                </a:solidFill>
                <a:latin typeface="微軟正黑體" panose="020B0604030504040204" pitchFamily="34" charset="-120"/>
                <a:ea typeface="微軟正黑體" panose="020B0604030504040204" pitchFamily="34" charset="-120"/>
              </a:endParaRPr>
            </a:p>
          </p:txBody>
        </p:sp>
      </p:grpSp>
      <p:sp>
        <p:nvSpPr>
          <p:cNvPr id="84996" name="文本框 80"/>
          <p:cNvSpPr txBox="1">
            <a:spLocks noChangeArrowheads="1"/>
          </p:cNvSpPr>
          <p:nvPr/>
        </p:nvSpPr>
        <p:spPr bwMode="auto">
          <a:xfrm>
            <a:off x="2703513" y="312738"/>
            <a:ext cx="4133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800" b="1">
                <a:latin typeface="微軟正黑體" panose="020B0604030504040204" pitchFamily="34" charset="-120"/>
                <a:ea typeface="微軟正黑體" panose="020B0604030504040204" pitchFamily="34" charset="-120"/>
              </a:rPr>
              <a:t>邁向</a:t>
            </a:r>
            <a:r>
              <a:rPr lang="zh-TW" altLang="zh-TW" sz="2800" b="1">
                <a:latin typeface="微軟正黑體" panose="020B0604030504040204" pitchFamily="34" charset="-120"/>
                <a:ea typeface="微軟正黑體" panose="020B0604030504040204" pitchFamily="34" charset="-120"/>
              </a:rPr>
              <a:t>新課綱轉化第一哩路</a:t>
            </a:r>
            <a:endParaRPr lang="en-US" altLang="zh-TW" sz="2800" b="1">
              <a:latin typeface="微軟正黑體" panose="020B0604030504040204" pitchFamily="34" charset="-120"/>
              <a:ea typeface="微軟正黑體" panose="020B0604030504040204" pitchFamily="34" charset="-120"/>
            </a:endParaRPr>
          </a:p>
        </p:txBody>
      </p:sp>
      <p:sp>
        <p:nvSpPr>
          <p:cNvPr id="12" name="矩形 11"/>
          <p:cNvSpPr/>
          <p:nvPr/>
        </p:nvSpPr>
        <p:spPr>
          <a:xfrm>
            <a:off x="0" y="314325"/>
            <a:ext cx="130175" cy="5222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84998" name="文本框 18"/>
          <p:cNvSpPr txBox="1">
            <a:spLocks noChangeArrowheads="1"/>
          </p:cNvSpPr>
          <p:nvPr/>
        </p:nvSpPr>
        <p:spPr bwMode="auto">
          <a:xfrm>
            <a:off x="1671638" y="5300663"/>
            <a:ext cx="165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CN" sz="2000">
                <a:solidFill>
                  <a:schemeClr val="bg1"/>
                </a:solidFill>
                <a:latin typeface="Microsoft YaHei" panose="020B0503020204020204" pitchFamily="34" charset="-122"/>
                <a:ea typeface="Microsoft YaHei" panose="020B0503020204020204" pitchFamily="34" charset="-122"/>
              </a:rPr>
              <a:t>YOUR TEXT</a:t>
            </a:r>
            <a:endParaRPr lang="zh-CN" altLang="en-US" sz="2000">
              <a:solidFill>
                <a:schemeClr val="bg1"/>
              </a:solidFill>
              <a:latin typeface="Microsoft YaHei" panose="020B0503020204020204" pitchFamily="34" charset="-122"/>
              <a:ea typeface="Microsoft YaHei" panose="020B0503020204020204" pitchFamily="34" charset="-122"/>
            </a:endParaRPr>
          </a:p>
        </p:txBody>
      </p:sp>
      <p:cxnSp>
        <p:nvCxnSpPr>
          <p:cNvPr id="38" name="直接连接符 14"/>
          <p:cNvCxnSpPr>
            <a:stCxn id="58" idx="2"/>
          </p:cNvCxnSpPr>
          <p:nvPr/>
        </p:nvCxnSpPr>
        <p:spPr>
          <a:xfrm rot="16200000" flipV="1">
            <a:off x="3199606" y="2443957"/>
            <a:ext cx="246063" cy="787400"/>
          </a:xfrm>
          <a:prstGeom prst="line">
            <a:avLst/>
          </a:prstGeom>
          <a:ln w="28575">
            <a:solidFill>
              <a:schemeClr val="tx1"/>
            </a:solidFill>
            <a:prstDash val="dash"/>
            <a:headEnd type="oval"/>
            <a:tailEnd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直接连接符 22"/>
          <p:cNvCxnSpPr/>
          <p:nvPr/>
        </p:nvCxnSpPr>
        <p:spPr>
          <a:xfrm rot="16200000" flipH="1">
            <a:off x="4706144" y="3937794"/>
            <a:ext cx="371475" cy="211137"/>
          </a:xfrm>
          <a:prstGeom prst="line">
            <a:avLst/>
          </a:prstGeom>
          <a:ln w="28575">
            <a:solidFill>
              <a:schemeClr val="tx1"/>
            </a:solidFill>
            <a:prstDash val="dash"/>
            <a:headEnd type="oval"/>
            <a:tailEnd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椭圆 23"/>
          <p:cNvSpPr/>
          <p:nvPr/>
        </p:nvSpPr>
        <p:spPr>
          <a:xfrm>
            <a:off x="3857620" y="4143380"/>
            <a:ext cx="198112" cy="264149"/>
          </a:xfrm>
          <a:prstGeom prst="ellipse">
            <a:avLst/>
          </a:prstGeom>
          <a:solidFill>
            <a:srgbClr val="F0644D"/>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accent2">
                  <a:lumMod val="75000"/>
                </a:schemeClr>
              </a:solidFill>
            </a:endParaRPr>
          </a:p>
        </p:txBody>
      </p:sp>
      <p:sp>
        <p:nvSpPr>
          <p:cNvPr id="43" name="椭圆 24"/>
          <p:cNvSpPr/>
          <p:nvPr/>
        </p:nvSpPr>
        <p:spPr>
          <a:xfrm>
            <a:off x="2786050" y="2571744"/>
            <a:ext cx="198112" cy="264149"/>
          </a:xfrm>
          <a:prstGeom prst="ellipse">
            <a:avLst/>
          </a:prstGeom>
          <a:solidFill>
            <a:srgbClr val="0070C0"/>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accent2">
                  <a:lumMod val="75000"/>
                </a:schemeClr>
              </a:solidFill>
            </a:endParaRPr>
          </a:p>
        </p:txBody>
      </p:sp>
      <p:sp>
        <p:nvSpPr>
          <p:cNvPr id="44" name="椭圆 25"/>
          <p:cNvSpPr/>
          <p:nvPr/>
        </p:nvSpPr>
        <p:spPr>
          <a:xfrm>
            <a:off x="4929190" y="4214818"/>
            <a:ext cx="198112" cy="264149"/>
          </a:xfrm>
          <a:prstGeom prst="ellipse">
            <a:avLst/>
          </a:prstGeom>
          <a:solidFill>
            <a:schemeClr val="accent6">
              <a:lumMod val="20000"/>
              <a:lumOff val="80000"/>
            </a:schemeClr>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accent2">
                  <a:lumMod val="75000"/>
                </a:schemeClr>
              </a:solidFill>
            </a:endParaRPr>
          </a:p>
        </p:txBody>
      </p:sp>
      <p:sp>
        <p:nvSpPr>
          <p:cNvPr id="85010" name="TextBox 30"/>
          <p:cNvSpPr txBox="1">
            <a:spLocks noChangeArrowheads="1"/>
          </p:cNvSpPr>
          <p:nvPr/>
        </p:nvSpPr>
        <p:spPr bwMode="auto">
          <a:xfrm>
            <a:off x="4643438" y="4643438"/>
            <a:ext cx="27146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1463" indent="-271463">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Clr>
                <a:srgbClr val="C00000"/>
              </a:buClr>
              <a:buFont typeface="Wingdings" panose="05000000000000000000" pitchFamily="2" charset="2"/>
              <a:buChar char="ü"/>
            </a:pPr>
            <a:r>
              <a:rPr lang="zh-TW" altLang="zh-TW" sz="2800">
                <a:latin typeface="標楷體" panose="03000509000000000000" pitchFamily="65" charset="-120"/>
                <a:ea typeface="標楷體" panose="03000509000000000000" pitchFamily="65" charset="-120"/>
              </a:rPr>
              <a:t>確認課綱轉化目標、重點</a:t>
            </a:r>
            <a:endParaRPr lang="en-US" altLang="zh-TW" sz="2800">
              <a:latin typeface="標楷體" panose="03000509000000000000" pitchFamily="65" charset="-120"/>
              <a:ea typeface="標楷體" panose="03000509000000000000" pitchFamily="65" charset="-120"/>
            </a:endParaRPr>
          </a:p>
        </p:txBody>
      </p:sp>
      <p:sp>
        <p:nvSpPr>
          <p:cNvPr id="85011" name="TextBox 33"/>
          <p:cNvSpPr txBox="1">
            <a:spLocks noChangeArrowheads="1"/>
          </p:cNvSpPr>
          <p:nvPr/>
        </p:nvSpPr>
        <p:spPr bwMode="auto">
          <a:xfrm>
            <a:off x="428625" y="2286000"/>
            <a:ext cx="2286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1463" indent="-271463">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Clr>
                <a:srgbClr val="FF0000"/>
              </a:buClr>
              <a:buFont typeface="Wingdings" panose="05000000000000000000" pitchFamily="2" charset="2"/>
              <a:buChar char="ü"/>
            </a:pPr>
            <a:r>
              <a:rPr lang="zh-TW" altLang="zh-TW" sz="2800">
                <a:latin typeface="標楷體" panose="03000509000000000000" pitchFamily="65" charset="-120"/>
                <a:ea typeface="標楷體" panose="03000509000000000000" pitchFamily="65" charset="-120"/>
              </a:rPr>
              <a:t>建立課綱轉化核心團隊</a:t>
            </a:r>
            <a:endParaRPr lang="zh-TW" altLang="en-US" sz="2800">
              <a:latin typeface="Arial" panose="020B0604020202020204" pitchFamily="34" charset="0"/>
            </a:endParaRPr>
          </a:p>
        </p:txBody>
      </p:sp>
      <p:sp>
        <p:nvSpPr>
          <p:cNvPr id="85012" name="TextBox 39"/>
          <p:cNvSpPr txBox="1">
            <a:spLocks noChangeArrowheads="1"/>
          </p:cNvSpPr>
          <p:nvPr/>
        </p:nvSpPr>
        <p:spPr bwMode="auto">
          <a:xfrm>
            <a:off x="714375" y="3571875"/>
            <a:ext cx="24288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1463" indent="-271463">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Clr>
                <a:srgbClr val="C00000"/>
              </a:buClr>
              <a:buFont typeface="Wingdings" panose="05000000000000000000" pitchFamily="2" charset="2"/>
              <a:buChar char="ü"/>
            </a:pPr>
            <a:r>
              <a:rPr lang="zh-TW" altLang="zh-TW" sz="2800">
                <a:latin typeface="標楷體" panose="03000509000000000000" pitchFamily="65" charset="-120"/>
                <a:ea typeface="標楷體" panose="03000509000000000000" pitchFamily="65" charset="-120"/>
              </a:rPr>
              <a:t>掌握及理解新課綱</a:t>
            </a:r>
            <a:endParaRPr lang="en-US" altLang="zh-TW" sz="2800">
              <a:latin typeface="標楷體" panose="03000509000000000000" pitchFamily="65" charset="-120"/>
              <a:ea typeface="標楷體" panose="03000509000000000000" pitchFamily="65" charset="-120"/>
            </a:endParaRPr>
          </a:p>
        </p:txBody>
      </p:sp>
      <p:sp>
        <p:nvSpPr>
          <p:cNvPr id="58" name="弧形 57"/>
          <p:cNvSpPr/>
          <p:nvPr/>
        </p:nvSpPr>
        <p:spPr>
          <a:xfrm rot="5400000">
            <a:off x="3420269" y="1918494"/>
            <a:ext cx="2268538" cy="1701800"/>
          </a:xfrm>
          <a:prstGeom prst="arc">
            <a:avLst>
              <a:gd name="adj1" fmla="val 16970181"/>
              <a:gd name="adj2" fmla="val 4629581"/>
            </a:avLst>
          </a:prstGeom>
          <a:ln w="31750">
            <a:solidFill>
              <a:schemeClr val="tx1"/>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a:ln>
                <a:solidFill>
                  <a:sysClr val="windowText" lastClr="000000"/>
                </a:solidFill>
              </a:ln>
            </a:endParaRPr>
          </a:p>
        </p:txBody>
      </p:sp>
      <p:sp>
        <p:nvSpPr>
          <p:cNvPr id="59" name="橢圓 58"/>
          <p:cNvSpPr/>
          <p:nvPr/>
        </p:nvSpPr>
        <p:spPr>
          <a:xfrm>
            <a:off x="3871913" y="1997075"/>
            <a:ext cx="1360487" cy="1758950"/>
          </a:xfrm>
          <a:prstGeom prst="ellipse">
            <a:avLst/>
          </a:prstGeom>
          <a:solidFill>
            <a:schemeClr val="bg1"/>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0" name="TextBox 33"/>
          <p:cNvSpPr txBox="1"/>
          <p:nvPr/>
        </p:nvSpPr>
        <p:spPr>
          <a:xfrm>
            <a:off x="4000500" y="2357438"/>
            <a:ext cx="1071563" cy="1077912"/>
          </a:xfrm>
          <a:prstGeom prst="rect">
            <a:avLst/>
          </a:prstGeom>
          <a:noFill/>
          <a:ln>
            <a:noFill/>
          </a:ln>
        </p:spPr>
        <p:txBody>
          <a:bodyPr>
            <a:spAutoFit/>
          </a:bodyPr>
          <a:lstStyle/>
          <a:p>
            <a:pPr algn="ctr" eaLnBrk="1" hangingPunct="1">
              <a:defRPr/>
            </a:pPr>
            <a:r>
              <a:rPr lang="zh-TW" altLang="en-US" sz="3200" b="1" dirty="0">
                <a:solidFill>
                  <a:schemeClr val="accent2">
                    <a:lumMod val="75000"/>
                  </a:schemeClr>
                </a:solidFill>
                <a:latin typeface="微软雅黑" pitchFamily="34" charset="-122"/>
                <a:ea typeface="微软雅黑" pitchFamily="34" charset="-122"/>
              </a:rPr>
              <a:t>整裝待發</a:t>
            </a:r>
            <a:endParaRPr lang="en-US" altLang="zh-CN" sz="3200" b="1" dirty="0">
              <a:solidFill>
                <a:schemeClr val="accent2">
                  <a:lumMod val="75000"/>
                </a:schemeClr>
              </a:solidFill>
              <a:latin typeface="微软雅黑" pitchFamily="34" charset="-122"/>
              <a:ea typeface="微软雅黑" pitchFamily="34" charset="-122"/>
            </a:endParaRPr>
          </a:p>
        </p:txBody>
      </p:sp>
      <p:cxnSp>
        <p:nvCxnSpPr>
          <p:cNvPr id="84" name="直接连接符 14"/>
          <p:cNvCxnSpPr/>
          <p:nvPr/>
        </p:nvCxnSpPr>
        <p:spPr>
          <a:xfrm flipV="1">
            <a:off x="5411788" y="2643188"/>
            <a:ext cx="803275" cy="301625"/>
          </a:xfrm>
          <a:prstGeom prst="line">
            <a:avLst/>
          </a:prstGeom>
          <a:ln w="28575">
            <a:solidFill>
              <a:schemeClr val="tx1"/>
            </a:solidFill>
            <a:prstDash val="dash"/>
            <a:headEnd type="oval"/>
            <a:tailEnd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 name="椭圆 26"/>
          <p:cNvSpPr/>
          <p:nvPr/>
        </p:nvSpPr>
        <p:spPr>
          <a:xfrm>
            <a:off x="6143636" y="2500306"/>
            <a:ext cx="198112" cy="264149"/>
          </a:xfrm>
          <a:prstGeom prst="ellipse">
            <a:avLst/>
          </a:prstGeom>
          <a:solidFill>
            <a:srgbClr val="91D10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accent2">
                  <a:lumMod val="75000"/>
                </a:schemeClr>
              </a:solidFill>
            </a:endParaRPr>
          </a:p>
        </p:txBody>
      </p:sp>
      <p:cxnSp>
        <p:nvCxnSpPr>
          <p:cNvPr id="86" name="直接连接符 22"/>
          <p:cNvCxnSpPr/>
          <p:nvPr/>
        </p:nvCxnSpPr>
        <p:spPr>
          <a:xfrm rot="10800000" flipV="1">
            <a:off x="3357563" y="3429000"/>
            <a:ext cx="481012" cy="285750"/>
          </a:xfrm>
          <a:prstGeom prst="line">
            <a:avLst/>
          </a:prstGeom>
          <a:ln w="28575">
            <a:solidFill>
              <a:schemeClr val="tx1"/>
            </a:solidFill>
            <a:prstDash val="dash"/>
            <a:headEnd type="oval"/>
            <a:tailEnd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5021" name="矩形 39"/>
          <p:cNvSpPr>
            <a:spLocks noChangeArrowheads="1"/>
          </p:cNvSpPr>
          <p:nvPr/>
        </p:nvSpPr>
        <p:spPr bwMode="auto">
          <a:xfrm>
            <a:off x="785813" y="1031875"/>
            <a:ext cx="5638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b="1">
                <a:solidFill>
                  <a:schemeClr val="bg1"/>
                </a:solidFill>
                <a:latin typeface="標楷體" panose="03000509000000000000" pitchFamily="65" charset="-120"/>
                <a:ea typeface="標楷體" panose="03000509000000000000" pitchFamily="65" charset="-120"/>
              </a:rPr>
              <a:t>學校及教師可著手準備：</a:t>
            </a:r>
          </a:p>
        </p:txBody>
      </p:sp>
      <p:cxnSp>
        <p:nvCxnSpPr>
          <p:cNvPr id="27" name="直接连接符 22"/>
          <p:cNvCxnSpPr/>
          <p:nvPr/>
        </p:nvCxnSpPr>
        <p:spPr>
          <a:xfrm rot="5400000">
            <a:off x="3961606" y="3906044"/>
            <a:ext cx="282575" cy="185738"/>
          </a:xfrm>
          <a:prstGeom prst="line">
            <a:avLst/>
          </a:prstGeom>
          <a:ln w="28575">
            <a:solidFill>
              <a:schemeClr val="tx1"/>
            </a:solidFill>
            <a:prstDash val="dash"/>
            <a:headEnd type="oval"/>
            <a:tailEnd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椭圆 23"/>
          <p:cNvSpPr/>
          <p:nvPr/>
        </p:nvSpPr>
        <p:spPr>
          <a:xfrm>
            <a:off x="3214678" y="3571876"/>
            <a:ext cx="198112" cy="264149"/>
          </a:xfrm>
          <a:prstGeom prst="ellipse">
            <a:avLst/>
          </a:prstGeom>
          <a:solidFill>
            <a:schemeClr val="tx2">
              <a:lumMod val="40000"/>
              <a:lumOff val="60000"/>
            </a:schemeClr>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accent2">
                  <a:lumMod val="75000"/>
                </a:schemeClr>
              </a:solidFill>
            </a:endParaRPr>
          </a:p>
        </p:txBody>
      </p:sp>
      <p:sp>
        <p:nvSpPr>
          <p:cNvPr id="85026" name="TextBox 39"/>
          <p:cNvSpPr txBox="1">
            <a:spLocks noChangeArrowheads="1"/>
          </p:cNvSpPr>
          <p:nvPr/>
        </p:nvSpPr>
        <p:spPr bwMode="auto">
          <a:xfrm>
            <a:off x="1643063" y="4500563"/>
            <a:ext cx="25003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Clr>
                <a:srgbClr val="C00000"/>
              </a:buClr>
              <a:buFont typeface="Wingdings" panose="05000000000000000000" pitchFamily="2" charset="2"/>
              <a:buChar char="ü"/>
            </a:pPr>
            <a:r>
              <a:rPr lang="zh-TW" altLang="zh-TW" sz="2800">
                <a:latin typeface="標楷體" panose="03000509000000000000" pitchFamily="65" charset="-120"/>
                <a:ea typeface="標楷體" panose="03000509000000000000" pitchFamily="65" charset="-120"/>
              </a:rPr>
              <a:t>盤整</a:t>
            </a:r>
            <a:r>
              <a:rPr lang="zh-TW" altLang="en-US" sz="2800">
                <a:latin typeface="標楷體" panose="03000509000000000000" pitchFamily="65" charset="-120"/>
                <a:ea typeface="標楷體" panose="03000509000000000000" pitchFamily="65" charset="-120"/>
              </a:rPr>
              <a:t>學校課程現況、亮點及</a:t>
            </a:r>
            <a:r>
              <a:rPr lang="zh-TW" altLang="zh-TW" sz="2800">
                <a:latin typeface="標楷體" panose="03000509000000000000" pitchFamily="65" charset="-120"/>
                <a:ea typeface="標楷體" panose="03000509000000000000" pitchFamily="65" charset="-120"/>
              </a:rPr>
              <a:t>問題</a:t>
            </a:r>
            <a:endParaRPr lang="en-US" altLang="zh-TW" sz="2800">
              <a:latin typeface="標楷體" panose="03000509000000000000" pitchFamily="65" charset="-120"/>
              <a:ea typeface="標楷體" panose="03000509000000000000" pitchFamily="65" charset="-120"/>
            </a:endParaRPr>
          </a:p>
        </p:txBody>
      </p:sp>
      <p:sp>
        <p:nvSpPr>
          <p:cNvPr id="34" name="椭圆 25"/>
          <p:cNvSpPr/>
          <p:nvPr/>
        </p:nvSpPr>
        <p:spPr>
          <a:xfrm>
            <a:off x="5786446" y="3500438"/>
            <a:ext cx="198112" cy="264149"/>
          </a:xfrm>
          <a:prstGeom prst="ellipse">
            <a:avLst/>
          </a:prstGeom>
          <a:solidFill>
            <a:srgbClr val="FFA013"/>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accent2">
                  <a:lumMod val="75000"/>
                </a:schemeClr>
              </a:solidFill>
            </a:endParaRPr>
          </a:p>
        </p:txBody>
      </p:sp>
      <p:cxnSp>
        <p:nvCxnSpPr>
          <p:cNvPr id="35" name="直接连接符 22"/>
          <p:cNvCxnSpPr/>
          <p:nvPr/>
        </p:nvCxnSpPr>
        <p:spPr>
          <a:xfrm>
            <a:off x="5305425" y="3376613"/>
            <a:ext cx="509588" cy="161925"/>
          </a:xfrm>
          <a:prstGeom prst="line">
            <a:avLst/>
          </a:prstGeom>
          <a:ln w="28575">
            <a:solidFill>
              <a:schemeClr val="tx1"/>
            </a:solidFill>
            <a:prstDash val="dash"/>
            <a:headEnd type="oval"/>
            <a:tailEnd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5031" name="TextBox 30"/>
          <p:cNvSpPr txBox="1">
            <a:spLocks noChangeArrowheads="1"/>
          </p:cNvSpPr>
          <p:nvPr/>
        </p:nvSpPr>
        <p:spPr bwMode="auto">
          <a:xfrm>
            <a:off x="5929313" y="3214688"/>
            <a:ext cx="29289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1463" indent="-271463">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Clr>
                <a:srgbClr val="C00000"/>
              </a:buClr>
              <a:buFont typeface="Wingdings" panose="05000000000000000000" pitchFamily="2" charset="2"/>
              <a:buChar char="ü"/>
            </a:pPr>
            <a:r>
              <a:rPr lang="zh-TW" altLang="zh-TW" sz="2800">
                <a:latin typeface="標楷體" panose="03000509000000000000" pitchFamily="65" charset="-120"/>
                <a:ea typeface="標楷體" panose="03000509000000000000" pitchFamily="65" charset="-120"/>
              </a:rPr>
              <a:t>發展課綱轉化計畫、策略與進程規劃</a:t>
            </a:r>
            <a:endParaRPr lang="en-US" altLang="zh-TW" sz="2800">
              <a:latin typeface="標楷體" panose="03000509000000000000" pitchFamily="65" charset="-120"/>
              <a:ea typeface="標楷體" panose="03000509000000000000" pitchFamily="65" charset="-120"/>
            </a:endParaRPr>
          </a:p>
        </p:txBody>
      </p:sp>
      <p:sp>
        <p:nvSpPr>
          <p:cNvPr id="85032" name="TextBox 30"/>
          <p:cNvSpPr txBox="1">
            <a:spLocks noChangeArrowheads="1"/>
          </p:cNvSpPr>
          <p:nvPr/>
        </p:nvSpPr>
        <p:spPr bwMode="auto">
          <a:xfrm>
            <a:off x="6357938" y="2143125"/>
            <a:ext cx="25003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1463" indent="-271463">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Clr>
                <a:srgbClr val="C00000"/>
              </a:buClr>
              <a:buFont typeface="Wingdings" panose="05000000000000000000" pitchFamily="2" charset="2"/>
              <a:buChar char="ü"/>
            </a:pPr>
            <a:r>
              <a:rPr lang="zh-TW" altLang="en-US" sz="2800">
                <a:latin typeface="標楷體" panose="03000509000000000000" pitchFamily="65" charset="-120"/>
                <a:ea typeface="標楷體" panose="03000509000000000000" pitchFamily="65" charset="-120"/>
              </a:rPr>
              <a:t>課綱轉化</a:t>
            </a:r>
            <a:r>
              <a:rPr lang="zh-TW" altLang="zh-TW" sz="2800">
                <a:latin typeface="標楷體" panose="03000509000000000000" pitchFamily="65" charset="-120"/>
                <a:ea typeface="標楷體" panose="03000509000000000000" pitchFamily="65" charset="-120"/>
              </a:rPr>
              <a:t>相關輔助工具</a:t>
            </a:r>
          </a:p>
        </p:txBody>
      </p:sp>
    </p:spTree>
    <p:extLst>
      <p:ext uri="{BB962C8B-B14F-4D97-AF65-F5344CB8AC3E}">
        <p14:creationId xmlns:p14="http://schemas.microsoft.com/office/powerpoint/2010/main" val="3530239718"/>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11586</TotalTime>
  <Words>16056</Words>
  <Application>Microsoft Office PowerPoint</Application>
  <PresentationFormat>如螢幕大小 (4:3)</PresentationFormat>
  <Paragraphs>2252</Paragraphs>
  <Slides>150</Slides>
  <Notes>78</Notes>
  <HiddenSlides>0</HiddenSlides>
  <MMClips>1</MMClips>
  <ScaleCrop>false</ScaleCrop>
  <HeadingPairs>
    <vt:vector size="4" baseType="variant">
      <vt:variant>
        <vt:lpstr>佈景主題</vt:lpstr>
      </vt:variant>
      <vt:variant>
        <vt:i4>1</vt:i4>
      </vt:variant>
      <vt:variant>
        <vt:lpstr>投影片標題</vt:lpstr>
      </vt:variant>
      <vt:variant>
        <vt:i4>150</vt:i4>
      </vt:variant>
    </vt:vector>
  </HeadingPairs>
  <TitlesOfParts>
    <vt:vector size="151" baseType="lpstr">
      <vt:lpstr>Office 佈景主題</vt:lpstr>
      <vt:lpstr>PowerPoint 簡報</vt:lpstr>
      <vt:lpstr>PowerPoint 簡報</vt:lpstr>
      <vt:lpstr>PowerPoint 簡報</vt:lpstr>
      <vt:lpstr> 為什麼要研修新課綱  </vt:lpstr>
      <vt:lpstr>教育只為了瘋狂比賽？</vt:lpstr>
      <vt:lpstr>PowerPoint 簡報</vt:lpstr>
      <vt:lpstr>PowerPoint 簡報</vt:lpstr>
      <vt:lpstr>年級越高，學習動力越弱？</vt:lpstr>
      <vt:lpstr>親子天下調查：超過四成國中生沒有學習動機， 沒有成就感  作者：親子天下 2017-09-25  </vt:lpstr>
      <vt:lpstr>這些對於中小學教育不滿意的父母們主要理由是什麼？</vt:lpstr>
      <vt:lpstr>要改變教學  要制定新課綱的最大原因 台灣需要每個孩子</vt:lpstr>
      <vt:lpstr>僵化學習的結果</vt:lpstr>
      <vt:lpstr>未來一直來，它不等待</vt:lpstr>
      <vt:lpstr>改變，刻不容緩！</vt:lpstr>
      <vt:lpstr>T型人才 哈佛商學院教授桃莉絲‧巴登（Dorothy Barton）1995年《知識之泉》《Wellsprings of Knowledge》</vt:lpstr>
      <vt:lpstr>PowerPoint 簡報</vt:lpstr>
      <vt:lpstr>PowerPoint 簡報</vt:lpstr>
      <vt:lpstr>PowerPoint 簡報</vt:lpstr>
      <vt:lpstr>PowerPoint 簡報</vt:lpstr>
      <vt:lpstr>PowerPoint 簡報</vt:lpstr>
      <vt:lpstr>二、總綱的基本理念</vt:lpstr>
      <vt:lpstr>三、總綱的課程目標</vt:lpstr>
      <vt:lpstr>四、總綱的核心素養</vt:lpstr>
      <vt:lpstr>（一）核心素養的三大面向九大項目</vt:lpstr>
      <vt:lpstr>PowerPoint 簡報</vt:lpstr>
      <vt:lpstr>學習重點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參、綜合活動領綱重要內涵</vt:lpstr>
      <vt:lpstr>九貫課綱規劃</vt:lpstr>
      <vt:lpstr>PowerPoint 簡報</vt:lpstr>
      <vt:lpstr>PowerPoint 簡報</vt:lpstr>
      <vt:lpstr>PowerPoint 簡報</vt:lpstr>
      <vt:lpstr>PowerPoint 簡報</vt:lpstr>
      <vt:lpstr>一、基本理念</vt:lpstr>
      <vt:lpstr>二、課程目標</vt:lpstr>
      <vt:lpstr>PowerPoint 簡報</vt:lpstr>
      <vt:lpstr>九年一貫課綱及十二年國教總綱之比較</vt:lpstr>
      <vt:lpstr>PowerPoint 簡報</vt:lpstr>
      <vt:lpstr>PowerPoint 簡報</vt:lpstr>
      <vt:lpstr>PowerPoint 簡報</vt:lpstr>
      <vt:lpstr>PowerPoint 簡報</vt:lpstr>
      <vt:lpstr>PowerPoint 簡報</vt:lpstr>
      <vt:lpstr>PowerPoint 簡報</vt:lpstr>
      <vt:lpstr>PowerPoint 簡報</vt:lpstr>
      <vt:lpstr>學習重點編碼-國中學習表現編碼</vt:lpstr>
      <vt:lpstr>學習重點編碼(國中)</vt:lpstr>
      <vt:lpstr>PowerPoint 簡報</vt:lpstr>
      <vt:lpstr>PowerPoint 簡報</vt:lpstr>
      <vt:lpstr>學習重點編碼（以家政為例）</vt:lpstr>
      <vt:lpstr>PowerPoint 簡報</vt:lpstr>
      <vt:lpstr>PowerPoint 簡報</vt:lpstr>
      <vt:lpstr>PowerPoint 簡報</vt:lpstr>
      <vt:lpstr>PowerPoint 簡報</vt:lpstr>
      <vt:lpstr>PowerPoint 簡報</vt:lpstr>
      <vt:lpstr>PowerPoint 簡報</vt:lpstr>
      <vt:lpstr>PowerPoint 簡報</vt:lpstr>
      <vt:lpstr>PowerPoint 簡報</vt:lpstr>
      <vt:lpstr>教學方法</vt:lpstr>
      <vt:lpstr>PowerPoint 簡報</vt:lpstr>
      <vt:lpstr>PowerPoint 簡報</vt:lpstr>
      <vt:lpstr>PowerPoint 簡報</vt:lpstr>
      <vt:lpstr>PowerPoint 簡報</vt:lpstr>
      <vt:lpstr>「素養」和「能力」的關係</vt:lpstr>
      <vt:lpstr>PowerPoint 簡報</vt:lpstr>
      <vt:lpstr>素養導向教學設計參考流程</vt:lpstr>
      <vt:lpstr>    原「與自然共生」主題課程安排</vt:lpstr>
      <vt:lpstr>「與自然共生」原能力指標設計</vt:lpstr>
      <vt:lpstr>修正重點</vt:lpstr>
      <vt:lpstr>PowerPoint 簡報</vt:lpstr>
      <vt:lpstr>雙向細目表</vt:lpstr>
      <vt:lpstr>綜合活動領域教案編寫原則如下</vt:lpstr>
      <vt:lpstr>PowerPoint 簡報</vt:lpstr>
      <vt:lpstr>PowerPoint 簡報</vt:lpstr>
      <vt:lpstr>PowerPoint 簡報</vt:lpstr>
      <vt:lpstr>再以生涯輔導為例</vt:lpstr>
      <vt:lpstr>綜合活動領域教案編寫原則如下</vt:lpstr>
      <vt:lpstr>示例</vt:lpstr>
      <vt:lpstr>PowerPoint 簡報</vt:lpstr>
      <vt:lpstr>PowerPoint 簡報</vt:lpstr>
      <vt:lpstr>幸福家庭站</vt:lpstr>
      <vt:lpstr>PowerPoint 簡報</vt:lpstr>
      <vt:lpstr>PowerPoint 簡報</vt:lpstr>
      <vt:lpstr>PowerPoint 簡報</vt:lpstr>
      <vt:lpstr>PowerPoint 簡報</vt:lpstr>
      <vt:lpstr>PowerPoint 簡報</vt:lpstr>
      <vt:lpstr>19項議題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單元1：農群覓意(第1節)</vt:lpstr>
      <vt:lpstr>農群覓意學習單</vt:lpstr>
      <vt:lpstr>單元2：快樂農佬 PART1(第2節)</vt:lpstr>
      <vt:lpstr>單元2：快樂農佬 PART2(第3-4節)</vt:lpstr>
      <vt:lpstr>快樂農佬 PART1 學習單</vt:lpstr>
      <vt:lpstr>快樂農佬 PART2 學習單</vt:lpstr>
      <vt:lpstr>快樂農佬 活動照片</vt:lpstr>
      <vt:lpstr>單元3：科技黃金農(第5-7節)</vt:lpstr>
      <vt:lpstr>科技黃金農學習單</vt:lpstr>
      <vt:lpstr>單元4：果醬故事(第8-10節)</vt:lpstr>
      <vt:lpstr>果醬故事學習單</vt:lpstr>
      <vt:lpstr>單元5：再見．在見 (第11節)</vt:lpstr>
      <vt:lpstr>PowerPoint 簡報</vt:lpstr>
      <vt:lpstr>PowerPoint 簡報</vt:lpstr>
      <vt:lpstr>PowerPoint 簡報</vt:lpstr>
      <vt:lpstr>It’s   show  time~討論與分享</vt:lpstr>
      <vt:lpstr>PowerPoint 簡報</vt:lpstr>
      <vt:lpstr>理解綜合活動領綱之策略與反思討論</vt:lpstr>
      <vt:lpstr>在本次研習中，您認為具有可行性且未來一定會使用的活動/策略有哪些？ 請列舉並簡要說明。</vt:lpstr>
      <vt:lpstr>在本次研習中，您認為哪些活動/策略的操作或使用需要調整？請列舉並簡要說明理由與調整方法。</vt:lpstr>
      <vt:lpstr>對領綱宣講或引領理解 的其他建議。</vt:lpstr>
      <vt:lpstr>實作說明</vt:lpstr>
      <vt:lpstr>PowerPoint 簡報</vt:lpstr>
      <vt:lpstr>PowerPoint 簡報</vt:lpstr>
      <vt:lpstr>二、統整性主題/專題/議題探究課程的發展</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核心素養導向 教學工作坊 以課程說明手冊 中年級為例</dc:title>
  <dc:creator>芬</dc:creator>
  <cp:lastModifiedBy>user</cp:lastModifiedBy>
  <cp:revision>514</cp:revision>
  <dcterms:created xsi:type="dcterms:W3CDTF">2018-02-04T13:31:24Z</dcterms:created>
  <dcterms:modified xsi:type="dcterms:W3CDTF">2019-04-22T03:18:17Z</dcterms:modified>
</cp:coreProperties>
</file>