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4" r:id="rId2"/>
  </p:sldMasterIdLst>
  <p:notesMasterIdLst>
    <p:notesMasterId r:id="rId40"/>
  </p:notesMasterIdLst>
  <p:handoutMasterIdLst>
    <p:handoutMasterId r:id="rId41"/>
  </p:handoutMasterIdLst>
  <p:sldIdLst>
    <p:sldId id="256" r:id="rId3"/>
    <p:sldId id="301" r:id="rId4"/>
    <p:sldId id="302" r:id="rId5"/>
    <p:sldId id="303" r:id="rId6"/>
    <p:sldId id="304" r:id="rId7"/>
    <p:sldId id="305" r:id="rId8"/>
    <p:sldId id="30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62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69" r:id="rId33"/>
    <p:sldId id="270" r:id="rId34"/>
    <p:sldId id="271" r:id="rId35"/>
    <p:sldId id="281" r:id="rId36"/>
    <p:sldId id="282" r:id="rId37"/>
    <p:sldId id="283" r:id="rId38"/>
    <p:sldId id="284" r:id="rId39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E00"/>
    <a:srgbClr val="FF9933"/>
    <a:srgbClr val="333399"/>
    <a:srgbClr val="99FF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5" autoAdjust="0"/>
    <p:restoredTop sz="93514" autoAdjust="0"/>
  </p:normalViewPr>
  <p:slideViewPr>
    <p:cSldViewPr snapToGrid="0"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TW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zh-TW" alt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TW" alt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9C124C-F61E-439C-971E-F0C8279F0A1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endParaRPr lang="zh-TW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endParaRPr lang="zh-TW" alt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endParaRPr lang="zh-TW" alt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fld id="{C8ECACFB-9FDC-4A8D-AC2D-EDAAB4DB25F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F79AB-7BE0-4D1B-8339-B5EC9FFB0AF7}" type="slidenum">
              <a:rPr lang="zh-TW" altLang="en-US"/>
              <a:pPr/>
              <a:t>1</a:t>
            </a:fld>
            <a:endParaRPr lang="zh-TW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9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wrap="square" lIns="92294" tIns="92294" rIns="92294" bIns="92294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733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wrap="square" lIns="92294" tIns="92294" rIns="92294" bIns="92294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733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wrap="square" lIns="92294" tIns="92294" rIns="92294" bIns="92294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733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wrap="square" lIns="92294" tIns="92294" rIns="92294" bIns="92294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733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wrap="square" lIns="92294" tIns="92294" rIns="92294" bIns="92294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733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wrap="square" lIns="92294" tIns="92294" rIns="92294" bIns="92294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ACFB-9FDC-4A8D-AC2D-EDAAB4DB25F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5E86B-B90C-4764-9EB8-64CC109B5E6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6F48B-8D82-4D7B-A550-D015FEC6696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775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775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965EA-7CEA-4240-9A28-5CE5784285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43600" y="744500"/>
            <a:ext cx="568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871800"/>
            <a:ext cx="8455500" cy="28624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F08454-5233-4DA9-A53A-7294D084B5AD}" type="slidenum">
              <a:rPr lang="zh-TW" altLang="en-US"/>
              <a:pPr/>
              <a:t>‹#›</a:t>
            </a:fld>
            <a:endParaRPr lang="zh-TW" altLang="en-US"/>
          </a:p>
        </p:txBody>
      </p: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9421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21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21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422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9422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422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422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422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422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9422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9422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22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22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423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9423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423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423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423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423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9423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423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2B579-AA98-43FF-BF8C-E5D04433A44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1FECB-3613-4F34-B3CC-C080285D7D3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BDFB6-8E1D-45D2-ADE4-0F1918AF4B4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19557-426E-44DE-BE49-D319BD2C710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CD21D-FA1F-4426-A191-C75F7DCD615D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2DB05-BD23-448A-80A3-9FDC4D35C59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7CD14-B20D-449D-8A0E-048F792C0D4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4039B-4D6C-45FA-B88C-8F381DA6D3E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6BC32-741D-4317-A815-F12D8FA4332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764E5-1396-47F8-A79B-C20C30761BF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381000"/>
            <a:ext cx="1924050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19750" cy="5105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8DE2B-A0CB-4C84-AD45-F77B045443D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01D40B-0A7A-41D4-B3B7-91061A48A25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98792-F64F-46F5-89A7-57791377687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4ACB-5189-4738-BD94-72B66E7815A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13D56-605A-41CF-9789-E9118A70DBF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C4D8D-9E5A-43C7-BD76-E6E6596FB28D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0B377-3955-4FB6-858C-498D79B41B85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14CB7-2D75-4CFE-9EEF-C143F8A55BD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A757F-12ED-432F-B723-1016565F617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charset="-120"/>
              </a:defRPr>
            </a:lvl1pPr>
          </a:lstStyle>
          <a:p>
            <a:fld id="{45B8A689-DF16-4C85-BE50-85FAC47A4AB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8" r:id="rId12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33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E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870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  <a:ea typeface="新細明體" charset="-120"/>
              </a:defRPr>
            </a:lvl1pPr>
          </a:lstStyle>
          <a:p>
            <a:fld id="{E49EC86B-9272-4D85-8A3D-4D6995FB5AAD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931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31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9319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31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1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1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1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1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2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2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2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2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32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932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32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932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321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32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9322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32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2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3224" name="Group 40" descr="crayon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932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32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322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32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32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932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 r="-1371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2200" y="1847850"/>
            <a:ext cx="5867400" cy="1431925"/>
          </a:xfrm>
          <a:noFill/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Where are Nicky and </a:t>
            </a:r>
            <a:r>
              <a:rPr lang="en-US" altLang="zh-TW" dirty="0" err="1" smtClean="0">
                <a:ea typeface="新細明體" charset="-120"/>
              </a:rPr>
              <a:t>Nini</a:t>
            </a:r>
            <a:r>
              <a:rPr lang="en-US" altLang="zh-TW" dirty="0" smtClean="0">
                <a:ea typeface="新細明體" charset="-120"/>
              </a:rPr>
              <a:t>?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62325" y="3709988"/>
            <a:ext cx="4343400" cy="579438"/>
          </a:xfrm>
          <a:noFill/>
        </p:spPr>
        <p:txBody>
          <a:bodyPr/>
          <a:lstStyle/>
          <a:p>
            <a:r>
              <a:rPr lang="en-US" altLang="zh-TW" dirty="0" smtClean="0">
                <a:solidFill>
                  <a:srgbClr val="FF3300"/>
                </a:solidFill>
                <a:ea typeface="新細明體" charset="-120"/>
              </a:rPr>
              <a:t>by </a:t>
            </a:r>
            <a:r>
              <a:rPr lang="en-US" altLang="zh-TW" dirty="0" smtClean="0">
                <a:solidFill>
                  <a:srgbClr val="FF3300"/>
                </a:solidFill>
                <a:ea typeface="新細明體" charset="-120"/>
              </a:rPr>
              <a:t>Ken</a:t>
            </a:r>
            <a:endParaRPr lang="en-US" altLang="zh-TW" dirty="0">
              <a:solidFill>
                <a:srgbClr val="FF3300"/>
              </a:solidFill>
              <a:ea typeface="新細明體" charset="-12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552575"/>
            <a:ext cx="822960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sz="4400" dirty="0" smtClean="0"/>
              <a:t>                </a:t>
            </a:r>
            <a:r>
              <a:rPr lang="en-US" altLang="zh-TW" sz="4400" dirty="0" smtClean="0">
                <a:latin typeface="+mj-lt"/>
              </a:rPr>
              <a:t>living room</a:t>
            </a:r>
            <a:endParaRPr lang="zh-TW" altLang="en-US" sz="4400" dirty="0">
              <a:latin typeface="+mj-lt"/>
            </a:endParaRPr>
          </a:p>
        </p:txBody>
      </p:sp>
      <p:pic>
        <p:nvPicPr>
          <p:cNvPr id="4" name="圖片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825" y="614363"/>
            <a:ext cx="7583814" cy="5099689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sz="4400" dirty="0" smtClean="0">
                <a:latin typeface="+mj-lt"/>
              </a:rPr>
              <a:t>                    kitchen</a:t>
            </a:r>
            <a:endParaRPr lang="zh-TW" altLang="en-US" sz="4400" dirty="0">
              <a:latin typeface="+mj-lt"/>
            </a:endParaRPr>
          </a:p>
        </p:txBody>
      </p:sp>
      <p:pic>
        <p:nvPicPr>
          <p:cNvPr id="4" name="圖片 3" descr="下載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80" y="385763"/>
            <a:ext cx="7684761" cy="5314949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sz="4400" dirty="0" smtClean="0">
                <a:latin typeface="+mj-lt"/>
              </a:rPr>
              <a:t>              </a:t>
            </a:r>
            <a:br>
              <a:rPr lang="en-US" altLang="zh-TW" sz="4400" dirty="0" smtClean="0">
                <a:latin typeface="+mj-lt"/>
              </a:rPr>
            </a:br>
            <a:r>
              <a:rPr lang="en-US" altLang="zh-TW" sz="4400" dirty="0" smtClean="0">
                <a:latin typeface="+mj-lt"/>
              </a:rPr>
              <a:t>             dining room </a:t>
            </a:r>
            <a:endParaRPr lang="zh-TW" altLang="en-US" sz="4400" dirty="0">
              <a:latin typeface="+mj-lt"/>
            </a:endParaRPr>
          </a:p>
        </p:txBody>
      </p:sp>
      <p:pic>
        <p:nvPicPr>
          <p:cNvPr id="4" name="圖片 3" descr="下載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493" y="571501"/>
            <a:ext cx="8717483" cy="5187964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sz="4400" dirty="0" smtClean="0">
                <a:latin typeface="+mj-lt"/>
              </a:rPr>
              <a:t>                  garage </a:t>
            </a:r>
            <a:endParaRPr lang="zh-TW" altLang="en-US" sz="4400" dirty="0">
              <a:latin typeface="+mj-lt"/>
            </a:endParaRPr>
          </a:p>
        </p:txBody>
      </p:sp>
      <p:pic>
        <p:nvPicPr>
          <p:cNvPr id="4" name="圖片 3" descr="828371_1fb6a575997e459e2af7f377f47336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411" y="232171"/>
            <a:ext cx="7458077" cy="5593559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                     </a:t>
            </a:r>
            <a:r>
              <a:rPr lang="en-US" altLang="zh-TW" sz="4400" dirty="0" smtClean="0">
                <a:latin typeface="+mj-lt"/>
                <a:ea typeface="+mj-ea"/>
              </a:rPr>
              <a:t>garden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圖片 4" descr="1408482904_5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" y="515295"/>
            <a:ext cx="8201025" cy="5176737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sz="4400" dirty="0" smtClean="0">
                <a:latin typeface="+mj-lt"/>
              </a:rPr>
              <a:t>                  </a:t>
            </a:r>
          </a:p>
          <a:p>
            <a:pPr>
              <a:buNone/>
            </a:pPr>
            <a:r>
              <a:rPr lang="en-US" altLang="zh-TW" sz="4400" dirty="0" smtClean="0">
                <a:latin typeface="+mj-lt"/>
              </a:rPr>
              <a:t>                  balcony</a:t>
            </a:r>
            <a:endParaRPr lang="zh-TW" altLang="en-US" sz="4400" dirty="0">
              <a:latin typeface="+mj-lt"/>
            </a:endParaRPr>
          </a:p>
        </p:txBody>
      </p:sp>
      <p:pic>
        <p:nvPicPr>
          <p:cNvPr id="4" name="圖片 3" descr="0422--happyfarma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6" y="1049337"/>
            <a:ext cx="8148640" cy="4653972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sz="4400" dirty="0" smtClean="0">
                <a:latin typeface="+mj-lt"/>
              </a:rPr>
              <a:t>                       study</a:t>
            </a:r>
            <a:endParaRPr lang="zh-TW" altLang="en-US" sz="4400" dirty="0">
              <a:latin typeface="+mj-lt"/>
            </a:endParaRPr>
          </a:p>
        </p:txBody>
      </p:sp>
      <p:pic>
        <p:nvPicPr>
          <p:cNvPr id="4" name="圖片 3" descr="image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924" y="525917"/>
            <a:ext cx="6753226" cy="5113156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Dice Game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0538" y="123825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 smtClean="0"/>
              <a:t>bedroom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bathroom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living room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kitchen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dining room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garage</a:t>
            </a:r>
          </a:p>
          <a:p>
            <a:pPr marL="514350" indent="-514350">
              <a:buNone/>
            </a:pPr>
            <a:endParaRPr lang="en-US" altLang="zh-TW" dirty="0" smtClean="0"/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endParaRPr lang="zh-TW" altLang="en-US" dirty="0"/>
          </a:p>
        </p:txBody>
      </p:sp>
    </p:spTree>
  </p:cSld>
  <p:clrMapOvr>
    <a:masterClrMapping/>
  </p:clrMapOvr>
  <p:transition spd="med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212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Emotion Sentence Practicing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1450" y="981075"/>
            <a:ext cx="8972550" cy="5648325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Where is he/she? Where is ________ ?</a:t>
            </a:r>
          </a:p>
          <a:p>
            <a:pPr>
              <a:buNone/>
            </a:pPr>
            <a:r>
              <a:rPr lang="en-US" altLang="zh-TW" dirty="0" smtClean="0"/>
              <a:t>He/ She is in the _______.</a:t>
            </a:r>
          </a:p>
          <a:p>
            <a:pPr>
              <a:buNone/>
            </a:pPr>
            <a:endParaRPr lang="en-US" altLang="zh-TW" dirty="0" smtClean="0"/>
          </a:p>
          <a:p>
            <a:pPr marL="514350" indent="-514350">
              <a:buAutoNum type="arabicPeriod"/>
            </a:pPr>
            <a:r>
              <a:rPr lang="en-US" altLang="zh-TW" dirty="0" smtClean="0"/>
              <a:t>           loud               5.                 scared</a:t>
            </a:r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r>
              <a:rPr lang="en-US" altLang="zh-TW" dirty="0" smtClean="0"/>
              <a:t>           happy            6.               quiet  </a:t>
            </a:r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r>
              <a:rPr lang="en-US" altLang="zh-TW" dirty="0" smtClean="0"/>
              <a:t>            angry                                </a:t>
            </a:r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r>
              <a:rPr lang="en-US" altLang="zh-TW" dirty="0" smtClean="0"/>
              <a:t>           sleepy            </a:t>
            </a:r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endParaRPr lang="en-US" altLang="zh-TW" dirty="0" smtClean="0"/>
          </a:p>
          <a:p>
            <a:pPr marL="514350" indent="-514350">
              <a:buAutoNum type="arabicPeriod"/>
            </a:pPr>
            <a:endParaRPr lang="zh-TW" altLang="en-US" dirty="0"/>
          </a:p>
        </p:txBody>
      </p:sp>
      <p:pic>
        <p:nvPicPr>
          <p:cNvPr id="4" name="圖片 3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609280"/>
            <a:ext cx="1188903" cy="834007"/>
          </a:xfrm>
          <a:prstGeom prst="rect">
            <a:avLst/>
          </a:prstGeom>
        </p:spPr>
      </p:pic>
      <p:pic>
        <p:nvPicPr>
          <p:cNvPr id="5" name="圖片 4" descr="2598-757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49" y="3888644"/>
            <a:ext cx="1057275" cy="707169"/>
          </a:xfrm>
          <a:prstGeom prst="rect">
            <a:avLst/>
          </a:prstGeom>
        </p:spPr>
      </p:pic>
      <p:pic>
        <p:nvPicPr>
          <p:cNvPr id="6" name="圖片 5" descr="下載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824" y="4829174"/>
            <a:ext cx="828675" cy="828675"/>
          </a:xfrm>
          <a:prstGeom prst="rect">
            <a:avLst/>
          </a:prstGeom>
        </p:spPr>
      </p:pic>
      <p:pic>
        <p:nvPicPr>
          <p:cNvPr id="7" name="圖片 6" descr="下載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612" y="5867400"/>
            <a:ext cx="1031125" cy="990600"/>
          </a:xfrm>
          <a:prstGeom prst="rect">
            <a:avLst/>
          </a:prstGeom>
        </p:spPr>
      </p:pic>
      <p:pic>
        <p:nvPicPr>
          <p:cNvPr id="8" name="圖片 7" descr="下載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33964" y="2700338"/>
            <a:ext cx="1333500" cy="800100"/>
          </a:xfrm>
          <a:prstGeom prst="rect">
            <a:avLst/>
          </a:prstGeom>
        </p:spPr>
      </p:pic>
      <p:pic>
        <p:nvPicPr>
          <p:cNvPr id="9" name="圖片 8" descr="5309187_f2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62563" y="3842238"/>
            <a:ext cx="809625" cy="996462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TPR</a:t>
            </a:r>
            <a:r>
              <a:rPr lang="en-US" altLang="zh-TW" dirty="0" smtClean="0"/>
              <a:t> Practicing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Where is ___________?</a:t>
            </a:r>
          </a:p>
          <a:p>
            <a:r>
              <a:rPr lang="en-US" altLang="zh-TW" dirty="0" smtClean="0"/>
              <a:t>He is in the __________.</a:t>
            </a:r>
            <a:endParaRPr lang="zh-TW" altLang="en-US" dirty="0"/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871800"/>
            <a:ext cx="8455500" cy="2862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/>
              <a:t>Bingo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4734200"/>
            <a:ext cx="4910100" cy="77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Information Gap</a:t>
            </a:r>
            <a:endParaRPr lang="zh-TW" altLang="en-US" dirty="0"/>
          </a:p>
        </p:txBody>
      </p:sp>
      <p:pic>
        <p:nvPicPr>
          <p:cNvPr id="4" name="內容版面配置區 3" descr="擷取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7175" y="1381125"/>
            <a:ext cx="4371975" cy="5289024"/>
          </a:xfrm>
        </p:spPr>
      </p:pic>
      <p:pic>
        <p:nvPicPr>
          <p:cNvPr id="6" name="圖片 5" descr="擷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0100" y="1204912"/>
            <a:ext cx="4533900" cy="5587358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1038" cy="64293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Memory games</a:t>
            </a:r>
            <a:r>
              <a:rPr lang="en-US" altLang="zh-TW" sz="3200" dirty="0" smtClean="0">
                <a:ea typeface="新細明體" charset="-120"/>
              </a:rPr>
              <a:t>——what’s missing</a:t>
            </a:r>
            <a:endParaRPr lang="en-US" altLang="zh-TW" sz="3200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85825"/>
            <a:ext cx="8972550" cy="5786438"/>
          </a:xfrm>
        </p:spPr>
        <p:txBody>
          <a:bodyPr/>
          <a:lstStyle/>
          <a:p>
            <a:endParaRPr lang="en-US" altLang="zh-TW" dirty="0">
              <a:ea typeface="新細明體" charset="-120"/>
            </a:endParaRPr>
          </a:p>
        </p:txBody>
      </p:sp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" y="914399"/>
            <a:ext cx="2614613" cy="1862137"/>
          </a:xfrm>
          <a:prstGeom prst="rect">
            <a:avLst/>
          </a:prstGeom>
        </p:spPr>
      </p:pic>
      <p:pic>
        <p:nvPicPr>
          <p:cNvPr id="7" name="圖片 6" descr="下載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111" y="857251"/>
            <a:ext cx="2986089" cy="1871663"/>
          </a:xfrm>
          <a:prstGeom prst="rect">
            <a:avLst/>
          </a:prstGeom>
        </p:spPr>
      </p:pic>
      <p:pic>
        <p:nvPicPr>
          <p:cNvPr id="8" name="圖片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6038" y="890587"/>
            <a:ext cx="2747962" cy="1847850"/>
          </a:xfrm>
          <a:prstGeom prst="rect">
            <a:avLst/>
          </a:prstGeom>
        </p:spPr>
      </p:pic>
      <p:pic>
        <p:nvPicPr>
          <p:cNvPr id="9" name="圖片 8" descr="下載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4" y="2947988"/>
            <a:ext cx="2671763" cy="1847850"/>
          </a:xfrm>
          <a:prstGeom prst="rect">
            <a:avLst/>
          </a:prstGeom>
        </p:spPr>
      </p:pic>
      <p:pic>
        <p:nvPicPr>
          <p:cNvPr id="11" name="圖片 10" descr="下載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25" y="2986086"/>
            <a:ext cx="2928938" cy="1743075"/>
          </a:xfrm>
          <a:prstGeom prst="rect">
            <a:avLst/>
          </a:prstGeom>
        </p:spPr>
      </p:pic>
      <p:pic>
        <p:nvPicPr>
          <p:cNvPr id="12" name="圖片 11" descr="828371_1fb6a575997e459e2af7f377f473367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6512" y="2932508"/>
            <a:ext cx="2586038" cy="1939529"/>
          </a:xfrm>
          <a:prstGeom prst="rect">
            <a:avLst/>
          </a:prstGeom>
        </p:spPr>
      </p:pic>
      <p:pic>
        <p:nvPicPr>
          <p:cNvPr id="13" name="圖片 12" descr="1408482904_54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025" y="5144446"/>
            <a:ext cx="2714625" cy="1713554"/>
          </a:xfrm>
          <a:prstGeom prst="rect">
            <a:avLst/>
          </a:prstGeom>
        </p:spPr>
      </p:pic>
      <p:pic>
        <p:nvPicPr>
          <p:cNvPr id="14" name="圖片 13" descr="0422--happyfarmar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81349" y="5092700"/>
            <a:ext cx="3090864" cy="1765300"/>
          </a:xfrm>
          <a:prstGeom prst="rect">
            <a:avLst/>
          </a:prstGeom>
        </p:spPr>
      </p:pic>
      <p:pic>
        <p:nvPicPr>
          <p:cNvPr id="15" name="圖片 14" descr="image00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1300" y="5055054"/>
            <a:ext cx="2381250" cy="180294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1038" cy="64293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Memory games—what’s missing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85825"/>
            <a:ext cx="8972550" cy="5786438"/>
          </a:xfrm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                       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That’s right!</a:t>
            </a:r>
          </a:p>
          <a:p>
            <a:r>
              <a:rPr lang="en-US" altLang="zh-TW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dining room is </a:t>
            </a:r>
          </a:p>
          <a:p>
            <a:r>
              <a:rPr lang="en-US" altLang="zh-TW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missing!</a:t>
            </a:r>
            <a:endParaRPr lang="en-US" altLang="zh-TW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" y="914399"/>
            <a:ext cx="2614613" cy="1862137"/>
          </a:xfrm>
          <a:prstGeom prst="rect">
            <a:avLst/>
          </a:prstGeom>
        </p:spPr>
      </p:pic>
      <p:pic>
        <p:nvPicPr>
          <p:cNvPr id="7" name="圖片 6" descr="下載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111" y="857251"/>
            <a:ext cx="2986089" cy="1871663"/>
          </a:xfrm>
          <a:prstGeom prst="rect">
            <a:avLst/>
          </a:prstGeom>
        </p:spPr>
      </p:pic>
      <p:pic>
        <p:nvPicPr>
          <p:cNvPr id="8" name="圖片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6038" y="890587"/>
            <a:ext cx="2747962" cy="1847850"/>
          </a:xfrm>
          <a:prstGeom prst="rect">
            <a:avLst/>
          </a:prstGeom>
        </p:spPr>
      </p:pic>
      <p:pic>
        <p:nvPicPr>
          <p:cNvPr id="9" name="圖片 8" descr="下載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4" y="2947988"/>
            <a:ext cx="2671763" cy="1847850"/>
          </a:xfrm>
          <a:prstGeom prst="rect">
            <a:avLst/>
          </a:prstGeom>
        </p:spPr>
      </p:pic>
      <p:pic>
        <p:nvPicPr>
          <p:cNvPr id="12" name="圖片 11" descr="828371_1fb6a575997e459e2af7f377f473367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6512" y="2932508"/>
            <a:ext cx="2586038" cy="1939529"/>
          </a:xfrm>
          <a:prstGeom prst="rect">
            <a:avLst/>
          </a:prstGeom>
        </p:spPr>
      </p:pic>
      <p:pic>
        <p:nvPicPr>
          <p:cNvPr id="13" name="圖片 12" descr="1408482904_54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5" y="5144446"/>
            <a:ext cx="2714625" cy="1713554"/>
          </a:xfrm>
          <a:prstGeom prst="rect">
            <a:avLst/>
          </a:prstGeom>
        </p:spPr>
      </p:pic>
      <p:pic>
        <p:nvPicPr>
          <p:cNvPr id="14" name="圖片 13" descr="0422--happyfarmar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81349" y="5092700"/>
            <a:ext cx="3090864" cy="1765300"/>
          </a:xfrm>
          <a:prstGeom prst="rect">
            <a:avLst/>
          </a:prstGeom>
        </p:spPr>
      </p:pic>
      <p:pic>
        <p:nvPicPr>
          <p:cNvPr id="15" name="圖片 14" descr="image0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91300" y="5055054"/>
            <a:ext cx="2381250" cy="180294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1038" cy="64293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Memory games—what’s missing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85825"/>
            <a:ext cx="8972550" cy="5786438"/>
          </a:xfrm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                                                    </a:t>
            </a:r>
            <a:r>
              <a:rPr lang="en-US" altLang="zh-TW" sz="2800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That’s right!</a:t>
            </a:r>
          </a:p>
          <a:p>
            <a:r>
              <a:rPr lang="en-US" altLang="zh-TW" sz="2800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                                    study is missing!</a:t>
            </a:r>
            <a:endParaRPr lang="en-US" altLang="zh-TW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ea typeface="新細明體" charset="-120"/>
            </a:endParaRPr>
          </a:p>
        </p:txBody>
      </p:sp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" y="914399"/>
            <a:ext cx="2614613" cy="1862137"/>
          </a:xfrm>
          <a:prstGeom prst="rect">
            <a:avLst/>
          </a:prstGeom>
        </p:spPr>
      </p:pic>
      <p:pic>
        <p:nvPicPr>
          <p:cNvPr id="7" name="圖片 6" descr="下載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111" y="857251"/>
            <a:ext cx="2986089" cy="1871663"/>
          </a:xfrm>
          <a:prstGeom prst="rect">
            <a:avLst/>
          </a:prstGeom>
        </p:spPr>
      </p:pic>
      <p:pic>
        <p:nvPicPr>
          <p:cNvPr id="8" name="圖片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6038" y="890587"/>
            <a:ext cx="2747962" cy="1847850"/>
          </a:xfrm>
          <a:prstGeom prst="rect">
            <a:avLst/>
          </a:prstGeom>
        </p:spPr>
      </p:pic>
      <p:pic>
        <p:nvPicPr>
          <p:cNvPr id="9" name="圖片 8" descr="下載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4" y="2947988"/>
            <a:ext cx="2671763" cy="1847850"/>
          </a:xfrm>
          <a:prstGeom prst="rect">
            <a:avLst/>
          </a:prstGeom>
        </p:spPr>
      </p:pic>
      <p:pic>
        <p:nvPicPr>
          <p:cNvPr id="11" name="圖片 10" descr="下載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25" y="2986086"/>
            <a:ext cx="2928938" cy="1743075"/>
          </a:xfrm>
          <a:prstGeom prst="rect">
            <a:avLst/>
          </a:prstGeom>
        </p:spPr>
      </p:pic>
      <p:pic>
        <p:nvPicPr>
          <p:cNvPr id="12" name="圖片 11" descr="828371_1fb6a575997e459e2af7f377f473367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6512" y="2932508"/>
            <a:ext cx="2586038" cy="1939529"/>
          </a:xfrm>
          <a:prstGeom prst="rect">
            <a:avLst/>
          </a:prstGeom>
        </p:spPr>
      </p:pic>
      <p:pic>
        <p:nvPicPr>
          <p:cNvPr id="13" name="圖片 12" descr="1408482904_54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025" y="5144446"/>
            <a:ext cx="2714625" cy="1713554"/>
          </a:xfrm>
          <a:prstGeom prst="rect">
            <a:avLst/>
          </a:prstGeom>
        </p:spPr>
      </p:pic>
      <p:pic>
        <p:nvPicPr>
          <p:cNvPr id="14" name="圖片 13" descr="0422--happyfarmar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81349" y="5092700"/>
            <a:ext cx="3090864" cy="17653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1038" cy="64293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Memory games—what’s missing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85825"/>
            <a:ext cx="8972550" cy="5786438"/>
          </a:xfrm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pPr>
              <a:buNone/>
            </a:pPr>
            <a:endParaRPr lang="en-US" altLang="zh-TW" b="1" dirty="0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kitchen is </a:t>
            </a:r>
          </a:p>
          <a:p>
            <a:pPr>
              <a:buNone/>
            </a:pP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missing</a:t>
            </a:r>
          </a:p>
          <a:p>
            <a:endParaRPr lang="en-US" altLang="zh-TW" dirty="0">
              <a:ea typeface="新細明體" charset="-120"/>
            </a:endParaRPr>
          </a:p>
        </p:txBody>
      </p:sp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" y="914399"/>
            <a:ext cx="2614613" cy="1862137"/>
          </a:xfrm>
          <a:prstGeom prst="rect">
            <a:avLst/>
          </a:prstGeom>
        </p:spPr>
      </p:pic>
      <p:pic>
        <p:nvPicPr>
          <p:cNvPr id="7" name="圖片 6" descr="下載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111" y="857251"/>
            <a:ext cx="2986089" cy="1871663"/>
          </a:xfrm>
          <a:prstGeom prst="rect">
            <a:avLst/>
          </a:prstGeom>
        </p:spPr>
      </p:pic>
      <p:pic>
        <p:nvPicPr>
          <p:cNvPr id="8" name="圖片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6038" y="890587"/>
            <a:ext cx="2747962" cy="1847850"/>
          </a:xfrm>
          <a:prstGeom prst="rect">
            <a:avLst/>
          </a:prstGeom>
        </p:spPr>
      </p:pic>
      <p:pic>
        <p:nvPicPr>
          <p:cNvPr id="11" name="圖片 10" descr="下載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25" y="2986086"/>
            <a:ext cx="2928938" cy="1743075"/>
          </a:xfrm>
          <a:prstGeom prst="rect">
            <a:avLst/>
          </a:prstGeom>
        </p:spPr>
      </p:pic>
      <p:pic>
        <p:nvPicPr>
          <p:cNvPr id="12" name="圖片 11" descr="828371_1fb6a575997e459e2af7f377f473367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6512" y="2932508"/>
            <a:ext cx="2586038" cy="1939529"/>
          </a:xfrm>
          <a:prstGeom prst="rect">
            <a:avLst/>
          </a:prstGeom>
        </p:spPr>
      </p:pic>
      <p:pic>
        <p:nvPicPr>
          <p:cNvPr id="13" name="圖片 12" descr="1408482904_54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5" y="5144446"/>
            <a:ext cx="2714625" cy="1713554"/>
          </a:xfrm>
          <a:prstGeom prst="rect">
            <a:avLst/>
          </a:prstGeom>
        </p:spPr>
      </p:pic>
      <p:pic>
        <p:nvPicPr>
          <p:cNvPr id="14" name="圖片 13" descr="0422--happyfarmar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81349" y="5092700"/>
            <a:ext cx="3090864" cy="1765300"/>
          </a:xfrm>
          <a:prstGeom prst="rect">
            <a:avLst/>
          </a:prstGeom>
        </p:spPr>
      </p:pic>
      <p:pic>
        <p:nvPicPr>
          <p:cNvPr id="15" name="圖片 14" descr="image0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91300" y="5055054"/>
            <a:ext cx="2381250" cy="180294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1038" cy="64293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Memory games—what’s missing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85825"/>
            <a:ext cx="8972550" cy="5786438"/>
          </a:xfrm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                                                 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living room</a:t>
            </a:r>
          </a:p>
          <a:p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                            is missing</a:t>
            </a:r>
          </a:p>
          <a:p>
            <a:endParaRPr lang="en-US" altLang="zh-TW" b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                               garage is </a:t>
            </a:r>
          </a:p>
          <a:p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                               missing</a:t>
            </a:r>
          </a:p>
        </p:txBody>
      </p:sp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" y="914399"/>
            <a:ext cx="2614613" cy="1862137"/>
          </a:xfrm>
          <a:prstGeom prst="rect">
            <a:avLst/>
          </a:prstGeom>
        </p:spPr>
      </p:pic>
      <p:pic>
        <p:nvPicPr>
          <p:cNvPr id="7" name="圖片 6" descr="下載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111" y="857251"/>
            <a:ext cx="2986089" cy="1871663"/>
          </a:xfrm>
          <a:prstGeom prst="rect">
            <a:avLst/>
          </a:prstGeom>
        </p:spPr>
      </p:pic>
      <p:pic>
        <p:nvPicPr>
          <p:cNvPr id="9" name="圖片 8" descr="下載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4" y="2947988"/>
            <a:ext cx="2671763" cy="1847850"/>
          </a:xfrm>
          <a:prstGeom prst="rect">
            <a:avLst/>
          </a:prstGeom>
        </p:spPr>
      </p:pic>
      <p:pic>
        <p:nvPicPr>
          <p:cNvPr id="11" name="圖片 10" descr="下載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25" y="2986086"/>
            <a:ext cx="2928938" cy="1743075"/>
          </a:xfrm>
          <a:prstGeom prst="rect">
            <a:avLst/>
          </a:prstGeom>
        </p:spPr>
      </p:pic>
      <p:pic>
        <p:nvPicPr>
          <p:cNvPr id="13" name="圖片 12" descr="1408482904_54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5" y="5144446"/>
            <a:ext cx="2714625" cy="1713554"/>
          </a:xfrm>
          <a:prstGeom prst="rect">
            <a:avLst/>
          </a:prstGeom>
        </p:spPr>
      </p:pic>
      <p:pic>
        <p:nvPicPr>
          <p:cNvPr id="14" name="圖片 13" descr="0422--happyfarmar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81349" y="5092700"/>
            <a:ext cx="3090864" cy="1765300"/>
          </a:xfrm>
          <a:prstGeom prst="rect">
            <a:avLst/>
          </a:prstGeom>
        </p:spPr>
      </p:pic>
      <p:pic>
        <p:nvPicPr>
          <p:cNvPr id="15" name="圖片 14" descr="image0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1300" y="5055054"/>
            <a:ext cx="2381250" cy="180294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1038" cy="64293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Memory games—what’s missing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85825"/>
            <a:ext cx="8972550" cy="5786438"/>
          </a:xfrm>
        </p:spPr>
        <p:txBody>
          <a:bodyPr/>
          <a:lstStyle/>
          <a:p>
            <a:pPr>
              <a:buNone/>
            </a:pPr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b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athroom is</a:t>
            </a:r>
          </a:p>
          <a:p>
            <a:pPr>
              <a:buNone/>
            </a:pPr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missing</a:t>
            </a:r>
          </a:p>
          <a:p>
            <a:pPr>
              <a:buNone/>
            </a:pPr>
            <a:endParaRPr lang="en-US" altLang="zh-TW" b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b="1" dirty="0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b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b="1" dirty="0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b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g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arden is </a:t>
            </a:r>
          </a:p>
          <a:p>
            <a:pPr>
              <a:buNone/>
            </a:pPr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missing</a:t>
            </a:r>
            <a:endParaRPr lang="en-US" altLang="zh-TW" b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pic>
        <p:nvPicPr>
          <p:cNvPr id="7" name="圖片 6" descr="下載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6111" y="857251"/>
            <a:ext cx="2986089" cy="1871663"/>
          </a:xfrm>
          <a:prstGeom prst="rect">
            <a:avLst/>
          </a:prstGeom>
        </p:spPr>
      </p:pic>
      <p:pic>
        <p:nvPicPr>
          <p:cNvPr id="8" name="圖片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6038" y="890587"/>
            <a:ext cx="2747962" cy="1847850"/>
          </a:xfrm>
          <a:prstGeom prst="rect">
            <a:avLst/>
          </a:prstGeom>
        </p:spPr>
      </p:pic>
      <p:pic>
        <p:nvPicPr>
          <p:cNvPr id="9" name="圖片 8" descr="下載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4" y="2947988"/>
            <a:ext cx="2671763" cy="1847850"/>
          </a:xfrm>
          <a:prstGeom prst="rect">
            <a:avLst/>
          </a:prstGeom>
        </p:spPr>
      </p:pic>
      <p:pic>
        <p:nvPicPr>
          <p:cNvPr id="11" name="圖片 10" descr="下載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25" y="2986086"/>
            <a:ext cx="2928938" cy="1743075"/>
          </a:xfrm>
          <a:prstGeom prst="rect">
            <a:avLst/>
          </a:prstGeom>
        </p:spPr>
      </p:pic>
      <p:pic>
        <p:nvPicPr>
          <p:cNvPr id="12" name="圖片 11" descr="828371_1fb6a575997e459e2af7f377f473367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6512" y="2932508"/>
            <a:ext cx="2586038" cy="1939529"/>
          </a:xfrm>
          <a:prstGeom prst="rect">
            <a:avLst/>
          </a:prstGeom>
        </p:spPr>
      </p:pic>
      <p:pic>
        <p:nvPicPr>
          <p:cNvPr id="14" name="圖片 13" descr="0422--happyfarmar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81349" y="5092700"/>
            <a:ext cx="3090864" cy="1765300"/>
          </a:xfrm>
          <a:prstGeom prst="rect">
            <a:avLst/>
          </a:prstGeom>
        </p:spPr>
      </p:pic>
      <p:pic>
        <p:nvPicPr>
          <p:cNvPr id="15" name="圖片 14" descr="image0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1300" y="5055054"/>
            <a:ext cx="2381250" cy="180294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1038" cy="64293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Memory games—what’s missing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85825"/>
            <a:ext cx="8972550" cy="5786438"/>
          </a:xfrm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                                                  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living room</a:t>
            </a:r>
          </a:p>
          <a:p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                              is missing</a:t>
            </a:r>
          </a:p>
          <a:p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                    </a:t>
            </a:r>
          </a:p>
          <a:p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                     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dining room is</a:t>
            </a:r>
          </a:p>
          <a:p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missing</a:t>
            </a: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                                 study is </a:t>
            </a:r>
          </a:p>
          <a:p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                                  missing</a:t>
            </a:r>
            <a:endParaRPr lang="en-US" altLang="zh-TW" b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" y="914399"/>
            <a:ext cx="2614613" cy="1862137"/>
          </a:xfrm>
          <a:prstGeom prst="rect">
            <a:avLst/>
          </a:prstGeom>
        </p:spPr>
      </p:pic>
      <p:pic>
        <p:nvPicPr>
          <p:cNvPr id="7" name="圖片 6" descr="下載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111" y="857251"/>
            <a:ext cx="2986089" cy="1871663"/>
          </a:xfrm>
          <a:prstGeom prst="rect">
            <a:avLst/>
          </a:prstGeom>
        </p:spPr>
      </p:pic>
      <p:pic>
        <p:nvPicPr>
          <p:cNvPr id="9" name="圖片 8" descr="下載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4" y="2947988"/>
            <a:ext cx="2671763" cy="1847850"/>
          </a:xfrm>
          <a:prstGeom prst="rect">
            <a:avLst/>
          </a:prstGeom>
        </p:spPr>
      </p:pic>
      <p:pic>
        <p:nvPicPr>
          <p:cNvPr id="12" name="圖片 11" descr="828371_1fb6a575997e459e2af7f377f473367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6512" y="2932508"/>
            <a:ext cx="2586038" cy="1939529"/>
          </a:xfrm>
          <a:prstGeom prst="rect">
            <a:avLst/>
          </a:prstGeom>
        </p:spPr>
      </p:pic>
      <p:pic>
        <p:nvPicPr>
          <p:cNvPr id="13" name="圖片 12" descr="1408482904_54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5" y="5144446"/>
            <a:ext cx="2714625" cy="1713554"/>
          </a:xfrm>
          <a:prstGeom prst="rect">
            <a:avLst/>
          </a:prstGeom>
        </p:spPr>
      </p:pic>
      <p:pic>
        <p:nvPicPr>
          <p:cNvPr id="14" name="圖片 13" descr="0422--happyfarmar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81349" y="5092700"/>
            <a:ext cx="3090864" cy="17653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1038" cy="64293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Memory games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85825"/>
            <a:ext cx="8972550" cy="5786438"/>
          </a:xfrm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pPr>
              <a:buNone/>
            </a:pPr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itchen is            dining room is          garage is</a:t>
            </a:r>
            <a:b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</a:b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missing                  </a:t>
            </a:r>
            <a:r>
              <a:rPr lang="en-US" altLang="zh-TW" b="1" dirty="0" err="1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missing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</a:t>
            </a:r>
            <a:r>
              <a:rPr lang="en-US" altLang="zh-TW" b="1" dirty="0" err="1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missing</a:t>
            </a:r>
            <a:endParaRPr lang="en-US" altLang="zh-TW" b="1" dirty="0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dirty="0">
              <a:ea typeface="新細明體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  balcony is</a:t>
            </a:r>
          </a:p>
          <a:p>
            <a:pPr>
              <a:buNone/>
            </a:pPr>
            <a:r>
              <a:rPr lang="en-US" altLang="zh-TW" b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   missing</a:t>
            </a:r>
            <a:endParaRPr lang="en-US" altLang="zh-TW" b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" y="914399"/>
            <a:ext cx="2614613" cy="1862137"/>
          </a:xfrm>
          <a:prstGeom prst="rect">
            <a:avLst/>
          </a:prstGeom>
        </p:spPr>
      </p:pic>
      <p:pic>
        <p:nvPicPr>
          <p:cNvPr id="7" name="圖片 6" descr="下載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111" y="857251"/>
            <a:ext cx="2986089" cy="1871663"/>
          </a:xfrm>
          <a:prstGeom prst="rect">
            <a:avLst/>
          </a:prstGeom>
        </p:spPr>
      </p:pic>
      <p:pic>
        <p:nvPicPr>
          <p:cNvPr id="8" name="圖片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6038" y="890587"/>
            <a:ext cx="2747962" cy="1847850"/>
          </a:xfrm>
          <a:prstGeom prst="rect">
            <a:avLst/>
          </a:prstGeom>
        </p:spPr>
      </p:pic>
      <p:pic>
        <p:nvPicPr>
          <p:cNvPr id="13" name="圖片 12" descr="1408482904_54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44446"/>
            <a:ext cx="2714625" cy="1713554"/>
          </a:xfrm>
          <a:prstGeom prst="rect">
            <a:avLst/>
          </a:prstGeom>
        </p:spPr>
      </p:pic>
      <p:pic>
        <p:nvPicPr>
          <p:cNvPr id="15" name="圖片 14" descr="image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1300" y="5055054"/>
            <a:ext cx="2381250" cy="180294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1038" cy="64293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Memory games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85825"/>
            <a:ext cx="8972550" cy="5786438"/>
          </a:xfrm>
        </p:spPr>
        <p:txBody>
          <a:bodyPr/>
          <a:lstStyle/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25850" y="584200"/>
            <a:ext cx="8892300" cy="5689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There was a farmer had a dog.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And Bingo was his name o.</a:t>
            </a:r>
          </a:p>
          <a:p>
            <a:pPr lvl="0">
              <a:spcBef>
                <a:spcPts val="0"/>
              </a:spcBef>
              <a:buNone/>
            </a:pPr>
            <a:r>
              <a:rPr lang="zh-TW">
                <a:highlight>
                  <a:srgbClr val="EA9999"/>
                </a:highlight>
              </a:rPr>
              <a:t>B - I - N - G -O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*3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And Bingo was his name o.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1038" cy="64293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Memory games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85825"/>
            <a:ext cx="8972550" cy="5786438"/>
          </a:xfrm>
        </p:spPr>
        <p:txBody>
          <a:bodyPr/>
          <a:lstStyle/>
          <a:p>
            <a:endParaRPr lang="en-US" altLang="zh-TW" dirty="0">
              <a:ea typeface="新細明體" charset="-120"/>
            </a:endParaRPr>
          </a:p>
        </p:txBody>
      </p:sp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" y="914399"/>
            <a:ext cx="2614613" cy="1862137"/>
          </a:xfrm>
          <a:prstGeom prst="rect">
            <a:avLst/>
          </a:prstGeom>
        </p:spPr>
      </p:pic>
      <p:pic>
        <p:nvPicPr>
          <p:cNvPr id="7" name="圖片 6" descr="下載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111" y="857251"/>
            <a:ext cx="2986089" cy="1871663"/>
          </a:xfrm>
          <a:prstGeom prst="rect">
            <a:avLst/>
          </a:prstGeom>
        </p:spPr>
      </p:pic>
      <p:pic>
        <p:nvPicPr>
          <p:cNvPr id="8" name="圖片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6038" y="876300"/>
            <a:ext cx="2747962" cy="1847850"/>
          </a:xfrm>
          <a:prstGeom prst="rect">
            <a:avLst/>
          </a:prstGeom>
        </p:spPr>
      </p:pic>
      <p:pic>
        <p:nvPicPr>
          <p:cNvPr id="9" name="圖片 8" descr="下載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4" y="2947988"/>
            <a:ext cx="2671763" cy="1847850"/>
          </a:xfrm>
          <a:prstGeom prst="rect">
            <a:avLst/>
          </a:prstGeom>
        </p:spPr>
      </p:pic>
      <p:pic>
        <p:nvPicPr>
          <p:cNvPr id="11" name="圖片 10" descr="下載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25" y="2986086"/>
            <a:ext cx="2928938" cy="1743075"/>
          </a:xfrm>
          <a:prstGeom prst="rect">
            <a:avLst/>
          </a:prstGeom>
        </p:spPr>
      </p:pic>
      <p:pic>
        <p:nvPicPr>
          <p:cNvPr id="12" name="圖片 11" descr="828371_1fb6a575997e459e2af7f377f473367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6512" y="2932508"/>
            <a:ext cx="2586038" cy="1939529"/>
          </a:xfrm>
          <a:prstGeom prst="rect">
            <a:avLst/>
          </a:prstGeom>
        </p:spPr>
      </p:pic>
      <p:pic>
        <p:nvPicPr>
          <p:cNvPr id="13" name="圖片 12" descr="1408482904_54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025" y="5144446"/>
            <a:ext cx="2714625" cy="1713554"/>
          </a:xfrm>
          <a:prstGeom prst="rect">
            <a:avLst/>
          </a:prstGeom>
        </p:spPr>
      </p:pic>
      <p:pic>
        <p:nvPicPr>
          <p:cNvPr id="14" name="圖片 13" descr="0422--happyfarmar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81349" y="5092700"/>
            <a:ext cx="3090864" cy="1765300"/>
          </a:xfrm>
          <a:prstGeom prst="rect">
            <a:avLst/>
          </a:prstGeom>
        </p:spPr>
      </p:pic>
      <p:pic>
        <p:nvPicPr>
          <p:cNvPr id="15" name="圖片 14" descr="image00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1300" y="5055054"/>
            <a:ext cx="2381250" cy="180294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301038" cy="81438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Memory games—what’s missing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28674"/>
            <a:ext cx="9144000" cy="6029325"/>
          </a:xfrm>
        </p:spPr>
        <p:txBody>
          <a:bodyPr/>
          <a:lstStyle/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14326"/>
            <a:ext cx="8301038" cy="814388"/>
          </a:xfrm>
        </p:spPr>
        <p:txBody>
          <a:bodyPr/>
          <a:lstStyle/>
          <a:p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228725"/>
            <a:ext cx="8972550" cy="5443538"/>
          </a:xfrm>
        </p:spPr>
        <p:txBody>
          <a:bodyPr/>
          <a:lstStyle/>
          <a:p>
            <a:pPr>
              <a:buNone/>
            </a:pPr>
            <a:endParaRPr lang="en-US" altLang="zh-TW" dirty="0">
              <a:ea typeface="新細明體" charset="-120"/>
            </a:endParaRPr>
          </a:p>
          <a:p>
            <a:pPr>
              <a:buNone/>
            </a:pPr>
            <a:endParaRPr lang="en-US" altLang="zh-TW" dirty="0" smtClean="0">
              <a:ea typeface="新細明體" charset="-120"/>
            </a:endParaRPr>
          </a:p>
          <a:p>
            <a:pPr>
              <a:buNone/>
            </a:pPr>
            <a:r>
              <a:rPr lang="en-US" altLang="zh-TW" sz="5400" dirty="0" smtClean="0">
                <a:latin typeface="+mj-lt"/>
                <a:ea typeface="+mj-ea"/>
              </a:rPr>
              <a:t>Can you find the word</a:t>
            </a:r>
          </a:p>
          <a:p>
            <a:pPr>
              <a:buNone/>
            </a:pPr>
            <a:r>
              <a:rPr lang="en-US" altLang="zh-TW" sz="5400" dirty="0" smtClean="0">
                <a:latin typeface="+mj-lt"/>
                <a:ea typeface="+mj-ea"/>
              </a:rPr>
              <a:t>that’s </a:t>
            </a:r>
            <a:r>
              <a:rPr lang="en-US" altLang="zh-TW" sz="5400" dirty="0">
                <a:latin typeface="+mj-lt"/>
                <a:ea typeface="+mj-ea"/>
              </a:rPr>
              <a:t> </a:t>
            </a:r>
            <a:r>
              <a:rPr lang="en-US" altLang="zh-TW" sz="5400" dirty="0" smtClean="0">
                <a:latin typeface="+mj-lt"/>
                <a:ea typeface="+mj-ea"/>
              </a:rPr>
              <a:t>spelt wrong?</a:t>
            </a:r>
          </a:p>
          <a:p>
            <a:endParaRPr lang="en-US" altLang="zh-TW" sz="5400" dirty="0">
              <a:ea typeface="新細明體" charset="-120"/>
            </a:endParaRPr>
          </a:p>
        </p:txBody>
      </p:sp>
      <p:pic>
        <p:nvPicPr>
          <p:cNvPr id="4" name="圖片 3" descr="C1443320556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8592" y="4543425"/>
            <a:ext cx="3455408" cy="231457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0"/>
            <a:ext cx="8301038" cy="81438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Spelling tests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9144000" cy="6057900"/>
          </a:xfrm>
        </p:spPr>
        <p:txBody>
          <a:bodyPr/>
          <a:lstStyle/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  <p:pic>
        <p:nvPicPr>
          <p:cNvPr id="5" name="圖片 4" descr="wordl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0872"/>
            <a:ext cx="9144000" cy="5841391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301038" cy="81438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Spelling tests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9144000" cy="6057900"/>
          </a:xfrm>
        </p:spPr>
        <p:txBody>
          <a:bodyPr/>
          <a:lstStyle/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  <p:pic>
        <p:nvPicPr>
          <p:cNvPr id="4" name="圖片 3" descr="wordl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14388"/>
            <a:ext cx="9138060" cy="604361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301038" cy="81438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Spelling tests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9144000" cy="6057900"/>
          </a:xfrm>
        </p:spPr>
        <p:txBody>
          <a:bodyPr/>
          <a:lstStyle/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  <p:pic>
        <p:nvPicPr>
          <p:cNvPr id="4" name="圖片 3" descr="wordle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71538"/>
            <a:ext cx="9143999" cy="5986461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301038" cy="81438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Spelling tests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9144000" cy="6057900"/>
          </a:xfrm>
        </p:spPr>
        <p:txBody>
          <a:bodyPr/>
          <a:lstStyle/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  <p:pic>
        <p:nvPicPr>
          <p:cNvPr id="4" name="圖片 3" descr="wordle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771524"/>
            <a:ext cx="9144000" cy="608647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301038" cy="814388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Spelling tests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9144000" cy="6057900"/>
          </a:xfrm>
        </p:spPr>
        <p:txBody>
          <a:bodyPr/>
          <a:lstStyle/>
          <a:p>
            <a:pPr>
              <a:buNone/>
            </a:pPr>
            <a:endParaRPr lang="en-US" altLang="zh-TW" dirty="0">
              <a:ea typeface="新細明體" charset="-120"/>
            </a:endParaRPr>
          </a:p>
        </p:txBody>
      </p:sp>
      <p:pic>
        <p:nvPicPr>
          <p:cNvPr id="4" name="圖片 3" descr="wordle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8675"/>
            <a:ext cx="9143999" cy="602932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44250" y="1871800"/>
            <a:ext cx="8455500" cy="2862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highlight>
                  <a:srgbClr val="EA9999"/>
                </a:highlight>
              </a:rPr>
              <a:t>Th</a:t>
            </a:r>
            <a:r>
              <a:rPr lang="zh-TW"/>
              <a:t> - I - N - G - O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25850" y="584200"/>
            <a:ext cx="8892300" cy="5689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There was a farmer had a dog.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And </a:t>
            </a:r>
            <a:r>
              <a:rPr lang="zh-TW">
                <a:highlight>
                  <a:srgbClr val="FFFF00"/>
                </a:highlight>
              </a:rPr>
              <a:t>Th</a:t>
            </a:r>
            <a:r>
              <a:rPr lang="zh-TW"/>
              <a:t>ingo was his name o.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highlight>
                  <a:srgbClr val="FFFF00"/>
                </a:highlight>
              </a:rPr>
              <a:t>Th</a:t>
            </a:r>
            <a:r>
              <a:rPr lang="zh-TW"/>
              <a:t>- I - N - G -O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*3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And </a:t>
            </a:r>
            <a:r>
              <a:rPr lang="zh-TW">
                <a:highlight>
                  <a:srgbClr val="FFFF00"/>
                </a:highlight>
              </a:rPr>
              <a:t>Th</a:t>
            </a:r>
            <a:r>
              <a:rPr lang="zh-TW"/>
              <a:t>ingo was his name o.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44250" y="1871800"/>
            <a:ext cx="8455500" cy="2862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25850" y="584200"/>
            <a:ext cx="8892300" cy="5689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There was a farmer had a dog.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And </a:t>
            </a:r>
            <a:r>
              <a:rPr lang="zh-TW">
                <a:highlight>
                  <a:srgbClr val="00FF00"/>
                </a:highlight>
              </a:rPr>
              <a:t>Ch</a:t>
            </a:r>
            <a:r>
              <a:rPr lang="zh-TW"/>
              <a:t>ingo was his name o.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highlight>
                  <a:srgbClr val="00FF00"/>
                </a:highlight>
              </a:rPr>
              <a:t>Ch</a:t>
            </a:r>
            <a:r>
              <a:rPr lang="zh-TW"/>
              <a:t>- I - N - G -O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*3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And </a:t>
            </a:r>
            <a:r>
              <a:rPr lang="zh-TW">
                <a:highlight>
                  <a:srgbClr val="00FF00"/>
                </a:highlight>
              </a:rPr>
              <a:t>Ch</a:t>
            </a:r>
            <a:r>
              <a:rPr lang="zh-TW"/>
              <a:t>ingo was his name o.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44250" y="1871800"/>
            <a:ext cx="8455500" cy="2862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5850" y="584200"/>
            <a:ext cx="8892300" cy="5689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There was a farmer had a dog.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And </a:t>
            </a:r>
            <a:r>
              <a:rPr lang="zh-TW">
                <a:highlight>
                  <a:srgbClr val="00FFFF"/>
                </a:highlight>
              </a:rPr>
              <a:t>Dr</a:t>
            </a:r>
            <a:r>
              <a:rPr lang="zh-TW"/>
              <a:t>ingo was his name o.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highlight>
                  <a:srgbClr val="00FFFF"/>
                </a:highlight>
              </a:rPr>
              <a:t>Dr</a:t>
            </a:r>
            <a:r>
              <a:rPr lang="zh-TW"/>
              <a:t>- I - N - G -O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*3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And </a:t>
            </a:r>
            <a:r>
              <a:rPr lang="zh-TW">
                <a:highlight>
                  <a:srgbClr val="00FFFF"/>
                </a:highlight>
              </a:rPr>
              <a:t>Dr</a:t>
            </a:r>
            <a:r>
              <a:rPr lang="zh-TW"/>
              <a:t>ingo was his name o.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44250" y="1871800"/>
            <a:ext cx="8455500" cy="2862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25850" y="584200"/>
            <a:ext cx="8892300" cy="5689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There was a farmer had a dog.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And </a:t>
            </a:r>
            <a:r>
              <a:rPr lang="zh-TW">
                <a:highlight>
                  <a:srgbClr val="F6B26B"/>
                </a:highlight>
              </a:rPr>
              <a:t>L</a:t>
            </a:r>
            <a:r>
              <a:rPr lang="zh-TW"/>
              <a:t>ingo was his name o.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highlight>
                  <a:srgbClr val="F6B26B"/>
                </a:highlight>
              </a:rPr>
              <a:t>L</a:t>
            </a:r>
            <a:r>
              <a:rPr lang="zh-TW"/>
              <a:t>- I - N - G -O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*3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And </a:t>
            </a:r>
            <a:r>
              <a:rPr lang="zh-TW">
                <a:highlight>
                  <a:srgbClr val="F6B26B"/>
                </a:highlight>
              </a:rPr>
              <a:t>L</a:t>
            </a:r>
            <a:r>
              <a:rPr lang="zh-TW"/>
              <a:t>ingo was his name o.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3400" y="1938338"/>
            <a:ext cx="822960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              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          </a:t>
            </a:r>
            <a:r>
              <a:rPr lang="zh-TW" altLang="en-US" dirty="0" smtClean="0"/>
              <a:t>         </a:t>
            </a:r>
            <a:r>
              <a:rPr lang="en-US" altLang="zh-TW" sz="4400" dirty="0" smtClean="0">
                <a:latin typeface="+mj-lt"/>
              </a:rPr>
              <a:t>bathroom</a:t>
            </a:r>
            <a:endParaRPr lang="zh-TW" altLang="en-US" sz="4400" dirty="0">
              <a:latin typeface="+mj-lt"/>
            </a:endParaRPr>
          </a:p>
        </p:txBody>
      </p:sp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87" y="271462"/>
            <a:ext cx="7289476" cy="5191591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sz="4400" dirty="0" smtClean="0"/>
              <a:t>                    </a:t>
            </a:r>
            <a:r>
              <a:rPr lang="en-US" altLang="zh-TW" sz="4400" dirty="0" smtClean="0">
                <a:latin typeface="+mj-lt"/>
              </a:rPr>
              <a:t>bedroom</a:t>
            </a:r>
            <a:endParaRPr lang="zh-TW" altLang="en-US" sz="4400" dirty="0">
              <a:latin typeface="+mj-lt"/>
            </a:endParaRPr>
          </a:p>
        </p:txBody>
      </p:sp>
      <p:pic>
        <p:nvPicPr>
          <p:cNvPr id="5" name="圖片 4" descr="下載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09" y="442913"/>
            <a:ext cx="7741973" cy="4852623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theme/theme1.xml><?xml version="1.0" encoding="utf-8"?>
<a:theme xmlns:a="http://schemas.openxmlformats.org/drawingml/2006/main" name="Back-to-school presentation">
  <a:themeElements>
    <a:clrScheme name="Back-to-school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-to-school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ck-to-schoo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-to-school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-to-school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-to-school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-to-school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-to-school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-to-school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C:\DOCUME~1\teacher\LOCALS~1\Temp\TCD1B.tmp\Back-to-school presentation.pot</Template>
  <TotalTime>507</TotalTime>
  <Words>408</Words>
  <Application>Microsoft Office PowerPoint</Application>
  <PresentationFormat>如螢幕大小 (4:3)</PresentationFormat>
  <Paragraphs>235</Paragraphs>
  <Slides>37</Slides>
  <Notes>37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39" baseType="lpstr">
      <vt:lpstr>Back-to-school presentation</vt:lpstr>
      <vt:lpstr>Crayons</vt:lpstr>
      <vt:lpstr>Where are Nicky and Nini?</vt:lpstr>
      <vt:lpstr>Bingo</vt:lpstr>
      <vt:lpstr>There was a farmer had a dog. And Bingo was his name o. B - I - N - G -O *3 And Bingo was his name o. </vt:lpstr>
      <vt:lpstr>Th - I - N - G - O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Dice Game</vt:lpstr>
      <vt:lpstr>Emotion Sentence Practicing</vt:lpstr>
      <vt:lpstr>TPR Practicing</vt:lpstr>
      <vt:lpstr>Information Gap</vt:lpstr>
      <vt:lpstr>Memory games——what’s missing</vt:lpstr>
      <vt:lpstr>Memory games—what’s missing</vt:lpstr>
      <vt:lpstr>Memory games—what’s missing</vt:lpstr>
      <vt:lpstr>Memory games—what’s missing</vt:lpstr>
      <vt:lpstr>Memory games—what’s missing</vt:lpstr>
      <vt:lpstr>Memory games—what’s missing</vt:lpstr>
      <vt:lpstr>Memory games—what’s missing</vt:lpstr>
      <vt:lpstr>Memory games</vt:lpstr>
      <vt:lpstr>Memory games</vt:lpstr>
      <vt:lpstr>Memory games</vt:lpstr>
      <vt:lpstr>Memory games—what’s missing</vt:lpstr>
      <vt:lpstr>投影片 32</vt:lpstr>
      <vt:lpstr>Spelling tests</vt:lpstr>
      <vt:lpstr>Spelling tests</vt:lpstr>
      <vt:lpstr>Spelling tests</vt:lpstr>
      <vt:lpstr>Spelling tests</vt:lpstr>
      <vt:lpstr>Spelling tests</vt:lpstr>
    </vt:vector>
  </TitlesOfParts>
  <Company>Net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Decker’s Third- Grade Class</dc:title>
  <dc:creator>NS</dc:creator>
  <cp:lastModifiedBy>ken</cp:lastModifiedBy>
  <cp:revision>7</cp:revision>
  <dcterms:created xsi:type="dcterms:W3CDTF">2009-12-21T07:11:07Z</dcterms:created>
  <dcterms:modified xsi:type="dcterms:W3CDTF">2018-01-26T11:53:36Z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