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53" r:id="rId2"/>
    <p:sldMasterId id="2147483965" r:id="rId3"/>
    <p:sldMasterId id="2147483977" r:id="rId4"/>
    <p:sldMasterId id="2147483989" r:id="rId5"/>
    <p:sldMasterId id="2147484001" r:id="rId6"/>
    <p:sldMasterId id="2147484013" r:id="rId7"/>
    <p:sldMasterId id="2147484025" r:id="rId8"/>
  </p:sldMasterIdLst>
  <p:notesMasterIdLst>
    <p:notesMasterId r:id="rId84"/>
  </p:notesMasterIdLst>
  <p:handoutMasterIdLst>
    <p:handoutMasterId r:id="rId85"/>
  </p:handoutMasterIdLst>
  <p:sldIdLst>
    <p:sldId id="748" r:id="rId9"/>
    <p:sldId id="749" r:id="rId10"/>
    <p:sldId id="750" r:id="rId11"/>
    <p:sldId id="786" r:id="rId12"/>
    <p:sldId id="777" r:id="rId13"/>
    <p:sldId id="778" r:id="rId14"/>
    <p:sldId id="788" r:id="rId15"/>
    <p:sldId id="779" r:id="rId16"/>
    <p:sldId id="782" r:id="rId17"/>
    <p:sldId id="783" r:id="rId18"/>
    <p:sldId id="784" r:id="rId19"/>
    <p:sldId id="785" r:id="rId20"/>
    <p:sldId id="276" r:id="rId21"/>
    <p:sldId id="541" r:id="rId22"/>
    <p:sldId id="711" r:id="rId23"/>
    <p:sldId id="712" r:id="rId24"/>
    <p:sldId id="713" r:id="rId25"/>
    <p:sldId id="652" r:id="rId26"/>
    <p:sldId id="715" r:id="rId27"/>
    <p:sldId id="716" r:id="rId28"/>
    <p:sldId id="719" r:id="rId29"/>
    <p:sldId id="718" r:id="rId30"/>
    <p:sldId id="714" r:id="rId31"/>
    <p:sldId id="728" r:id="rId32"/>
    <p:sldId id="611" r:id="rId33"/>
    <p:sldId id="730" r:id="rId34"/>
    <p:sldId id="677" r:id="rId35"/>
    <p:sldId id="684" r:id="rId36"/>
    <p:sldId id="740" r:id="rId37"/>
    <p:sldId id="691" r:id="rId38"/>
    <p:sldId id="721" r:id="rId39"/>
    <p:sldId id="735" r:id="rId40"/>
    <p:sldId id="656" r:id="rId41"/>
    <p:sldId id="742" r:id="rId42"/>
    <p:sldId id="685" r:id="rId43"/>
    <p:sldId id="731" r:id="rId44"/>
    <p:sldId id="723" r:id="rId45"/>
    <p:sldId id="732" r:id="rId46"/>
    <p:sldId id="734" r:id="rId47"/>
    <p:sldId id="729" r:id="rId48"/>
    <p:sldId id="678" r:id="rId49"/>
    <p:sldId id="743" r:id="rId50"/>
    <p:sldId id="745" r:id="rId51"/>
    <p:sldId id="703" r:id="rId52"/>
    <p:sldId id="710" r:id="rId53"/>
    <p:sldId id="746" r:id="rId54"/>
    <p:sldId id="345" r:id="rId55"/>
    <p:sldId id="752" r:id="rId56"/>
    <p:sldId id="753" r:id="rId57"/>
    <p:sldId id="754" r:id="rId58"/>
    <p:sldId id="755" r:id="rId59"/>
    <p:sldId id="756" r:id="rId60"/>
    <p:sldId id="791" r:id="rId61"/>
    <p:sldId id="792" r:id="rId62"/>
    <p:sldId id="793" r:id="rId63"/>
    <p:sldId id="794" r:id="rId64"/>
    <p:sldId id="795" r:id="rId65"/>
    <p:sldId id="796" r:id="rId66"/>
    <p:sldId id="797" r:id="rId67"/>
    <p:sldId id="798" r:id="rId68"/>
    <p:sldId id="799" r:id="rId69"/>
    <p:sldId id="800" r:id="rId70"/>
    <p:sldId id="801" r:id="rId71"/>
    <p:sldId id="802" r:id="rId72"/>
    <p:sldId id="807" r:id="rId73"/>
    <p:sldId id="803" r:id="rId74"/>
    <p:sldId id="805" r:id="rId75"/>
    <p:sldId id="806" r:id="rId76"/>
    <p:sldId id="765" r:id="rId77"/>
    <p:sldId id="772" r:id="rId78"/>
    <p:sldId id="767" r:id="rId79"/>
    <p:sldId id="768" r:id="rId80"/>
    <p:sldId id="789" r:id="rId81"/>
    <p:sldId id="790" r:id="rId82"/>
    <p:sldId id="773" r:id="rId83"/>
  </p:sldIdLst>
  <p:sldSz cx="9144000" cy="6858000" type="screen4x3"/>
  <p:notesSz cx="6735763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EC9B0C4-6173-4052-AC01-C892AFD74EC3}">
          <p14:sldIdLst>
            <p14:sldId id="748"/>
            <p14:sldId id="749"/>
            <p14:sldId id="750"/>
            <p14:sldId id="786"/>
            <p14:sldId id="777"/>
            <p14:sldId id="778"/>
            <p14:sldId id="788"/>
            <p14:sldId id="779"/>
            <p14:sldId id="782"/>
            <p14:sldId id="783"/>
            <p14:sldId id="784"/>
            <p14:sldId id="785"/>
            <p14:sldId id="276"/>
            <p14:sldId id="541"/>
            <p14:sldId id="711"/>
            <p14:sldId id="712"/>
            <p14:sldId id="713"/>
            <p14:sldId id="652"/>
            <p14:sldId id="715"/>
            <p14:sldId id="716"/>
            <p14:sldId id="719"/>
            <p14:sldId id="718"/>
            <p14:sldId id="714"/>
            <p14:sldId id="728"/>
            <p14:sldId id="611"/>
            <p14:sldId id="730"/>
            <p14:sldId id="677"/>
            <p14:sldId id="684"/>
            <p14:sldId id="740"/>
            <p14:sldId id="691"/>
            <p14:sldId id="721"/>
            <p14:sldId id="735"/>
            <p14:sldId id="656"/>
            <p14:sldId id="742"/>
            <p14:sldId id="685"/>
            <p14:sldId id="731"/>
            <p14:sldId id="723"/>
            <p14:sldId id="732"/>
            <p14:sldId id="734"/>
            <p14:sldId id="729"/>
            <p14:sldId id="678"/>
            <p14:sldId id="743"/>
            <p14:sldId id="745"/>
            <p14:sldId id="703"/>
            <p14:sldId id="710"/>
            <p14:sldId id="746"/>
            <p14:sldId id="345"/>
            <p14:sldId id="752"/>
            <p14:sldId id="753"/>
            <p14:sldId id="754"/>
            <p14:sldId id="755"/>
            <p14:sldId id="756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  <p14:sldId id="800"/>
            <p14:sldId id="801"/>
            <p14:sldId id="802"/>
            <p14:sldId id="807"/>
            <p14:sldId id="803"/>
            <p14:sldId id="805"/>
            <p14:sldId id="806"/>
            <p14:sldId id="765"/>
            <p14:sldId id="772"/>
            <p14:sldId id="767"/>
            <p14:sldId id="768"/>
            <p14:sldId id="789"/>
            <p14:sldId id="790"/>
            <p14:sldId id="773"/>
          </p14:sldIdLst>
        </p14:section>
        <p14:section name="未命名的章節" id="{D95E4AFE-1FDD-44EC-A1A7-1F612C54008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  <p15:guide id="3" orient="horz" pos="3108">
          <p15:clr>
            <a:srgbClr val="A4A3A4"/>
          </p15:clr>
        </p15:guide>
        <p15:guide id="4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996633"/>
    <a:srgbClr val="FF9999"/>
    <a:srgbClr val="969696"/>
    <a:srgbClr val="0033CC"/>
    <a:srgbClr val="0099FF"/>
    <a:srgbClr val="3366CC"/>
    <a:srgbClr val="3333FF"/>
    <a:srgbClr val="0000CC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0035" autoAdjust="0"/>
  </p:normalViewPr>
  <p:slideViewPr>
    <p:cSldViewPr>
      <p:cViewPr varScale="1">
        <p:scale>
          <a:sx n="77" d="100"/>
          <a:sy n="77" d="100"/>
        </p:scale>
        <p:origin x="160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72" y="-96"/>
      </p:cViewPr>
      <p:guideLst>
        <p:guide orient="horz" pos="3107"/>
        <p:guide pos="2121"/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viewProps" Target="view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4D01E8-AB75-46D1-BE5D-EA0CB72CAA1E}" type="doc">
      <dgm:prSet loTypeId="urn:microsoft.com/office/officeart/2005/8/layout/hierarchy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C7C95BD-F73A-48AB-B1CF-88C28D47DCAA}">
      <dgm:prSet phldrT="[文字]" custT="1"/>
      <dgm:spPr>
        <a:xfrm>
          <a:off x="1495685" y="391109"/>
          <a:ext cx="1846188" cy="35996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4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局長</a:t>
          </a:r>
          <a:r>
            <a:rPr lang="en-US" altLang="zh-TW" sz="24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 </a:t>
          </a:r>
          <a:endParaRPr lang="zh-TW" altLang="en-US" sz="2400" b="1" dirty="0" smtClean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53B67DA0-8380-4621-B639-9CAD0AF7FB1B}" type="parTrans" cxnId="{DF7AEC29-BB6B-4826-9283-C19A4EEB1E13}">
      <dgm:prSet/>
      <dgm:spPr/>
      <dgm:t>
        <a:bodyPr/>
        <a:lstStyle/>
        <a:p>
          <a:endParaRPr lang="zh-TW" altLang="en-US" sz="1600">
            <a:latin typeface="+mn-ea"/>
            <a:ea typeface="+mn-ea"/>
          </a:endParaRPr>
        </a:p>
      </dgm:t>
    </dgm:pt>
    <dgm:pt modelId="{01BADDAC-3B46-4EA0-9FFD-9E9CD3A3DF15}" type="sibTrans" cxnId="{DF7AEC29-BB6B-4826-9283-C19A4EEB1E13}">
      <dgm:prSet/>
      <dgm:spPr/>
      <dgm:t>
        <a:bodyPr/>
        <a:lstStyle/>
        <a:p>
          <a:endParaRPr lang="zh-TW" altLang="en-US" sz="1600">
            <a:latin typeface="+mn-ea"/>
            <a:ea typeface="+mn-ea"/>
          </a:endParaRPr>
        </a:p>
      </dgm:t>
    </dgm:pt>
    <dgm:pt modelId="{93372871-42BE-472D-BB13-E66C9256E4E8}">
      <dgm:prSet custT="1"/>
      <dgm:spPr>
        <a:xfrm>
          <a:off x="146514" y="2747967"/>
          <a:ext cx="288664" cy="1439870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課程發展科</a:t>
          </a:r>
        </a:p>
      </dgm:t>
    </dgm:pt>
    <dgm:pt modelId="{421EC49E-D8A0-4291-B56F-60D20B4F42A6}" type="parTrans" cxnId="{364D37EC-D18B-401D-8E2B-5E379B9EE916}">
      <dgm:prSet/>
      <dgm:spPr>
        <a:xfrm>
          <a:off x="145683" y="2094373"/>
          <a:ext cx="2129800" cy="515689"/>
        </a:xfrm>
        <a:custGeom>
          <a:avLst/>
          <a:gdLst/>
          <a:ahLst/>
          <a:cxnLst/>
          <a:rect l="0" t="0" r="0" b="0"/>
          <a:pathLst>
            <a:path>
              <a:moveTo>
                <a:pt x="2129800" y="0"/>
              </a:moveTo>
              <a:lnTo>
                <a:pt x="2129800" y="394659"/>
              </a:lnTo>
              <a:lnTo>
                <a:pt x="0" y="394659"/>
              </a:lnTo>
              <a:lnTo>
                <a:pt x="0" y="515689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22485F6E-36C7-4724-9A62-98AA9B721657}" type="sibTrans" cxnId="{364D37EC-D18B-401D-8E2B-5E379B9EE916}">
      <dgm:prSet/>
      <dgm:spPr/>
      <dgm:t>
        <a:bodyPr/>
        <a:lstStyle/>
        <a:p>
          <a:endParaRPr lang="zh-TW" altLang="en-US"/>
        </a:p>
      </dgm:t>
    </dgm:pt>
    <dgm:pt modelId="{AE48F9EA-EDCC-4FB8-AE56-218429850EC4}">
      <dgm:prSet custT="1"/>
      <dgm:spPr>
        <a:xfrm>
          <a:off x="725506" y="2747967"/>
          <a:ext cx="288664" cy="1439870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學輔校安科</a:t>
          </a:r>
        </a:p>
      </dgm:t>
    </dgm:pt>
    <dgm:pt modelId="{D1EDE0C8-0BC3-4DE9-B207-114305994CFA}" type="parTrans" cxnId="{B505E42E-4076-4684-8635-39EC7FF154E5}">
      <dgm:prSet/>
      <dgm:spPr>
        <a:xfrm>
          <a:off x="724675" y="2094373"/>
          <a:ext cx="1550808" cy="515689"/>
        </a:xfrm>
        <a:custGeom>
          <a:avLst/>
          <a:gdLst/>
          <a:ahLst/>
          <a:cxnLst/>
          <a:rect l="0" t="0" r="0" b="0"/>
          <a:pathLst>
            <a:path>
              <a:moveTo>
                <a:pt x="1550808" y="0"/>
              </a:moveTo>
              <a:lnTo>
                <a:pt x="1550808" y="394659"/>
              </a:lnTo>
              <a:lnTo>
                <a:pt x="0" y="394659"/>
              </a:lnTo>
              <a:lnTo>
                <a:pt x="0" y="515689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3D2BE14-C13B-4C85-9485-9121F5A75FE0}" type="sibTrans" cxnId="{B505E42E-4076-4684-8635-39EC7FF154E5}">
      <dgm:prSet/>
      <dgm:spPr/>
      <dgm:t>
        <a:bodyPr/>
        <a:lstStyle/>
        <a:p>
          <a:endParaRPr lang="zh-TW" altLang="en-US"/>
        </a:p>
      </dgm:t>
    </dgm:pt>
    <dgm:pt modelId="{0FF4D96B-491F-49C0-8D00-3FA30BD61F5E}">
      <dgm:prSet custT="1"/>
      <dgm:spPr>
        <a:xfrm>
          <a:off x="1304498" y="2747967"/>
          <a:ext cx="288664" cy="1439870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特幼教育科</a:t>
          </a:r>
          <a:endParaRPr lang="zh-TW" altLang="en-US" sz="2000" b="1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AD20BF14-B150-49BB-9A8C-CA3B8D6B8235}" type="parTrans" cxnId="{08AB0167-6ACC-4587-B595-A38874F185E4}">
      <dgm:prSet/>
      <dgm:spPr>
        <a:xfrm>
          <a:off x="1303667" y="2094373"/>
          <a:ext cx="971816" cy="515689"/>
        </a:xfrm>
        <a:custGeom>
          <a:avLst/>
          <a:gdLst/>
          <a:ahLst/>
          <a:cxnLst/>
          <a:rect l="0" t="0" r="0" b="0"/>
          <a:pathLst>
            <a:path>
              <a:moveTo>
                <a:pt x="971816" y="0"/>
              </a:moveTo>
              <a:lnTo>
                <a:pt x="971816" y="394659"/>
              </a:lnTo>
              <a:lnTo>
                <a:pt x="0" y="394659"/>
              </a:lnTo>
              <a:lnTo>
                <a:pt x="0" y="515689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42A5E50-55EE-44FE-9DBE-4D86CE93D179}" type="sibTrans" cxnId="{08AB0167-6ACC-4587-B595-A38874F185E4}">
      <dgm:prSet/>
      <dgm:spPr/>
      <dgm:t>
        <a:bodyPr/>
        <a:lstStyle/>
        <a:p>
          <a:endParaRPr lang="zh-TW" altLang="en-US"/>
        </a:p>
      </dgm:t>
    </dgm:pt>
    <dgm:pt modelId="{CD73156A-693F-4119-86B4-23DE0F62643D}">
      <dgm:prSet custT="1"/>
      <dgm:spPr>
        <a:xfrm>
          <a:off x="1883490" y="2747967"/>
          <a:ext cx="288664" cy="1439870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資訊中心</a:t>
          </a:r>
          <a:endParaRPr lang="zh-TW" altLang="en-US" sz="2000" b="1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CECBD9C0-D455-4053-8989-5ACFBDEAC86E}" type="parTrans" cxnId="{A5374F3E-D287-459C-8217-73F8FC757925}">
      <dgm:prSet/>
      <dgm:spPr>
        <a:xfrm>
          <a:off x="1882659" y="2094373"/>
          <a:ext cx="392824" cy="515689"/>
        </a:xfrm>
        <a:custGeom>
          <a:avLst/>
          <a:gdLst/>
          <a:ahLst/>
          <a:cxnLst/>
          <a:rect l="0" t="0" r="0" b="0"/>
          <a:pathLst>
            <a:path>
              <a:moveTo>
                <a:pt x="392824" y="0"/>
              </a:moveTo>
              <a:lnTo>
                <a:pt x="392824" y="394659"/>
              </a:lnTo>
              <a:lnTo>
                <a:pt x="0" y="394659"/>
              </a:lnTo>
              <a:lnTo>
                <a:pt x="0" y="515689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B90189D4-35F4-42B6-8018-0B2A92831F64}" type="sibTrans" cxnId="{A5374F3E-D287-459C-8217-73F8FC757925}">
      <dgm:prSet/>
      <dgm:spPr/>
      <dgm:t>
        <a:bodyPr/>
        <a:lstStyle/>
        <a:p>
          <a:endParaRPr lang="zh-TW" altLang="en-US"/>
        </a:p>
      </dgm:t>
    </dgm:pt>
    <dgm:pt modelId="{E3735729-7659-4D7A-81CF-C0FA95B955F6}">
      <dgm:prSet custT="1"/>
      <dgm:spPr>
        <a:xfrm>
          <a:off x="2462482" y="2747967"/>
          <a:ext cx="288664" cy="1439870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永續校園科</a:t>
          </a:r>
          <a:endParaRPr lang="zh-TW" altLang="en-US" sz="2000" b="1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4301884F-D2BE-4E09-88EC-230939AF09E5}" type="parTrans" cxnId="{BF46D31D-EF0F-46C3-AFDC-15F38520C6A1}">
      <dgm:prSet/>
      <dgm:spPr>
        <a:xfrm>
          <a:off x="2275484" y="2094373"/>
          <a:ext cx="186167" cy="515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659"/>
              </a:lnTo>
              <a:lnTo>
                <a:pt x="186167" y="394659"/>
              </a:lnTo>
              <a:lnTo>
                <a:pt x="186167" y="515689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D4D3406-E71F-4E76-909D-AE390BBCCC1F}" type="sibTrans" cxnId="{BF46D31D-EF0F-46C3-AFDC-15F38520C6A1}">
      <dgm:prSet/>
      <dgm:spPr/>
      <dgm:t>
        <a:bodyPr/>
        <a:lstStyle/>
        <a:p>
          <a:endParaRPr lang="zh-TW" altLang="en-US"/>
        </a:p>
      </dgm:t>
    </dgm:pt>
    <dgm:pt modelId="{1507E604-2313-48B0-A78C-EDD7446082C5}">
      <dgm:prSet custT="1"/>
      <dgm:spPr>
        <a:xfrm>
          <a:off x="3041474" y="2747967"/>
          <a:ext cx="288664" cy="1439870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體育處</a:t>
          </a:r>
          <a:endParaRPr lang="zh-TW" altLang="en-US" sz="2000" b="1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ADDFC9C6-5F38-4A40-94D0-F81D94AA1B52}" type="parTrans" cxnId="{F6CF02B2-2116-4B8B-A479-19CAB2BA2987}">
      <dgm:prSet/>
      <dgm:spPr>
        <a:xfrm>
          <a:off x="2275484" y="2094373"/>
          <a:ext cx="765159" cy="515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659"/>
              </a:lnTo>
              <a:lnTo>
                <a:pt x="765159" y="394659"/>
              </a:lnTo>
              <a:lnTo>
                <a:pt x="765159" y="515689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DFC7872-1ED2-4DF3-A2C0-DDF42DBFA698}" type="sibTrans" cxnId="{F6CF02B2-2116-4B8B-A479-19CAB2BA2987}">
      <dgm:prSet/>
      <dgm:spPr/>
      <dgm:t>
        <a:bodyPr/>
        <a:lstStyle/>
        <a:p>
          <a:endParaRPr lang="zh-TW" altLang="en-US"/>
        </a:p>
      </dgm:t>
    </dgm:pt>
    <dgm:pt modelId="{2318194D-A57A-45F4-907F-3205E3EEEEB0}">
      <dgm:prSet custT="1"/>
      <dgm:spPr>
        <a:xfrm>
          <a:off x="3558134" y="2746856"/>
          <a:ext cx="288664" cy="1439870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家庭教育中心</a:t>
          </a:r>
        </a:p>
      </dgm:t>
    </dgm:pt>
    <dgm:pt modelId="{97A9494B-3713-4800-98E5-CEAB37A8EEA3}" type="parTrans" cxnId="{9332A67B-1C68-4EF2-939B-418731387C88}">
      <dgm:prSet/>
      <dgm:spPr>
        <a:xfrm>
          <a:off x="2275484" y="2094373"/>
          <a:ext cx="1281819" cy="514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547"/>
              </a:lnTo>
              <a:lnTo>
                <a:pt x="1281819" y="393547"/>
              </a:lnTo>
              <a:lnTo>
                <a:pt x="1281819" y="514577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73D17F39-399D-4280-A76C-68EED4088EC0}" type="sibTrans" cxnId="{9332A67B-1C68-4EF2-939B-418731387C88}">
      <dgm:prSet/>
      <dgm:spPr/>
      <dgm:t>
        <a:bodyPr/>
        <a:lstStyle/>
        <a:p>
          <a:endParaRPr lang="zh-TW" altLang="en-US"/>
        </a:p>
      </dgm:t>
    </dgm:pt>
    <dgm:pt modelId="{5659BA48-120F-4F25-BC04-27C15A0B3A43}">
      <dgm:prSet custT="1"/>
      <dgm:spPr>
        <a:xfrm>
          <a:off x="4120077" y="2746914"/>
          <a:ext cx="540474" cy="1439870"/>
        </a:xfrm>
        <a:prstGeom prst="roundRect">
          <a:avLst>
            <a:gd name="adj" fmla="val 10000"/>
          </a:avLst>
        </a:prstGeom>
        <a:solidFill>
          <a:srgbClr val="FFCCCC">
            <a:alpha val="89804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新課綱推動專案辦公室</a:t>
          </a:r>
          <a:endParaRPr lang="zh-TW" altLang="en-US" sz="2000" b="1" dirty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B1C0915E-7753-463E-B42D-BBAE136A46F1}" type="parTrans" cxnId="{73CB327E-6FF9-4AEE-8DE8-B903C255A1AD}">
      <dgm:prSet/>
      <dgm:spPr>
        <a:xfrm>
          <a:off x="2275484" y="2094373"/>
          <a:ext cx="1969666" cy="514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605"/>
              </a:lnTo>
              <a:lnTo>
                <a:pt x="1969666" y="393605"/>
              </a:lnTo>
              <a:lnTo>
                <a:pt x="1969666" y="514635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2B4A3C1C-1F31-474E-98DE-D05875411019}" type="sibTrans" cxnId="{73CB327E-6FF9-4AEE-8DE8-B903C255A1AD}">
      <dgm:prSet/>
      <dgm:spPr/>
      <dgm:t>
        <a:bodyPr/>
        <a:lstStyle/>
        <a:p>
          <a:endParaRPr lang="zh-TW" altLang="en-US"/>
        </a:p>
      </dgm:t>
    </dgm:pt>
    <dgm:pt modelId="{954B6D69-9174-445F-9005-FEA6E3A61C0E}">
      <dgm:prSet custT="1"/>
      <dgm:spPr>
        <a:xfrm>
          <a:off x="1497553" y="1834920"/>
          <a:ext cx="1846188" cy="397358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跨科室工作小組</a:t>
          </a:r>
        </a:p>
      </dgm:t>
    </dgm:pt>
    <dgm:pt modelId="{DF354F6B-4863-4A16-8B1F-31EF6E661CC5}" type="parTrans" cxnId="{BCFAF6FD-2D8C-4D49-95F1-4BDC94F7F1CD}">
      <dgm:prSet/>
      <dgm:spPr>
        <a:xfrm>
          <a:off x="2229019" y="1374657"/>
          <a:ext cx="91440" cy="3223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327"/>
              </a:lnTo>
              <a:lnTo>
                <a:pt x="46464" y="201327"/>
              </a:lnTo>
              <a:lnTo>
                <a:pt x="46464" y="322357"/>
              </a:lnTo>
            </a:path>
          </a:pathLst>
        </a:custGeom>
        <a:noFill/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1BE8C53-B5FE-4347-A175-9741FAE50805}" type="sibTrans" cxnId="{BCFAF6FD-2D8C-4D49-95F1-4BDC94F7F1CD}">
      <dgm:prSet/>
      <dgm:spPr/>
      <dgm:t>
        <a:bodyPr/>
        <a:lstStyle/>
        <a:p>
          <a:endParaRPr lang="zh-TW" altLang="en-US"/>
        </a:p>
      </dgm:t>
    </dgm:pt>
    <dgm:pt modelId="{2FA888EE-D872-448C-9871-6DF15138E748}">
      <dgm:prSet phldrT="[文字]" custT="1"/>
      <dgm:spPr>
        <a:xfrm>
          <a:off x="1501989" y="1152595"/>
          <a:ext cx="1835827" cy="35996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4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副局長</a:t>
          </a:r>
        </a:p>
      </dgm:t>
    </dgm:pt>
    <dgm:pt modelId="{BEAFBB08-29DC-4DEA-AAC7-50E5F611EEC3}" type="parTrans" cxnId="{FA802D93-3CC9-44B8-9A5A-54DADBDF156F}">
      <dgm:prSet/>
      <dgm:spPr>
        <a:xfrm>
          <a:off x="2227896" y="613171"/>
          <a:ext cx="91440" cy="4015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0488"/>
              </a:lnTo>
              <a:lnTo>
                <a:pt x="46843" y="280488"/>
              </a:lnTo>
              <a:lnTo>
                <a:pt x="46843" y="401518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6E68279-B046-4626-9CFE-53D44531EDA9}" type="sibTrans" cxnId="{FA802D93-3CC9-44B8-9A5A-54DADBDF156F}">
      <dgm:prSet/>
      <dgm:spPr/>
      <dgm:t>
        <a:bodyPr/>
        <a:lstStyle/>
        <a:p>
          <a:endParaRPr lang="zh-TW" altLang="en-US"/>
        </a:p>
      </dgm:t>
    </dgm:pt>
    <dgm:pt modelId="{4CECAAFD-5422-AB4C-89E4-1D24CD4A5AF3}" type="pres">
      <dgm:prSet presAssocID="{424D01E8-AB75-46D1-BE5D-EA0CB72CAA1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75FE461-4A43-D846-BE8A-EBC4A796D525}" type="pres">
      <dgm:prSet presAssocID="{8C7C95BD-F73A-48AB-B1CF-88C28D47DCAA}" presName="hierRoot1" presStyleCnt="0"/>
      <dgm:spPr/>
    </dgm:pt>
    <dgm:pt modelId="{D84538DD-50E2-A544-9434-2B03B6D27A6B}" type="pres">
      <dgm:prSet presAssocID="{8C7C95BD-F73A-48AB-B1CF-88C28D47DCAA}" presName="composite" presStyleCnt="0"/>
      <dgm:spPr/>
    </dgm:pt>
    <dgm:pt modelId="{4538D25D-9DA9-714B-88FE-F3759F3D68CA}" type="pres">
      <dgm:prSet presAssocID="{8C7C95BD-F73A-48AB-B1CF-88C28D47DCAA}" presName="background" presStyleLbl="node0" presStyleIdx="0" presStyleCnt="1"/>
      <dgm:spPr>
        <a:xfrm>
          <a:off x="1350521" y="253203"/>
          <a:ext cx="1846188" cy="359967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zh-TW" altLang="en-US"/>
        </a:p>
      </dgm:t>
    </dgm:pt>
    <dgm:pt modelId="{547CBC19-8DE1-4840-A57D-3A58C4B3D903}" type="pres">
      <dgm:prSet presAssocID="{8C7C95BD-F73A-48AB-B1CF-88C28D47DCAA}" presName="text" presStyleLbl="fgAcc0" presStyleIdx="0" presStyleCnt="1" custScaleX="141311" custScaleY="43390" custLinFactNeighborX="-10998" custLinFactNeighborY="-1861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C2637EA8-D4EB-C746-BA9D-B4EADF67499A}" type="pres">
      <dgm:prSet presAssocID="{8C7C95BD-F73A-48AB-B1CF-88C28D47DCAA}" presName="hierChild2" presStyleCnt="0"/>
      <dgm:spPr/>
    </dgm:pt>
    <dgm:pt modelId="{71013332-1EBE-41A0-B66F-6E1D85338542}" type="pres">
      <dgm:prSet presAssocID="{BEAFBB08-29DC-4DEA-AAC7-50E5F611EEC3}" presName="Name10" presStyleLbl="parChTrans1D2" presStyleIdx="0" presStyleCnt="1"/>
      <dgm:spPr/>
      <dgm:t>
        <a:bodyPr/>
        <a:lstStyle/>
        <a:p>
          <a:endParaRPr lang="zh-TW" altLang="en-US"/>
        </a:p>
      </dgm:t>
    </dgm:pt>
    <dgm:pt modelId="{4F535ED6-69A1-489F-9F27-64E3E8F6340B}" type="pres">
      <dgm:prSet presAssocID="{2FA888EE-D872-448C-9871-6DF15138E748}" presName="hierRoot2" presStyleCnt="0"/>
      <dgm:spPr/>
    </dgm:pt>
    <dgm:pt modelId="{E04C8F37-4863-4A48-8F6E-AB733D7A4B9A}" type="pres">
      <dgm:prSet presAssocID="{2FA888EE-D872-448C-9871-6DF15138E748}" presName="composite2" presStyleCnt="0"/>
      <dgm:spPr/>
    </dgm:pt>
    <dgm:pt modelId="{D61DA454-DA0E-4ABB-B712-901939FA3211}" type="pres">
      <dgm:prSet presAssocID="{2FA888EE-D872-448C-9871-6DF15138E748}" presName="background2" presStyleLbl="node2" presStyleIdx="0" presStyleCnt="1"/>
      <dgm:spPr>
        <a:xfrm>
          <a:off x="1356825" y="1014689"/>
          <a:ext cx="1835827" cy="359967"/>
        </a:xfrm>
        <a:prstGeom prst="roundRect">
          <a:avLst>
            <a:gd name="adj" fmla="val 10000"/>
          </a:avLst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824107EC-D752-47AE-9358-C4AAD8148195}" type="pres">
      <dgm:prSet presAssocID="{2FA888EE-D872-448C-9871-6DF15138E748}" presName="text2" presStyleLbl="fgAcc2" presStyleIdx="0" presStyleCnt="1" custScaleX="140518" custScaleY="43390" custLinFactNeighborX="-7492" custLinFactNeighborY="-463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5F55451-CE4B-4508-A3CE-E99572EEEBC9}" type="pres">
      <dgm:prSet presAssocID="{2FA888EE-D872-448C-9871-6DF15138E748}" presName="hierChild3" presStyleCnt="0"/>
      <dgm:spPr/>
    </dgm:pt>
    <dgm:pt modelId="{233E9489-C8BD-4909-AEDA-AE77D86AAD50}" type="pres">
      <dgm:prSet presAssocID="{DF354F6B-4863-4A16-8B1F-31EF6E661CC5}" presName="Name17" presStyleLbl="parChTrans1D3" presStyleIdx="0" presStyleCnt="1"/>
      <dgm:spPr/>
      <dgm:t>
        <a:bodyPr/>
        <a:lstStyle/>
        <a:p>
          <a:endParaRPr lang="zh-TW" altLang="en-US"/>
        </a:p>
      </dgm:t>
    </dgm:pt>
    <dgm:pt modelId="{F7A35436-C650-448E-A094-B4EF2A94C5C1}" type="pres">
      <dgm:prSet presAssocID="{954B6D69-9174-445F-9005-FEA6E3A61C0E}" presName="hierRoot3" presStyleCnt="0"/>
      <dgm:spPr/>
    </dgm:pt>
    <dgm:pt modelId="{3AC6811A-83B0-44CA-B5D9-888AA3948200}" type="pres">
      <dgm:prSet presAssocID="{954B6D69-9174-445F-9005-FEA6E3A61C0E}" presName="composite3" presStyleCnt="0"/>
      <dgm:spPr/>
    </dgm:pt>
    <dgm:pt modelId="{431504A1-B086-41AA-ACF1-4BAAE49FE4DE}" type="pres">
      <dgm:prSet presAssocID="{954B6D69-9174-445F-9005-FEA6E3A61C0E}" presName="background3" presStyleLbl="node3" presStyleIdx="0" presStyleCnt="1"/>
      <dgm:spPr>
        <a:xfrm>
          <a:off x="1352390" y="1697014"/>
          <a:ext cx="1846188" cy="39735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AA64A1B-86F2-42E6-8BC6-37A5BAA5202E}" type="pres">
      <dgm:prSet presAssocID="{954B6D69-9174-445F-9005-FEA6E3A61C0E}" presName="text3" presStyleLbl="fgAcc3" presStyleIdx="0" presStyleCnt="1" custScaleX="141311" custScaleY="47897" custLinFactNeighborX="-1738" custLinFactNeighborY="-7194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DA0E4C8-C98B-4939-B397-EC8A9A38F7AB}" type="pres">
      <dgm:prSet presAssocID="{954B6D69-9174-445F-9005-FEA6E3A61C0E}" presName="hierChild4" presStyleCnt="0"/>
      <dgm:spPr/>
    </dgm:pt>
    <dgm:pt modelId="{608CC3C8-A669-4147-B243-D96F3DBB0C5E}" type="pres">
      <dgm:prSet presAssocID="{421EC49E-D8A0-4291-B56F-60D20B4F42A6}" presName="Name23" presStyleLbl="parChTrans1D4" presStyleIdx="0" presStyleCnt="8"/>
      <dgm:spPr/>
      <dgm:t>
        <a:bodyPr/>
        <a:lstStyle/>
        <a:p>
          <a:endParaRPr lang="zh-TW" altLang="en-US"/>
        </a:p>
      </dgm:t>
    </dgm:pt>
    <dgm:pt modelId="{E3649949-F0F2-4056-A7CE-0FCB55EE7A14}" type="pres">
      <dgm:prSet presAssocID="{93372871-42BE-472D-BB13-E66C9256E4E8}" presName="hierRoot4" presStyleCnt="0"/>
      <dgm:spPr/>
    </dgm:pt>
    <dgm:pt modelId="{2BF0081D-5E08-41D5-B127-D1BC52A3B3D5}" type="pres">
      <dgm:prSet presAssocID="{93372871-42BE-472D-BB13-E66C9256E4E8}" presName="composite4" presStyleCnt="0"/>
      <dgm:spPr/>
    </dgm:pt>
    <dgm:pt modelId="{AE4C0AB4-1086-4352-87DF-7FDC4C8A0D28}" type="pres">
      <dgm:prSet presAssocID="{93372871-42BE-472D-BB13-E66C9256E4E8}" presName="background4" presStyleLbl="node4" presStyleIdx="0" presStyleCnt="8"/>
      <dgm:spPr>
        <a:xfrm>
          <a:off x="1351" y="2610062"/>
          <a:ext cx="288664" cy="1439870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90967BD-B438-451B-884D-2F07FD756ECF}" type="pres">
      <dgm:prSet presAssocID="{93372871-42BE-472D-BB13-E66C9256E4E8}" presName="text4" presStyleLbl="fgAcc4" presStyleIdx="0" presStyleCnt="8" custScaleX="22095" custScaleY="173560" custLinFactNeighborX="-10" custLinFactNeighborY="-5558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F7D4C7F-2276-400F-BB65-1BF58F1B1EA6}" type="pres">
      <dgm:prSet presAssocID="{93372871-42BE-472D-BB13-E66C9256E4E8}" presName="hierChild5" presStyleCnt="0"/>
      <dgm:spPr/>
    </dgm:pt>
    <dgm:pt modelId="{D9B091EE-08B3-4456-92DF-F71E85BA751D}" type="pres">
      <dgm:prSet presAssocID="{D1EDE0C8-0BC3-4DE9-B207-114305994CFA}" presName="Name23" presStyleLbl="parChTrans1D4" presStyleIdx="1" presStyleCnt="8"/>
      <dgm:spPr/>
      <dgm:t>
        <a:bodyPr/>
        <a:lstStyle/>
        <a:p>
          <a:endParaRPr lang="zh-TW" altLang="en-US"/>
        </a:p>
      </dgm:t>
    </dgm:pt>
    <dgm:pt modelId="{F9747A90-1F9E-441C-9263-D199864A6B51}" type="pres">
      <dgm:prSet presAssocID="{AE48F9EA-EDCC-4FB8-AE56-218429850EC4}" presName="hierRoot4" presStyleCnt="0"/>
      <dgm:spPr/>
    </dgm:pt>
    <dgm:pt modelId="{7C2E86D8-5D32-4FE8-AAEA-1DCB2D4CE35A}" type="pres">
      <dgm:prSet presAssocID="{AE48F9EA-EDCC-4FB8-AE56-218429850EC4}" presName="composite4" presStyleCnt="0"/>
      <dgm:spPr/>
    </dgm:pt>
    <dgm:pt modelId="{EE8FB2E7-0D36-4E9D-9BB4-8C530AC120BB}" type="pres">
      <dgm:prSet presAssocID="{AE48F9EA-EDCC-4FB8-AE56-218429850EC4}" presName="background4" presStyleLbl="node4" presStyleIdx="1" presStyleCnt="8"/>
      <dgm:spPr>
        <a:xfrm>
          <a:off x="580343" y="2610062"/>
          <a:ext cx="288664" cy="1439870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8BC1CD06-8733-4ADB-94FD-D025F4C7C5BD}" type="pres">
      <dgm:prSet presAssocID="{AE48F9EA-EDCC-4FB8-AE56-218429850EC4}" presName="text4" presStyleLbl="fgAcc4" presStyleIdx="1" presStyleCnt="8" custScaleX="22095" custScaleY="173560" custLinFactNeighborX="-10" custLinFactNeighborY="-5558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3334A1F-FC7E-4E41-9A45-D25F9B139981}" type="pres">
      <dgm:prSet presAssocID="{AE48F9EA-EDCC-4FB8-AE56-218429850EC4}" presName="hierChild5" presStyleCnt="0"/>
      <dgm:spPr/>
    </dgm:pt>
    <dgm:pt modelId="{B307F49B-694D-47AD-8284-7BD70CB335F9}" type="pres">
      <dgm:prSet presAssocID="{AD20BF14-B150-49BB-9A8C-CA3B8D6B8235}" presName="Name23" presStyleLbl="parChTrans1D4" presStyleIdx="2" presStyleCnt="8"/>
      <dgm:spPr/>
      <dgm:t>
        <a:bodyPr/>
        <a:lstStyle/>
        <a:p>
          <a:endParaRPr lang="zh-TW" altLang="en-US"/>
        </a:p>
      </dgm:t>
    </dgm:pt>
    <dgm:pt modelId="{CFA820CC-0C72-4BAC-93EB-6ABB4294E36C}" type="pres">
      <dgm:prSet presAssocID="{0FF4D96B-491F-49C0-8D00-3FA30BD61F5E}" presName="hierRoot4" presStyleCnt="0"/>
      <dgm:spPr/>
    </dgm:pt>
    <dgm:pt modelId="{327CB897-75D1-4F52-8727-F9554AE99B78}" type="pres">
      <dgm:prSet presAssocID="{0FF4D96B-491F-49C0-8D00-3FA30BD61F5E}" presName="composite4" presStyleCnt="0"/>
      <dgm:spPr/>
    </dgm:pt>
    <dgm:pt modelId="{33606458-0D24-4EFE-8A9E-A26597F93F83}" type="pres">
      <dgm:prSet presAssocID="{0FF4D96B-491F-49C0-8D00-3FA30BD61F5E}" presName="background4" presStyleLbl="node4" presStyleIdx="2" presStyleCnt="8"/>
      <dgm:spPr>
        <a:xfrm>
          <a:off x="1159335" y="2610062"/>
          <a:ext cx="288664" cy="1439870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39D6897-E9C9-4482-A482-D849BB440FEB}" type="pres">
      <dgm:prSet presAssocID="{0FF4D96B-491F-49C0-8D00-3FA30BD61F5E}" presName="text4" presStyleLbl="fgAcc4" presStyleIdx="2" presStyleCnt="8" custScaleX="22095" custScaleY="173560" custLinFactNeighborX="-10" custLinFactNeighborY="-5558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3DEB7BE-0F69-45F4-AE49-CEB8096798AD}" type="pres">
      <dgm:prSet presAssocID="{0FF4D96B-491F-49C0-8D00-3FA30BD61F5E}" presName="hierChild5" presStyleCnt="0"/>
      <dgm:spPr/>
    </dgm:pt>
    <dgm:pt modelId="{A50D3ACC-3E12-40EF-93FB-B89EA00F0863}" type="pres">
      <dgm:prSet presAssocID="{CECBD9C0-D455-4053-8989-5ACFBDEAC86E}" presName="Name23" presStyleLbl="parChTrans1D4" presStyleIdx="3" presStyleCnt="8"/>
      <dgm:spPr/>
      <dgm:t>
        <a:bodyPr/>
        <a:lstStyle/>
        <a:p>
          <a:endParaRPr lang="zh-TW" altLang="en-US"/>
        </a:p>
      </dgm:t>
    </dgm:pt>
    <dgm:pt modelId="{4794336F-9C6C-4148-BF64-D6BCA3FEBAE2}" type="pres">
      <dgm:prSet presAssocID="{CD73156A-693F-4119-86B4-23DE0F62643D}" presName="hierRoot4" presStyleCnt="0"/>
      <dgm:spPr/>
    </dgm:pt>
    <dgm:pt modelId="{8A7CE1CF-9956-4F70-91ED-25516F4FEB5D}" type="pres">
      <dgm:prSet presAssocID="{CD73156A-693F-4119-86B4-23DE0F62643D}" presName="composite4" presStyleCnt="0"/>
      <dgm:spPr/>
    </dgm:pt>
    <dgm:pt modelId="{EF60C2A6-C159-44B6-8FF3-7DFF764AAB01}" type="pres">
      <dgm:prSet presAssocID="{CD73156A-693F-4119-86B4-23DE0F62643D}" presName="background4" presStyleLbl="node4" presStyleIdx="3" presStyleCnt="8"/>
      <dgm:spPr>
        <a:xfrm>
          <a:off x="1738327" y="2610062"/>
          <a:ext cx="288664" cy="1439870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680CBD75-A3B3-4362-86A8-A638828F4362}" type="pres">
      <dgm:prSet presAssocID="{CD73156A-693F-4119-86B4-23DE0F62643D}" presName="text4" presStyleLbl="fgAcc4" presStyleIdx="3" presStyleCnt="8" custScaleX="22095" custScaleY="173560" custLinFactNeighborX="-10" custLinFactNeighborY="-5558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91DBD3C-5763-470D-83DE-6839A1235666}" type="pres">
      <dgm:prSet presAssocID="{CD73156A-693F-4119-86B4-23DE0F62643D}" presName="hierChild5" presStyleCnt="0"/>
      <dgm:spPr/>
    </dgm:pt>
    <dgm:pt modelId="{FAE91DAD-B51B-4315-8FAA-66031ABBFC29}" type="pres">
      <dgm:prSet presAssocID="{4301884F-D2BE-4E09-88EC-230939AF09E5}" presName="Name23" presStyleLbl="parChTrans1D4" presStyleIdx="4" presStyleCnt="8"/>
      <dgm:spPr/>
      <dgm:t>
        <a:bodyPr/>
        <a:lstStyle/>
        <a:p>
          <a:endParaRPr lang="zh-TW" altLang="en-US"/>
        </a:p>
      </dgm:t>
    </dgm:pt>
    <dgm:pt modelId="{ECD1A5A0-9D6C-4C2A-A0A7-7AC257CDFAE2}" type="pres">
      <dgm:prSet presAssocID="{E3735729-7659-4D7A-81CF-C0FA95B955F6}" presName="hierRoot4" presStyleCnt="0"/>
      <dgm:spPr/>
    </dgm:pt>
    <dgm:pt modelId="{860367D3-D294-4900-9304-5470EF63B8B2}" type="pres">
      <dgm:prSet presAssocID="{E3735729-7659-4D7A-81CF-C0FA95B955F6}" presName="composite4" presStyleCnt="0"/>
      <dgm:spPr/>
    </dgm:pt>
    <dgm:pt modelId="{3B1782F7-C9DD-44BF-872B-8C46B13E35D8}" type="pres">
      <dgm:prSet presAssocID="{E3735729-7659-4D7A-81CF-C0FA95B955F6}" presName="background4" presStyleLbl="node4" presStyleIdx="4" presStyleCnt="8"/>
      <dgm:spPr>
        <a:xfrm>
          <a:off x="2317318" y="2610062"/>
          <a:ext cx="288664" cy="1439870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B40E0FCD-F56D-4BE1-AE1F-327DF4CBA16E}" type="pres">
      <dgm:prSet presAssocID="{E3735729-7659-4D7A-81CF-C0FA95B955F6}" presName="text4" presStyleLbl="fgAcc4" presStyleIdx="4" presStyleCnt="8" custScaleX="22095" custScaleY="173560" custLinFactNeighborX="-10" custLinFactNeighborY="-5558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63DF1C6-B521-413A-A6BE-2277E44B8D60}" type="pres">
      <dgm:prSet presAssocID="{E3735729-7659-4D7A-81CF-C0FA95B955F6}" presName="hierChild5" presStyleCnt="0"/>
      <dgm:spPr/>
    </dgm:pt>
    <dgm:pt modelId="{E16C52DD-38F2-4DAE-8903-B6B673E5D52C}" type="pres">
      <dgm:prSet presAssocID="{ADDFC9C6-5F38-4A40-94D0-F81D94AA1B52}" presName="Name23" presStyleLbl="parChTrans1D4" presStyleIdx="5" presStyleCnt="8"/>
      <dgm:spPr/>
      <dgm:t>
        <a:bodyPr/>
        <a:lstStyle/>
        <a:p>
          <a:endParaRPr lang="zh-TW" altLang="en-US"/>
        </a:p>
      </dgm:t>
    </dgm:pt>
    <dgm:pt modelId="{01D689C7-34E4-4928-9977-0D73AE07212F}" type="pres">
      <dgm:prSet presAssocID="{1507E604-2313-48B0-A78C-EDD7446082C5}" presName="hierRoot4" presStyleCnt="0"/>
      <dgm:spPr/>
    </dgm:pt>
    <dgm:pt modelId="{7825F2B8-6F53-4A18-9449-12E6894D25AB}" type="pres">
      <dgm:prSet presAssocID="{1507E604-2313-48B0-A78C-EDD7446082C5}" presName="composite4" presStyleCnt="0"/>
      <dgm:spPr/>
    </dgm:pt>
    <dgm:pt modelId="{91721B65-5CE2-4CEF-A49F-C1AA852AADFA}" type="pres">
      <dgm:prSet presAssocID="{1507E604-2313-48B0-A78C-EDD7446082C5}" presName="background4" presStyleLbl="node4" presStyleIdx="5" presStyleCnt="8"/>
      <dgm:spPr>
        <a:xfrm>
          <a:off x="2896310" y="2610062"/>
          <a:ext cx="288664" cy="1439870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D9CBC7B1-7385-4E51-8735-E70A5E86C546}" type="pres">
      <dgm:prSet presAssocID="{1507E604-2313-48B0-A78C-EDD7446082C5}" presName="text4" presStyleLbl="fgAcc4" presStyleIdx="5" presStyleCnt="8" custScaleX="22095" custScaleY="173560" custLinFactNeighborX="-10" custLinFactNeighborY="-5558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4D59A57-3E60-4AF9-8861-772CA98BB783}" type="pres">
      <dgm:prSet presAssocID="{1507E604-2313-48B0-A78C-EDD7446082C5}" presName="hierChild5" presStyleCnt="0"/>
      <dgm:spPr/>
    </dgm:pt>
    <dgm:pt modelId="{ED7D8B46-A045-40BC-AC0A-04F0F9D4901C}" type="pres">
      <dgm:prSet presAssocID="{97A9494B-3713-4800-98E5-CEAB37A8EEA3}" presName="Name23" presStyleLbl="parChTrans1D4" presStyleIdx="6" presStyleCnt="8"/>
      <dgm:spPr/>
      <dgm:t>
        <a:bodyPr/>
        <a:lstStyle/>
        <a:p>
          <a:endParaRPr lang="zh-TW" altLang="en-US"/>
        </a:p>
      </dgm:t>
    </dgm:pt>
    <dgm:pt modelId="{7532D55D-1F99-468A-B20A-CAEF34E29514}" type="pres">
      <dgm:prSet presAssocID="{2318194D-A57A-45F4-907F-3205E3EEEEB0}" presName="hierRoot4" presStyleCnt="0"/>
      <dgm:spPr/>
    </dgm:pt>
    <dgm:pt modelId="{60620A46-D904-4121-B0BD-936B68937861}" type="pres">
      <dgm:prSet presAssocID="{2318194D-A57A-45F4-907F-3205E3EEEEB0}" presName="composite4" presStyleCnt="0"/>
      <dgm:spPr/>
    </dgm:pt>
    <dgm:pt modelId="{D1AE3417-EC10-4CAE-90F4-42538A46DFE2}" type="pres">
      <dgm:prSet presAssocID="{2318194D-A57A-45F4-907F-3205E3EEEEB0}" presName="background4" presStyleLbl="node4" presStyleIdx="6" presStyleCnt="8"/>
      <dgm:spPr>
        <a:xfrm>
          <a:off x="3412971" y="2608950"/>
          <a:ext cx="288664" cy="1439870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1D73CA9-33A3-4DB7-9814-972E03AAA287}" type="pres">
      <dgm:prSet presAssocID="{2318194D-A57A-45F4-907F-3205E3EEEEB0}" presName="text4" presStyleLbl="fgAcc4" presStyleIdx="6" presStyleCnt="8" custScaleX="22095" custScaleY="173560" custLinFactNeighborX="-4781" custLinFactNeighborY="-557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C5369F0-9688-4167-B971-257F3412D37A}" type="pres">
      <dgm:prSet presAssocID="{2318194D-A57A-45F4-907F-3205E3EEEEB0}" presName="hierChild5" presStyleCnt="0"/>
      <dgm:spPr/>
    </dgm:pt>
    <dgm:pt modelId="{36C490D5-CD1C-4D83-963F-C39E4DB810CC}" type="pres">
      <dgm:prSet presAssocID="{B1C0915E-7753-463E-B42D-BBAE136A46F1}" presName="Name23" presStyleLbl="parChTrans1D4" presStyleIdx="7" presStyleCnt="8"/>
      <dgm:spPr/>
      <dgm:t>
        <a:bodyPr/>
        <a:lstStyle/>
        <a:p>
          <a:endParaRPr lang="zh-TW" altLang="en-US"/>
        </a:p>
      </dgm:t>
    </dgm:pt>
    <dgm:pt modelId="{096F4154-7F58-451A-95ED-3AF6DCCE3DFC}" type="pres">
      <dgm:prSet presAssocID="{5659BA48-120F-4F25-BC04-27C15A0B3A43}" presName="hierRoot4" presStyleCnt="0"/>
      <dgm:spPr/>
    </dgm:pt>
    <dgm:pt modelId="{0A09C76C-B3AA-45DC-88D4-D5F2FE0410F3}" type="pres">
      <dgm:prSet presAssocID="{5659BA48-120F-4F25-BC04-27C15A0B3A43}" presName="composite4" presStyleCnt="0"/>
      <dgm:spPr/>
    </dgm:pt>
    <dgm:pt modelId="{B8B52F8B-B2AD-4B42-A587-A4DF1120F568}" type="pres">
      <dgm:prSet presAssocID="{5659BA48-120F-4F25-BC04-27C15A0B3A43}" presName="background4" presStyleLbl="node4" presStyleIdx="7" presStyleCnt="8"/>
      <dgm:spPr>
        <a:xfrm>
          <a:off x="3974913" y="2609008"/>
          <a:ext cx="540474" cy="1439870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9EB9775-8B0B-41AF-8536-84646D73EEC6}" type="pres">
      <dgm:prSet presAssocID="{5659BA48-120F-4F25-BC04-27C15A0B3A43}" presName="text4" presStyleLbl="fgAcc4" presStyleIdx="7" presStyleCnt="8" custScaleX="41369" custScaleY="173560" custLinFactNeighborX="-6086" custLinFactNeighborY="-5570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7513410-28D0-4FF4-9642-3D21A9D5662B}" type="pres">
      <dgm:prSet presAssocID="{5659BA48-120F-4F25-BC04-27C15A0B3A43}" presName="hierChild5" presStyleCnt="0"/>
      <dgm:spPr/>
    </dgm:pt>
  </dgm:ptLst>
  <dgm:cxnLst>
    <dgm:cxn modelId="{895FF9A3-7BAC-4921-A076-2F7214151286}" type="presOf" srcId="{97A9494B-3713-4800-98E5-CEAB37A8EEA3}" destId="{ED7D8B46-A045-40BC-AC0A-04F0F9D4901C}" srcOrd="0" destOrd="0" presId="urn:microsoft.com/office/officeart/2005/8/layout/hierarchy1"/>
    <dgm:cxn modelId="{172229A1-B56A-4DAE-93F7-6D2BA717B565}" type="presOf" srcId="{E3735729-7659-4D7A-81CF-C0FA95B955F6}" destId="{B40E0FCD-F56D-4BE1-AE1F-327DF4CBA16E}" srcOrd="0" destOrd="0" presId="urn:microsoft.com/office/officeart/2005/8/layout/hierarchy1"/>
    <dgm:cxn modelId="{976A4AB7-3AA7-4BDA-87E2-D03257D85191}" type="presOf" srcId="{CD73156A-693F-4119-86B4-23DE0F62643D}" destId="{680CBD75-A3B3-4362-86A8-A638828F4362}" srcOrd="0" destOrd="0" presId="urn:microsoft.com/office/officeart/2005/8/layout/hierarchy1"/>
    <dgm:cxn modelId="{577541CD-6829-45DA-B0DD-D73BBAEE7EFE}" type="presOf" srcId="{CECBD9C0-D455-4053-8989-5ACFBDEAC86E}" destId="{A50D3ACC-3E12-40EF-93FB-B89EA00F0863}" srcOrd="0" destOrd="0" presId="urn:microsoft.com/office/officeart/2005/8/layout/hierarchy1"/>
    <dgm:cxn modelId="{DF7AEC29-BB6B-4826-9283-C19A4EEB1E13}" srcId="{424D01E8-AB75-46D1-BE5D-EA0CB72CAA1E}" destId="{8C7C95BD-F73A-48AB-B1CF-88C28D47DCAA}" srcOrd="0" destOrd="0" parTransId="{53B67DA0-8380-4621-B639-9CAD0AF7FB1B}" sibTransId="{01BADDAC-3B46-4EA0-9FFD-9E9CD3A3DF15}"/>
    <dgm:cxn modelId="{FD728658-9924-455D-BB8D-22AA182C737E}" type="presOf" srcId="{0FF4D96B-491F-49C0-8D00-3FA30BD61F5E}" destId="{539D6897-E9C9-4482-A482-D849BB440FEB}" srcOrd="0" destOrd="0" presId="urn:microsoft.com/office/officeart/2005/8/layout/hierarchy1"/>
    <dgm:cxn modelId="{8DF165F8-DC45-4FFA-83DC-2AA7584F0F55}" type="presOf" srcId="{424D01E8-AB75-46D1-BE5D-EA0CB72CAA1E}" destId="{4CECAAFD-5422-AB4C-89E4-1D24CD4A5AF3}" srcOrd="0" destOrd="0" presId="urn:microsoft.com/office/officeart/2005/8/layout/hierarchy1"/>
    <dgm:cxn modelId="{73CB327E-6FF9-4AEE-8DE8-B903C255A1AD}" srcId="{954B6D69-9174-445F-9005-FEA6E3A61C0E}" destId="{5659BA48-120F-4F25-BC04-27C15A0B3A43}" srcOrd="7" destOrd="0" parTransId="{B1C0915E-7753-463E-B42D-BBAE136A46F1}" sibTransId="{2B4A3C1C-1F31-474E-98DE-D05875411019}"/>
    <dgm:cxn modelId="{0CA21998-F9C9-461F-9330-951D12752237}" type="presOf" srcId="{AE48F9EA-EDCC-4FB8-AE56-218429850EC4}" destId="{8BC1CD06-8733-4ADB-94FD-D025F4C7C5BD}" srcOrd="0" destOrd="0" presId="urn:microsoft.com/office/officeart/2005/8/layout/hierarchy1"/>
    <dgm:cxn modelId="{A1C74444-B350-4EEC-8AD6-E1C780463D05}" type="presOf" srcId="{421EC49E-D8A0-4291-B56F-60D20B4F42A6}" destId="{608CC3C8-A669-4147-B243-D96F3DBB0C5E}" srcOrd="0" destOrd="0" presId="urn:microsoft.com/office/officeart/2005/8/layout/hierarchy1"/>
    <dgm:cxn modelId="{89D88411-7864-4EB9-BA8D-45925046663D}" type="presOf" srcId="{4301884F-D2BE-4E09-88EC-230939AF09E5}" destId="{FAE91DAD-B51B-4315-8FAA-66031ABBFC29}" srcOrd="0" destOrd="0" presId="urn:microsoft.com/office/officeart/2005/8/layout/hierarchy1"/>
    <dgm:cxn modelId="{9332A67B-1C68-4EF2-939B-418731387C88}" srcId="{954B6D69-9174-445F-9005-FEA6E3A61C0E}" destId="{2318194D-A57A-45F4-907F-3205E3EEEEB0}" srcOrd="6" destOrd="0" parTransId="{97A9494B-3713-4800-98E5-CEAB37A8EEA3}" sibTransId="{73D17F39-399D-4280-A76C-68EED4088EC0}"/>
    <dgm:cxn modelId="{F6CF02B2-2116-4B8B-A479-19CAB2BA2987}" srcId="{954B6D69-9174-445F-9005-FEA6E3A61C0E}" destId="{1507E604-2313-48B0-A78C-EDD7446082C5}" srcOrd="5" destOrd="0" parTransId="{ADDFC9C6-5F38-4A40-94D0-F81D94AA1B52}" sibTransId="{FDFC7872-1ED2-4DF3-A2C0-DDF42DBFA698}"/>
    <dgm:cxn modelId="{BF46D31D-EF0F-46C3-AFDC-15F38520C6A1}" srcId="{954B6D69-9174-445F-9005-FEA6E3A61C0E}" destId="{E3735729-7659-4D7A-81CF-C0FA95B955F6}" srcOrd="4" destOrd="0" parTransId="{4301884F-D2BE-4E09-88EC-230939AF09E5}" sibTransId="{9D4D3406-E71F-4E76-909D-AE390BBCCC1F}"/>
    <dgm:cxn modelId="{49ED7E21-5343-4636-A63F-A1B58C6B589E}" type="presOf" srcId="{ADDFC9C6-5F38-4A40-94D0-F81D94AA1B52}" destId="{E16C52DD-38F2-4DAE-8903-B6B673E5D52C}" srcOrd="0" destOrd="0" presId="urn:microsoft.com/office/officeart/2005/8/layout/hierarchy1"/>
    <dgm:cxn modelId="{BCFAF6FD-2D8C-4D49-95F1-4BDC94F7F1CD}" srcId="{2FA888EE-D872-448C-9871-6DF15138E748}" destId="{954B6D69-9174-445F-9005-FEA6E3A61C0E}" srcOrd="0" destOrd="0" parTransId="{DF354F6B-4863-4A16-8B1F-31EF6E661CC5}" sibTransId="{F1BE8C53-B5FE-4347-A175-9741FAE50805}"/>
    <dgm:cxn modelId="{A5374F3E-D287-459C-8217-73F8FC757925}" srcId="{954B6D69-9174-445F-9005-FEA6E3A61C0E}" destId="{CD73156A-693F-4119-86B4-23DE0F62643D}" srcOrd="3" destOrd="0" parTransId="{CECBD9C0-D455-4053-8989-5ACFBDEAC86E}" sibTransId="{B90189D4-35F4-42B6-8018-0B2A92831F64}"/>
    <dgm:cxn modelId="{434EE5A6-61AA-4B50-9370-4C4018136674}" type="presOf" srcId="{954B6D69-9174-445F-9005-FEA6E3A61C0E}" destId="{0AA64A1B-86F2-42E6-8BC6-37A5BAA5202E}" srcOrd="0" destOrd="0" presId="urn:microsoft.com/office/officeart/2005/8/layout/hierarchy1"/>
    <dgm:cxn modelId="{CDB977C1-9288-45BB-BAFD-A96CC00CDAC1}" type="presOf" srcId="{2318194D-A57A-45F4-907F-3205E3EEEEB0}" destId="{91D73CA9-33A3-4DB7-9814-972E03AAA287}" srcOrd="0" destOrd="0" presId="urn:microsoft.com/office/officeart/2005/8/layout/hierarchy1"/>
    <dgm:cxn modelId="{B505E42E-4076-4684-8635-39EC7FF154E5}" srcId="{954B6D69-9174-445F-9005-FEA6E3A61C0E}" destId="{AE48F9EA-EDCC-4FB8-AE56-218429850EC4}" srcOrd="1" destOrd="0" parTransId="{D1EDE0C8-0BC3-4DE9-B207-114305994CFA}" sibTransId="{E3D2BE14-C13B-4C85-9485-9121F5A75FE0}"/>
    <dgm:cxn modelId="{FA802D93-3CC9-44B8-9A5A-54DADBDF156F}" srcId="{8C7C95BD-F73A-48AB-B1CF-88C28D47DCAA}" destId="{2FA888EE-D872-448C-9871-6DF15138E748}" srcOrd="0" destOrd="0" parTransId="{BEAFBB08-29DC-4DEA-AAC7-50E5F611EEC3}" sibTransId="{56E68279-B046-4626-9CFE-53D44531EDA9}"/>
    <dgm:cxn modelId="{8535D9A9-838A-45B2-89FC-1250A739460E}" type="presOf" srcId="{DF354F6B-4863-4A16-8B1F-31EF6E661CC5}" destId="{233E9489-C8BD-4909-AEDA-AE77D86AAD50}" srcOrd="0" destOrd="0" presId="urn:microsoft.com/office/officeart/2005/8/layout/hierarchy1"/>
    <dgm:cxn modelId="{8064DDFD-33F6-40B8-A77D-E6D4BB237B65}" type="presOf" srcId="{BEAFBB08-29DC-4DEA-AAC7-50E5F611EEC3}" destId="{71013332-1EBE-41A0-B66F-6E1D85338542}" srcOrd="0" destOrd="0" presId="urn:microsoft.com/office/officeart/2005/8/layout/hierarchy1"/>
    <dgm:cxn modelId="{B5E8F977-E0E3-4582-89AD-73E53E85B892}" type="presOf" srcId="{1507E604-2313-48B0-A78C-EDD7446082C5}" destId="{D9CBC7B1-7385-4E51-8735-E70A5E86C546}" srcOrd="0" destOrd="0" presId="urn:microsoft.com/office/officeart/2005/8/layout/hierarchy1"/>
    <dgm:cxn modelId="{63EBD617-B69F-447C-91AD-A67926146D7F}" type="presOf" srcId="{5659BA48-120F-4F25-BC04-27C15A0B3A43}" destId="{A9EB9775-8B0B-41AF-8536-84646D73EEC6}" srcOrd="0" destOrd="0" presId="urn:microsoft.com/office/officeart/2005/8/layout/hierarchy1"/>
    <dgm:cxn modelId="{08AB0167-6ACC-4587-B595-A38874F185E4}" srcId="{954B6D69-9174-445F-9005-FEA6E3A61C0E}" destId="{0FF4D96B-491F-49C0-8D00-3FA30BD61F5E}" srcOrd="2" destOrd="0" parTransId="{AD20BF14-B150-49BB-9A8C-CA3B8D6B8235}" sibTransId="{A42A5E50-55EE-44FE-9DBE-4D86CE93D179}"/>
    <dgm:cxn modelId="{22BED582-F742-4A31-B0A0-027FF03B51C2}" type="presOf" srcId="{2FA888EE-D872-448C-9871-6DF15138E748}" destId="{824107EC-D752-47AE-9358-C4AAD8148195}" srcOrd="0" destOrd="0" presId="urn:microsoft.com/office/officeart/2005/8/layout/hierarchy1"/>
    <dgm:cxn modelId="{A2810FCB-0505-47D2-83EC-DC874A145B03}" type="presOf" srcId="{D1EDE0C8-0BC3-4DE9-B207-114305994CFA}" destId="{D9B091EE-08B3-4456-92DF-F71E85BA751D}" srcOrd="0" destOrd="0" presId="urn:microsoft.com/office/officeart/2005/8/layout/hierarchy1"/>
    <dgm:cxn modelId="{4A235F38-6DEC-4D3F-8022-DD9AF503CE1B}" type="presOf" srcId="{8C7C95BD-F73A-48AB-B1CF-88C28D47DCAA}" destId="{547CBC19-8DE1-4840-A57D-3A58C4B3D903}" srcOrd="0" destOrd="0" presId="urn:microsoft.com/office/officeart/2005/8/layout/hierarchy1"/>
    <dgm:cxn modelId="{EC492E6D-0664-41D5-8CCC-C5564C3B1DD7}" type="presOf" srcId="{B1C0915E-7753-463E-B42D-BBAE136A46F1}" destId="{36C490D5-CD1C-4D83-963F-C39E4DB810CC}" srcOrd="0" destOrd="0" presId="urn:microsoft.com/office/officeart/2005/8/layout/hierarchy1"/>
    <dgm:cxn modelId="{9C2713B8-3299-40E6-BA9D-8DA14C207439}" type="presOf" srcId="{AD20BF14-B150-49BB-9A8C-CA3B8D6B8235}" destId="{B307F49B-694D-47AD-8284-7BD70CB335F9}" srcOrd="0" destOrd="0" presId="urn:microsoft.com/office/officeart/2005/8/layout/hierarchy1"/>
    <dgm:cxn modelId="{364D37EC-D18B-401D-8E2B-5E379B9EE916}" srcId="{954B6D69-9174-445F-9005-FEA6E3A61C0E}" destId="{93372871-42BE-472D-BB13-E66C9256E4E8}" srcOrd="0" destOrd="0" parTransId="{421EC49E-D8A0-4291-B56F-60D20B4F42A6}" sibTransId="{22485F6E-36C7-4724-9A62-98AA9B721657}"/>
    <dgm:cxn modelId="{294BFD9D-4201-46BE-953D-7EDA9AEFFB31}" type="presOf" srcId="{93372871-42BE-472D-BB13-E66C9256E4E8}" destId="{F90967BD-B438-451B-884D-2F07FD756ECF}" srcOrd="0" destOrd="0" presId="urn:microsoft.com/office/officeart/2005/8/layout/hierarchy1"/>
    <dgm:cxn modelId="{D8D2B088-4ECE-446F-8B9E-03E887351F34}" type="presParOf" srcId="{4CECAAFD-5422-AB4C-89E4-1D24CD4A5AF3}" destId="{C75FE461-4A43-D846-BE8A-EBC4A796D525}" srcOrd="0" destOrd="0" presId="urn:microsoft.com/office/officeart/2005/8/layout/hierarchy1"/>
    <dgm:cxn modelId="{37006380-1543-4817-9642-38807373A0F9}" type="presParOf" srcId="{C75FE461-4A43-D846-BE8A-EBC4A796D525}" destId="{D84538DD-50E2-A544-9434-2B03B6D27A6B}" srcOrd="0" destOrd="0" presId="urn:microsoft.com/office/officeart/2005/8/layout/hierarchy1"/>
    <dgm:cxn modelId="{4C7C8DC3-C12A-435E-ACD4-B1DD6560955F}" type="presParOf" srcId="{D84538DD-50E2-A544-9434-2B03B6D27A6B}" destId="{4538D25D-9DA9-714B-88FE-F3759F3D68CA}" srcOrd="0" destOrd="0" presId="urn:microsoft.com/office/officeart/2005/8/layout/hierarchy1"/>
    <dgm:cxn modelId="{F5CEA287-BC01-4A3D-B9C6-6BE13858C97D}" type="presParOf" srcId="{D84538DD-50E2-A544-9434-2B03B6D27A6B}" destId="{547CBC19-8DE1-4840-A57D-3A58C4B3D903}" srcOrd="1" destOrd="0" presId="urn:microsoft.com/office/officeart/2005/8/layout/hierarchy1"/>
    <dgm:cxn modelId="{54756865-FC13-4D4D-8D04-8581172C5DFC}" type="presParOf" srcId="{C75FE461-4A43-D846-BE8A-EBC4A796D525}" destId="{C2637EA8-D4EB-C746-BA9D-B4EADF67499A}" srcOrd="1" destOrd="0" presId="urn:microsoft.com/office/officeart/2005/8/layout/hierarchy1"/>
    <dgm:cxn modelId="{38C56414-ED10-40F7-87C9-3B081FCA8A90}" type="presParOf" srcId="{C2637EA8-D4EB-C746-BA9D-B4EADF67499A}" destId="{71013332-1EBE-41A0-B66F-6E1D85338542}" srcOrd="0" destOrd="0" presId="urn:microsoft.com/office/officeart/2005/8/layout/hierarchy1"/>
    <dgm:cxn modelId="{F44AF771-7A34-4BB9-8DE9-C999099FFA71}" type="presParOf" srcId="{C2637EA8-D4EB-C746-BA9D-B4EADF67499A}" destId="{4F535ED6-69A1-489F-9F27-64E3E8F6340B}" srcOrd="1" destOrd="0" presId="urn:microsoft.com/office/officeart/2005/8/layout/hierarchy1"/>
    <dgm:cxn modelId="{A4C34451-AC1A-4173-8E5B-3CCE44D18D60}" type="presParOf" srcId="{4F535ED6-69A1-489F-9F27-64E3E8F6340B}" destId="{E04C8F37-4863-4A48-8F6E-AB733D7A4B9A}" srcOrd="0" destOrd="0" presId="urn:microsoft.com/office/officeart/2005/8/layout/hierarchy1"/>
    <dgm:cxn modelId="{4FDAABC8-B20C-4AE1-83BD-12F4B95DEF97}" type="presParOf" srcId="{E04C8F37-4863-4A48-8F6E-AB733D7A4B9A}" destId="{D61DA454-DA0E-4ABB-B712-901939FA3211}" srcOrd="0" destOrd="0" presId="urn:microsoft.com/office/officeart/2005/8/layout/hierarchy1"/>
    <dgm:cxn modelId="{A3071BED-F695-4051-9657-73ABEECFA27B}" type="presParOf" srcId="{E04C8F37-4863-4A48-8F6E-AB733D7A4B9A}" destId="{824107EC-D752-47AE-9358-C4AAD8148195}" srcOrd="1" destOrd="0" presId="urn:microsoft.com/office/officeart/2005/8/layout/hierarchy1"/>
    <dgm:cxn modelId="{9A47FA26-DE74-4295-BED8-3146220B6168}" type="presParOf" srcId="{4F535ED6-69A1-489F-9F27-64E3E8F6340B}" destId="{15F55451-CE4B-4508-A3CE-E99572EEEBC9}" srcOrd="1" destOrd="0" presId="urn:microsoft.com/office/officeart/2005/8/layout/hierarchy1"/>
    <dgm:cxn modelId="{E6731E83-D24F-49C5-8792-8BD3A409D7F4}" type="presParOf" srcId="{15F55451-CE4B-4508-A3CE-E99572EEEBC9}" destId="{233E9489-C8BD-4909-AEDA-AE77D86AAD50}" srcOrd="0" destOrd="0" presId="urn:microsoft.com/office/officeart/2005/8/layout/hierarchy1"/>
    <dgm:cxn modelId="{F4353148-9CBC-4BDE-B993-98253D2C1FA8}" type="presParOf" srcId="{15F55451-CE4B-4508-A3CE-E99572EEEBC9}" destId="{F7A35436-C650-448E-A094-B4EF2A94C5C1}" srcOrd="1" destOrd="0" presId="urn:microsoft.com/office/officeart/2005/8/layout/hierarchy1"/>
    <dgm:cxn modelId="{12D53664-5B8D-4EC4-A217-129CF4BC6510}" type="presParOf" srcId="{F7A35436-C650-448E-A094-B4EF2A94C5C1}" destId="{3AC6811A-83B0-44CA-B5D9-888AA3948200}" srcOrd="0" destOrd="0" presId="urn:microsoft.com/office/officeart/2005/8/layout/hierarchy1"/>
    <dgm:cxn modelId="{FC83B8D7-CA95-430B-8FAA-727BF5EBDEEC}" type="presParOf" srcId="{3AC6811A-83B0-44CA-B5D9-888AA3948200}" destId="{431504A1-B086-41AA-ACF1-4BAAE49FE4DE}" srcOrd="0" destOrd="0" presId="urn:microsoft.com/office/officeart/2005/8/layout/hierarchy1"/>
    <dgm:cxn modelId="{D1F0F679-D2F3-4778-8E49-F67380D301A8}" type="presParOf" srcId="{3AC6811A-83B0-44CA-B5D9-888AA3948200}" destId="{0AA64A1B-86F2-42E6-8BC6-37A5BAA5202E}" srcOrd="1" destOrd="0" presId="urn:microsoft.com/office/officeart/2005/8/layout/hierarchy1"/>
    <dgm:cxn modelId="{F387BAD3-A419-4958-AEFF-27DA3FBD2C56}" type="presParOf" srcId="{F7A35436-C650-448E-A094-B4EF2A94C5C1}" destId="{0DA0E4C8-C98B-4939-B397-EC8A9A38F7AB}" srcOrd="1" destOrd="0" presId="urn:microsoft.com/office/officeart/2005/8/layout/hierarchy1"/>
    <dgm:cxn modelId="{A5B9B6EE-E817-4D8C-B6A9-4CDC2AA7C5AD}" type="presParOf" srcId="{0DA0E4C8-C98B-4939-B397-EC8A9A38F7AB}" destId="{608CC3C8-A669-4147-B243-D96F3DBB0C5E}" srcOrd="0" destOrd="0" presId="urn:microsoft.com/office/officeart/2005/8/layout/hierarchy1"/>
    <dgm:cxn modelId="{505E10B5-5A70-46C8-9747-10E0267F54DB}" type="presParOf" srcId="{0DA0E4C8-C98B-4939-B397-EC8A9A38F7AB}" destId="{E3649949-F0F2-4056-A7CE-0FCB55EE7A14}" srcOrd="1" destOrd="0" presId="urn:microsoft.com/office/officeart/2005/8/layout/hierarchy1"/>
    <dgm:cxn modelId="{A50F394D-58CD-4CFD-A3DE-F58D969D5DE7}" type="presParOf" srcId="{E3649949-F0F2-4056-A7CE-0FCB55EE7A14}" destId="{2BF0081D-5E08-41D5-B127-D1BC52A3B3D5}" srcOrd="0" destOrd="0" presId="urn:microsoft.com/office/officeart/2005/8/layout/hierarchy1"/>
    <dgm:cxn modelId="{7D6A9955-1FD1-4E5E-A5A7-A0A5744AB118}" type="presParOf" srcId="{2BF0081D-5E08-41D5-B127-D1BC52A3B3D5}" destId="{AE4C0AB4-1086-4352-87DF-7FDC4C8A0D28}" srcOrd="0" destOrd="0" presId="urn:microsoft.com/office/officeart/2005/8/layout/hierarchy1"/>
    <dgm:cxn modelId="{8F537748-F440-4DAE-AABB-B06050674EB1}" type="presParOf" srcId="{2BF0081D-5E08-41D5-B127-D1BC52A3B3D5}" destId="{F90967BD-B438-451B-884D-2F07FD756ECF}" srcOrd="1" destOrd="0" presId="urn:microsoft.com/office/officeart/2005/8/layout/hierarchy1"/>
    <dgm:cxn modelId="{120081D8-7C47-4963-BB09-2C497C491AE6}" type="presParOf" srcId="{E3649949-F0F2-4056-A7CE-0FCB55EE7A14}" destId="{EF7D4C7F-2276-400F-BB65-1BF58F1B1EA6}" srcOrd="1" destOrd="0" presId="urn:microsoft.com/office/officeart/2005/8/layout/hierarchy1"/>
    <dgm:cxn modelId="{DD282A84-141F-403D-B57C-D851EB7F5E26}" type="presParOf" srcId="{0DA0E4C8-C98B-4939-B397-EC8A9A38F7AB}" destId="{D9B091EE-08B3-4456-92DF-F71E85BA751D}" srcOrd="2" destOrd="0" presId="urn:microsoft.com/office/officeart/2005/8/layout/hierarchy1"/>
    <dgm:cxn modelId="{0A697327-2435-4183-8B96-FA1D766BAF5A}" type="presParOf" srcId="{0DA0E4C8-C98B-4939-B397-EC8A9A38F7AB}" destId="{F9747A90-1F9E-441C-9263-D199864A6B51}" srcOrd="3" destOrd="0" presId="urn:microsoft.com/office/officeart/2005/8/layout/hierarchy1"/>
    <dgm:cxn modelId="{140224BF-B1BB-4C4E-9D3F-D18F4C71679B}" type="presParOf" srcId="{F9747A90-1F9E-441C-9263-D199864A6B51}" destId="{7C2E86D8-5D32-4FE8-AAEA-1DCB2D4CE35A}" srcOrd="0" destOrd="0" presId="urn:microsoft.com/office/officeart/2005/8/layout/hierarchy1"/>
    <dgm:cxn modelId="{CCEE67C1-3AD7-4911-9D3A-64AD319CB258}" type="presParOf" srcId="{7C2E86D8-5D32-4FE8-AAEA-1DCB2D4CE35A}" destId="{EE8FB2E7-0D36-4E9D-9BB4-8C530AC120BB}" srcOrd="0" destOrd="0" presId="urn:microsoft.com/office/officeart/2005/8/layout/hierarchy1"/>
    <dgm:cxn modelId="{D056CC3C-68C0-47A9-87DD-F3DE06BAFD57}" type="presParOf" srcId="{7C2E86D8-5D32-4FE8-AAEA-1DCB2D4CE35A}" destId="{8BC1CD06-8733-4ADB-94FD-D025F4C7C5BD}" srcOrd="1" destOrd="0" presId="urn:microsoft.com/office/officeart/2005/8/layout/hierarchy1"/>
    <dgm:cxn modelId="{9ED0DB83-7C72-4862-B69F-78FF3F95BAED}" type="presParOf" srcId="{F9747A90-1F9E-441C-9263-D199864A6B51}" destId="{93334A1F-FC7E-4E41-9A45-D25F9B139981}" srcOrd="1" destOrd="0" presId="urn:microsoft.com/office/officeart/2005/8/layout/hierarchy1"/>
    <dgm:cxn modelId="{CDCFD4E1-D3EE-4A15-A73E-179249D174AC}" type="presParOf" srcId="{0DA0E4C8-C98B-4939-B397-EC8A9A38F7AB}" destId="{B307F49B-694D-47AD-8284-7BD70CB335F9}" srcOrd="4" destOrd="0" presId="urn:microsoft.com/office/officeart/2005/8/layout/hierarchy1"/>
    <dgm:cxn modelId="{B9D04A7D-2E34-4EC7-98A6-41C30BB88890}" type="presParOf" srcId="{0DA0E4C8-C98B-4939-B397-EC8A9A38F7AB}" destId="{CFA820CC-0C72-4BAC-93EB-6ABB4294E36C}" srcOrd="5" destOrd="0" presId="urn:microsoft.com/office/officeart/2005/8/layout/hierarchy1"/>
    <dgm:cxn modelId="{2DB22AAA-93B4-414A-AA60-60525E44857D}" type="presParOf" srcId="{CFA820CC-0C72-4BAC-93EB-6ABB4294E36C}" destId="{327CB897-75D1-4F52-8727-F9554AE99B78}" srcOrd="0" destOrd="0" presId="urn:microsoft.com/office/officeart/2005/8/layout/hierarchy1"/>
    <dgm:cxn modelId="{562EA92B-7292-436C-BF5B-B1327EA07730}" type="presParOf" srcId="{327CB897-75D1-4F52-8727-F9554AE99B78}" destId="{33606458-0D24-4EFE-8A9E-A26597F93F83}" srcOrd="0" destOrd="0" presId="urn:microsoft.com/office/officeart/2005/8/layout/hierarchy1"/>
    <dgm:cxn modelId="{BBB83F40-3233-4AFD-90A4-676CE6EC4D36}" type="presParOf" srcId="{327CB897-75D1-4F52-8727-F9554AE99B78}" destId="{539D6897-E9C9-4482-A482-D849BB440FEB}" srcOrd="1" destOrd="0" presId="urn:microsoft.com/office/officeart/2005/8/layout/hierarchy1"/>
    <dgm:cxn modelId="{9DB661A8-C38A-4F51-9C4B-02A41EEDB5AE}" type="presParOf" srcId="{CFA820CC-0C72-4BAC-93EB-6ABB4294E36C}" destId="{C3DEB7BE-0F69-45F4-AE49-CEB8096798AD}" srcOrd="1" destOrd="0" presId="urn:microsoft.com/office/officeart/2005/8/layout/hierarchy1"/>
    <dgm:cxn modelId="{CC7E8EE3-6973-40F5-8C32-8DB8AE8B8F93}" type="presParOf" srcId="{0DA0E4C8-C98B-4939-B397-EC8A9A38F7AB}" destId="{A50D3ACC-3E12-40EF-93FB-B89EA00F0863}" srcOrd="6" destOrd="0" presId="urn:microsoft.com/office/officeart/2005/8/layout/hierarchy1"/>
    <dgm:cxn modelId="{0DC3D727-C57E-4017-9655-A8A61B380871}" type="presParOf" srcId="{0DA0E4C8-C98B-4939-B397-EC8A9A38F7AB}" destId="{4794336F-9C6C-4148-BF64-D6BCA3FEBAE2}" srcOrd="7" destOrd="0" presId="urn:microsoft.com/office/officeart/2005/8/layout/hierarchy1"/>
    <dgm:cxn modelId="{037C157B-0CD1-4E07-83A9-0EE27FB3D6E1}" type="presParOf" srcId="{4794336F-9C6C-4148-BF64-D6BCA3FEBAE2}" destId="{8A7CE1CF-9956-4F70-91ED-25516F4FEB5D}" srcOrd="0" destOrd="0" presId="urn:microsoft.com/office/officeart/2005/8/layout/hierarchy1"/>
    <dgm:cxn modelId="{19DBB043-F8B6-4A35-A5FB-127BCD15614F}" type="presParOf" srcId="{8A7CE1CF-9956-4F70-91ED-25516F4FEB5D}" destId="{EF60C2A6-C159-44B6-8FF3-7DFF764AAB01}" srcOrd="0" destOrd="0" presId="urn:microsoft.com/office/officeart/2005/8/layout/hierarchy1"/>
    <dgm:cxn modelId="{ADB0DD9B-4C11-430F-B7ED-8EE2BD3EB629}" type="presParOf" srcId="{8A7CE1CF-9956-4F70-91ED-25516F4FEB5D}" destId="{680CBD75-A3B3-4362-86A8-A638828F4362}" srcOrd="1" destOrd="0" presId="urn:microsoft.com/office/officeart/2005/8/layout/hierarchy1"/>
    <dgm:cxn modelId="{466D9748-0AB4-452A-B826-29C621F7F60D}" type="presParOf" srcId="{4794336F-9C6C-4148-BF64-D6BCA3FEBAE2}" destId="{191DBD3C-5763-470D-83DE-6839A1235666}" srcOrd="1" destOrd="0" presId="urn:microsoft.com/office/officeart/2005/8/layout/hierarchy1"/>
    <dgm:cxn modelId="{02D91EA0-4486-4DA3-8D04-DC7E3F28C899}" type="presParOf" srcId="{0DA0E4C8-C98B-4939-B397-EC8A9A38F7AB}" destId="{FAE91DAD-B51B-4315-8FAA-66031ABBFC29}" srcOrd="8" destOrd="0" presId="urn:microsoft.com/office/officeart/2005/8/layout/hierarchy1"/>
    <dgm:cxn modelId="{C98D8565-3EE1-432D-B7ED-791419F3A573}" type="presParOf" srcId="{0DA0E4C8-C98B-4939-B397-EC8A9A38F7AB}" destId="{ECD1A5A0-9D6C-4C2A-A0A7-7AC257CDFAE2}" srcOrd="9" destOrd="0" presId="urn:microsoft.com/office/officeart/2005/8/layout/hierarchy1"/>
    <dgm:cxn modelId="{5FAE72C2-48AE-40AD-91B6-A88C3F509E02}" type="presParOf" srcId="{ECD1A5A0-9D6C-4C2A-A0A7-7AC257CDFAE2}" destId="{860367D3-D294-4900-9304-5470EF63B8B2}" srcOrd="0" destOrd="0" presId="urn:microsoft.com/office/officeart/2005/8/layout/hierarchy1"/>
    <dgm:cxn modelId="{437ED69F-22FB-43F9-9A41-4E0FE2356181}" type="presParOf" srcId="{860367D3-D294-4900-9304-5470EF63B8B2}" destId="{3B1782F7-C9DD-44BF-872B-8C46B13E35D8}" srcOrd="0" destOrd="0" presId="urn:microsoft.com/office/officeart/2005/8/layout/hierarchy1"/>
    <dgm:cxn modelId="{7DEDEAF6-2FAA-4946-AA6B-9EF041D41750}" type="presParOf" srcId="{860367D3-D294-4900-9304-5470EF63B8B2}" destId="{B40E0FCD-F56D-4BE1-AE1F-327DF4CBA16E}" srcOrd="1" destOrd="0" presId="urn:microsoft.com/office/officeart/2005/8/layout/hierarchy1"/>
    <dgm:cxn modelId="{27CE8C04-D24B-4816-B4FF-51A709C75E1A}" type="presParOf" srcId="{ECD1A5A0-9D6C-4C2A-A0A7-7AC257CDFAE2}" destId="{063DF1C6-B521-413A-A6BE-2277E44B8D60}" srcOrd="1" destOrd="0" presId="urn:microsoft.com/office/officeart/2005/8/layout/hierarchy1"/>
    <dgm:cxn modelId="{DDF406E7-DB3F-4996-B131-CB46F2376F46}" type="presParOf" srcId="{0DA0E4C8-C98B-4939-B397-EC8A9A38F7AB}" destId="{E16C52DD-38F2-4DAE-8903-B6B673E5D52C}" srcOrd="10" destOrd="0" presId="urn:microsoft.com/office/officeart/2005/8/layout/hierarchy1"/>
    <dgm:cxn modelId="{F6BDEBB5-008D-45E7-B9F2-5FF0C1D510AE}" type="presParOf" srcId="{0DA0E4C8-C98B-4939-B397-EC8A9A38F7AB}" destId="{01D689C7-34E4-4928-9977-0D73AE07212F}" srcOrd="11" destOrd="0" presId="urn:microsoft.com/office/officeart/2005/8/layout/hierarchy1"/>
    <dgm:cxn modelId="{5563E146-3943-4E4C-9536-86EDAFBCFE5E}" type="presParOf" srcId="{01D689C7-34E4-4928-9977-0D73AE07212F}" destId="{7825F2B8-6F53-4A18-9449-12E6894D25AB}" srcOrd="0" destOrd="0" presId="urn:microsoft.com/office/officeart/2005/8/layout/hierarchy1"/>
    <dgm:cxn modelId="{1F1AA569-2EA7-467B-8EDD-7141600F7540}" type="presParOf" srcId="{7825F2B8-6F53-4A18-9449-12E6894D25AB}" destId="{91721B65-5CE2-4CEF-A49F-C1AA852AADFA}" srcOrd="0" destOrd="0" presId="urn:microsoft.com/office/officeart/2005/8/layout/hierarchy1"/>
    <dgm:cxn modelId="{F4C5836E-E1A4-4940-A401-61CF2F4E55D9}" type="presParOf" srcId="{7825F2B8-6F53-4A18-9449-12E6894D25AB}" destId="{D9CBC7B1-7385-4E51-8735-E70A5E86C546}" srcOrd="1" destOrd="0" presId="urn:microsoft.com/office/officeart/2005/8/layout/hierarchy1"/>
    <dgm:cxn modelId="{12E8CDA6-BB1E-4953-B873-EC72C6C9E6A4}" type="presParOf" srcId="{01D689C7-34E4-4928-9977-0D73AE07212F}" destId="{14D59A57-3E60-4AF9-8861-772CA98BB783}" srcOrd="1" destOrd="0" presId="urn:microsoft.com/office/officeart/2005/8/layout/hierarchy1"/>
    <dgm:cxn modelId="{56AB69AC-EC70-43C7-9C54-391E2EA542DD}" type="presParOf" srcId="{0DA0E4C8-C98B-4939-B397-EC8A9A38F7AB}" destId="{ED7D8B46-A045-40BC-AC0A-04F0F9D4901C}" srcOrd="12" destOrd="0" presId="urn:microsoft.com/office/officeart/2005/8/layout/hierarchy1"/>
    <dgm:cxn modelId="{DEDC8293-950E-4D4E-AACB-1157A7E30C6A}" type="presParOf" srcId="{0DA0E4C8-C98B-4939-B397-EC8A9A38F7AB}" destId="{7532D55D-1F99-468A-B20A-CAEF34E29514}" srcOrd="13" destOrd="0" presId="urn:microsoft.com/office/officeart/2005/8/layout/hierarchy1"/>
    <dgm:cxn modelId="{99DED18E-7DDF-4B84-A4AC-75A54FF2C82F}" type="presParOf" srcId="{7532D55D-1F99-468A-B20A-CAEF34E29514}" destId="{60620A46-D904-4121-B0BD-936B68937861}" srcOrd="0" destOrd="0" presId="urn:microsoft.com/office/officeart/2005/8/layout/hierarchy1"/>
    <dgm:cxn modelId="{BD510681-44DB-4D3C-A3DE-C630563E23E2}" type="presParOf" srcId="{60620A46-D904-4121-B0BD-936B68937861}" destId="{D1AE3417-EC10-4CAE-90F4-42538A46DFE2}" srcOrd="0" destOrd="0" presId="urn:microsoft.com/office/officeart/2005/8/layout/hierarchy1"/>
    <dgm:cxn modelId="{053B0601-A62E-499E-800A-72BD9933D35C}" type="presParOf" srcId="{60620A46-D904-4121-B0BD-936B68937861}" destId="{91D73CA9-33A3-4DB7-9814-972E03AAA287}" srcOrd="1" destOrd="0" presId="urn:microsoft.com/office/officeart/2005/8/layout/hierarchy1"/>
    <dgm:cxn modelId="{E3C372E7-AE9B-465C-8B1E-DBE438D805BD}" type="presParOf" srcId="{7532D55D-1F99-468A-B20A-CAEF34E29514}" destId="{2C5369F0-9688-4167-B971-257F3412D37A}" srcOrd="1" destOrd="0" presId="urn:microsoft.com/office/officeart/2005/8/layout/hierarchy1"/>
    <dgm:cxn modelId="{ECFCE512-2D15-42B0-8444-3E611100E9FE}" type="presParOf" srcId="{0DA0E4C8-C98B-4939-B397-EC8A9A38F7AB}" destId="{36C490D5-CD1C-4D83-963F-C39E4DB810CC}" srcOrd="14" destOrd="0" presId="urn:microsoft.com/office/officeart/2005/8/layout/hierarchy1"/>
    <dgm:cxn modelId="{8BB8F7FB-915A-4FED-B055-AEDBFECEFDA9}" type="presParOf" srcId="{0DA0E4C8-C98B-4939-B397-EC8A9A38F7AB}" destId="{096F4154-7F58-451A-95ED-3AF6DCCE3DFC}" srcOrd="15" destOrd="0" presId="urn:microsoft.com/office/officeart/2005/8/layout/hierarchy1"/>
    <dgm:cxn modelId="{B158C3CA-082B-433C-82ED-7FEFC68819FC}" type="presParOf" srcId="{096F4154-7F58-451A-95ED-3AF6DCCE3DFC}" destId="{0A09C76C-B3AA-45DC-88D4-D5F2FE0410F3}" srcOrd="0" destOrd="0" presId="urn:microsoft.com/office/officeart/2005/8/layout/hierarchy1"/>
    <dgm:cxn modelId="{0A26FF90-9CEF-4321-81D2-CB2B6B07F85B}" type="presParOf" srcId="{0A09C76C-B3AA-45DC-88D4-D5F2FE0410F3}" destId="{B8B52F8B-B2AD-4B42-A587-A4DF1120F568}" srcOrd="0" destOrd="0" presId="urn:microsoft.com/office/officeart/2005/8/layout/hierarchy1"/>
    <dgm:cxn modelId="{4F91645B-8D06-4791-ADD1-DCB94ABAA5C1}" type="presParOf" srcId="{0A09C76C-B3AA-45DC-88D4-D5F2FE0410F3}" destId="{A9EB9775-8B0B-41AF-8536-84646D73EEC6}" srcOrd="1" destOrd="0" presId="urn:microsoft.com/office/officeart/2005/8/layout/hierarchy1"/>
    <dgm:cxn modelId="{EA95270D-B120-43CF-8AB7-080C95B10668}" type="presParOf" srcId="{096F4154-7F58-451A-95ED-3AF6DCCE3DFC}" destId="{C7513410-28D0-4FF4-9642-3D21A9D5662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CA9EE1-046F-45C5-9A96-8F5FF7DC10E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495DFC5-B5C0-4C96-91D0-802E1F563682}">
      <dgm:prSet phldrT="[文字]" custT="1"/>
      <dgm:spPr>
        <a:xfrm>
          <a:off x="406845" y="909198"/>
          <a:ext cx="3823612" cy="560880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ct val="90000"/>
            </a:lnSpc>
            <a:spcAft>
              <a:spcPts val="0"/>
            </a:spcAft>
          </a:pPr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zh-TW" altLang="en-US" sz="2400" b="1" dirty="0" smtClean="0"/>
            <a:t>協助教師專業成長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044C47EF-A30F-4558-B006-67423F6E91A7}" type="parTrans" cxnId="{937FF50D-4856-4084-8131-038CD6D4C3FE}">
      <dgm:prSet/>
      <dgm:spPr/>
      <dgm:t>
        <a:bodyPr/>
        <a:lstStyle/>
        <a:p>
          <a:endParaRPr lang="zh-TW" altLang="en-US" sz="2000"/>
        </a:p>
      </dgm:t>
    </dgm:pt>
    <dgm:pt modelId="{7A0B0ADC-4AC6-49BA-918A-192E11FFAD7B}" type="sibTrans" cxnId="{937FF50D-4856-4084-8131-038CD6D4C3FE}">
      <dgm:prSet/>
      <dgm:spPr/>
      <dgm:t>
        <a:bodyPr/>
        <a:lstStyle/>
        <a:p>
          <a:endParaRPr lang="zh-TW" altLang="en-US" sz="2000"/>
        </a:p>
      </dgm:t>
    </dgm:pt>
    <dgm:pt modelId="{59933BD0-9624-47A4-8D10-C1F1CC5801E7}">
      <dgm:prSet phldrT="[文字]" custT="1"/>
      <dgm:spPr>
        <a:xfrm>
          <a:off x="406845" y="1771038"/>
          <a:ext cx="3823612" cy="560880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ct val="90000"/>
            </a:lnSpc>
            <a:spcAft>
              <a:spcPts val="0"/>
            </a:spcAft>
          </a:pPr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zh-TW" altLang="en-US" sz="2400" b="1" dirty="0" smtClean="0"/>
            <a:t>促進教師多元發展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470433A6-58BA-4E09-AB3C-C3CD2459BCBE}" type="parTrans" cxnId="{E015A82C-BAF4-4083-9436-8CC21750C7AB}">
      <dgm:prSet/>
      <dgm:spPr/>
      <dgm:t>
        <a:bodyPr/>
        <a:lstStyle/>
        <a:p>
          <a:endParaRPr lang="zh-TW" altLang="en-US" sz="2000"/>
        </a:p>
      </dgm:t>
    </dgm:pt>
    <dgm:pt modelId="{A511C9A9-E78D-4401-9110-BA82D34C243E}" type="sibTrans" cxnId="{E015A82C-BAF4-4083-9436-8CC21750C7AB}">
      <dgm:prSet/>
      <dgm:spPr/>
      <dgm:t>
        <a:bodyPr/>
        <a:lstStyle/>
        <a:p>
          <a:endParaRPr lang="zh-TW" altLang="en-US" sz="2000"/>
        </a:p>
      </dgm:t>
    </dgm:pt>
    <dgm:pt modelId="{CD2EDC40-B815-4028-9607-25C1D2EA58AC}">
      <dgm:prSet custT="1"/>
      <dgm:spPr>
        <a:xfrm>
          <a:off x="406845" y="47358"/>
          <a:ext cx="3765515" cy="560880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zh-TW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建立教師支持系統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2B6B6A7-3C2E-4765-A983-365A516F8610}" type="parTrans" cxnId="{3F1AD0E8-F5DB-49B2-AA67-51AFADC871E7}">
      <dgm:prSet/>
      <dgm:spPr/>
      <dgm:t>
        <a:bodyPr/>
        <a:lstStyle/>
        <a:p>
          <a:endParaRPr lang="zh-TW" altLang="en-US" sz="2000"/>
        </a:p>
      </dgm:t>
    </dgm:pt>
    <dgm:pt modelId="{376D7D65-CEBA-4EA0-B3AC-DFFF3BD00806}" type="sibTrans" cxnId="{3F1AD0E8-F5DB-49B2-AA67-51AFADC871E7}">
      <dgm:prSet/>
      <dgm:spPr/>
      <dgm:t>
        <a:bodyPr/>
        <a:lstStyle/>
        <a:p>
          <a:endParaRPr lang="zh-TW" altLang="en-US" sz="2000"/>
        </a:p>
      </dgm:t>
    </dgm:pt>
    <dgm:pt modelId="{85D8F213-DBC7-4D13-B1E6-7AC879F6B9A8}">
      <dgm:prSet custT="1"/>
      <dgm:spPr>
        <a:xfrm>
          <a:off x="0" y="327798"/>
          <a:ext cx="8136903" cy="47880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新細明體"/>
            <a:cs typeface="+mn-cs"/>
          </a:endParaRPr>
        </a:p>
      </dgm:t>
    </dgm:pt>
    <dgm:pt modelId="{6507F8A3-80D1-4E7F-92BF-B32954735827}" type="parTrans" cxnId="{1DA4470A-FBC2-490E-B618-AF5F115D2F91}">
      <dgm:prSet/>
      <dgm:spPr/>
      <dgm:t>
        <a:bodyPr/>
        <a:lstStyle/>
        <a:p>
          <a:endParaRPr lang="zh-TW" altLang="en-US" sz="2000"/>
        </a:p>
      </dgm:t>
    </dgm:pt>
    <dgm:pt modelId="{8BA0C4AA-71AE-4059-ACE7-54D51A6C3748}" type="sibTrans" cxnId="{1DA4470A-FBC2-490E-B618-AF5F115D2F91}">
      <dgm:prSet/>
      <dgm:spPr/>
      <dgm:t>
        <a:bodyPr/>
        <a:lstStyle/>
        <a:p>
          <a:endParaRPr lang="zh-TW" altLang="en-US" sz="2000"/>
        </a:p>
      </dgm:t>
    </dgm:pt>
    <dgm:pt modelId="{9E297F57-10BD-4354-B5D3-A4B5F8C19828}" type="pres">
      <dgm:prSet presAssocID="{10CA9EE1-046F-45C5-9A96-8F5FF7DC10E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9930D3A-896D-48CF-B5CD-7A9D0EB0C374}" type="pres">
      <dgm:prSet presAssocID="{CD2EDC40-B815-4028-9607-25C1D2EA58AC}" presName="parentLin" presStyleCnt="0"/>
      <dgm:spPr/>
    </dgm:pt>
    <dgm:pt modelId="{1AF26CB1-29B0-4BEE-ACF2-C464735C9B70}" type="pres">
      <dgm:prSet presAssocID="{CD2EDC40-B815-4028-9607-25C1D2EA58AC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004DB2F-8B98-4573-AB4A-6C6DEBDFE446}" type="pres">
      <dgm:prSet presAssocID="{CD2EDC40-B815-4028-9607-25C1D2EA58AC}" presName="parentText" presStyleLbl="node1" presStyleIdx="0" presStyleCnt="3" custScaleX="5980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764B70-42A8-4E12-B75B-F71FD6FC3D28}" type="pres">
      <dgm:prSet presAssocID="{CD2EDC40-B815-4028-9607-25C1D2EA58AC}" presName="negativeSpace" presStyleCnt="0"/>
      <dgm:spPr/>
    </dgm:pt>
    <dgm:pt modelId="{3797535F-F4E7-45ED-8701-83E562FC074B}" type="pres">
      <dgm:prSet presAssocID="{CD2EDC40-B815-4028-9607-25C1D2EA58AC}" presName="childText" presStyleLbl="conFgAcc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707EFFAC-01B3-4F3B-BBB7-83C3E78D07A5}" type="pres">
      <dgm:prSet presAssocID="{376D7D65-CEBA-4EA0-B3AC-DFFF3BD00806}" presName="spaceBetweenRectangles" presStyleCnt="0"/>
      <dgm:spPr/>
    </dgm:pt>
    <dgm:pt modelId="{7EF9BB6E-0607-4868-9467-5285C25095F9}" type="pres">
      <dgm:prSet presAssocID="{0495DFC5-B5C0-4C96-91D0-802E1F563682}" presName="parentLin" presStyleCnt="0"/>
      <dgm:spPr/>
    </dgm:pt>
    <dgm:pt modelId="{13992A35-3302-4F79-9226-D3766EA806DB}" type="pres">
      <dgm:prSet presAssocID="{0495DFC5-B5C0-4C96-91D0-802E1F563682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DBFD3E7-5C6F-449D-B030-6D632269F245}" type="pres">
      <dgm:prSet presAssocID="{0495DFC5-B5C0-4C96-91D0-802E1F563682}" presName="parentText" presStyleLbl="node1" presStyleIdx="1" presStyleCnt="3" custScaleX="5872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4F0D4B-1732-4F6F-9EAC-2845D1538664}" type="pres">
      <dgm:prSet presAssocID="{0495DFC5-B5C0-4C96-91D0-802E1F563682}" presName="negativeSpace" presStyleCnt="0"/>
      <dgm:spPr/>
    </dgm:pt>
    <dgm:pt modelId="{C1A48437-14E2-4C9C-B335-09FE2FB80C60}" type="pres">
      <dgm:prSet presAssocID="{0495DFC5-B5C0-4C96-91D0-802E1F563682}" presName="childText" presStyleLbl="conFgAcc1" presStyleIdx="1" presStyleCnt="3">
        <dgm:presLayoutVars>
          <dgm:bulletEnabled val="1"/>
        </dgm:presLayoutVars>
      </dgm:prSet>
      <dgm:spPr>
        <a:xfrm>
          <a:off x="0" y="118963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8DB6C189-EDFD-4BDA-B66D-B00C94DD81E0}" type="pres">
      <dgm:prSet presAssocID="{7A0B0ADC-4AC6-49BA-918A-192E11FFAD7B}" presName="spaceBetweenRectangles" presStyleCnt="0"/>
      <dgm:spPr/>
    </dgm:pt>
    <dgm:pt modelId="{3762382E-C10C-4C32-9A4A-7CB8685E5907}" type="pres">
      <dgm:prSet presAssocID="{59933BD0-9624-47A4-8D10-C1F1CC5801E7}" presName="parentLin" presStyleCnt="0"/>
      <dgm:spPr/>
    </dgm:pt>
    <dgm:pt modelId="{74992D1B-00FF-42AF-ACAD-AF3FA48C381F}" type="pres">
      <dgm:prSet presAssocID="{59933BD0-9624-47A4-8D10-C1F1CC5801E7}" presName="parentLeftMargin" presStyleLbl="node1" presStyleIdx="1" presStyleCnt="3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7A29F14A-79B9-4585-AFB2-5FD1A78F8186}" type="pres">
      <dgm:prSet presAssocID="{59933BD0-9624-47A4-8D10-C1F1CC5801E7}" presName="parentText" presStyleLbl="node1" presStyleIdx="2" presStyleCnt="3" custScaleX="5884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AB998A-833D-470F-92B1-245EBB53DE5B}" type="pres">
      <dgm:prSet presAssocID="{59933BD0-9624-47A4-8D10-C1F1CC5801E7}" presName="negativeSpace" presStyleCnt="0"/>
      <dgm:spPr/>
    </dgm:pt>
    <dgm:pt modelId="{6095D6D1-4AE5-4987-834E-8D6C520002B1}" type="pres">
      <dgm:prSet presAssocID="{59933BD0-9624-47A4-8D10-C1F1CC5801E7}" presName="childText" presStyleLbl="conFgAcc1" presStyleIdx="2" presStyleCnt="3">
        <dgm:presLayoutVars>
          <dgm:bulletEnabled val="1"/>
        </dgm:presLayoutVars>
      </dgm:prSet>
      <dgm:spPr>
        <a:xfrm>
          <a:off x="0" y="205147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</dgm:ptLst>
  <dgm:cxnLst>
    <dgm:cxn modelId="{AF3DCB8F-38A4-462D-AC13-0E9C6540B03E}" type="presOf" srcId="{59933BD0-9624-47A4-8D10-C1F1CC5801E7}" destId="{74992D1B-00FF-42AF-ACAD-AF3FA48C381F}" srcOrd="0" destOrd="0" presId="urn:microsoft.com/office/officeart/2005/8/layout/list1"/>
    <dgm:cxn modelId="{FC65BB33-2BCD-4224-9133-4352571BF26C}" type="presOf" srcId="{59933BD0-9624-47A4-8D10-C1F1CC5801E7}" destId="{7A29F14A-79B9-4585-AFB2-5FD1A78F8186}" srcOrd="1" destOrd="0" presId="urn:microsoft.com/office/officeart/2005/8/layout/list1"/>
    <dgm:cxn modelId="{A31B5650-094A-4269-9A43-43A7B782EA5C}" type="presOf" srcId="{CD2EDC40-B815-4028-9607-25C1D2EA58AC}" destId="{0004DB2F-8B98-4573-AB4A-6C6DEBDFE446}" srcOrd="1" destOrd="0" presId="urn:microsoft.com/office/officeart/2005/8/layout/list1"/>
    <dgm:cxn modelId="{1FE723D5-58A1-4B5F-A411-8149032EB48E}" type="presOf" srcId="{10CA9EE1-046F-45C5-9A96-8F5FF7DC10E9}" destId="{9E297F57-10BD-4354-B5D3-A4B5F8C19828}" srcOrd="0" destOrd="0" presId="urn:microsoft.com/office/officeart/2005/8/layout/list1"/>
    <dgm:cxn modelId="{E05DB119-054C-4E5F-A5F6-84D2368B3BC9}" type="presOf" srcId="{0495DFC5-B5C0-4C96-91D0-802E1F563682}" destId="{5DBFD3E7-5C6F-449D-B030-6D632269F245}" srcOrd="1" destOrd="0" presId="urn:microsoft.com/office/officeart/2005/8/layout/list1"/>
    <dgm:cxn modelId="{05279F83-9846-482A-9B01-BDE5F26A88DB}" type="presOf" srcId="{0495DFC5-B5C0-4C96-91D0-802E1F563682}" destId="{13992A35-3302-4F79-9226-D3766EA806DB}" srcOrd="0" destOrd="0" presId="urn:microsoft.com/office/officeart/2005/8/layout/list1"/>
    <dgm:cxn modelId="{937FF50D-4856-4084-8131-038CD6D4C3FE}" srcId="{10CA9EE1-046F-45C5-9A96-8F5FF7DC10E9}" destId="{0495DFC5-B5C0-4C96-91D0-802E1F563682}" srcOrd="1" destOrd="0" parTransId="{044C47EF-A30F-4558-B006-67423F6E91A7}" sibTransId="{7A0B0ADC-4AC6-49BA-918A-192E11FFAD7B}"/>
    <dgm:cxn modelId="{3F1AD0E8-F5DB-49B2-AA67-51AFADC871E7}" srcId="{10CA9EE1-046F-45C5-9A96-8F5FF7DC10E9}" destId="{CD2EDC40-B815-4028-9607-25C1D2EA58AC}" srcOrd="0" destOrd="0" parTransId="{C2B6B6A7-3C2E-4765-A983-365A516F8610}" sibTransId="{376D7D65-CEBA-4EA0-B3AC-DFFF3BD00806}"/>
    <dgm:cxn modelId="{E015A82C-BAF4-4083-9436-8CC21750C7AB}" srcId="{10CA9EE1-046F-45C5-9A96-8F5FF7DC10E9}" destId="{59933BD0-9624-47A4-8D10-C1F1CC5801E7}" srcOrd="2" destOrd="0" parTransId="{470433A6-58BA-4E09-AB3C-C3CD2459BCBE}" sibTransId="{A511C9A9-E78D-4401-9110-BA82D34C243E}"/>
    <dgm:cxn modelId="{1DA4470A-FBC2-490E-B618-AF5F115D2F91}" srcId="{CD2EDC40-B815-4028-9607-25C1D2EA58AC}" destId="{85D8F213-DBC7-4D13-B1E6-7AC879F6B9A8}" srcOrd="0" destOrd="0" parTransId="{6507F8A3-80D1-4E7F-92BF-B32954735827}" sibTransId="{8BA0C4AA-71AE-4059-ACE7-54D51A6C3748}"/>
    <dgm:cxn modelId="{ACD92613-3B87-46CD-B443-B86E07A4D585}" type="presOf" srcId="{CD2EDC40-B815-4028-9607-25C1D2EA58AC}" destId="{1AF26CB1-29B0-4BEE-ACF2-C464735C9B70}" srcOrd="0" destOrd="0" presId="urn:microsoft.com/office/officeart/2005/8/layout/list1"/>
    <dgm:cxn modelId="{4C4728B9-221A-4919-9C5F-CAB6073C21A3}" type="presOf" srcId="{85D8F213-DBC7-4D13-B1E6-7AC879F6B9A8}" destId="{3797535F-F4E7-45ED-8701-83E562FC074B}" srcOrd="0" destOrd="0" presId="urn:microsoft.com/office/officeart/2005/8/layout/list1"/>
    <dgm:cxn modelId="{52882DEC-A2A9-4E98-9456-F790EADB29D8}" type="presParOf" srcId="{9E297F57-10BD-4354-B5D3-A4B5F8C19828}" destId="{19930D3A-896D-48CF-B5CD-7A9D0EB0C374}" srcOrd="0" destOrd="0" presId="urn:microsoft.com/office/officeart/2005/8/layout/list1"/>
    <dgm:cxn modelId="{6B10DB35-9141-4DE3-BBFF-BC576552CE2F}" type="presParOf" srcId="{19930D3A-896D-48CF-B5CD-7A9D0EB0C374}" destId="{1AF26CB1-29B0-4BEE-ACF2-C464735C9B70}" srcOrd="0" destOrd="0" presId="urn:microsoft.com/office/officeart/2005/8/layout/list1"/>
    <dgm:cxn modelId="{0810F9AE-DA69-48F6-8B00-1708532D0609}" type="presParOf" srcId="{19930D3A-896D-48CF-B5CD-7A9D0EB0C374}" destId="{0004DB2F-8B98-4573-AB4A-6C6DEBDFE446}" srcOrd="1" destOrd="0" presId="urn:microsoft.com/office/officeart/2005/8/layout/list1"/>
    <dgm:cxn modelId="{FCC6BB00-EEC7-404C-8FB9-FBBFE16A6589}" type="presParOf" srcId="{9E297F57-10BD-4354-B5D3-A4B5F8C19828}" destId="{7C764B70-42A8-4E12-B75B-F71FD6FC3D28}" srcOrd="1" destOrd="0" presId="urn:microsoft.com/office/officeart/2005/8/layout/list1"/>
    <dgm:cxn modelId="{C3B6056F-AE56-43B9-8D00-746F27B79ED8}" type="presParOf" srcId="{9E297F57-10BD-4354-B5D3-A4B5F8C19828}" destId="{3797535F-F4E7-45ED-8701-83E562FC074B}" srcOrd="2" destOrd="0" presId="urn:microsoft.com/office/officeart/2005/8/layout/list1"/>
    <dgm:cxn modelId="{60BE97AF-7891-49B5-BCD7-8589AC364E49}" type="presParOf" srcId="{9E297F57-10BD-4354-B5D3-A4B5F8C19828}" destId="{707EFFAC-01B3-4F3B-BBB7-83C3E78D07A5}" srcOrd="3" destOrd="0" presId="urn:microsoft.com/office/officeart/2005/8/layout/list1"/>
    <dgm:cxn modelId="{76938D9D-EE84-48FD-A52D-FD9AE185FE9F}" type="presParOf" srcId="{9E297F57-10BD-4354-B5D3-A4B5F8C19828}" destId="{7EF9BB6E-0607-4868-9467-5285C25095F9}" srcOrd="4" destOrd="0" presId="urn:microsoft.com/office/officeart/2005/8/layout/list1"/>
    <dgm:cxn modelId="{40216143-7386-4309-B128-2132D6A3B682}" type="presParOf" srcId="{7EF9BB6E-0607-4868-9467-5285C25095F9}" destId="{13992A35-3302-4F79-9226-D3766EA806DB}" srcOrd="0" destOrd="0" presId="urn:microsoft.com/office/officeart/2005/8/layout/list1"/>
    <dgm:cxn modelId="{F51F2244-7BB1-488C-97A5-9E4C58923F5C}" type="presParOf" srcId="{7EF9BB6E-0607-4868-9467-5285C25095F9}" destId="{5DBFD3E7-5C6F-449D-B030-6D632269F245}" srcOrd="1" destOrd="0" presId="urn:microsoft.com/office/officeart/2005/8/layout/list1"/>
    <dgm:cxn modelId="{F8354BC9-6D54-4E09-9B55-A84A7A3AE3F3}" type="presParOf" srcId="{9E297F57-10BD-4354-B5D3-A4B5F8C19828}" destId="{7C4F0D4B-1732-4F6F-9EAC-2845D1538664}" srcOrd="5" destOrd="0" presId="urn:microsoft.com/office/officeart/2005/8/layout/list1"/>
    <dgm:cxn modelId="{15F033A9-1744-44C2-AE72-36610F13BA0D}" type="presParOf" srcId="{9E297F57-10BD-4354-B5D3-A4B5F8C19828}" destId="{C1A48437-14E2-4C9C-B335-09FE2FB80C60}" srcOrd="6" destOrd="0" presId="urn:microsoft.com/office/officeart/2005/8/layout/list1"/>
    <dgm:cxn modelId="{79F943B6-9705-4AB0-AF26-1ADB2993C5EE}" type="presParOf" srcId="{9E297F57-10BD-4354-B5D3-A4B5F8C19828}" destId="{8DB6C189-EDFD-4BDA-B66D-B00C94DD81E0}" srcOrd="7" destOrd="0" presId="urn:microsoft.com/office/officeart/2005/8/layout/list1"/>
    <dgm:cxn modelId="{D53835A6-D07C-40D7-8E6E-2C7DE5835271}" type="presParOf" srcId="{9E297F57-10BD-4354-B5D3-A4B5F8C19828}" destId="{3762382E-C10C-4C32-9A4A-7CB8685E5907}" srcOrd="8" destOrd="0" presId="urn:microsoft.com/office/officeart/2005/8/layout/list1"/>
    <dgm:cxn modelId="{52FA7E02-591F-4F84-A0DC-013E1E92DA5E}" type="presParOf" srcId="{3762382E-C10C-4C32-9A4A-7CB8685E5907}" destId="{74992D1B-00FF-42AF-ACAD-AF3FA48C381F}" srcOrd="0" destOrd="0" presId="urn:microsoft.com/office/officeart/2005/8/layout/list1"/>
    <dgm:cxn modelId="{2937F731-46FF-4D52-85AD-5B2F53D6BF3D}" type="presParOf" srcId="{3762382E-C10C-4C32-9A4A-7CB8685E5907}" destId="{7A29F14A-79B9-4585-AFB2-5FD1A78F8186}" srcOrd="1" destOrd="0" presId="urn:microsoft.com/office/officeart/2005/8/layout/list1"/>
    <dgm:cxn modelId="{A654D57E-4D94-415D-8A08-E405756A3F22}" type="presParOf" srcId="{9E297F57-10BD-4354-B5D3-A4B5F8C19828}" destId="{93AB998A-833D-470F-92B1-245EBB53DE5B}" srcOrd="9" destOrd="0" presId="urn:microsoft.com/office/officeart/2005/8/layout/list1"/>
    <dgm:cxn modelId="{DD5FEC29-0974-43C5-A918-E4083B3E5AD8}" type="presParOf" srcId="{9E297F57-10BD-4354-B5D3-A4B5F8C19828}" destId="{6095D6D1-4AE5-4987-834E-8D6C520002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EE048CC-1190-4FA8-BDC3-2AB271AEC83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D89E24B-C29D-415C-8047-EB171E4843D0}">
      <dgm:prSet custT="1"/>
      <dgm:spPr>
        <a:xfrm>
          <a:off x="195388" y="1746258"/>
          <a:ext cx="1765194" cy="15472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 rtl="0"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kumimoji="1" lang="zh-TW" altLang="en-US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職前階段</a:t>
          </a:r>
          <a:endParaRPr lang="zh-TW" altLang="en-US" sz="1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463E6EEB-052B-4564-8156-E6BA68B8874B}" type="parTrans" cxnId="{68FF81D3-D0B6-4BC9-80A8-CA182DA97D46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B370DD-9584-4C39-AC45-7A8C8F99DBE1}" type="sibTrans" cxnId="{68FF81D3-D0B6-4BC9-80A8-CA182DA97D46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693732-21CF-4433-B1FF-801B7E114B64}">
      <dgm:prSet custT="1"/>
      <dgm:spPr>
        <a:xfrm>
          <a:off x="2356331" y="1319284"/>
          <a:ext cx="1765194" cy="15472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 rtl="0"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kumimoji="1" lang="zh-TW" altLang="en-US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實習生</a:t>
          </a:r>
          <a:endParaRPr lang="zh-TW" altLang="en-US" sz="1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E9B05A74-FD3A-47C4-BFB8-71649E784123}" type="parTrans" cxnId="{695E9C97-F0BD-42B7-9F3D-44419D395845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28E212-D4F1-4BEA-A6BE-6DAF301FC0BD}" type="sibTrans" cxnId="{695E9C97-F0BD-42B7-9F3D-44419D395845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B90FE5-DD1C-444E-9663-331A20DD82AB}">
      <dgm:prSet custT="1"/>
      <dgm:spPr>
        <a:xfrm>
          <a:off x="4517275" y="784556"/>
          <a:ext cx="1765194" cy="15472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 rtl="0"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kumimoji="1" lang="zh-TW" altLang="en-US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初任教師</a:t>
          </a:r>
          <a:endParaRPr lang="zh-TW" altLang="en-US" sz="1800" b="1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6EBB78AE-36BA-4675-BD9D-6A476FAB1194}" type="parTrans" cxnId="{7EC74376-0F18-49E8-B306-CB06B173021B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1C9CF7-374B-45F0-81DB-46627D97875E}" type="sibTrans" cxnId="{7EC74376-0F18-49E8-B306-CB06B173021B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86193E-2E28-4C41-BA36-631CF324F258}">
      <dgm:prSet custT="1"/>
      <dgm:spPr>
        <a:xfrm>
          <a:off x="6798410" y="234603"/>
          <a:ext cx="1532859" cy="154729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 rtl="0"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kumimoji="1" lang="zh-TW" altLang="en-US" sz="1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中堅及領導教師</a:t>
          </a:r>
          <a:endParaRPr kumimoji="1" lang="en-US" altLang="zh-TW" sz="1800" b="1" dirty="0" smtClean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7A5AD87-EAEC-45E9-86AF-17ACF68E7DAC}" type="parTrans" cxnId="{B2360876-BCEC-4939-A68D-F02607F693C8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8773C7-2A82-4DC9-B272-FEC8CB64ED43}" type="sibTrans" cxnId="{B2360876-BCEC-4939-A68D-F02607F693C8}">
      <dgm:prSet/>
      <dgm:spPr/>
      <dgm:t>
        <a:bodyPr/>
        <a:lstStyle/>
        <a:p>
          <a:pPr>
            <a:lnSpc>
              <a:spcPts val="2000"/>
            </a:lnSpc>
            <a:spcBef>
              <a:spcPts val="0"/>
            </a:spcBef>
            <a:spcAft>
              <a:spcPts val="0"/>
            </a:spcAft>
          </a:pP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3F9A0A-45B4-4FB2-8F40-31C24D09C423}" type="pres">
      <dgm:prSet presAssocID="{7EE048CC-1190-4FA8-BDC3-2AB271AEC83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B9236A9A-9DC9-44E2-9905-8BF3B387671E}" type="pres">
      <dgm:prSet presAssocID="{AD89E24B-C29D-415C-8047-EB171E4843D0}" presName="composite" presStyleCnt="0"/>
      <dgm:spPr/>
    </dgm:pt>
    <dgm:pt modelId="{D001735F-44C1-4D41-9142-94B1A833777E}" type="pres">
      <dgm:prSet presAssocID="{AD89E24B-C29D-415C-8047-EB171E4843D0}" presName="LShape" presStyleLbl="alignNode1" presStyleIdx="0" presStyleCnt="7" custLinFactNeighborY="-15751"/>
      <dgm:spPr>
        <a:xfrm rot="5400000">
          <a:off x="391531" y="1084738"/>
          <a:ext cx="1175035" cy="1955232"/>
        </a:xfrm>
        <a:prstGeom prst="corner">
          <a:avLst>
            <a:gd name="adj1" fmla="val 16120"/>
            <a:gd name="adj2" fmla="val 1611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zh-TW" altLang="en-US"/>
        </a:p>
      </dgm:t>
    </dgm:pt>
    <dgm:pt modelId="{BC801174-BF1C-43B8-AA35-9C6305E972CD}" type="pres">
      <dgm:prSet presAssocID="{AD89E24B-C29D-415C-8047-EB171E4843D0}" presName="ParentText" presStyleLbl="revTx" presStyleIdx="0" presStyleCnt="4" custLinFactNeighborY="-69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9CF812-8E6E-4365-B0DD-8468DCEE7353}" type="pres">
      <dgm:prSet presAssocID="{AD89E24B-C29D-415C-8047-EB171E4843D0}" presName="Triangle" presStyleLbl="alignNode1" presStyleIdx="1" presStyleCnt="7" custLinFactNeighborY="-31040"/>
      <dgm:spPr>
        <a:xfrm>
          <a:off x="1627527" y="1022491"/>
          <a:ext cx="333055" cy="333055"/>
        </a:xfrm>
        <a:prstGeom prst="triangle">
          <a:avLst>
            <a:gd name="adj" fmla="val 10000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zh-TW" altLang="en-US"/>
        </a:p>
      </dgm:t>
    </dgm:pt>
    <dgm:pt modelId="{B7250BA6-7AE0-4FFC-B78D-E6CC9DA495D5}" type="pres">
      <dgm:prSet presAssocID="{0EB370DD-9584-4C39-AC45-7A8C8F99DBE1}" presName="sibTrans" presStyleCnt="0"/>
      <dgm:spPr/>
    </dgm:pt>
    <dgm:pt modelId="{B7E6748E-D84D-483E-8D73-97E411454BAB}" type="pres">
      <dgm:prSet presAssocID="{0EB370DD-9584-4C39-AC45-7A8C8F99DBE1}" presName="space" presStyleCnt="0"/>
      <dgm:spPr/>
    </dgm:pt>
    <dgm:pt modelId="{296FF4A0-F154-4414-BB3D-6D01D5A5E732}" type="pres">
      <dgm:prSet presAssocID="{0A693732-21CF-4433-B1FF-801B7E114B64}" presName="composite" presStyleCnt="0"/>
      <dgm:spPr/>
    </dgm:pt>
    <dgm:pt modelId="{5C07051E-1D72-4ACD-BE5D-83BCFA67D7F6}" type="pres">
      <dgm:prSet presAssocID="{0A693732-21CF-4433-B1FF-801B7E114B64}" presName="LShape" presStyleLbl="alignNode1" presStyleIdx="2" presStyleCnt="7" custLinFactNeighborY="-949"/>
      <dgm:spPr>
        <a:xfrm rot="5400000">
          <a:off x="2552474" y="723939"/>
          <a:ext cx="1175035" cy="1955232"/>
        </a:xfrm>
        <a:prstGeom prst="corner">
          <a:avLst>
            <a:gd name="adj1" fmla="val 16120"/>
            <a:gd name="adj2" fmla="val 16110"/>
          </a:avLst>
        </a:prstGeom>
        <a:solidFill>
          <a:srgbClr val="F4A09A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zh-TW" altLang="en-US"/>
        </a:p>
      </dgm:t>
    </dgm:pt>
    <dgm:pt modelId="{828401C9-CE01-4E7D-A9A8-AF252EA77982}" type="pres">
      <dgm:prSet presAssocID="{0A693732-21CF-4433-B1FF-801B7E114B6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00AACF-C9AA-42E3-895F-79EE25115236}" type="pres">
      <dgm:prSet presAssocID="{0A693732-21CF-4433-B1FF-801B7E114B64}" presName="Triangle" presStyleLbl="alignNode1" presStyleIdx="3" presStyleCnt="7"/>
      <dgm:spPr>
        <a:xfrm>
          <a:off x="3788471" y="591144"/>
          <a:ext cx="333055" cy="333055"/>
        </a:xfrm>
        <a:prstGeom prst="triangle">
          <a:avLst>
            <a:gd name="adj" fmla="val 100000"/>
          </a:avLst>
        </a:prstGeom>
        <a:solidFill>
          <a:srgbClr val="F4A09A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zh-TW" altLang="en-US"/>
        </a:p>
      </dgm:t>
    </dgm:pt>
    <dgm:pt modelId="{FA24D144-1BDE-4616-A17C-4836B14BC8E5}" type="pres">
      <dgm:prSet presAssocID="{D028E212-D4F1-4BEA-A6BE-6DAF301FC0BD}" presName="sibTrans" presStyleCnt="0"/>
      <dgm:spPr/>
    </dgm:pt>
    <dgm:pt modelId="{D4508F72-68B2-48BF-8802-B5C3FD10807C}" type="pres">
      <dgm:prSet presAssocID="{D028E212-D4F1-4BEA-A6BE-6DAF301FC0BD}" presName="space" presStyleCnt="0"/>
      <dgm:spPr/>
    </dgm:pt>
    <dgm:pt modelId="{12309A16-81B6-4813-976C-0B1B4692D8A5}" type="pres">
      <dgm:prSet presAssocID="{BEB90FE5-DD1C-444E-9663-331A20DD82AB}" presName="composite" presStyleCnt="0"/>
      <dgm:spPr/>
    </dgm:pt>
    <dgm:pt modelId="{2C55D4BD-D522-43F6-B5CA-8BBB02AF2539}" type="pres">
      <dgm:prSet presAssocID="{BEB90FE5-DD1C-444E-9663-331A20DD82AB}" presName="LShape" presStyleLbl="alignNode1" presStyleIdx="4" presStyleCnt="7"/>
      <dgm:spPr>
        <a:xfrm rot="5400000">
          <a:off x="4713417" y="200363"/>
          <a:ext cx="1175035" cy="1955232"/>
        </a:xfrm>
        <a:prstGeom prst="corner">
          <a:avLst>
            <a:gd name="adj1" fmla="val 16120"/>
            <a:gd name="adj2" fmla="val 16110"/>
          </a:avLst>
        </a:prstGeom>
        <a:solidFill>
          <a:srgbClr val="C8C1FB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zh-TW" altLang="en-US"/>
        </a:p>
      </dgm:t>
    </dgm:pt>
    <dgm:pt modelId="{0A9489D0-2A7A-4F43-969D-61FFBCD73F10}" type="pres">
      <dgm:prSet presAssocID="{BEB90FE5-DD1C-444E-9663-331A20DD82AB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448544-43DE-4E99-9D96-B4F3BCF20DEB}" type="pres">
      <dgm:prSet presAssocID="{BEB90FE5-DD1C-444E-9663-331A20DD82AB}" presName="Triangle" presStyleLbl="alignNode1" presStyleIdx="5" presStyleCnt="7"/>
      <dgm:spPr>
        <a:xfrm>
          <a:off x="5949414" y="56416"/>
          <a:ext cx="333055" cy="333055"/>
        </a:xfrm>
        <a:prstGeom prst="triangle">
          <a:avLst>
            <a:gd name="adj" fmla="val 100000"/>
          </a:avLst>
        </a:prstGeom>
        <a:solidFill>
          <a:srgbClr val="C8C1FB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zh-TW" altLang="en-US"/>
        </a:p>
      </dgm:t>
    </dgm:pt>
    <dgm:pt modelId="{9AD5F081-8109-421B-A943-E45515824052}" type="pres">
      <dgm:prSet presAssocID="{1F1C9CF7-374B-45F0-81DB-46627D97875E}" presName="sibTrans" presStyleCnt="0"/>
      <dgm:spPr/>
    </dgm:pt>
    <dgm:pt modelId="{6E7B02F6-EAAA-4E8E-A1CC-106CDCF32CFA}" type="pres">
      <dgm:prSet presAssocID="{1F1C9CF7-374B-45F0-81DB-46627D97875E}" presName="space" presStyleCnt="0"/>
      <dgm:spPr/>
    </dgm:pt>
    <dgm:pt modelId="{58F82E12-C81F-4D6E-8D52-7AE22D6F82A9}" type="pres">
      <dgm:prSet presAssocID="{C386193E-2E28-4C41-BA36-631CF324F258}" presName="composite" presStyleCnt="0"/>
      <dgm:spPr/>
    </dgm:pt>
    <dgm:pt modelId="{137E48DD-0BB9-46E2-A0C2-D3F5EE607720}" type="pres">
      <dgm:prSet presAssocID="{C386193E-2E28-4C41-BA36-631CF324F258}" presName="LShape" presStyleLbl="alignNode1" presStyleIdx="6" presStyleCnt="7"/>
      <dgm:spPr>
        <a:xfrm rot="5400000">
          <a:off x="6874361" y="-334364"/>
          <a:ext cx="1175035" cy="1955232"/>
        </a:xfrm>
        <a:prstGeom prst="corner">
          <a:avLst>
            <a:gd name="adj1" fmla="val 16120"/>
            <a:gd name="adj2" fmla="val 16110"/>
          </a:avLst>
        </a:prstGeom>
        <a:solidFill>
          <a:srgbClr val="99CCFF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zh-TW" altLang="en-US"/>
        </a:p>
      </dgm:t>
    </dgm:pt>
    <dgm:pt modelId="{1BB2B62E-15F3-4356-8990-03DE0C11CFE4}" type="pres">
      <dgm:prSet presAssocID="{C386193E-2E28-4C41-BA36-631CF324F258}" presName="ParentText" presStyleLbl="revTx" presStyleIdx="3" presStyleCnt="4" custScaleX="134152" custLinFactNeighborX="15967" custLinFactNeighborY="-7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38AA307-DF50-4CD6-8213-6DD74166D15E}" type="presOf" srcId="{C386193E-2E28-4C41-BA36-631CF324F258}" destId="{1BB2B62E-15F3-4356-8990-03DE0C11CFE4}" srcOrd="0" destOrd="0" presId="urn:microsoft.com/office/officeart/2009/3/layout/StepUpProcess"/>
    <dgm:cxn modelId="{B2360876-BCEC-4939-A68D-F02607F693C8}" srcId="{7EE048CC-1190-4FA8-BDC3-2AB271AEC834}" destId="{C386193E-2E28-4C41-BA36-631CF324F258}" srcOrd="3" destOrd="0" parTransId="{C7A5AD87-EAEC-45E9-86AF-17ACF68E7DAC}" sibTransId="{F68773C7-2A82-4DC9-B272-FEC8CB64ED43}"/>
    <dgm:cxn modelId="{68FF81D3-D0B6-4BC9-80A8-CA182DA97D46}" srcId="{7EE048CC-1190-4FA8-BDC3-2AB271AEC834}" destId="{AD89E24B-C29D-415C-8047-EB171E4843D0}" srcOrd="0" destOrd="0" parTransId="{463E6EEB-052B-4564-8156-E6BA68B8874B}" sibTransId="{0EB370DD-9584-4C39-AC45-7A8C8F99DBE1}"/>
    <dgm:cxn modelId="{F9C58F56-FBD3-49C9-9D6E-34EA317F59E0}" type="presOf" srcId="{BEB90FE5-DD1C-444E-9663-331A20DD82AB}" destId="{0A9489D0-2A7A-4F43-969D-61FFBCD73F10}" srcOrd="0" destOrd="0" presId="urn:microsoft.com/office/officeart/2009/3/layout/StepUpProcess"/>
    <dgm:cxn modelId="{5580C9F4-EA8D-4181-8F6D-613F8B402AAA}" type="presOf" srcId="{0A693732-21CF-4433-B1FF-801B7E114B64}" destId="{828401C9-CE01-4E7D-A9A8-AF252EA77982}" srcOrd="0" destOrd="0" presId="urn:microsoft.com/office/officeart/2009/3/layout/StepUpProcess"/>
    <dgm:cxn modelId="{695E9C97-F0BD-42B7-9F3D-44419D395845}" srcId="{7EE048CC-1190-4FA8-BDC3-2AB271AEC834}" destId="{0A693732-21CF-4433-B1FF-801B7E114B64}" srcOrd="1" destOrd="0" parTransId="{E9B05A74-FD3A-47C4-BFB8-71649E784123}" sibTransId="{D028E212-D4F1-4BEA-A6BE-6DAF301FC0BD}"/>
    <dgm:cxn modelId="{0A0D4817-22B7-48B2-9248-B773565ECA89}" type="presOf" srcId="{AD89E24B-C29D-415C-8047-EB171E4843D0}" destId="{BC801174-BF1C-43B8-AA35-9C6305E972CD}" srcOrd="0" destOrd="0" presId="urn:microsoft.com/office/officeart/2009/3/layout/StepUpProcess"/>
    <dgm:cxn modelId="{7EC74376-0F18-49E8-B306-CB06B173021B}" srcId="{7EE048CC-1190-4FA8-BDC3-2AB271AEC834}" destId="{BEB90FE5-DD1C-444E-9663-331A20DD82AB}" srcOrd="2" destOrd="0" parTransId="{6EBB78AE-36BA-4675-BD9D-6A476FAB1194}" sibTransId="{1F1C9CF7-374B-45F0-81DB-46627D97875E}"/>
    <dgm:cxn modelId="{BEBD3ABB-0527-449C-B058-9390F3C6302B}" type="presOf" srcId="{7EE048CC-1190-4FA8-BDC3-2AB271AEC834}" destId="{AD3F9A0A-45B4-4FB2-8F40-31C24D09C423}" srcOrd="0" destOrd="0" presId="urn:microsoft.com/office/officeart/2009/3/layout/StepUpProcess"/>
    <dgm:cxn modelId="{8C5C66A9-7D96-4187-94F2-2391D004E223}" type="presParOf" srcId="{AD3F9A0A-45B4-4FB2-8F40-31C24D09C423}" destId="{B9236A9A-9DC9-44E2-9905-8BF3B387671E}" srcOrd="0" destOrd="0" presId="urn:microsoft.com/office/officeart/2009/3/layout/StepUpProcess"/>
    <dgm:cxn modelId="{98CE29EF-3890-44A8-B29A-238A2B3CCFB2}" type="presParOf" srcId="{B9236A9A-9DC9-44E2-9905-8BF3B387671E}" destId="{D001735F-44C1-4D41-9142-94B1A833777E}" srcOrd="0" destOrd="0" presId="urn:microsoft.com/office/officeart/2009/3/layout/StepUpProcess"/>
    <dgm:cxn modelId="{95227818-52E8-45C2-9BE1-FFE24FC0D152}" type="presParOf" srcId="{B9236A9A-9DC9-44E2-9905-8BF3B387671E}" destId="{BC801174-BF1C-43B8-AA35-9C6305E972CD}" srcOrd="1" destOrd="0" presId="urn:microsoft.com/office/officeart/2009/3/layout/StepUpProcess"/>
    <dgm:cxn modelId="{45969C53-92D6-4DAB-9986-6D38D87252D0}" type="presParOf" srcId="{B9236A9A-9DC9-44E2-9905-8BF3B387671E}" destId="{FE9CF812-8E6E-4365-B0DD-8468DCEE7353}" srcOrd="2" destOrd="0" presId="urn:microsoft.com/office/officeart/2009/3/layout/StepUpProcess"/>
    <dgm:cxn modelId="{3A510869-B545-4EAE-ACB4-459EE0B3A9A0}" type="presParOf" srcId="{AD3F9A0A-45B4-4FB2-8F40-31C24D09C423}" destId="{B7250BA6-7AE0-4FFC-B78D-E6CC9DA495D5}" srcOrd="1" destOrd="0" presId="urn:microsoft.com/office/officeart/2009/3/layout/StepUpProcess"/>
    <dgm:cxn modelId="{C744F99A-2F0E-443F-BAE5-E07D90038DED}" type="presParOf" srcId="{B7250BA6-7AE0-4FFC-B78D-E6CC9DA495D5}" destId="{B7E6748E-D84D-483E-8D73-97E411454BAB}" srcOrd="0" destOrd="0" presId="urn:microsoft.com/office/officeart/2009/3/layout/StepUpProcess"/>
    <dgm:cxn modelId="{3800F3C0-4909-45E9-8843-AF54F2131075}" type="presParOf" srcId="{AD3F9A0A-45B4-4FB2-8F40-31C24D09C423}" destId="{296FF4A0-F154-4414-BB3D-6D01D5A5E732}" srcOrd="2" destOrd="0" presId="urn:microsoft.com/office/officeart/2009/3/layout/StepUpProcess"/>
    <dgm:cxn modelId="{8CBF0B17-605E-401B-BC27-D6C19920A99F}" type="presParOf" srcId="{296FF4A0-F154-4414-BB3D-6D01D5A5E732}" destId="{5C07051E-1D72-4ACD-BE5D-83BCFA67D7F6}" srcOrd="0" destOrd="0" presId="urn:microsoft.com/office/officeart/2009/3/layout/StepUpProcess"/>
    <dgm:cxn modelId="{1F27BAE8-A9A7-4C1E-B452-EEDBEC4F489D}" type="presParOf" srcId="{296FF4A0-F154-4414-BB3D-6D01D5A5E732}" destId="{828401C9-CE01-4E7D-A9A8-AF252EA77982}" srcOrd="1" destOrd="0" presId="urn:microsoft.com/office/officeart/2009/3/layout/StepUpProcess"/>
    <dgm:cxn modelId="{19AAA564-83E8-48FE-9CB9-22941CF08A8B}" type="presParOf" srcId="{296FF4A0-F154-4414-BB3D-6D01D5A5E732}" destId="{3A00AACF-C9AA-42E3-895F-79EE25115236}" srcOrd="2" destOrd="0" presId="urn:microsoft.com/office/officeart/2009/3/layout/StepUpProcess"/>
    <dgm:cxn modelId="{134A2764-BC0B-4463-A1A6-C6F74403243D}" type="presParOf" srcId="{AD3F9A0A-45B4-4FB2-8F40-31C24D09C423}" destId="{FA24D144-1BDE-4616-A17C-4836B14BC8E5}" srcOrd="3" destOrd="0" presId="urn:microsoft.com/office/officeart/2009/3/layout/StepUpProcess"/>
    <dgm:cxn modelId="{ECD75BEE-683A-4150-9461-9B5A0C9A0991}" type="presParOf" srcId="{FA24D144-1BDE-4616-A17C-4836B14BC8E5}" destId="{D4508F72-68B2-48BF-8802-B5C3FD10807C}" srcOrd="0" destOrd="0" presId="urn:microsoft.com/office/officeart/2009/3/layout/StepUpProcess"/>
    <dgm:cxn modelId="{F6991C0D-D83B-40D7-ADB3-B81AE1E328F1}" type="presParOf" srcId="{AD3F9A0A-45B4-4FB2-8F40-31C24D09C423}" destId="{12309A16-81B6-4813-976C-0B1B4692D8A5}" srcOrd="4" destOrd="0" presId="urn:microsoft.com/office/officeart/2009/3/layout/StepUpProcess"/>
    <dgm:cxn modelId="{91E3230A-BF15-437D-A669-FEAA2C624DE0}" type="presParOf" srcId="{12309A16-81B6-4813-976C-0B1B4692D8A5}" destId="{2C55D4BD-D522-43F6-B5CA-8BBB02AF2539}" srcOrd="0" destOrd="0" presId="urn:microsoft.com/office/officeart/2009/3/layout/StepUpProcess"/>
    <dgm:cxn modelId="{A2298104-E7D2-4984-B948-57A500186A9E}" type="presParOf" srcId="{12309A16-81B6-4813-976C-0B1B4692D8A5}" destId="{0A9489D0-2A7A-4F43-969D-61FFBCD73F10}" srcOrd="1" destOrd="0" presId="urn:microsoft.com/office/officeart/2009/3/layout/StepUpProcess"/>
    <dgm:cxn modelId="{17FD1D98-3FD3-4D1D-9A99-9E248AD1F924}" type="presParOf" srcId="{12309A16-81B6-4813-976C-0B1B4692D8A5}" destId="{68448544-43DE-4E99-9D96-B4F3BCF20DEB}" srcOrd="2" destOrd="0" presId="urn:microsoft.com/office/officeart/2009/3/layout/StepUpProcess"/>
    <dgm:cxn modelId="{CECD7C21-59BC-4DBE-BBB9-AFCF78125C44}" type="presParOf" srcId="{AD3F9A0A-45B4-4FB2-8F40-31C24D09C423}" destId="{9AD5F081-8109-421B-A943-E45515824052}" srcOrd="5" destOrd="0" presId="urn:microsoft.com/office/officeart/2009/3/layout/StepUpProcess"/>
    <dgm:cxn modelId="{BC0495CF-0397-413B-8795-8107E78602B1}" type="presParOf" srcId="{9AD5F081-8109-421B-A943-E45515824052}" destId="{6E7B02F6-EAAA-4E8E-A1CC-106CDCF32CFA}" srcOrd="0" destOrd="0" presId="urn:microsoft.com/office/officeart/2009/3/layout/StepUpProcess"/>
    <dgm:cxn modelId="{5D09C6E9-7417-4C5F-A8DA-5F8F139038E4}" type="presParOf" srcId="{AD3F9A0A-45B4-4FB2-8F40-31C24D09C423}" destId="{58F82E12-C81F-4D6E-8D52-7AE22D6F82A9}" srcOrd="6" destOrd="0" presId="urn:microsoft.com/office/officeart/2009/3/layout/StepUpProcess"/>
    <dgm:cxn modelId="{BD0011C5-364D-4531-AE61-2472D6AFE6FE}" type="presParOf" srcId="{58F82E12-C81F-4D6E-8D52-7AE22D6F82A9}" destId="{137E48DD-0BB9-46E2-A0C2-D3F5EE607720}" srcOrd="0" destOrd="0" presId="urn:microsoft.com/office/officeart/2009/3/layout/StepUpProcess"/>
    <dgm:cxn modelId="{0C189216-9F13-4620-90EC-26CDEC4B79B3}" type="presParOf" srcId="{58F82E12-C81F-4D6E-8D52-7AE22D6F82A9}" destId="{1BB2B62E-15F3-4356-8990-03DE0C11CFE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CA9EE1-046F-45C5-9A96-8F5FF7DC10E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495DFC5-B5C0-4C96-91D0-802E1F563682}">
      <dgm:prSet phldrT="[文字]" custT="1"/>
      <dgm:spPr>
        <a:xfrm>
          <a:off x="406845" y="909198"/>
          <a:ext cx="3823612" cy="560880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ts val="2200"/>
            </a:lnSpc>
            <a:spcAft>
              <a:spcPts val="0"/>
            </a:spcAft>
          </a:pPr>
          <a:r>
            <a: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zh-TW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協助</a:t>
          </a:r>
          <a:r>
            <a:rPr lang="zh-TW" altLang="en-US" sz="2000" b="1" dirty="0" smtClean="0"/>
            <a:t>各直轄市、縣</a:t>
          </a:r>
          <a:r>
            <a:rPr lang="en-US" altLang="zh-TW" sz="2000" b="1" dirty="0" smtClean="0"/>
            <a:t>(</a:t>
          </a:r>
          <a:r>
            <a:rPr lang="zh-TW" altLang="en-US" sz="2000" b="1" dirty="0" smtClean="0"/>
            <a:t>市</a:t>
          </a:r>
          <a:r>
            <a:rPr lang="en-US" altLang="zh-TW" sz="2000" b="1" dirty="0" smtClean="0"/>
            <a:t>)</a:t>
          </a:r>
          <a:r>
            <a:rPr lang="zh-TW" altLang="en-US" sz="2000" b="1" dirty="0" smtClean="0"/>
            <a:t>建立「教師專業成長區域網絡」</a:t>
          </a:r>
          <a:endParaRPr lang="zh-TW" altLang="en-US" sz="2000" b="1" dirty="0"/>
        </a:p>
      </dgm:t>
    </dgm:pt>
    <dgm:pt modelId="{044C47EF-A30F-4558-B006-67423F6E91A7}" type="parTrans" cxnId="{937FF50D-4856-4084-8131-038CD6D4C3FE}">
      <dgm:prSet/>
      <dgm:spPr/>
      <dgm:t>
        <a:bodyPr/>
        <a:lstStyle/>
        <a:p>
          <a:endParaRPr lang="zh-TW" altLang="en-US" sz="2000"/>
        </a:p>
      </dgm:t>
    </dgm:pt>
    <dgm:pt modelId="{7A0B0ADC-4AC6-49BA-918A-192E11FFAD7B}" type="sibTrans" cxnId="{937FF50D-4856-4084-8131-038CD6D4C3FE}">
      <dgm:prSet/>
      <dgm:spPr/>
      <dgm:t>
        <a:bodyPr/>
        <a:lstStyle/>
        <a:p>
          <a:endParaRPr lang="zh-TW" altLang="en-US" sz="2000"/>
        </a:p>
      </dgm:t>
    </dgm:pt>
    <dgm:pt modelId="{59933BD0-9624-47A4-8D10-C1F1CC5801E7}">
      <dgm:prSet phldrT="[文字]" custT="1"/>
      <dgm:spPr>
        <a:xfrm>
          <a:off x="406845" y="1771038"/>
          <a:ext cx="3823612" cy="560880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ts val="2200"/>
            </a:lnSpc>
            <a:spcAft>
              <a:spcPts val="0"/>
            </a:spcAft>
          </a:pPr>
          <a:r>
            <a: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zh-TW" altLang="en-US" sz="2000" b="1" dirty="0" smtClean="0"/>
            <a:t>推動教師專業學習社群</a:t>
          </a:r>
          <a:endParaRPr lang="zh-TW" altLang="en-US" sz="2000" b="1" dirty="0"/>
        </a:p>
      </dgm:t>
    </dgm:pt>
    <dgm:pt modelId="{470433A6-58BA-4E09-AB3C-C3CD2459BCBE}" type="parTrans" cxnId="{E015A82C-BAF4-4083-9436-8CC21750C7AB}">
      <dgm:prSet/>
      <dgm:spPr/>
      <dgm:t>
        <a:bodyPr/>
        <a:lstStyle/>
        <a:p>
          <a:endParaRPr lang="zh-TW" altLang="en-US" sz="2000"/>
        </a:p>
      </dgm:t>
    </dgm:pt>
    <dgm:pt modelId="{A511C9A9-E78D-4401-9110-BA82D34C243E}" type="sibTrans" cxnId="{E015A82C-BAF4-4083-9436-8CC21750C7AB}">
      <dgm:prSet/>
      <dgm:spPr/>
      <dgm:t>
        <a:bodyPr/>
        <a:lstStyle/>
        <a:p>
          <a:endParaRPr lang="zh-TW" altLang="en-US" sz="2000"/>
        </a:p>
      </dgm:t>
    </dgm:pt>
    <dgm:pt modelId="{E3E2AFE1-99AC-430B-B472-E3F9E28128DA}">
      <dgm:prSet phldrT="[文字]" custT="1"/>
      <dgm:spPr>
        <a:xfrm>
          <a:off x="406845" y="2632878"/>
          <a:ext cx="3859610" cy="560880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ts val="2200"/>
            </a:lnSpc>
            <a:spcAft>
              <a:spcPts val="0"/>
            </a:spcAft>
          </a:pPr>
          <a:r>
            <a: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  <a:r>
            <a:rPr lang="zh-TW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強化師培大學協助教師專業發展功能</a:t>
          </a:r>
          <a:endParaRPr lang="zh-TW" altLang="en-US" sz="2000" b="1" dirty="0"/>
        </a:p>
      </dgm:t>
    </dgm:pt>
    <dgm:pt modelId="{EACD6AA5-B137-4FE5-B9E9-D9444E93E377}" type="parTrans" cxnId="{640527B8-A221-4CF7-990B-215BFAFE8D77}">
      <dgm:prSet/>
      <dgm:spPr/>
      <dgm:t>
        <a:bodyPr/>
        <a:lstStyle/>
        <a:p>
          <a:endParaRPr lang="zh-TW" altLang="en-US" sz="2000"/>
        </a:p>
      </dgm:t>
    </dgm:pt>
    <dgm:pt modelId="{2A7A2DDE-1B8F-4F01-9D89-B3C36C79E83D}" type="sibTrans" cxnId="{640527B8-A221-4CF7-990B-215BFAFE8D77}">
      <dgm:prSet/>
      <dgm:spPr/>
      <dgm:t>
        <a:bodyPr/>
        <a:lstStyle/>
        <a:p>
          <a:endParaRPr lang="zh-TW" altLang="en-US" sz="2000"/>
        </a:p>
      </dgm:t>
    </dgm:pt>
    <dgm:pt modelId="{B3BBE3E4-C150-447E-9D32-6F471DFD621C}">
      <dgm:prSet custT="1"/>
      <dgm:spPr>
        <a:xfrm>
          <a:off x="406845" y="3494718"/>
          <a:ext cx="3967603" cy="560880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ts val="2200"/>
            </a:lnSpc>
            <a:spcAft>
              <a:spcPts val="0"/>
            </a:spcAft>
          </a:pPr>
          <a:r>
            <a: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</a:t>
          </a:r>
          <a:r>
            <a:rPr lang="zh-TW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提供教師網路資源及支持多元自主增能</a:t>
          </a:r>
          <a:endParaRPr lang="zh-TW" altLang="en-US" sz="2000" b="1" dirty="0"/>
        </a:p>
      </dgm:t>
    </dgm:pt>
    <dgm:pt modelId="{CB64C557-2D00-4F15-B0ED-54FE9E862B94}" type="parTrans" cxnId="{3C9469D5-FD5F-44F9-9071-3BFB8E95D922}">
      <dgm:prSet/>
      <dgm:spPr/>
      <dgm:t>
        <a:bodyPr/>
        <a:lstStyle/>
        <a:p>
          <a:endParaRPr lang="zh-TW" altLang="en-US" sz="2000"/>
        </a:p>
      </dgm:t>
    </dgm:pt>
    <dgm:pt modelId="{4BDBB4C9-6CF5-4793-ABCD-3719DBBA3A96}" type="sibTrans" cxnId="{3C9469D5-FD5F-44F9-9071-3BFB8E95D922}">
      <dgm:prSet/>
      <dgm:spPr/>
      <dgm:t>
        <a:bodyPr/>
        <a:lstStyle/>
        <a:p>
          <a:endParaRPr lang="zh-TW" altLang="en-US" sz="2000"/>
        </a:p>
      </dgm:t>
    </dgm:pt>
    <dgm:pt modelId="{CD2EDC40-B815-4028-9607-25C1D2EA58AC}">
      <dgm:prSet custT="1"/>
      <dgm:spPr>
        <a:xfrm>
          <a:off x="406845" y="47358"/>
          <a:ext cx="3765515" cy="560880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ts val="2200"/>
            </a:lnSpc>
            <a:spcAft>
              <a:spcPts val="0"/>
            </a:spcAft>
          </a:pPr>
          <a:r>
            <a: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zh-TW" altLang="en-US" sz="2000" b="1" dirty="0" smtClean="0"/>
            <a:t>因應</a:t>
          </a:r>
          <a:r>
            <a:rPr lang="en-US" altLang="zh-TW" sz="2000" b="1" dirty="0" smtClean="0"/>
            <a:t>108</a:t>
          </a:r>
          <a:r>
            <a:rPr lang="zh-TW" altLang="en-US" sz="2000" b="1" dirty="0" smtClean="0"/>
            <a:t>學年度實施之新課綱實施，</a:t>
          </a:r>
          <a:r>
            <a:rPr lang="zh-TW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協助教師增能</a:t>
          </a:r>
          <a:endParaRPr lang="zh-TW" altLang="en-US" sz="2000" b="1" dirty="0"/>
        </a:p>
      </dgm:t>
    </dgm:pt>
    <dgm:pt modelId="{C2B6B6A7-3C2E-4765-A983-365A516F8610}" type="parTrans" cxnId="{3F1AD0E8-F5DB-49B2-AA67-51AFADC871E7}">
      <dgm:prSet/>
      <dgm:spPr/>
      <dgm:t>
        <a:bodyPr/>
        <a:lstStyle/>
        <a:p>
          <a:endParaRPr lang="zh-TW" altLang="en-US" sz="2000"/>
        </a:p>
      </dgm:t>
    </dgm:pt>
    <dgm:pt modelId="{376D7D65-CEBA-4EA0-B3AC-DFFF3BD00806}" type="sibTrans" cxnId="{3F1AD0E8-F5DB-49B2-AA67-51AFADC871E7}">
      <dgm:prSet/>
      <dgm:spPr/>
      <dgm:t>
        <a:bodyPr/>
        <a:lstStyle/>
        <a:p>
          <a:endParaRPr lang="zh-TW" altLang="en-US" sz="2000"/>
        </a:p>
      </dgm:t>
    </dgm:pt>
    <dgm:pt modelId="{85D8F213-DBC7-4D13-B1E6-7AC879F6B9A8}">
      <dgm:prSet custT="1"/>
      <dgm:spPr>
        <a:xfrm>
          <a:off x="0" y="327798"/>
          <a:ext cx="8136903" cy="47880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新細明體"/>
            <a:cs typeface="+mn-cs"/>
          </a:endParaRPr>
        </a:p>
      </dgm:t>
    </dgm:pt>
    <dgm:pt modelId="{6507F8A3-80D1-4E7F-92BF-B32954735827}" type="parTrans" cxnId="{1DA4470A-FBC2-490E-B618-AF5F115D2F91}">
      <dgm:prSet/>
      <dgm:spPr/>
      <dgm:t>
        <a:bodyPr/>
        <a:lstStyle/>
        <a:p>
          <a:endParaRPr lang="zh-TW" altLang="en-US" sz="2000"/>
        </a:p>
      </dgm:t>
    </dgm:pt>
    <dgm:pt modelId="{8BA0C4AA-71AE-4059-ACE7-54D51A6C3748}" type="sibTrans" cxnId="{1DA4470A-FBC2-490E-B618-AF5F115D2F91}">
      <dgm:prSet/>
      <dgm:spPr/>
      <dgm:t>
        <a:bodyPr/>
        <a:lstStyle/>
        <a:p>
          <a:endParaRPr lang="zh-TW" altLang="en-US" sz="2000"/>
        </a:p>
      </dgm:t>
    </dgm:pt>
    <dgm:pt modelId="{9E297F57-10BD-4354-B5D3-A4B5F8C19828}" type="pres">
      <dgm:prSet presAssocID="{10CA9EE1-046F-45C5-9A96-8F5FF7DC10E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9930D3A-896D-48CF-B5CD-7A9D0EB0C374}" type="pres">
      <dgm:prSet presAssocID="{CD2EDC40-B815-4028-9607-25C1D2EA58AC}" presName="parentLin" presStyleCnt="0"/>
      <dgm:spPr/>
    </dgm:pt>
    <dgm:pt modelId="{1AF26CB1-29B0-4BEE-ACF2-C464735C9B70}" type="pres">
      <dgm:prSet presAssocID="{CD2EDC40-B815-4028-9607-25C1D2EA58AC}" presName="parentLeftMargin" presStyleLbl="node1" presStyleIdx="0" presStyleCnt="5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004DB2F-8B98-4573-AB4A-6C6DEBDFE446}" type="pres">
      <dgm:prSet presAssocID="{CD2EDC40-B815-4028-9607-25C1D2EA58AC}" presName="parentText" presStyleLbl="node1" presStyleIdx="0" presStyleCnt="5" custScaleX="7040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764B70-42A8-4E12-B75B-F71FD6FC3D28}" type="pres">
      <dgm:prSet presAssocID="{CD2EDC40-B815-4028-9607-25C1D2EA58AC}" presName="negativeSpace" presStyleCnt="0"/>
      <dgm:spPr/>
    </dgm:pt>
    <dgm:pt modelId="{3797535F-F4E7-45ED-8701-83E562FC074B}" type="pres">
      <dgm:prSet presAssocID="{CD2EDC40-B815-4028-9607-25C1D2EA58AC}" presName="childText" presStyleLbl="conFgAcc1" presStyleIdx="0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707EFFAC-01B3-4F3B-BBB7-83C3E78D07A5}" type="pres">
      <dgm:prSet presAssocID="{376D7D65-CEBA-4EA0-B3AC-DFFF3BD00806}" presName="spaceBetweenRectangles" presStyleCnt="0"/>
      <dgm:spPr/>
    </dgm:pt>
    <dgm:pt modelId="{7EF9BB6E-0607-4868-9467-5285C25095F9}" type="pres">
      <dgm:prSet presAssocID="{0495DFC5-B5C0-4C96-91D0-802E1F563682}" presName="parentLin" presStyleCnt="0"/>
      <dgm:spPr/>
    </dgm:pt>
    <dgm:pt modelId="{13992A35-3302-4F79-9226-D3766EA806DB}" type="pres">
      <dgm:prSet presAssocID="{0495DFC5-B5C0-4C96-91D0-802E1F563682}" presName="parentLeftMargin" presStyleLbl="node1" presStyleIdx="0" presStyleCnt="5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DBFD3E7-5C6F-449D-B030-6D632269F245}" type="pres">
      <dgm:prSet presAssocID="{0495DFC5-B5C0-4C96-91D0-802E1F563682}" presName="parentText" presStyleLbl="node1" presStyleIdx="1" presStyleCnt="5" custScaleX="7005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4F0D4B-1732-4F6F-9EAC-2845D1538664}" type="pres">
      <dgm:prSet presAssocID="{0495DFC5-B5C0-4C96-91D0-802E1F563682}" presName="negativeSpace" presStyleCnt="0"/>
      <dgm:spPr/>
    </dgm:pt>
    <dgm:pt modelId="{C1A48437-14E2-4C9C-B335-09FE2FB80C60}" type="pres">
      <dgm:prSet presAssocID="{0495DFC5-B5C0-4C96-91D0-802E1F563682}" presName="childText" presStyleLbl="conFgAcc1" presStyleIdx="1" presStyleCnt="5">
        <dgm:presLayoutVars>
          <dgm:bulletEnabled val="1"/>
        </dgm:presLayoutVars>
      </dgm:prSet>
      <dgm:spPr>
        <a:xfrm>
          <a:off x="0" y="118963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8DB6C189-EDFD-4BDA-B66D-B00C94DD81E0}" type="pres">
      <dgm:prSet presAssocID="{7A0B0ADC-4AC6-49BA-918A-192E11FFAD7B}" presName="spaceBetweenRectangles" presStyleCnt="0"/>
      <dgm:spPr/>
    </dgm:pt>
    <dgm:pt modelId="{3762382E-C10C-4C32-9A4A-7CB8685E5907}" type="pres">
      <dgm:prSet presAssocID="{59933BD0-9624-47A4-8D10-C1F1CC5801E7}" presName="parentLin" presStyleCnt="0"/>
      <dgm:spPr/>
    </dgm:pt>
    <dgm:pt modelId="{74992D1B-00FF-42AF-ACAD-AF3FA48C381F}" type="pres">
      <dgm:prSet presAssocID="{59933BD0-9624-47A4-8D10-C1F1CC5801E7}" presName="parentLeftMargin" presStyleLbl="node1" presStyleIdx="1" presStyleCnt="5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7A29F14A-79B9-4585-AFB2-5FD1A78F8186}" type="pres">
      <dgm:prSet presAssocID="{59933BD0-9624-47A4-8D10-C1F1CC5801E7}" presName="parentText" presStyleLbl="node1" presStyleIdx="2" presStyleCnt="5" custScaleX="7016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AB998A-833D-470F-92B1-245EBB53DE5B}" type="pres">
      <dgm:prSet presAssocID="{59933BD0-9624-47A4-8D10-C1F1CC5801E7}" presName="negativeSpace" presStyleCnt="0"/>
      <dgm:spPr/>
    </dgm:pt>
    <dgm:pt modelId="{6095D6D1-4AE5-4987-834E-8D6C520002B1}" type="pres">
      <dgm:prSet presAssocID="{59933BD0-9624-47A4-8D10-C1F1CC5801E7}" presName="childText" presStyleLbl="conFgAcc1" presStyleIdx="2" presStyleCnt="5">
        <dgm:presLayoutVars>
          <dgm:bulletEnabled val="1"/>
        </dgm:presLayoutVars>
      </dgm:prSet>
      <dgm:spPr>
        <a:xfrm>
          <a:off x="0" y="205147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C02105D8-347B-4D11-BC06-B8D5087DE523}" type="pres">
      <dgm:prSet presAssocID="{A511C9A9-E78D-4401-9110-BA82D34C243E}" presName="spaceBetweenRectangles" presStyleCnt="0"/>
      <dgm:spPr/>
    </dgm:pt>
    <dgm:pt modelId="{9869E219-191A-47F6-A2DC-FEAF07474E35}" type="pres">
      <dgm:prSet presAssocID="{E3E2AFE1-99AC-430B-B472-E3F9E28128DA}" presName="parentLin" presStyleCnt="0"/>
      <dgm:spPr/>
    </dgm:pt>
    <dgm:pt modelId="{6630A22A-3B56-4D0D-8CEB-62FB30F1E42A}" type="pres">
      <dgm:prSet presAssocID="{E3E2AFE1-99AC-430B-B472-E3F9E28128DA}" presName="parentLeftMargin" presStyleLbl="node1" presStyleIdx="2" presStyleCnt="5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4791C414-001C-478B-9A7F-0886E0EB6EC5}" type="pres">
      <dgm:prSet presAssocID="{E3E2AFE1-99AC-430B-B472-E3F9E28128DA}" presName="parentText" presStyleLbl="node1" presStyleIdx="3" presStyleCnt="5" custScaleX="7002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D58A1A-4AFE-4733-909D-3BD97186A3E5}" type="pres">
      <dgm:prSet presAssocID="{E3E2AFE1-99AC-430B-B472-E3F9E28128DA}" presName="negativeSpace" presStyleCnt="0"/>
      <dgm:spPr/>
    </dgm:pt>
    <dgm:pt modelId="{F04F45B7-6F9D-4801-9C56-F22EC8EA3046}" type="pres">
      <dgm:prSet presAssocID="{E3E2AFE1-99AC-430B-B472-E3F9E28128DA}" presName="childText" presStyleLbl="conFgAcc1" presStyleIdx="3" presStyleCnt="5">
        <dgm:presLayoutVars>
          <dgm:bulletEnabled val="1"/>
        </dgm:presLayoutVars>
      </dgm:prSet>
      <dgm:spPr>
        <a:xfrm>
          <a:off x="0" y="291331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A8109938-05F1-4771-932F-2EAEDFC11EF1}" type="pres">
      <dgm:prSet presAssocID="{2A7A2DDE-1B8F-4F01-9D89-B3C36C79E83D}" presName="spaceBetweenRectangles" presStyleCnt="0"/>
      <dgm:spPr/>
    </dgm:pt>
    <dgm:pt modelId="{725A0310-0048-4434-99E1-7B54B94AA21F}" type="pres">
      <dgm:prSet presAssocID="{B3BBE3E4-C150-447E-9D32-6F471DFD621C}" presName="parentLin" presStyleCnt="0"/>
      <dgm:spPr/>
    </dgm:pt>
    <dgm:pt modelId="{3AEF1063-8ABD-4AE7-A229-B8F1EC0F788E}" type="pres">
      <dgm:prSet presAssocID="{B3BBE3E4-C150-447E-9D32-6F471DFD621C}" presName="parentLeftMargin" presStyleLbl="node1" presStyleIdx="3" presStyleCnt="5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5E6C803-BD41-45AC-A0F9-216550540520}" type="pres">
      <dgm:prSet presAssocID="{B3BBE3E4-C150-447E-9D32-6F471DFD621C}" presName="parentText" presStyleLbl="node1" presStyleIdx="4" presStyleCnt="5" custScaleX="7016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DD7C44-9F14-4F5C-A873-622C769B2420}" type="pres">
      <dgm:prSet presAssocID="{B3BBE3E4-C150-447E-9D32-6F471DFD621C}" presName="negativeSpace" presStyleCnt="0"/>
      <dgm:spPr/>
    </dgm:pt>
    <dgm:pt modelId="{DA963852-488E-4EE8-9D6F-75A08CB9FBBF}" type="pres">
      <dgm:prSet presAssocID="{B3BBE3E4-C150-447E-9D32-6F471DFD621C}" presName="childText" presStyleLbl="conFgAcc1" presStyleIdx="4" presStyleCnt="5">
        <dgm:presLayoutVars>
          <dgm:bulletEnabled val="1"/>
        </dgm:presLayoutVars>
      </dgm:prSet>
      <dgm:spPr>
        <a:xfrm>
          <a:off x="0" y="3775157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</dgm:ptLst>
  <dgm:cxnLst>
    <dgm:cxn modelId="{937FF50D-4856-4084-8131-038CD6D4C3FE}" srcId="{10CA9EE1-046F-45C5-9A96-8F5FF7DC10E9}" destId="{0495DFC5-B5C0-4C96-91D0-802E1F563682}" srcOrd="1" destOrd="0" parTransId="{044C47EF-A30F-4558-B006-67423F6E91A7}" sibTransId="{7A0B0ADC-4AC6-49BA-918A-192E11FFAD7B}"/>
    <dgm:cxn modelId="{640527B8-A221-4CF7-990B-215BFAFE8D77}" srcId="{10CA9EE1-046F-45C5-9A96-8F5FF7DC10E9}" destId="{E3E2AFE1-99AC-430B-B472-E3F9E28128DA}" srcOrd="3" destOrd="0" parTransId="{EACD6AA5-B137-4FE5-B9E9-D9444E93E377}" sibTransId="{2A7A2DDE-1B8F-4F01-9D89-B3C36C79E83D}"/>
    <dgm:cxn modelId="{561962B2-8786-41B4-8EF7-821402CB5083}" type="presOf" srcId="{CD2EDC40-B815-4028-9607-25C1D2EA58AC}" destId="{0004DB2F-8B98-4573-AB4A-6C6DEBDFE446}" srcOrd="1" destOrd="0" presId="urn:microsoft.com/office/officeart/2005/8/layout/list1"/>
    <dgm:cxn modelId="{E015A82C-BAF4-4083-9436-8CC21750C7AB}" srcId="{10CA9EE1-046F-45C5-9A96-8F5FF7DC10E9}" destId="{59933BD0-9624-47A4-8D10-C1F1CC5801E7}" srcOrd="2" destOrd="0" parTransId="{470433A6-58BA-4E09-AB3C-C3CD2459BCBE}" sibTransId="{A511C9A9-E78D-4401-9110-BA82D34C243E}"/>
    <dgm:cxn modelId="{CE2A7180-6B54-4761-A620-AC741B96A739}" type="presOf" srcId="{59933BD0-9624-47A4-8D10-C1F1CC5801E7}" destId="{7A29F14A-79B9-4585-AFB2-5FD1A78F8186}" srcOrd="1" destOrd="0" presId="urn:microsoft.com/office/officeart/2005/8/layout/list1"/>
    <dgm:cxn modelId="{9BDDEB06-35C4-4F01-AD7B-F7DD9493A8A1}" type="presOf" srcId="{85D8F213-DBC7-4D13-B1E6-7AC879F6B9A8}" destId="{3797535F-F4E7-45ED-8701-83E562FC074B}" srcOrd="0" destOrd="0" presId="urn:microsoft.com/office/officeart/2005/8/layout/list1"/>
    <dgm:cxn modelId="{01A45A51-F64C-46D8-BAF9-8367FB951422}" type="presOf" srcId="{0495DFC5-B5C0-4C96-91D0-802E1F563682}" destId="{13992A35-3302-4F79-9226-D3766EA806DB}" srcOrd="0" destOrd="0" presId="urn:microsoft.com/office/officeart/2005/8/layout/list1"/>
    <dgm:cxn modelId="{C6B3BBD1-21B6-46B7-8E81-A318A70F6AB0}" type="presOf" srcId="{B3BBE3E4-C150-447E-9D32-6F471DFD621C}" destId="{3AEF1063-8ABD-4AE7-A229-B8F1EC0F788E}" srcOrd="0" destOrd="0" presId="urn:microsoft.com/office/officeart/2005/8/layout/list1"/>
    <dgm:cxn modelId="{2014C74A-2EF2-48F6-A91E-CD1D7DE55DD4}" type="presOf" srcId="{B3BBE3E4-C150-447E-9D32-6F471DFD621C}" destId="{55E6C803-BD41-45AC-A0F9-216550540520}" srcOrd="1" destOrd="0" presId="urn:microsoft.com/office/officeart/2005/8/layout/list1"/>
    <dgm:cxn modelId="{8680D64D-1898-46AE-92FF-88A2733D9985}" type="presOf" srcId="{59933BD0-9624-47A4-8D10-C1F1CC5801E7}" destId="{74992D1B-00FF-42AF-ACAD-AF3FA48C381F}" srcOrd="0" destOrd="0" presId="urn:microsoft.com/office/officeart/2005/8/layout/list1"/>
    <dgm:cxn modelId="{19336C71-2243-4785-A64C-246932B2F049}" type="presOf" srcId="{10CA9EE1-046F-45C5-9A96-8F5FF7DC10E9}" destId="{9E297F57-10BD-4354-B5D3-A4B5F8C19828}" srcOrd="0" destOrd="0" presId="urn:microsoft.com/office/officeart/2005/8/layout/list1"/>
    <dgm:cxn modelId="{EB76C01A-9282-4800-9792-82A198D4B089}" type="presOf" srcId="{E3E2AFE1-99AC-430B-B472-E3F9E28128DA}" destId="{6630A22A-3B56-4D0D-8CEB-62FB30F1E42A}" srcOrd="0" destOrd="0" presId="urn:microsoft.com/office/officeart/2005/8/layout/list1"/>
    <dgm:cxn modelId="{5F23387B-A6B6-4249-B75A-D2EED678F933}" type="presOf" srcId="{CD2EDC40-B815-4028-9607-25C1D2EA58AC}" destId="{1AF26CB1-29B0-4BEE-ACF2-C464735C9B70}" srcOrd="0" destOrd="0" presId="urn:microsoft.com/office/officeart/2005/8/layout/list1"/>
    <dgm:cxn modelId="{1DA4470A-FBC2-490E-B618-AF5F115D2F91}" srcId="{CD2EDC40-B815-4028-9607-25C1D2EA58AC}" destId="{85D8F213-DBC7-4D13-B1E6-7AC879F6B9A8}" srcOrd="0" destOrd="0" parTransId="{6507F8A3-80D1-4E7F-92BF-B32954735827}" sibTransId="{8BA0C4AA-71AE-4059-ACE7-54D51A6C3748}"/>
    <dgm:cxn modelId="{3F1AD0E8-F5DB-49B2-AA67-51AFADC871E7}" srcId="{10CA9EE1-046F-45C5-9A96-8F5FF7DC10E9}" destId="{CD2EDC40-B815-4028-9607-25C1D2EA58AC}" srcOrd="0" destOrd="0" parTransId="{C2B6B6A7-3C2E-4765-A983-365A516F8610}" sibTransId="{376D7D65-CEBA-4EA0-B3AC-DFFF3BD00806}"/>
    <dgm:cxn modelId="{3C9469D5-FD5F-44F9-9071-3BFB8E95D922}" srcId="{10CA9EE1-046F-45C5-9A96-8F5FF7DC10E9}" destId="{B3BBE3E4-C150-447E-9D32-6F471DFD621C}" srcOrd="4" destOrd="0" parTransId="{CB64C557-2D00-4F15-B0ED-54FE9E862B94}" sibTransId="{4BDBB4C9-6CF5-4793-ABCD-3719DBBA3A96}"/>
    <dgm:cxn modelId="{F00BE419-42FF-42EC-AADF-4C1A43C646F4}" type="presOf" srcId="{0495DFC5-B5C0-4C96-91D0-802E1F563682}" destId="{5DBFD3E7-5C6F-449D-B030-6D632269F245}" srcOrd="1" destOrd="0" presId="urn:microsoft.com/office/officeart/2005/8/layout/list1"/>
    <dgm:cxn modelId="{07852790-9289-4DB0-8006-DE57312173D0}" type="presOf" srcId="{E3E2AFE1-99AC-430B-B472-E3F9E28128DA}" destId="{4791C414-001C-478B-9A7F-0886E0EB6EC5}" srcOrd="1" destOrd="0" presId="urn:microsoft.com/office/officeart/2005/8/layout/list1"/>
    <dgm:cxn modelId="{3A779EEA-2E32-42AC-8AF5-F884B952A472}" type="presParOf" srcId="{9E297F57-10BD-4354-B5D3-A4B5F8C19828}" destId="{19930D3A-896D-48CF-B5CD-7A9D0EB0C374}" srcOrd="0" destOrd="0" presId="urn:microsoft.com/office/officeart/2005/8/layout/list1"/>
    <dgm:cxn modelId="{FD79621C-D4A6-43F6-8890-2A033C28D36D}" type="presParOf" srcId="{19930D3A-896D-48CF-B5CD-7A9D0EB0C374}" destId="{1AF26CB1-29B0-4BEE-ACF2-C464735C9B70}" srcOrd="0" destOrd="0" presId="urn:microsoft.com/office/officeart/2005/8/layout/list1"/>
    <dgm:cxn modelId="{F1D1CC0C-4AC9-4C61-805A-4A44293F07F0}" type="presParOf" srcId="{19930D3A-896D-48CF-B5CD-7A9D0EB0C374}" destId="{0004DB2F-8B98-4573-AB4A-6C6DEBDFE446}" srcOrd="1" destOrd="0" presId="urn:microsoft.com/office/officeart/2005/8/layout/list1"/>
    <dgm:cxn modelId="{BA6C1DED-7BD3-4EE7-99EA-8B5B4617183F}" type="presParOf" srcId="{9E297F57-10BD-4354-B5D3-A4B5F8C19828}" destId="{7C764B70-42A8-4E12-B75B-F71FD6FC3D28}" srcOrd="1" destOrd="0" presId="urn:microsoft.com/office/officeart/2005/8/layout/list1"/>
    <dgm:cxn modelId="{58F2CE08-42A0-4AA1-AD32-7F0EFA14F6E4}" type="presParOf" srcId="{9E297F57-10BD-4354-B5D3-A4B5F8C19828}" destId="{3797535F-F4E7-45ED-8701-83E562FC074B}" srcOrd="2" destOrd="0" presId="urn:microsoft.com/office/officeart/2005/8/layout/list1"/>
    <dgm:cxn modelId="{2DA60FCD-FDC4-442B-BF19-7A659F8C16A7}" type="presParOf" srcId="{9E297F57-10BD-4354-B5D3-A4B5F8C19828}" destId="{707EFFAC-01B3-4F3B-BBB7-83C3E78D07A5}" srcOrd="3" destOrd="0" presId="urn:microsoft.com/office/officeart/2005/8/layout/list1"/>
    <dgm:cxn modelId="{44F0B461-382C-4645-AB57-ADBE1B3C7683}" type="presParOf" srcId="{9E297F57-10BD-4354-B5D3-A4B5F8C19828}" destId="{7EF9BB6E-0607-4868-9467-5285C25095F9}" srcOrd="4" destOrd="0" presId="urn:microsoft.com/office/officeart/2005/8/layout/list1"/>
    <dgm:cxn modelId="{4327F807-0499-4988-8D86-C781DE2AA610}" type="presParOf" srcId="{7EF9BB6E-0607-4868-9467-5285C25095F9}" destId="{13992A35-3302-4F79-9226-D3766EA806DB}" srcOrd="0" destOrd="0" presId="urn:microsoft.com/office/officeart/2005/8/layout/list1"/>
    <dgm:cxn modelId="{5BCF5BFB-4CC7-42CE-925F-C927922DFA6F}" type="presParOf" srcId="{7EF9BB6E-0607-4868-9467-5285C25095F9}" destId="{5DBFD3E7-5C6F-449D-B030-6D632269F245}" srcOrd="1" destOrd="0" presId="urn:microsoft.com/office/officeart/2005/8/layout/list1"/>
    <dgm:cxn modelId="{F253B288-7BF9-4352-BA00-13F8C975C567}" type="presParOf" srcId="{9E297F57-10BD-4354-B5D3-A4B5F8C19828}" destId="{7C4F0D4B-1732-4F6F-9EAC-2845D1538664}" srcOrd="5" destOrd="0" presId="urn:microsoft.com/office/officeart/2005/8/layout/list1"/>
    <dgm:cxn modelId="{68823CBD-EEDF-4845-A462-DAD518FF33F8}" type="presParOf" srcId="{9E297F57-10BD-4354-B5D3-A4B5F8C19828}" destId="{C1A48437-14E2-4C9C-B335-09FE2FB80C60}" srcOrd="6" destOrd="0" presId="urn:microsoft.com/office/officeart/2005/8/layout/list1"/>
    <dgm:cxn modelId="{7900E560-707F-4611-8358-398A0CF096BB}" type="presParOf" srcId="{9E297F57-10BD-4354-B5D3-A4B5F8C19828}" destId="{8DB6C189-EDFD-4BDA-B66D-B00C94DD81E0}" srcOrd="7" destOrd="0" presId="urn:microsoft.com/office/officeart/2005/8/layout/list1"/>
    <dgm:cxn modelId="{9B082E6B-97FC-4BD2-8B5F-BCB142F8C222}" type="presParOf" srcId="{9E297F57-10BD-4354-B5D3-A4B5F8C19828}" destId="{3762382E-C10C-4C32-9A4A-7CB8685E5907}" srcOrd="8" destOrd="0" presId="urn:microsoft.com/office/officeart/2005/8/layout/list1"/>
    <dgm:cxn modelId="{C2F21FB0-9BE9-4C23-B1A2-E5E63372A7C3}" type="presParOf" srcId="{3762382E-C10C-4C32-9A4A-7CB8685E5907}" destId="{74992D1B-00FF-42AF-ACAD-AF3FA48C381F}" srcOrd="0" destOrd="0" presId="urn:microsoft.com/office/officeart/2005/8/layout/list1"/>
    <dgm:cxn modelId="{69912FAB-6D6A-4679-88C8-3E8990A20345}" type="presParOf" srcId="{3762382E-C10C-4C32-9A4A-7CB8685E5907}" destId="{7A29F14A-79B9-4585-AFB2-5FD1A78F8186}" srcOrd="1" destOrd="0" presId="urn:microsoft.com/office/officeart/2005/8/layout/list1"/>
    <dgm:cxn modelId="{8CFEAE82-07FD-4495-B62F-E39258449992}" type="presParOf" srcId="{9E297F57-10BD-4354-B5D3-A4B5F8C19828}" destId="{93AB998A-833D-470F-92B1-245EBB53DE5B}" srcOrd="9" destOrd="0" presId="urn:microsoft.com/office/officeart/2005/8/layout/list1"/>
    <dgm:cxn modelId="{4E681392-451C-4F87-893A-BA6F199FAF53}" type="presParOf" srcId="{9E297F57-10BD-4354-B5D3-A4B5F8C19828}" destId="{6095D6D1-4AE5-4987-834E-8D6C520002B1}" srcOrd="10" destOrd="0" presId="urn:microsoft.com/office/officeart/2005/8/layout/list1"/>
    <dgm:cxn modelId="{817FCBCE-9595-49C1-8123-DFA73EC63F9B}" type="presParOf" srcId="{9E297F57-10BD-4354-B5D3-A4B5F8C19828}" destId="{C02105D8-347B-4D11-BC06-B8D5087DE523}" srcOrd="11" destOrd="0" presId="urn:microsoft.com/office/officeart/2005/8/layout/list1"/>
    <dgm:cxn modelId="{F11C3DD9-B998-4892-98B1-7117922620B2}" type="presParOf" srcId="{9E297F57-10BD-4354-B5D3-A4B5F8C19828}" destId="{9869E219-191A-47F6-A2DC-FEAF07474E35}" srcOrd="12" destOrd="0" presId="urn:microsoft.com/office/officeart/2005/8/layout/list1"/>
    <dgm:cxn modelId="{899EBF3F-44C9-4B45-89DA-0CA830BA7474}" type="presParOf" srcId="{9869E219-191A-47F6-A2DC-FEAF07474E35}" destId="{6630A22A-3B56-4D0D-8CEB-62FB30F1E42A}" srcOrd="0" destOrd="0" presId="urn:microsoft.com/office/officeart/2005/8/layout/list1"/>
    <dgm:cxn modelId="{6E6D0858-6C9D-42D1-A97A-971B5CD8E7CF}" type="presParOf" srcId="{9869E219-191A-47F6-A2DC-FEAF07474E35}" destId="{4791C414-001C-478B-9A7F-0886E0EB6EC5}" srcOrd="1" destOrd="0" presId="urn:microsoft.com/office/officeart/2005/8/layout/list1"/>
    <dgm:cxn modelId="{2DBD4630-2908-4286-A391-AA38B09877C6}" type="presParOf" srcId="{9E297F57-10BD-4354-B5D3-A4B5F8C19828}" destId="{63D58A1A-4AFE-4733-909D-3BD97186A3E5}" srcOrd="13" destOrd="0" presId="urn:microsoft.com/office/officeart/2005/8/layout/list1"/>
    <dgm:cxn modelId="{19B9629A-3C19-4013-BE95-FCBF6344DF1C}" type="presParOf" srcId="{9E297F57-10BD-4354-B5D3-A4B5F8C19828}" destId="{F04F45B7-6F9D-4801-9C56-F22EC8EA3046}" srcOrd="14" destOrd="0" presId="urn:microsoft.com/office/officeart/2005/8/layout/list1"/>
    <dgm:cxn modelId="{90618033-8720-4620-8D0D-A8B90AB03654}" type="presParOf" srcId="{9E297F57-10BD-4354-B5D3-A4B5F8C19828}" destId="{A8109938-05F1-4771-932F-2EAEDFC11EF1}" srcOrd="15" destOrd="0" presId="urn:microsoft.com/office/officeart/2005/8/layout/list1"/>
    <dgm:cxn modelId="{C327B735-3D44-437F-BC77-5A46F4F6D16D}" type="presParOf" srcId="{9E297F57-10BD-4354-B5D3-A4B5F8C19828}" destId="{725A0310-0048-4434-99E1-7B54B94AA21F}" srcOrd="16" destOrd="0" presId="urn:microsoft.com/office/officeart/2005/8/layout/list1"/>
    <dgm:cxn modelId="{B68021CD-A283-4474-AEE3-20C9EDD3057E}" type="presParOf" srcId="{725A0310-0048-4434-99E1-7B54B94AA21F}" destId="{3AEF1063-8ABD-4AE7-A229-B8F1EC0F788E}" srcOrd="0" destOrd="0" presId="urn:microsoft.com/office/officeart/2005/8/layout/list1"/>
    <dgm:cxn modelId="{6F26D29F-1DBF-49A9-B5AE-62A8A0BAED98}" type="presParOf" srcId="{725A0310-0048-4434-99E1-7B54B94AA21F}" destId="{55E6C803-BD41-45AC-A0F9-216550540520}" srcOrd="1" destOrd="0" presId="urn:microsoft.com/office/officeart/2005/8/layout/list1"/>
    <dgm:cxn modelId="{0B8799E6-20EF-473A-AEE0-2E4FF81B4930}" type="presParOf" srcId="{9E297F57-10BD-4354-B5D3-A4B5F8C19828}" destId="{4CDD7C44-9F14-4F5C-A873-622C769B2420}" srcOrd="17" destOrd="0" presId="urn:microsoft.com/office/officeart/2005/8/layout/list1"/>
    <dgm:cxn modelId="{9323E2CB-B065-48DB-8334-0E655BE2B863}" type="presParOf" srcId="{9E297F57-10BD-4354-B5D3-A4B5F8C19828}" destId="{DA963852-488E-4EE8-9D6F-75A08CB9FBB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4D01E8-AB75-46D1-BE5D-EA0CB72CAA1E}" type="doc">
      <dgm:prSet loTypeId="urn:microsoft.com/office/officeart/2005/8/layout/hierarchy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94C0A3-33E4-4FCB-8319-CE7132CC7B4C}">
      <dgm:prSet custT="1"/>
      <dgm:spPr>
        <a:xfrm>
          <a:off x="4906287" y="3181901"/>
          <a:ext cx="1703889" cy="1167043"/>
        </a:xfrm>
        <a:solidFill>
          <a:srgbClr val="FFCCCC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新課綱推動</a:t>
          </a:r>
          <a:r>
            <a:rPr lang="en-US" altLang="zh-TW" sz="2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/>
          </a:r>
          <a:br>
            <a:rPr lang="en-US" altLang="zh-TW" sz="2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</a:br>
          <a:r>
            <a:rPr lang="zh-TW" altLang="en-US" sz="2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專案辦公室</a:t>
          </a:r>
        </a:p>
      </dgm:t>
    </dgm:pt>
    <dgm:pt modelId="{9ED2FC0C-57AA-4CC8-AB6B-F62B4842ECEE}" type="parTrans" cxnId="{B2F53D16-0BD7-4B1A-84BC-5DA7EE8DB8AC}">
      <dgm:prSet/>
      <dgm:spPr/>
      <dgm:t>
        <a:bodyPr/>
        <a:lstStyle/>
        <a:p>
          <a:endParaRPr lang="zh-TW" altLang="en-US"/>
        </a:p>
      </dgm:t>
    </dgm:pt>
    <dgm:pt modelId="{F8B5C9AB-2313-4ECA-BDF8-F178D061A7F9}" type="sibTrans" cxnId="{B2F53D16-0BD7-4B1A-84BC-5DA7EE8DB8AC}">
      <dgm:prSet/>
      <dgm:spPr/>
      <dgm:t>
        <a:bodyPr/>
        <a:lstStyle/>
        <a:p>
          <a:endParaRPr lang="zh-TW" altLang="en-US"/>
        </a:p>
      </dgm:t>
    </dgm:pt>
    <dgm:pt modelId="{3AF856A2-7BF0-4CB5-9274-0BDAEC976438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課程發展工作圈</a:t>
          </a:r>
          <a:r>
            <a:rPr lang="en-US" altLang="zh-TW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-</a:t>
          </a:r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前導型計畫</a:t>
          </a:r>
          <a:r>
            <a:rPr lang="en-US" altLang="zh-TW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(</a:t>
          </a:r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策略聯盟</a:t>
          </a:r>
          <a:r>
            <a:rPr lang="en-US" altLang="zh-TW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)</a:t>
          </a:r>
          <a:endParaRPr lang="zh-TW" altLang="en-US" sz="1800" b="1" dirty="0" smtClean="0">
            <a:solidFill>
              <a:sysClr val="windowText" lastClr="000000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585E4F81-B35E-4AEB-8055-E35755B4C278}" type="parTrans" cxnId="{55C413AB-E520-4937-AA86-8C5513585940}">
      <dgm:prSet/>
      <dgm:spPr/>
      <dgm:t>
        <a:bodyPr/>
        <a:lstStyle/>
        <a:p>
          <a:endParaRPr lang="zh-TW" altLang="en-US"/>
        </a:p>
      </dgm:t>
    </dgm:pt>
    <dgm:pt modelId="{FCCECAFE-0E43-414F-B0F9-5E3962670322}" type="sibTrans" cxnId="{55C413AB-E520-4937-AA86-8C5513585940}">
      <dgm:prSet/>
      <dgm:spPr/>
      <dgm:t>
        <a:bodyPr/>
        <a:lstStyle/>
        <a:p>
          <a:endParaRPr lang="zh-TW" altLang="en-US"/>
        </a:p>
      </dgm:t>
    </dgm:pt>
    <dgm:pt modelId="{8DF7925C-CE03-466D-A7F7-E6F2A8C28986}">
      <dgm:prSet phldrT="[文字]" custT="1"/>
      <dgm:spPr>
        <a:xfrm>
          <a:off x="4909278" y="2198367"/>
          <a:ext cx="1695947" cy="618396"/>
        </a:xfrm>
        <a:solidFill>
          <a:srgbClr val="ED7D31">
            <a:lumMod val="20000"/>
            <a:lumOff val="80000"/>
            <a:alpha val="90000"/>
          </a:srgbClr>
        </a:solidFill>
        <a:ln w="12700" cap="flat" cmpd="sng" algn="ctr">
          <a:solidFill>
            <a:srgbClr val="ED7D31">
              <a:lumMod val="40000"/>
              <a:lumOff val="6000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教師專業發展支持系統</a:t>
          </a:r>
        </a:p>
      </dgm:t>
    </dgm:pt>
    <dgm:pt modelId="{A2826A7A-B671-4214-B6A0-D8070BA789D4}" type="parTrans" cxnId="{3F363412-C338-4C23-93C7-BE62EE95A9D3}">
      <dgm:prSet/>
      <dgm:spPr/>
      <dgm:t>
        <a:bodyPr/>
        <a:lstStyle/>
        <a:p>
          <a:endParaRPr lang="zh-TW" altLang="en-US"/>
        </a:p>
      </dgm:t>
    </dgm:pt>
    <dgm:pt modelId="{81EC1E88-F5BF-4B60-8AB0-323D833C6D38}" type="sibTrans" cxnId="{3F363412-C338-4C23-93C7-BE62EE95A9D3}">
      <dgm:prSet/>
      <dgm:spPr/>
      <dgm:t>
        <a:bodyPr/>
        <a:lstStyle/>
        <a:p>
          <a:endParaRPr lang="zh-TW" altLang="en-US"/>
        </a:p>
      </dgm:t>
    </dgm:pt>
    <dgm:pt modelId="{D8584987-107A-4143-B2B9-F6AD8DE1DD08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推動核心小組</a:t>
          </a:r>
        </a:p>
      </dgm:t>
    </dgm:pt>
    <dgm:pt modelId="{64EC2E35-B743-43AB-BB15-2CFD890ED48B}" type="parTrans" cxnId="{452F2C0B-8582-41BF-92DD-0EFD07ACD574}">
      <dgm:prSet/>
      <dgm:spPr/>
      <dgm:t>
        <a:bodyPr/>
        <a:lstStyle/>
        <a:p>
          <a:endParaRPr lang="zh-TW" altLang="en-US"/>
        </a:p>
      </dgm:t>
    </dgm:pt>
    <dgm:pt modelId="{C06F4AD9-1D92-48CB-ABB3-AFED3821FEDC}" type="sibTrans" cxnId="{452F2C0B-8582-41BF-92DD-0EFD07ACD574}">
      <dgm:prSet/>
      <dgm:spPr/>
      <dgm:t>
        <a:bodyPr/>
        <a:lstStyle/>
        <a:p>
          <a:endParaRPr lang="zh-TW" altLang="en-US"/>
        </a:p>
      </dgm:t>
    </dgm:pt>
    <dgm:pt modelId="{D0AD1555-76AC-4204-8DCF-C2DD12EC3641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專家學者</a:t>
          </a:r>
        </a:p>
      </dgm:t>
    </dgm:pt>
    <dgm:pt modelId="{D938D8C0-7BCC-4039-B0AD-9858429B4F5B}" type="parTrans" cxnId="{0A4688BE-D8EA-46CC-B286-F8E1D51B3785}">
      <dgm:prSet/>
      <dgm:spPr/>
      <dgm:t>
        <a:bodyPr/>
        <a:lstStyle/>
        <a:p>
          <a:endParaRPr lang="zh-TW" altLang="en-US"/>
        </a:p>
      </dgm:t>
    </dgm:pt>
    <dgm:pt modelId="{73C6D3A6-B99A-4F95-9775-E5DABF3A44B3}" type="sibTrans" cxnId="{0A4688BE-D8EA-46CC-B286-F8E1D51B3785}">
      <dgm:prSet/>
      <dgm:spPr/>
      <dgm:t>
        <a:bodyPr/>
        <a:lstStyle/>
        <a:p>
          <a:endParaRPr lang="zh-TW" altLang="en-US"/>
        </a:p>
      </dgm:t>
    </dgm:pt>
    <dgm:pt modelId="{7B5D3DB6-44AF-448C-B45B-015EEB2DC24C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行政人員</a:t>
          </a:r>
        </a:p>
      </dgm:t>
    </dgm:pt>
    <dgm:pt modelId="{DDC9F33F-1B57-4BBB-B970-19B62CC95152}" type="parTrans" cxnId="{A443A7CA-6395-4DFD-B0E5-864688B468C3}">
      <dgm:prSet/>
      <dgm:spPr/>
      <dgm:t>
        <a:bodyPr/>
        <a:lstStyle/>
        <a:p>
          <a:endParaRPr lang="zh-TW" altLang="en-US"/>
        </a:p>
      </dgm:t>
    </dgm:pt>
    <dgm:pt modelId="{21E0290A-D356-4541-8618-F42A0C47BD31}" type="sibTrans" cxnId="{A443A7CA-6395-4DFD-B0E5-864688B468C3}">
      <dgm:prSet/>
      <dgm:spPr/>
      <dgm:t>
        <a:bodyPr/>
        <a:lstStyle/>
        <a:p>
          <a:endParaRPr lang="zh-TW" altLang="en-US"/>
        </a:p>
      </dgm:t>
    </dgm:pt>
    <dgm:pt modelId="{B5FCF4C9-2E51-4EFC-8478-9785A348B4F0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校長代表</a:t>
          </a:r>
        </a:p>
      </dgm:t>
    </dgm:pt>
    <dgm:pt modelId="{140E1576-075F-4A68-ACDA-57356FE7DDAD}" type="parTrans" cxnId="{0460AEA1-6E46-4F77-ADC4-D270A7766B62}">
      <dgm:prSet/>
      <dgm:spPr/>
      <dgm:t>
        <a:bodyPr/>
        <a:lstStyle/>
        <a:p>
          <a:endParaRPr lang="zh-TW" altLang="en-US"/>
        </a:p>
      </dgm:t>
    </dgm:pt>
    <dgm:pt modelId="{813F1981-DAF3-4674-A32F-10070BB8BB78}" type="sibTrans" cxnId="{0460AEA1-6E46-4F77-ADC4-D270A7766B62}">
      <dgm:prSet/>
      <dgm:spPr/>
      <dgm:t>
        <a:bodyPr/>
        <a:lstStyle/>
        <a:p>
          <a:endParaRPr lang="zh-TW" altLang="en-US"/>
        </a:p>
      </dgm:t>
    </dgm:pt>
    <dgm:pt modelId="{146EA90A-5D07-4E24-90B5-D4A48B560936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普通高中工作圈</a:t>
          </a:r>
        </a:p>
      </dgm:t>
    </dgm:pt>
    <dgm:pt modelId="{D976B4D6-C6B4-411A-B879-AFB87E58CA01}" type="parTrans" cxnId="{D0B455D7-0F72-4EFC-920D-38CE52E83A78}">
      <dgm:prSet/>
      <dgm:spPr/>
      <dgm:t>
        <a:bodyPr/>
        <a:lstStyle/>
        <a:p>
          <a:endParaRPr lang="zh-TW" altLang="en-US"/>
        </a:p>
      </dgm:t>
    </dgm:pt>
    <dgm:pt modelId="{93CAC06C-8A0C-4885-977E-C69722C4FFE5}" type="sibTrans" cxnId="{D0B455D7-0F72-4EFC-920D-38CE52E83A78}">
      <dgm:prSet/>
      <dgm:spPr/>
      <dgm:t>
        <a:bodyPr/>
        <a:lstStyle/>
        <a:p>
          <a:endParaRPr lang="zh-TW" altLang="en-US"/>
        </a:p>
      </dgm:t>
    </dgm:pt>
    <dgm:pt modelId="{16F7B42B-C522-4636-A0C7-D8AD65F3D6ED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國中工作圈</a:t>
          </a:r>
        </a:p>
      </dgm:t>
    </dgm:pt>
    <dgm:pt modelId="{2C551ACC-1207-49B2-B405-31068DC15CB4}" type="parTrans" cxnId="{B47FB28F-F42A-4F2A-B6C5-957659E05853}">
      <dgm:prSet/>
      <dgm:spPr/>
      <dgm:t>
        <a:bodyPr/>
        <a:lstStyle/>
        <a:p>
          <a:endParaRPr lang="zh-TW" altLang="en-US"/>
        </a:p>
      </dgm:t>
    </dgm:pt>
    <dgm:pt modelId="{ED8C375A-DA22-4F0E-9C89-D829D29BBB1B}" type="sibTrans" cxnId="{B47FB28F-F42A-4F2A-B6C5-957659E05853}">
      <dgm:prSet/>
      <dgm:spPr/>
      <dgm:t>
        <a:bodyPr/>
        <a:lstStyle/>
        <a:p>
          <a:endParaRPr lang="zh-TW" altLang="en-US"/>
        </a:p>
      </dgm:t>
    </dgm:pt>
    <dgm:pt modelId="{773AF84A-B779-4214-A5F2-F90EB619502C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國小工作圈</a:t>
          </a:r>
        </a:p>
      </dgm:t>
    </dgm:pt>
    <dgm:pt modelId="{0A00FEC0-5A8A-4EBD-A6C6-DAA1807EE693}" type="parTrans" cxnId="{A7673884-31BE-4006-85CD-AB9561CEA700}">
      <dgm:prSet/>
      <dgm:spPr/>
      <dgm:t>
        <a:bodyPr/>
        <a:lstStyle/>
        <a:p>
          <a:endParaRPr lang="zh-TW" altLang="en-US"/>
        </a:p>
      </dgm:t>
    </dgm:pt>
    <dgm:pt modelId="{3418AB0B-9522-4CF7-B69D-61BB3577AC57}" type="sibTrans" cxnId="{A7673884-31BE-4006-85CD-AB9561CEA700}">
      <dgm:prSet/>
      <dgm:spPr/>
      <dgm:t>
        <a:bodyPr/>
        <a:lstStyle/>
        <a:p>
          <a:endParaRPr lang="zh-TW" altLang="en-US"/>
        </a:p>
      </dgm:t>
    </dgm:pt>
    <dgm:pt modelId="{B3A0A0E1-E6F3-4302-B494-781F0BE42933}">
      <dgm:prSet phldrT="[文字]" custT="1"/>
      <dgm:spPr>
        <a:xfrm>
          <a:off x="4909278" y="2198367"/>
          <a:ext cx="1695947" cy="618396"/>
        </a:xfrm>
        <a:solidFill>
          <a:srgbClr val="ED7D31">
            <a:lumMod val="20000"/>
            <a:lumOff val="80000"/>
            <a:alpha val="90000"/>
          </a:srgbClr>
        </a:solidFill>
        <a:ln w="12700" cap="flat" cmpd="sng" algn="ctr">
          <a:solidFill>
            <a:srgbClr val="ED7D31">
              <a:lumMod val="40000"/>
              <a:lumOff val="6000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國教輔導團</a:t>
          </a:r>
        </a:p>
      </dgm:t>
    </dgm:pt>
    <dgm:pt modelId="{946DA8AF-8223-4B21-8006-06F1DB11FD3A}" type="parTrans" cxnId="{86A1A808-E6DC-4119-8F73-92FCAF637250}">
      <dgm:prSet/>
      <dgm:spPr/>
      <dgm:t>
        <a:bodyPr/>
        <a:lstStyle/>
        <a:p>
          <a:endParaRPr lang="zh-TW" altLang="en-US"/>
        </a:p>
      </dgm:t>
    </dgm:pt>
    <dgm:pt modelId="{E8179823-E7AB-4999-8A58-0FDBAF954924}" type="sibTrans" cxnId="{86A1A808-E6DC-4119-8F73-92FCAF637250}">
      <dgm:prSet/>
      <dgm:spPr/>
      <dgm:t>
        <a:bodyPr/>
        <a:lstStyle/>
        <a:p>
          <a:endParaRPr lang="zh-TW" altLang="en-US"/>
        </a:p>
      </dgm:t>
    </dgm:pt>
    <dgm:pt modelId="{DEDF385C-8122-4AD0-8976-6B99CAB49C0D}">
      <dgm:prSet phldrT="[文字]" custT="1"/>
      <dgm:spPr>
        <a:xfrm>
          <a:off x="4909278" y="2198367"/>
          <a:ext cx="1695947" cy="618396"/>
        </a:xfrm>
        <a:solidFill>
          <a:srgbClr val="ED7D31">
            <a:lumMod val="20000"/>
            <a:lumOff val="80000"/>
            <a:alpha val="90000"/>
          </a:srgbClr>
        </a:solidFill>
        <a:ln w="12700" cap="flat" cmpd="sng" algn="ctr">
          <a:solidFill>
            <a:srgbClr val="ED7D31">
              <a:lumMod val="40000"/>
              <a:lumOff val="6000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教專中心</a:t>
          </a:r>
        </a:p>
      </dgm:t>
    </dgm:pt>
    <dgm:pt modelId="{C0CA1B1F-F06A-4458-BEB3-76E55B8C535C}" type="parTrans" cxnId="{A68A2D90-EF68-4881-9C75-6BD1AC5C1A20}">
      <dgm:prSet/>
      <dgm:spPr/>
      <dgm:t>
        <a:bodyPr/>
        <a:lstStyle/>
        <a:p>
          <a:endParaRPr lang="zh-TW" altLang="en-US"/>
        </a:p>
      </dgm:t>
    </dgm:pt>
    <dgm:pt modelId="{DAD70093-0868-4229-8C3A-BD8E1C496061}" type="sibTrans" cxnId="{A68A2D90-EF68-4881-9C75-6BD1AC5C1A20}">
      <dgm:prSet/>
      <dgm:spPr/>
      <dgm:t>
        <a:bodyPr/>
        <a:lstStyle/>
        <a:p>
          <a:endParaRPr lang="zh-TW" altLang="en-US"/>
        </a:p>
      </dgm:t>
    </dgm:pt>
    <dgm:pt modelId="{8FCF3BB1-E1CA-46B5-B7F6-3DC9AA9FE355}">
      <dgm:prSet phldrT="[文字]" custT="1"/>
      <dgm:spPr>
        <a:xfrm>
          <a:off x="4909278" y="2198367"/>
          <a:ext cx="1695947" cy="618396"/>
        </a:xfrm>
        <a:solidFill>
          <a:srgbClr val="ED7D31">
            <a:lumMod val="20000"/>
            <a:lumOff val="80000"/>
            <a:alpha val="90000"/>
          </a:srgbClr>
        </a:solidFill>
        <a:ln w="12700" cap="flat" cmpd="sng" algn="ctr">
          <a:solidFill>
            <a:srgbClr val="ED7D31">
              <a:lumMod val="40000"/>
              <a:lumOff val="6000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學科中心</a:t>
          </a:r>
        </a:p>
      </dgm:t>
    </dgm:pt>
    <dgm:pt modelId="{DB9EC4BF-7C24-4FF9-ABF9-F2C05A235B5B}" type="parTrans" cxnId="{CBAB8FD9-9376-4153-AE3E-9E0E8DFC2FB0}">
      <dgm:prSet/>
      <dgm:spPr/>
      <dgm:t>
        <a:bodyPr/>
        <a:lstStyle/>
        <a:p>
          <a:endParaRPr lang="zh-TW" altLang="en-US"/>
        </a:p>
      </dgm:t>
    </dgm:pt>
    <dgm:pt modelId="{D5F19841-9D57-4FE5-B815-F766DF9C0D00}" type="sibTrans" cxnId="{CBAB8FD9-9376-4153-AE3E-9E0E8DFC2FB0}">
      <dgm:prSet/>
      <dgm:spPr/>
      <dgm:t>
        <a:bodyPr/>
        <a:lstStyle/>
        <a:p>
          <a:endParaRPr lang="zh-TW" altLang="en-US"/>
        </a:p>
      </dgm:t>
    </dgm:pt>
    <dgm:pt modelId="{C1A6D7CD-CF8D-4457-9E23-0E9E7B24204C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技術高中工作圈</a:t>
          </a:r>
        </a:p>
      </dgm:t>
    </dgm:pt>
    <dgm:pt modelId="{191BD2FC-670B-4DF9-AA81-248402E10052}" type="parTrans" cxnId="{0F4291F1-A33D-467D-833C-FF7A6FA9C2A1}">
      <dgm:prSet/>
      <dgm:spPr/>
      <dgm:t>
        <a:bodyPr/>
        <a:lstStyle/>
        <a:p>
          <a:endParaRPr lang="zh-TW" altLang="en-US"/>
        </a:p>
      </dgm:t>
    </dgm:pt>
    <dgm:pt modelId="{9140E494-A9FB-4ADB-A435-1F62A93962F8}" type="sibTrans" cxnId="{0F4291F1-A33D-467D-833C-FF7A6FA9C2A1}">
      <dgm:prSet/>
      <dgm:spPr/>
      <dgm:t>
        <a:bodyPr/>
        <a:lstStyle/>
        <a:p>
          <a:endParaRPr lang="zh-TW" altLang="en-US"/>
        </a:p>
      </dgm:t>
    </dgm:pt>
    <dgm:pt modelId="{73F93D3D-8A44-4693-B0D6-3023815DF446}">
      <dgm:prSet custT="1"/>
      <dgm:spPr>
        <a:xfrm>
          <a:off x="4906287" y="3181901"/>
          <a:ext cx="1703889" cy="116704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800" b="1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綜合高中工作圈</a:t>
          </a:r>
        </a:p>
      </dgm:t>
    </dgm:pt>
    <dgm:pt modelId="{0339D5DD-87D2-4064-8800-8EE2CAAC952D}" type="parTrans" cxnId="{9D208031-79CB-4566-A3A5-F1ECF3FFA324}">
      <dgm:prSet/>
      <dgm:spPr/>
      <dgm:t>
        <a:bodyPr/>
        <a:lstStyle/>
        <a:p>
          <a:endParaRPr lang="zh-TW" altLang="en-US"/>
        </a:p>
      </dgm:t>
    </dgm:pt>
    <dgm:pt modelId="{398F92DB-EA35-4797-9832-5ADCDBC8F301}" type="sibTrans" cxnId="{9D208031-79CB-4566-A3A5-F1ECF3FFA324}">
      <dgm:prSet/>
      <dgm:spPr/>
      <dgm:t>
        <a:bodyPr/>
        <a:lstStyle/>
        <a:p>
          <a:endParaRPr lang="zh-TW" altLang="en-US"/>
        </a:p>
      </dgm:t>
    </dgm:pt>
    <dgm:pt modelId="{4CECAAFD-5422-AB4C-89E4-1D24CD4A5AF3}" type="pres">
      <dgm:prSet presAssocID="{424D01E8-AB75-46D1-BE5D-EA0CB72CAA1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B06154FD-5729-45C0-9866-D64D8FF1C32E}" type="pres">
      <dgm:prSet presAssocID="{8F94C0A3-33E4-4FCB-8319-CE7132CC7B4C}" presName="hierRoot1" presStyleCnt="0"/>
      <dgm:spPr/>
      <dgm:t>
        <a:bodyPr/>
        <a:lstStyle/>
        <a:p>
          <a:endParaRPr lang="zh-TW" altLang="en-US"/>
        </a:p>
      </dgm:t>
    </dgm:pt>
    <dgm:pt modelId="{AD0BF31C-F041-47E4-BA42-D3CE9F6B2817}" type="pres">
      <dgm:prSet presAssocID="{8F94C0A3-33E4-4FCB-8319-CE7132CC7B4C}" presName="composite" presStyleCnt="0"/>
      <dgm:spPr/>
      <dgm:t>
        <a:bodyPr/>
        <a:lstStyle/>
        <a:p>
          <a:endParaRPr lang="zh-TW" altLang="en-US"/>
        </a:p>
      </dgm:t>
    </dgm:pt>
    <dgm:pt modelId="{F2C179FD-B347-4082-B108-7C02F6BF6F54}" type="pres">
      <dgm:prSet presAssocID="{8F94C0A3-33E4-4FCB-8319-CE7132CC7B4C}" presName="background" presStyleLbl="node0" presStyleIdx="0" presStyleCnt="1"/>
      <dgm:spPr>
        <a:solidFill>
          <a:srgbClr val="EC7728"/>
        </a:solidFill>
      </dgm:spPr>
      <dgm:t>
        <a:bodyPr/>
        <a:lstStyle/>
        <a:p>
          <a:endParaRPr lang="zh-TW" altLang="en-US"/>
        </a:p>
      </dgm:t>
    </dgm:pt>
    <dgm:pt modelId="{64ED35A5-29C6-49C6-8EE1-D55C21EE0FC9}" type="pres">
      <dgm:prSet presAssocID="{8F94C0A3-33E4-4FCB-8319-CE7132CC7B4C}" presName="text" presStyleLbl="fgAcc0" presStyleIdx="0" presStyleCnt="1" custScaleX="389170" custScaleY="143994" custLinFactX="-50299" custLinFactY="-13043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E91AF91-1C54-41D2-805F-DEBE1609996E}" type="pres">
      <dgm:prSet presAssocID="{8F94C0A3-33E4-4FCB-8319-CE7132CC7B4C}" presName="hierChild2" presStyleCnt="0"/>
      <dgm:spPr/>
      <dgm:t>
        <a:bodyPr/>
        <a:lstStyle/>
        <a:p>
          <a:endParaRPr lang="zh-TW" altLang="en-US"/>
        </a:p>
      </dgm:t>
    </dgm:pt>
    <dgm:pt modelId="{9FA9DA56-8D5D-47CE-A63E-6680C6116430}" type="pres">
      <dgm:prSet presAssocID="{585E4F81-B35E-4AEB-8055-E35755B4C278}" presName="Name10" presStyleLbl="parChTrans1D2" presStyleIdx="0" presStyleCnt="3"/>
      <dgm:spPr/>
      <dgm:t>
        <a:bodyPr/>
        <a:lstStyle/>
        <a:p>
          <a:endParaRPr lang="zh-TW" altLang="en-US"/>
        </a:p>
      </dgm:t>
    </dgm:pt>
    <dgm:pt modelId="{C1BF8CCC-8E34-4005-BE5C-64BE112C4700}" type="pres">
      <dgm:prSet presAssocID="{3AF856A2-7BF0-4CB5-9274-0BDAEC976438}" presName="hierRoot2" presStyleCnt="0"/>
      <dgm:spPr/>
      <dgm:t>
        <a:bodyPr/>
        <a:lstStyle/>
        <a:p>
          <a:endParaRPr lang="zh-TW" altLang="en-US"/>
        </a:p>
      </dgm:t>
    </dgm:pt>
    <dgm:pt modelId="{7684919F-8686-42AD-97DE-60028482DAEE}" type="pres">
      <dgm:prSet presAssocID="{3AF856A2-7BF0-4CB5-9274-0BDAEC976438}" presName="composite2" presStyleCnt="0"/>
      <dgm:spPr/>
      <dgm:t>
        <a:bodyPr/>
        <a:lstStyle/>
        <a:p>
          <a:endParaRPr lang="zh-TW" altLang="en-US"/>
        </a:p>
      </dgm:t>
    </dgm:pt>
    <dgm:pt modelId="{C1E17448-4784-4C4B-B2F1-68B899FAB841}" type="pres">
      <dgm:prSet presAssocID="{3AF856A2-7BF0-4CB5-9274-0BDAEC976438}" presName="background2" presStyleLbl="node2" presStyleIdx="0" presStyleCnt="3"/>
      <dgm:spPr/>
      <dgm:t>
        <a:bodyPr/>
        <a:lstStyle/>
        <a:p>
          <a:endParaRPr lang="zh-TW" altLang="en-US"/>
        </a:p>
      </dgm:t>
    </dgm:pt>
    <dgm:pt modelId="{ADDD3061-10E5-4F82-8ACF-E22899B1138E}" type="pres">
      <dgm:prSet presAssocID="{3AF856A2-7BF0-4CB5-9274-0BDAEC976438}" presName="text2" presStyleLbl="fgAcc2" presStyleIdx="0" presStyleCnt="3" custScaleX="205950" custScaleY="264581" custLinFactX="-12776" custLinFactNeighborX="-100000" custLinFactNeighborY="1722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3D9D96A-989E-4AC2-8737-DB99D631E132}" type="pres">
      <dgm:prSet presAssocID="{3AF856A2-7BF0-4CB5-9274-0BDAEC976438}" presName="hierChild3" presStyleCnt="0"/>
      <dgm:spPr/>
      <dgm:t>
        <a:bodyPr/>
        <a:lstStyle/>
        <a:p>
          <a:endParaRPr lang="zh-TW" altLang="en-US"/>
        </a:p>
      </dgm:t>
    </dgm:pt>
    <dgm:pt modelId="{565549EE-FDDC-4D1D-A934-5129319E4F3F}" type="pres">
      <dgm:prSet presAssocID="{0339D5DD-87D2-4064-8800-8EE2CAAC952D}" presName="Name17" presStyleLbl="parChTrans1D3" presStyleIdx="0" presStyleCnt="11"/>
      <dgm:spPr/>
      <dgm:t>
        <a:bodyPr/>
        <a:lstStyle/>
        <a:p>
          <a:endParaRPr lang="zh-TW" altLang="en-US"/>
        </a:p>
      </dgm:t>
    </dgm:pt>
    <dgm:pt modelId="{26171EA9-7F87-4C62-AA4F-B19000F4EBC7}" type="pres">
      <dgm:prSet presAssocID="{73F93D3D-8A44-4693-B0D6-3023815DF446}" presName="hierRoot3" presStyleCnt="0"/>
      <dgm:spPr/>
      <dgm:t>
        <a:bodyPr/>
        <a:lstStyle/>
        <a:p>
          <a:endParaRPr lang="zh-TW" altLang="en-US"/>
        </a:p>
      </dgm:t>
    </dgm:pt>
    <dgm:pt modelId="{D4633EC9-519F-41ED-B78E-7017996F0F3B}" type="pres">
      <dgm:prSet presAssocID="{73F93D3D-8A44-4693-B0D6-3023815DF446}" presName="composite3" presStyleCnt="0"/>
      <dgm:spPr/>
      <dgm:t>
        <a:bodyPr/>
        <a:lstStyle/>
        <a:p>
          <a:endParaRPr lang="zh-TW" altLang="en-US"/>
        </a:p>
      </dgm:t>
    </dgm:pt>
    <dgm:pt modelId="{28381B23-25C5-4C8B-8FF6-310A0A75F1DF}" type="pres">
      <dgm:prSet presAssocID="{73F93D3D-8A44-4693-B0D6-3023815DF446}" presName="background3" presStyleLbl="node3" presStyleIdx="0" presStyleCnt="11"/>
      <dgm:spPr/>
      <dgm:t>
        <a:bodyPr/>
        <a:lstStyle/>
        <a:p>
          <a:endParaRPr lang="zh-TW" altLang="en-US"/>
        </a:p>
      </dgm:t>
    </dgm:pt>
    <dgm:pt modelId="{8C89C5DF-E69A-4540-8698-01E9D74AB29A}" type="pres">
      <dgm:prSet presAssocID="{73F93D3D-8A44-4693-B0D6-3023815DF446}" presName="text3" presStyleLbl="fgAcc3" presStyleIdx="0" presStyleCnt="11" custScaleX="47300" custScaleY="458883" custLinFactX="-11662" custLinFactNeighborX="-100000" custLinFactNeighborY="985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C4E3F4E-D8DC-429D-8EC0-65C3B8423CBF}" type="pres">
      <dgm:prSet presAssocID="{73F93D3D-8A44-4693-B0D6-3023815DF446}" presName="hierChild4" presStyleCnt="0"/>
      <dgm:spPr/>
      <dgm:t>
        <a:bodyPr/>
        <a:lstStyle/>
        <a:p>
          <a:endParaRPr lang="zh-TW" altLang="en-US"/>
        </a:p>
      </dgm:t>
    </dgm:pt>
    <dgm:pt modelId="{C0208543-94C2-49C7-B3CC-D75957CF796A}" type="pres">
      <dgm:prSet presAssocID="{191BD2FC-670B-4DF9-AA81-248402E10052}" presName="Name17" presStyleLbl="parChTrans1D3" presStyleIdx="1" presStyleCnt="11"/>
      <dgm:spPr/>
      <dgm:t>
        <a:bodyPr/>
        <a:lstStyle/>
        <a:p>
          <a:endParaRPr lang="zh-TW" altLang="en-US"/>
        </a:p>
      </dgm:t>
    </dgm:pt>
    <dgm:pt modelId="{A8782175-9565-4696-9AAE-0B67847054EF}" type="pres">
      <dgm:prSet presAssocID="{C1A6D7CD-CF8D-4457-9E23-0E9E7B24204C}" presName="hierRoot3" presStyleCnt="0"/>
      <dgm:spPr/>
      <dgm:t>
        <a:bodyPr/>
        <a:lstStyle/>
        <a:p>
          <a:endParaRPr lang="zh-TW" altLang="en-US"/>
        </a:p>
      </dgm:t>
    </dgm:pt>
    <dgm:pt modelId="{A03390D3-9D51-45F6-B582-59EF766E8658}" type="pres">
      <dgm:prSet presAssocID="{C1A6D7CD-CF8D-4457-9E23-0E9E7B24204C}" presName="composite3" presStyleCnt="0"/>
      <dgm:spPr/>
      <dgm:t>
        <a:bodyPr/>
        <a:lstStyle/>
        <a:p>
          <a:endParaRPr lang="zh-TW" altLang="en-US"/>
        </a:p>
      </dgm:t>
    </dgm:pt>
    <dgm:pt modelId="{4DA690FB-9538-4C02-8EFF-CCFD0A362F51}" type="pres">
      <dgm:prSet presAssocID="{C1A6D7CD-CF8D-4457-9E23-0E9E7B24204C}" presName="background3" presStyleLbl="node3" presStyleIdx="1" presStyleCnt="11"/>
      <dgm:spPr/>
      <dgm:t>
        <a:bodyPr/>
        <a:lstStyle/>
        <a:p>
          <a:endParaRPr lang="zh-TW" altLang="en-US"/>
        </a:p>
      </dgm:t>
    </dgm:pt>
    <dgm:pt modelId="{710A3819-006B-405F-9150-A797833B46DE}" type="pres">
      <dgm:prSet presAssocID="{C1A6D7CD-CF8D-4457-9E23-0E9E7B24204C}" presName="text3" presStyleLbl="fgAcc3" presStyleIdx="1" presStyleCnt="11" custScaleX="47300" custScaleY="458883" custLinFactNeighborX="-99547" custLinFactNeighborY="-158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F4CD9B9-D49D-417F-8D22-A001D8C93B72}" type="pres">
      <dgm:prSet presAssocID="{C1A6D7CD-CF8D-4457-9E23-0E9E7B24204C}" presName="hierChild4" presStyleCnt="0"/>
      <dgm:spPr/>
      <dgm:t>
        <a:bodyPr/>
        <a:lstStyle/>
        <a:p>
          <a:endParaRPr lang="zh-TW" altLang="en-US"/>
        </a:p>
      </dgm:t>
    </dgm:pt>
    <dgm:pt modelId="{7113264D-6CED-4812-8B1F-4FF23B0301D9}" type="pres">
      <dgm:prSet presAssocID="{D976B4D6-C6B4-411A-B879-AFB87E58CA01}" presName="Name17" presStyleLbl="parChTrans1D3" presStyleIdx="2" presStyleCnt="11"/>
      <dgm:spPr/>
      <dgm:t>
        <a:bodyPr/>
        <a:lstStyle/>
        <a:p>
          <a:endParaRPr lang="zh-TW" altLang="en-US"/>
        </a:p>
      </dgm:t>
    </dgm:pt>
    <dgm:pt modelId="{6DFF9EC7-2B3B-48C4-8947-2CE9EDE638CE}" type="pres">
      <dgm:prSet presAssocID="{146EA90A-5D07-4E24-90B5-D4A48B560936}" presName="hierRoot3" presStyleCnt="0"/>
      <dgm:spPr/>
      <dgm:t>
        <a:bodyPr/>
        <a:lstStyle/>
        <a:p>
          <a:endParaRPr lang="zh-TW" altLang="en-US"/>
        </a:p>
      </dgm:t>
    </dgm:pt>
    <dgm:pt modelId="{C0A8346D-4679-46BA-A238-CCBDA144D8E7}" type="pres">
      <dgm:prSet presAssocID="{146EA90A-5D07-4E24-90B5-D4A48B560936}" presName="composite3" presStyleCnt="0"/>
      <dgm:spPr/>
      <dgm:t>
        <a:bodyPr/>
        <a:lstStyle/>
        <a:p>
          <a:endParaRPr lang="zh-TW" altLang="en-US"/>
        </a:p>
      </dgm:t>
    </dgm:pt>
    <dgm:pt modelId="{B87938A8-0802-40BE-82BF-7EC6FA8E4D29}" type="pres">
      <dgm:prSet presAssocID="{146EA90A-5D07-4E24-90B5-D4A48B560936}" presName="background3" presStyleLbl="node3" presStyleIdx="2" presStyleCnt="11"/>
      <dgm:spPr/>
      <dgm:t>
        <a:bodyPr/>
        <a:lstStyle/>
        <a:p>
          <a:endParaRPr lang="zh-TW" altLang="en-US"/>
        </a:p>
      </dgm:t>
    </dgm:pt>
    <dgm:pt modelId="{697DB4C2-F849-4DAC-9A69-EE64DD41273A}" type="pres">
      <dgm:prSet presAssocID="{146EA90A-5D07-4E24-90B5-D4A48B560936}" presName="text3" presStyleLbl="fgAcc3" presStyleIdx="2" presStyleCnt="11" custScaleX="47300" custScaleY="458883" custLinFactNeighborX="-76661" custLinFactNeighborY="1504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8403C0B-FB1E-44D5-B982-53294BDE2AF9}" type="pres">
      <dgm:prSet presAssocID="{146EA90A-5D07-4E24-90B5-D4A48B560936}" presName="hierChild4" presStyleCnt="0"/>
      <dgm:spPr/>
      <dgm:t>
        <a:bodyPr/>
        <a:lstStyle/>
        <a:p>
          <a:endParaRPr lang="zh-TW" altLang="en-US"/>
        </a:p>
      </dgm:t>
    </dgm:pt>
    <dgm:pt modelId="{0F7DFC54-08EE-430A-9B37-4EF04CBBF66E}" type="pres">
      <dgm:prSet presAssocID="{2C551ACC-1207-49B2-B405-31068DC15CB4}" presName="Name17" presStyleLbl="parChTrans1D3" presStyleIdx="3" presStyleCnt="11"/>
      <dgm:spPr/>
      <dgm:t>
        <a:bodyPr/>
        <a:lstStyle/>
        <a:p>
          <a:endParaRPr lang="zh-TW" altLang="en-US"/>
        </a:p>
      </dgm:t>
    </dgm:pt>
    <dgm:pt modelId="{5341E9A3-4A7D-459D-9C9C-7670C7A0798F}" type="pres">
      <dgm:prSet presAssocID="{16F7B42B-C522-4636-A0C7-D8AD65F3D6ED}" presName="hierRoot3" presStyleCnt="0"/>
      <dgm:spPr/>
      <dgm:t>
        <a:bodyPr/>
        <a:lstStyle/>
        <a:p>
          <a:endParaRPr lang="zh-TW" altLang="en-US"/>
        </a:p>
      </dgm:t>
    </dgm:pt>
    <dgm:pt modelId="{16B6A801-1869-43DB-97C9-2BF5C069A7E7}" type="pres">
      <dgm:prSet presAssocID="{16F7B42B-C522-4636-A0C7-D8AD65F3D6ED}" presName="composite3" presStyleCnt="0"/>
      <dgm:spPr/>
      <dgm:t>
        <a:bodyPr/>
        <a:lstStyle/>
        <a:p>
          <a:endParaRPr lang="zh-TW" altLang="en-US"/>
        </a:p>
      </dgm:t>
    </dgm:pt>
    <dgm:pt modelId="{81F51CDD-CB6E-4DBE-9A12-E01A67D69D1F}" type="pres">
      <dgm:prSet presAssocID="{16F7B42B-C522-4636-A0C7-D8AD65F3D6ED}" presName="background3" presStyleLbl="node3" presStyleIdx="3" presStyleCnt="11"/>
      <dgm:spPr/>
      <dgm:t>
        <a:bodyPr/>
        <a:lstStyle/>
        <a:p>
          <a:endParaRPr lang="zh-TW" altLang="en-US"/>
        </a:p>
      </dgm:t>
    </dgm:pt>
    <dgm:pt modelId="{FAF68A95-1033-414E-9035-30909786B8CA}" type="pres">
      <dgm:prSet presAssocID="{16F7B42B-C522-4636-A0C7-D8AD65F3D6ED}" presName="text3" presStyleLbl="fgAcc3" presStyleIdx="3" presStyleCnt="11" custScaleX="47300" custScaleY="458883" custLinFactNeighborX="-64886" custLinFactNeighborY="1310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118E348-D35F-4409-BD5C-0A6F266BAC33}" type="pres">
      <dgm:prSet presAssocID="{16F7B42B-C522-4636-A0C7-D8AD65F3D6ED}" presName="hierChild4" presStyleCnt="0"/>
      <dgm:spPr/>
      <dgm:t>
        <a:bodyPr/>
        <a:lstStyle/>
        <a:p>
          <a:endParaRPr lang="zh-TW" altLang="en-US"/>
        </a:p>
      </dgm:t>
    </dgm:pt>
    <dgm:pt modelId="{B1A18B85-8382-401B-9B60-44142BDED16A}" type="pres">
      <dgm:prSet presAssocID="{0A00FEC0-5A8A-4EBD-A6C6-DAA1807EE693}" presName="Name17" presStyleLbl="parChTrans1D3" presStyleIdx="4" presStyleCnt="11"/>
      <dgm:spPr/>
      <dgm:t>
        <a:bodyPr/>
        <a:lstStyle/>
        <a:p>
          <a:endParaRPr lang="zh-TW" altLang="en-US"/>
        </a:p>
      </dgm:t>
    </dgm:pt>
    <dgm:pt modelId="{F8D56636-A3F9-49DD-B481-8AEA67958810}" type="pres">
      <dgm:prSet presAssocID="{773AF84A-B779-4214-A5F2-F90EB619502C}" presName="hierRoot3" presStyleCnt="0"/>
      <dgm:spPr/>
      <dgm:t>
        <a:bodyPr/>
        <a:lstStyle/>
        <a:p>
          <a:endParaRPr lang="zh-TW" altLang="en-US"/>
        </a:p>
      </dgm:t>
    </dgm:pt>
    <dgm:pt modelId="{FD9F15E6-9DAD-4DE9-A2BF-2485A8F5AC77}" type="pres">
      <dgm:prSet presAssocID="{773AF84A-B779-4214-A5F2-F90EB619502C}" presName="composite3" presStyleCnt="0"/>
      <dgm:spPr/>
      <dgm:t>
        <a:bodyPr/>
        <a:lstStyle/>
        <a:p>
          <a:endParaRPr lang="zh-TW" altLang="en-US"/>
        </a:p>
      </dgm:t>
    </dgm:pt>
    <dgm:pt modelId="{832EDF72-BD13-4E43-BF07-DFEEA06A1DA4}" type="pres">
      <dgm:prSet presAssocID="{773AF84A-B779-4214-A5F2-F90EB619502C}" presName="background3" presStyleLbl="node3" presStyleIdx="4" presStyleCnt="11"/>
      <dgm:spPr/>
      <dgm:t>
        <a:bodyPr/>
        <a:lstStyle/>
        <a:p>
          <a:endParaRPr lang="zh-TW" altLang="en-US"/>
        </a:p>
      </dgm:t>
    </dgm:pt>
    <dgm:pt modelId="{E5698AC4-C7E5-4C71-A110-2AA21A3697DC}" type="pres">
      <dgm:prSet presAssocID="{773AF84A-B779-4214-A5F2-F90EB619502C}" presName="text3" presStyleLbl="fgAcc3" presStyleIdx="4" presStyleCnt="11" custScaleX="47300" custScaleY="458883" custLinFactNeighborX="-54061" custLinFactNeighborY="-158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24667A4-E167-4A35-BD91-FC0854E1BD7F}" type="pres">
      <dgm:prSet presAssocID="{773AF84A-B779-4214-A5F2-F90EB619502C}" presName="hierChild4" presStyleCnt="0"/>
      <dgm:spPr/>
      <dgm:t>
        <a:bodyPr/>
        <a:lstStyle/>
        <a:p>
          <a:endParaRPr lang="zh-TW" altLang="en-US"/>
        </a:p>
      </dgm:t>
    </dgm:pt>
    <dgm:pt modelId="{BE2C9FEB-B1BA-49F7-80F9-8C80DA0549DA}" type="pres">
      <dgm:prSet presAssocID="{A2826A7A-B671-4214-B6A0-D8070BA789D4}" presName="Name10" presStyleLbl="parChTrans1D2" presStyleIdx="1" presStyleCnt="3"/>
      <dgm:spPr/>
      <dgm:t>
        <a:bodyPr/>
        <a:lstStyle/>
        <a:p>
          <a:endParaRPr lang="zh-TW" altLang="en-US"/>
        </a:p>
      </dgm:t>
    </dgm:pt>
    <dgm:pt modelId="{CA785F8C-093B-425C-97C1-CB6536158356}" type="pres">
      <dgm:prSet presAssocID="{8DF7925C-CE03-466D-A7F7-E6F2A8C28986}" presName="hierRoot2" presStyleCnt="0"/>
      <dgm:spPr/>
      <dgm:t>
        <a:bodyPr/>
        <a:lstStyle/>
        <a:p>
          <a:endParaRPr lang="zh-TW" altLang="en-US"/>
        </a:p>
      </dgm:t>
    </dgm:pt>
    <dgm:pt modelId="{C570B255-C413-4CB2-91C2-CE9065DE220C}" type="pres">
      <dgm:prSet presAssocID="{8DF7925C-CE03-466D-A7F7-E6F2A8C28986}" presName="composite2" presStyleCnt="0"/>
      <dgm:spPr/>
      <dgm:t>
        <a:bodyPr/>
        <a:lstStyle/>
        <a:p>
          <a:endParaRPr lang="zh-TW" altLang="en-US"/>
        </a:p>
      </dgm:t>
    </dgm:pt>
    <dgm:pt modelId="{C9F15077-0BBE-46C7-8183-4BF51E8ADFF8}" type="pres">
      <dgm:prSet presAssocID="{8DF7925C-CE03-466D-A7F7-E6F2A8C28986}" presName="background2" presStyleLbl="node2" presStyleIdx="1" presStyleCnt="3"/>
      <dgm:spPr/>
      <dgm:t>
        <a:bodyPr/>
        <a:lstStyle/>
        <a:p>
          <a:endParaRPr lang="zh-TW" altLang="en-US"/>
        </a:p>
      </dgm:t>
    </dgm:pt>
    <dgm:pt modelId="{1B0C71DE-2E61-4B4A-AAB3-44C427A20EF5}" type="pres">
      <dgm:prSet presAssocID="{8DF7925C-CE03-466D-A7F7-E6F2A8C28986}" presName="text2" presStyleLbl="fgAcc2" presStyleIdx="1" presStyleCnt="3" custScaleX="185626" custScaleY="264581" custLinFactNeighborX="15620" custLinFactNeighborY="1722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40B4EF1-2A6E-48B8-9D73-B76AB41998B1}" type="pres">
      <dgm:prSet presAssocID="{8DF7925C-CE03-466D-A7F7-E6F2A8C28986}" presName="hierChild3" presStyleCnt="0"/>
      <dgm:spPr/>
      <dgm:t>
        <a:bodyPr/>
        <a:lstStyle/>
        <a:p>
          <a:endParaRPr lang="zh-TW" altLang="en-US"/>
        </a:p>
      </dgm:t>
    </dgm:pt>
    <dgm:pt modelId="{FA155D11-8C20-4064-AE3B-A49FF46C53D9}" type="pres">
      <dgm:prSet presAssocID="{946DA8AF-8223-4B21-8006-06F1DB11FD3A}" presName="Name17" presStyleLbl="parChTrans1D3" presStyleIdx="5" presStyleCnt="11"/>
      <dgm:spPr/>
      <dgm:t>
        <a:bodyPr/>
        <a:lstStyle/>
        <a:p>
          <a:endParaRPr lang="zh-TW" altLang="en-US"/>
        </a:p>
      </dgm:t>
    </dgm:pt>
    <dgm:pt modelId="{1883655B-A9E0-462D-B383-AD8AEBAD2FF3}" type="pres">
      <dgm:prSet presAssocID="{B3A0A0E1-E6F3-4302-B494-781F0BE42933}" presName="hierRoot3" presStyleCnt="0"/>
      <dgm:spPr/>
      <dgm:t>
        <a:bodyPr/>
        <a:lstStyle/>
        <a:p>
          <a:endParaRPr lang="zh-TW" altLang="en-US"/>
        </a:p>
      </dgm:t>
    </dgm:pt>
    <dgm:pt modelId="{24E9117F-23C2-403D-94A0-BB63689D61F2}" type="pres">
      <dgm:prSet presAssocID="{B3A0A0E1-E6F3-4302-B494-781F0BE42933}" presName="composite3" presStyleCnt="0"/>
      <dgm:spPr/>
      <dgm:t>
        <a:bodyPr/>
        <a:lstStyle/>
        <a:p>
          <a:endParaRPr lang="zh-TW" altLang="en-US"/>
        </a:p>
      </dgm:t>
    </dgm:pt>
    <dgm:pt modelId="{EC38B272-C60F-4B07-8A0B-4E4CA0C43702}" type="pres">
      <dgm:prSet presAssocID="{B3A0A0E1-E6F3-4302-B494-781F0BE42933}" presName="background3" presStyleLbl="node3" presStyleIdx="5" presStyleCnt="11"/>
      <dgm:spPr/>
      <dgm:t>
        <a:bodyPr/>
        <a:lstStyle/>
        <a:p>
          <a:endParaRPr lang="zh-TW" altLang="en-US"/>
        </a:p>
      </dgm:t>
    </dgm:pt>
    <dgm:pt modelId="{94E52AA8-31AE-4D67-B2D6-1DC883DDF93C}" type="pres">
      <dgm:prSet presAssocID="{B3A0A0E1-E6F3-4302-B494-781F0BE42933}" presName="text3" presStyleLbl="fgAcc3" presStyleIdx="5" presStyleCnt="11" custScaleX="47300" custScaleY="458883" custLinFactX="64693" custLinFactNeighborX="100000" custLinFactNeighborY="-136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06290CE-0388-40BF-9CA3-CB8F944B8817}" type="pres">
      <dgm:prSet presAssocID="{B3A0A0E1-E6F3-4302-B494-781F0BE42933}" presName="hierChild4" presStyleCnt="0"/>
      <dgm:spPr/>
      <dgm:t>
        <a:bodyPr/>
        <a:lstStyle/>
        <a:p>
          <a:endParaRPr lang="zh-TW" altLang="en-US"/>
        </a:p>
      </dgm:t>
    </dgm:pt>
    <dgm:pt modelId="{4CBEAA7C-52BA-4F74-87C3-66FF8CC409F1}" type="pres">
      <dgm:prSet presAssocID="{C0CA1B1F-F06A-4458-BEB3-76E55B8C535C}" presName="Name17" presStyleLbl="parChTrans1D3" presStyleIdx="6" presStyleCnt="11"/>
      <dgm:spPr/>
      <dgm:t>
        <a:bodyPr/>
        <a:lstStyle/>
        <a:p>
          <a:endParaRPr lang="zh-TW" altLang="en-US"/>
        </a:p>
      </dgm:t>
    </dgm:pt>
    <dgm:pt modelId="{BEA230DC-A7B7-4302-8477-AD5B4659298B}" type="pres">
      <dgm:prSet presAssocID="{DEDF385C-8122-4AD0-8976-6B99CAB49C0D}" presName="hierRoot3" presStyleCnt="0"/>
      <dgm:spPr/>
      <dgm:t>
        <a:bodyPr/>
        <a:lstStyle/>
        <a:p>
          <a:endParaRPr lang="zh-TW" altLang="en-US"/>
        </a:p>
      </dgm:t>
    </dgm:pt>
    <dgm:pt modelId="{3FC73CFA-E407-44BA-B092-BEBE3A7C7216}" type="pres">
      <dgm:prSet presAssocID="{DEDF385C-8122-4AD0-8976-6B99CAB49C0D}" presName="composite3" presStyleCnt="0"/>
      <dgm:spPr/>
      <dgm:t>
        <a:bodyPr/>
        <a:lstStyle/>
        <a:p>
          <a:endParaRPr lang="zh-TW" altLang="en-US"/>
        </a:p>
      </dgm:t>
    </dgm:pt>
    <dgm:pt modelId="{1D9BD941-71A1-42AF-8447-949FEC54C7FA}" type="pres">
      <dgm:prSet presAssocID="{DEDF385C-8122-4AD0-8976-6B99CAB49C0D}" presName="background3" presStyleLbl="node3" presStyleIdx="6" presStyleCnt="11"/>
      <dgm:spPr/>
      <dgm:t>
        <a:bodyPr/>
        <a:lstStyle/>
        <a:p>
          <a:endParaRPr lang="zh-TW" altLang="en-US"/>
        </a:p>
      </dgm:t>
    </dgm:pt>
    <dgm:pt modelId="{9B3F9C65-DEA7-420B-9E38-CF6F275A4F4E}" type="pres">
      <dgm:prSet presAssocID="{DEDF385C-8122-4AD0-8976-6B99CAB49C0D}" presName="text3" presStyleLbl="fgAcc3" presStyleIdx="6" presStyleCnt="11" custScaleX="47300" custScaleY="458883" custLinFactNeighborX="20300" custLinFactNeighborY="-158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AAB0815-145F-45E3-9BD7-C66190FB4C02}" type="pres">
      <dgm:prSet presAssocID="{DEDF385C-8122-4AD0-8976-6B99CAB49C0D}" presName="hierChild4" presStyleCnt="0"/>
      <dgm:spPr/>
      <dgm:t>
        <a:bodyPr/>
        <a:lstStyle/>
        <a:p>
          <a:endParaRPr lang="zh-TW" altLang="en-US"/>
        </a:p>
      </dgm:t>
    </dgm:pt>
    <dgm:pt modelId="{BE9FB6E7-A890-4056-962A-6D7D0A143211}" type="pres">
      <dgm:prSet presAssocID="{DB9EC4BF-7C24-4FF9-ABF9-F2C05A235B5B}" presName="Name17" presStyleLbl="parChTrans1D3" presStyleIdx="7" presStyleCnt="11"/>
      <dgm:spPr/>
      <dgm:t>
        <a:bodyPr/>
        <a:lstStyle/>
        <a:p>
          <a:endParaRPr lang="zh-TW" altLang="en-US"/>
        </a:p>
      </dgm:t>
    </dgm:pt>
    <dgm:pt modelId="{3741198F-E92B-4FAC-A7CC-60D09BC748B5}" type="pres">
      <dgm:prSet presAssocID="{8FCF3BB1-E1CA-46B5-B7F6-3DC9AA9FE355}" presName="hierRoot3" presStyleCnt="0"/>
      <dgm:spPr/>
      <dgm:t>
        <a:bodyPr/>
        <a:lstStyle/>
        <a:p>
          <a:endParaRPr lang="zh-TW" altLang="en-US"/>
        </a:p>
      </dgm:t>
    </dgm:pt>
    <dgm:pt modelId="{84C7B338-1AE0-4A2D-AEC3-BB8B7DB79868}" type="pres">
      <dgm:prSet presAssocID="{8FCF3BB1-E1CA-46B5-B7F6-3DC9AA9FE355}" presName="composite3" presStyleCnt="0"/>
      <dgm:spPr/>
      <dgm:t>
        <a:bodyPr/>
        <a:lstStyle/>
        <a:p>
          <a:endParaRPr lang="zh-TW" altLang="en-US"/>
        </a:p>
      </dgm:t>
    </dgm:pt>
    <dgm:pt modelId="{4BC1E722-EE6B-4FE1-A01F-61AAA4E1EB9B}" type="pres">
      <dgm:prSet presAssocID="{8FCF3BB1-E1CA-46B5-B7F6-3DC9AA9FE355}" presName="background3" presStyleLbl="node3" presStyleIdx="7" presStyleCnt="11"/>
      <dgm:spPr/>
      <dgm:t>
        <a:bodyPr/>
        <a:lstStyle/>
        <a:p>
          <a:endParaRPr lang="zh-TW" altLang="en-US"/>
        </a:p>
      </dgm:t>
    </dgm:pt>
    <dgm:pt modelId="{BF871F60-BD01-4112-A191-86C6BF438F82}" type="pres">
      <dgm:prSet presAssocID="{8FCF3BB1-E1CA-46B5-B7F6-3DC9AA9FE355}" presName="text3" presStyleLbl="fgAcc3" presStyleIdx="7" presStyleCnt="11" custScaleX="47300" custScaleY="458883" custLinFactX="-29483" custLinFactNeighborX="-100000" custLinFactNeighborY="-136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FB148B0-0203-4EE0-988A-3B17FA37A99B}" type="pres">
      <dgm:prSet presAssocID="{8FCF3BB1-E1CA-46B5-B7F6-3DC9AA9FE355}" presName="hierChild4" presStyleCnt="0"/>
      <dgm:spPr/>
      <dgm:t>
        <a:bodyPr/>
        <a:lstStyle/>
        <a:p>
          <a:endParaRPr lang="zh-TW" altLang="en-US"/>
        </a:p>
      </dgm:t>
    </dgm:pt>
    <dgm:pt modelId="{252916BB-8647-4D2A-BA6D-B63A1943E6BB}" type="pres">
      <dgm:prSet presAssocID="{64EC2E35-B743-43AB-BB15-2CFD890ED48B}" presName="Name10" presStyleLbl="parChTrans1D2" presStyleIdx="2" presStyleCnt="3"/>
      <dgm:spPr/>
      <dgm:t>
        <a:bodyPr/>
        <a:lstStyle/>
        <a:p>
          <a:endParaRPr lang="zh-TW" altLang="en-US"/>
        </a:p>
      </dgm:t>
    </dgm:pt>
    <dgm:pt modelId="{82828C42-A91B-4A0C-BCBC-467D4A9D78D1}" type="pres">
      <dgm:prSet presAssocID="{D8584987-107A-4143-B2B9-F6AD8DE1DD08}" presName="hierRoot2" presStyleCnt="0"/>
      <dgm:spPr/>
      <dgm:t>
        <a:bodyPr/>
        <a:lstStyle/>
        <a:p>
          <a:endParaRPr lang="zh-TW" altLang="en-US"/>
        </a:p>
      </dgm:t>
    </dgm:pt>
    <dgm:pt modelId="{29E05350-D362-4312-9B5A-814CC5B81670}" type="pres">
      <dgm:prSet presAssocID="{D8584987-107A-4143-B2B9-F6AD8DE1DD08}" presName="composite2" presStyleCnt="0"/>
      <dgm:spPr/>
      <dgm:t>
        <a:bodyPr/>
        <a:lstStyle/>
        <a:p>
          <a:endParaRPr lang="zh-TW" altLang="en-US"/>
        </a:p>
      </dgm:t>
    </dgm:pt>
    <dgm:pt modelId="{A08A35B9-4BDB-45E2-AC14-D4CB2327F7F7}" type="pres">
      <dgm:prSet presAssocID="{D8584987-107A-4143-B2B9-F6AD8DE1DD08}" presName="background2" presStyleLbl="node2" presStyleIdx="2" presStyleCnt="3"/>
      <dgm:spPr/>
      <dgm:t>
        <a:bodyPr/>
        <a:lstStyle/>
        <a:p>
          <a:endParaRPr lang="zh-TW" altLang="en-US"/>
        </a:p>
      </dgm:t>
    </dgm:pt>
    <dgm:pt modelId="{27CFAFF1-00F1-4E90-B0D9-2671A67F3C11}" type="pres">
      <dgm:prSet presAssocID="{D8584987-107A-4143-B2B9-F6AD8DE1DD08}" presName="text2" presStyleLbl="fgAcc2" presStyleIdx="2" presStyleCnt="3" custScaleX="185625" custScaleY="281666" custLinFactX="479" custLinFactNeighborX="100000" custLinFactNeighborY="-1477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24B9933-EC1D-462E-AD30-09901F3D45B9}" type="pres">
      <dgm:prSet presAssocID="{D8584987-107A-4143-B2B9-F6AD8DE1DD08}" presName="hierChild3" presStyleCnt="0"/>
      <dgm:spPr/>
      <dgm:t>
        <a:bodyPr/>
        <a:lstStyle/>
        <a:p>
          <a:endParaRPr lang="zh-TW" altLang="en-US"/>
        </a:p>
      </dgm:t>
    </dgm:pt>
    <dgm:pt modelId="{759028DA-FA94-42C3-AA0C-616A89F70F99}" type="pres">
      <dgm:prSet presAssocID="{D938D8C0-7BCC-4039-B0AD-9858429B4F5B}" presName="Name17" presStyleLbl="parChTrans1D3" presStyleIdx="8" presStyleCnt="11"/>
      <dgm:spPr/>
      <dgm:t>
        <a:bodyPr/>
        <a:lstStyle/>
        <a:p>
          <a:endParaRPr lang="zh-TW" altLang="en-US"/>
        </a:p>
      </dgm:t>
    </dgm:pt>
    <dgm:pt modelId="{89F60DEA-7BAE-42A1-933A-DBE1076878C3}" type="pres">
      <dgm:prSet presAssocID="{D0AD1555-76AC-4204-8DCF-C2DD12EC3641}" presName="hierRoot3" presStyleCnt="0"/>
      <dgm:spPr/>
      <dgm:t>
        <a:bodyPr/>
        <a:lstStyle/>
        <a:p>
          <a:endParaRPr lang="zh-TW" altLang="en-US"/>
        </a:p>
      </dgm:t>
    </dgm:pt>
    <dgm:pt modelId="{800EE578-E83E-486D-AC5E-F665DD85588C}" type="pres">
      <dgm:prSet presAssocID="{D0AD1555-76AC-4204-8DCF-C2DD12EC3641}" presName="composite3" presStyleCnt="0"/>
      <dgm:spPr/>
      <dgm:t>
        <a:bodyPr/>
        <a:lstStyle/>
        <a:p>
          <a:endParaRPr lang="zh-TW" altLang="en-US"/>
        </a:p>
      </dgm:t>
    </dgm:pt>
    <dgm:pt modelId="{1359BDD0-AF6D-43A1-9C0E-C48C99EC3DDA}" type="pres">
      <dgm:prSet presAssocID="{D0AD1555-76AC-4204-8DCF-C2DD12EC3641}" presName="background3" presStyleLbl="node3" presStyleIdx="8" presStyleCnt="11"/>
      <dgm:spPr/>
      <dgm:t>
        <a:bodyPr/>
        <a:lstStyle/>
        <a:p>
          <a:endParaRPr lang="zh-TW" altLang="en-US"/>
        </a:p>
      </dgm:t>
    </dgm:pt>
    <dgm:pt modelId="{0178FF39-9EF4-4454-956A-625262ACC05B}" type="pres">
      <dgm:prSet presAssocID="{D0AD1555-76AC-4204-8DCF-C2DD12EC3641}" presName="text3" presStyleLbl="fgAcc3" presStyleIdx="8" presStyleCnt="11" custScaleX="47695" custScaleY="373059" custLinFactNeighborX="84498" custLinFactNeighborY="4183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8356440-774C-424D-8CE0-22530FDB9DB5}" type="pres">
      <dgm:prSet presAssocID="{D0AD1555-76AC-4204-8DCF-C2DD12EC3641}" presName="hierChild4" presStyleCnt="0"/>
      <dgm:spPr/>
      <dgm:t>
        <a:bodyPr/>
        <a:lstStyle/>
        <a:p>
          <a:endParaRPr lang="zh-TW" altLang="en-US"/>
        </a:p>
      </dgm:t>
    </dgm:pt>
    <dgm:pt modelId="{E2B5216D-41CF-4E9D-910C-F5EC29627B3C}" type="pres">
      <dgm:prSet presAssocID="{DDC9F33F-1B57-4BBB-B970-19B62CC95152}" presName="Name17" presStyleLbl="parChTrans1D3" presStyleIdx="9" presStyleCnt="11"/>
      <dgm:spPr/>
      <dgm:t>
        <a:bodyPr/>
        <a:lstStyle/>
        <a:p>
          <a:endParaRPr lang="zh-TW" altLang="en-US"/>
        </a:p>
      </dgm:t>
    </dgm:pt>
    <dgm:pt modelId="{7F7B8BDA-2B87-41FF-8D5E-81F560C7B7F4}" type="pres">
      <dgm:prSet presAssocID="{7B5D3DB6-44AF-448C-B45B-015EEB2DC24C}" presName="hierRoot3" presStyleCnt="0"/>
      <dgm:spPr/>
      <dgm:t>
        <a:bodyPr/>
        <a:lstStyle/>
        <a:p>
          <a:endParaRPr lang="zh-TW" altLang="en-US"/>
        </a:p>
      </dgm:t>
    </dgm:pt>
    <dgm:pt modelId="{665CD7F3-AD23-4B15-8753-B493C0F24BE0}" type="pres">
      <dgm:prSet presAssocID="{7B5D3DB6-44AF-448C-B45B-015EEB2DC24C}" presName="composite3" presStyleCnt="0"/>
      <dgm:spPr/>
      <dgm:t>
        <a:bodyPr/>
        <a:lstStyle/>
        <a:p>
          <a:endParaRPr lang="zh-TW" altLang="en-US"/>
        </a:p>
      </dgm:t>
    </dgm:pt>
    <dgm:pt modelId="{3F4A7840-F1F4-421F-A9B8-C9F9F113EA2A}" type="pres">
      <dgm:prSet presAssocID="{7B5D3DB6-44AF-448C-B45B-015EEB2DC24C}" presName="background3" presStyleLbl="node3" presStyleIdx="9" presStyleCnt="11"/>
      <dgm:spPr/>
      <dgm:t>
        <a:bodyPr/>
        <a:lstStyle/>
        <a:p>
          <a:endParaRPr lang="zh-TW" altLang="en-US"/>
        </a:p>
      </dgm:t>
    </dgm:pt>
    <dgm:pt modelId="{550B9150-899F-4FFF-B499-F57BDF8A1226}" type="pres">
      <dgm:prSet presAssocID="{7B5D3DB6-44AF-448C-B45B-015EEB2DC24C}" presName="text3" presStyleLbl="fgAcc3" presStyleIdx="9" presStyleCnt="11" custScaleX="47695" custScaleY="373059" custLinFactX="479" custLinFactNeighborX="100000" custLinFactNeighborY="4183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2F00282-C33E-4591-85FF-EED8AFCBD195}" type="pres">
      <dgm:prSet presAssocID="{7B5D3DB6-44AF-448C-B45B-015EEB2DC24C}" presName="hierChild4" presStyleCnt="0"/>
      <dgm:spPr/>
      <dgm:t>
        <a:bodyPr/>
        <a:lstStyle/>
        <a:p>
          <a:endParaRPr lang="zh-TW" altLang="en-US"/>
        </a:p>
      </dgm:t>
    </dgm:pt>
    <dgm:pt modelId="{E68E34BE-A434-4313-AB1D-6709B6F39BF5}" type="pres">
      <dgm:prSet presAssocID="{140E1576-075F-4A68-ACDA-57356FE7DDAD}" presName="Name17" presStyleLbl="parChTrans1D3" presStyleIdx="10" presStyleCnt="11"/>
      <dgm:spPr/>
      <dgm:t>
        <a:bodyPr/>
        <a:lstStyle/>
        <a:p>
          <a:endParaRPr lang="zh-TW" altLang="en-US"/>
        </a:p>
      </dgm:t>
    </dgm:pt>
    <dgm:pt modelId="{4ECBA660-18EF-4F02-8994-8C50B543C27D}" type="pres">
      <dgm:prSet presAssocID="{B5FCF4C9-2E51-4EFC-8478-9785A348B4F0}" presName="hierRoot3" presStyleCnt="0"/>
      <dgm:spPr/>
      <dgm:t>
        <a:bodyPr/>
        <a:lstStyle/>
        <a:p>
          <a:endParaRPr lang="zh-TW" altLang="en-US"/>
        </a:p>
      </dgm:t>
    </dgm:pt>
    <dgm:pt modelId="{449DEDEC-33BD-4798-8471-DF2A6CF7BB70}" type="pres">
      <dgm:prSet presAssocID="{B5FCF4C9-2E51-4EFC-8478-9785A348B4F0}" presName="composite3" presStyleCnt="0"/>
      <dgm:spPr/>
      <dgm:t>
        <a:bodyPr/>
        <a:lstStyle/>
        <a:p>
          <a:endParaRPr lang="zh-TW" altLang="en-US"/>
        </a:p>
      </dgm:t>
    </dgm:pt>
    <dgm:pt modelId="{2770759A-A82E-4817-9F36-6A82F12E42FC}" type="pres">
      <dgm:prSet presAssocID="{B5FCF4C9-2E51-4EFC-8478-9785A348B4F0}" presName="background3" presStyleLbl="node3" presStyleIdx="10" presStyleCnt="11"/>
      <dgm:spPr/>
      <dgm:t>
        <a:bodyPr/>
        <a:lstStyle/>
        <a:p>
          <a:endParaRPr lang="zh-TW" altLang="en-US"/>
        </a:p>
      </dgm:t>
    </dgm:pt>
    <dgm:pt modelId="{8DDDF4D7-CCB6-4276-A91E-68C56A146179}" type="pres">
      <dgm:prSet presAssocID="{B5FCF4C9-2E51-4EFC-8478-9785A348B4F0}" presName="text3" presStyleLbl="fgAcc3" presStyleIdx="10" presStyleCnt="11" custScaleX="47695" custScaleY="373059" custLinFactX="19986" custLinFactNeighborX="100000" custLinFactNeighborY="4245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CE4B924-6AD7-4D20-9F64-B35C3FC2D021}" type="pres">
      <dgm:prSet presAssocID="{B5FCF4C9-2E51-4EFC-8478-9785A348B4F0}" presName="hierChild4" presStyleCnt="0"/>
      <dgm:spPr/>
      <dgm:t>
        <a:bodyPr/>
        <a:lstStyle/>
        <a:p>
          <a:endParaRPr lang="zh-TW" altLang="en-US"/>
        </a:p>
      </dgm:t>
    </dgm:pt>
  </dgm:ptLst>
  <dgm:cxnLst>
    <dgm:cxn modelId="{B72CF8DE-B50E-468B-A3BC-A1253DFB6161}" type="presOf" srcId="{8F94C0A3-33E4-4FCB-8319-CE7132CC7B4C}" destId="{64ED35A5-29C6-49C6-8EE1-D55C21EE0FC9}" srcOrd="0" destOrd="0" presId="urn:microsoft.com/office/officeart/2005/8/layout/hierarchy1"/>
    <dgm:cxn modelId="{C28E3C68-42FB-485D-824F-DDC65E0416BF}" type="presOf" srcId="{DDC9F33F-1B57-4BBB-B970-19B62CC95152}" destId="{E2B5216D-41CF-4E9D-910C-F5EC29627B3C}" srcOrd="0" destOrd="0" presId="urn:microsoft.com/office/officeart/2005/8/layout/hierarchy1"/>
    <dgm:cxn modelId="{9D208031-79CB-4566-A3A5-F1ECF3FFA324}" srcId="{3AF856A2-7BF0-4CB5-9274-0BDAEC976438}" destId="{73F93D3D-8A44-4693-B0D6-3023815DF446}" srcOrd="0" destOrd="0" parTransId="{0339D5DD-87D2-4064-8800-8EE2CAAC952D}" sibTransId="{398F92DB-EA35-4797-9832-5ADCDBC8F301}"/>
    <dgm:cxn modelId="{49714932-45CB-4127-B24B-A09D5EDA00D4}" type="presOf" srcId="{3AF856A2-7BF0-4CB5-9274-0BDAEC976438}" destId="{ADDD3061-10E5-4F82-8ACF-E22899B1138E}" srcOrd="0" destOrd="0" presId="urn:microsoft.com/office/officeart/2005/8/layout/hierarchy1"/>
    <dgm:cxn modelId="{7C138A47-0635-4ED6-B498-BE6257C999AB}" type="presOf" srcId="{16F7B42B-C522-4636-A0C7-D8AD65F3D6ED}" destId="{FAF68A95-1033-414E-9035-30909786B8CA}" srcOrd="0" destOrd="0" presId="urn:microsoft.com/office/officeart/2005/8/layout/hierarchy1"/>
    <dgm:cxn modelId="{55C413AB-E520-4937-AA86-8C5513585940}" srcId="{8F94C0A3-33E4-4FCB-8319-CE7132CC7B4C}" destId="{3AF856A2-7BF0-4CB5-9274-0BDAEC976438}" srcOrd="0" destOrd="0" parTransId="{585E4F81-B35E-4AEB-8055-E35755B4C278}" sibTransId="{FCCECAFE-0E43-414F-B0F9-5E3962670322}"/>
    <dgm:cxn modelId="{D783A30B-B572-47F4-BDEA-24D98E45B828}" type="presOf" srcId="{191BD2FC-670B-4DF9-AA81-248402E10052}" destId="{C0208543-94C2-49C7-B3CC-D75957CF796A}" srcOrd="0" destOrd="0" presId="urn:microsoft.com/office/officeart/2005/8/layout/hierarchy1"/>
    <dgm:cxn modelId="{0F4291F1-A33D-467D-833C-FF7A6FA9C2A1}" srcId="{3AF856A2-7BF0-4CB5-9274-0BDAEC976438}" destId="{C1A6D7CD-CF8D-4457-9E23-0E9E7B24204C}" srcOrd="1" destOrd="0" parTransId="{191BD2FC-670B-4DF9-AA81-248402E10052}" sibTransId="{9140E494-A9FB-4ADB-A435-1F62A93962F8}"/>
    <dgm:cxn modelId="{D0B455D7-0F72-4EFC-920D-38CE52E83A78}" srcId="{3AF856A2-7BF0-4CB5-9274-0BDAEC976438}" destId="{146EA90A-5D07-4E24-90B5-D4A48B560936}" srcOrd="2" destOrd="0" parTransId="{D976B4D6-C6B4-411A-B879-AFB87E58CA01}" sibTransId="{93CAC06C-8A0C-4885-977E-C69722C4FFE5}"/>
    <dgm:cxn modelId="{FF79A101-E702-4C57-A1A2-D718E488BDE5}" type="presOf" srcId="{DB9EC4BF-7C24-4FF9-ABF9-F2C05A235B5B}" destId="{BE9FB6E7-A890-4056-962A-6D7D0A143211}" srcOrd="0" destOrd="0" presId="urn:microsoft.com/office/officeart/2005/8/layout/hierarchy1"/>
    <dgm:cxn modelId="{CBC96F06-C210-4E58-BB2F-1F7D5C2EEDFF}" type="presOf" srcId="{A2826A7A-B671-4214-B6A0-D8070BA789D4}" destId="{BE2C9FEB-B1BA-49F7-80F9-8C80DA0549DA}" srcOrd="0" destOrd="0" presId="urn:microsoft.com/office/officeart/2005/8/layout/hierarchy1"/>
    <dgm:cxn modelId="{EC48529D-52C2-4371-9487-4DB8E4BFBA11}" type="presOf" srcId="{64EC2E35-B743-43AB-BB15-2CFD890ED48B}" destId="{252916BB-8647-4D2A-BA6D-B63A1943E6BB}" srcOrd="0" destOrd="0" presId="urn:microsoft.com/office/officeart/2005/8/layout/hierarchy1"/>
    <dgm:cxn modelId="{8EF49F92-A538-42E6-963A-6CD9F8159140}" type="presOf" srcId="{7B5D3DB6-44AF-448C-B45B-015EEB2DC24C}" destId="{550B9150-899F-4FFF-B499-F57BDF8A1226}" srcOrd="0" destOrd="0" presId="urn:microsoft.com/office/officeart/2005/8/layout/hierarchy1"/>
    <dgm:cxn modelId="{452F2C0B-8582-41BF-92DD-0EFD07ACD574}" srcId="{8F94C0A3-33E4-4FCB-8319-CE7132CC7B4C}" destId="{D8584987-107A-4143-B2B9-F6AD8DE1DD08}" srcOrd="2" destOrd="0" parTransId="{64EC2E35-B743-43AB-BB15-2CFD890ED48B}" sibTransId="{C06F4AD9-1D92-48CB-ABB3-AFED3821FEDC}"/>
    <dgm:cxn modelId="{035A77B6-F078-425D-A79B-EB893D08A8F8}" type="presOf" srcId="{D8584987-107A-4143-B2B9-F6AD8DE1DD08}" destId="{27CFAFF1-00F1-4E90-B0D9-2671A67F3C11}" srcOrd="0" destOrd="0" presId="urn:microsoft.com/office/officeart/2005/8/layout/hierarchy1"/>
    <dgm:cxn modelId="{9E2C3190-A12B-4288-9638-48FB7726CC1D}" type="presOf" srcId="{585E4F81-B35E-4AEB-8055-E35755B4C278}" destId="{9FA9DA56-8D5D-47CE-A63E-6680C6116430}" srcOrd="0" destOrd="0" presId="urn:microsoft.com/office/officeart/2005/8/layout/hierarchy1"/>
    <dgm:cxn modelId="{A9170099-76DB-4F60-B827-C1D2512F25E2}" type="presOf" srcId="{0339D5DD-87D2-4064-8800-8EE2CAAC952D}" destId="{565549EE-FDDC-4D1D-A934-5129319E4F3F}" srcOrd="0" destOrd="0" presId="urn:microsoft.com/office/officeart/2005/8/layout/hierarchy1"/>
    <dgm:cxn modelId="{B2F53D16-0BD7-4B1A-84BC-5DA7EE8DB8AC}" srcId="{424D01E8-AB75-46D1-BE5D-EA0CB72CAA1E}" destId="{8F94C0A3-33E4-4FCB-8319-CE7132CC7B4C}" srcOrd="0" destOrd="0" parTransId="{9ED2FC0C-57AA-4CC8-AB6B-F62B4842ECEE}" sibTransId="{F8B5C9AB-2313-4ECA-BDF8-F178D061A7F9}"/>
    <dgm:cxn modelId="{86A1A808-E6DC-4119-8F73-92FCAF637250}" srcId="{8DF7925C-CE03-466D-A7F7-E6F2A8C28986}" destId="{B3A0A0E1-E6F3-4302-B494-781F0BE42933}" srcOrd="0" destOrd="0" parTransId="{946DA8AF-8223-4B21-8006-06F1DB11FD3A}" sibTransId="{E8179823-E7AB-4999-8A58-0FDBAF954924}"/>
    <dgm:cxn modelId="{D8BAF358-A941-4265-B383-600875B4AA13}" type="presOf" srcId="{D0AD1555-76AC-4204-8DCF-C2DD12EC3641}" destId="{0178FF39-9EF4-4454-956A-625262ACC05B}" srcOrd="0" destOrd="0" presId="urn:microsoft.com/office/officeart/2005/8/layout/hierarchy1"/>
    <dgm:cxn modelId="{C7AC1F7E-F706-47AD-A8C1-248468C93F12}" type="presOf" srcId="{946DA8AF-8223-4B21-8006-06F1DB11FD3A}" destId="{FA155D11-8C20-4064-AE3B-A49FF46C53D9}" srcOrd="0" destOrd="0" presId="urn:microsoft.com/office/officeart/2005/8/layout/hierarchy1"/>
    <dgm:cxn modelId="{A443A7CA-6395-4DFD-B0E5-864688B468C3}" srcId="{D8584987-107A-4143-B2B9-F6AD8DE1DD08}" destId="{7B5D3DB6-44AF-448C-B45B-015EEB2DC24C}" srcOrd="1" destOrd="0" parTransId="{DDC9F33F-1B57-4BBB-B970-19B62CC95152}" sibTransId="{21E0290A-D356-4541-8618-F42A0C47BD31}"/>
    <dgm:cxn modelId="{A7673884-31BE-4006-85CD-AB9561CEA700}" srcId="{3AF856A2-7BF0-4CB5-9274-0BDAEC976438}" destId="{773AF84A-B779-4214-A5F2-F90EB619502C}" srcOrd="4" destOrd="0" parTransId="{0A00FEC0-5A8A-4EBD-A6C6-DAA1807EE693}" sibTransId="{3418AB0B-9522-4CF7-B69D-61BB3577AC57}"/>
    <dgm:cxn modelId="{4E950421-C4D8-4F80-99FA-4F4154C91712}" type="presOf" srcId="{146EA90A-5D07-4E24-90B5-D4A48B560936}" destId="{697DB4C2-F849-4DAC-9A69-EE64DD41273A}" srcOrd="0" destOrd="0" presId="urn:microsoft.com/office/officeart/2005/8/layout/hierarchy1"/>
    <dgm:cxn modelId="{D4FF1B47-A627-432B-864E-94AD24F3300A}" type="presOf" srcId="{8DF7925C-CE03-466D-A7F7-E6F2A8C28986}" destId="{1B0C71DE-2E61-4B4A-AAB3-44C427A20EF5}" srcOrd="0" destOrd="0" presId="urn:microsoft.com/office/officeart/2005/8/layout/hierarchy1"/>
    <dgm:cxn modelId="{CBAB8FD9-9376-4153-AE3E-9E0E8DFC2FB0}" srcId="{8DF7925C-CE03-466D-A7F7-E6F2A8C28986}" destId="{8FCF3BB1-E1CA-46B5-B7F6-3DC9AA9FE355}" srcOrd="2" destOrd="0" parTransId="{DB9EC4BF-7C24-4FF9-ABF9-F2C05A235B5B}" sibTransId="{D5F19841-9D57-4FE5-B815-F766DF9C0D00}"/>
    <dgm:cxn modelId="{C96FBD9D-1309-4B9B-8A8C-1C9B1DACAC7D}" type="presOf" srcId="{D938D8C0-7BCC-4039-B0AD-9858429B4F5B}" destId="{759028DA-FA94-42C3-AA0C-616A89F70F99}" srcOrd="0" destOrd="0" presId="urn:microsoft.com/office/officeart/2005/8/layout/hierarchy1"/>
    <dgm:cxn modelId="{4A122AA9-8706-43BA-857D-F59A87A07160}" type="presOf" srcId="{DEDF385C-8122-4AD0-8976-6B99CAB49C0D}" destId="{9B3F9C65-DEA7-420B-9E38-CF6F275A4F4E}" srcOrd="0" destOrd="0" presId="urn:microsoft.com/office/officeart/2005/8/layout/hierarchy1"/>
    <dgm:cxn modelId="{10940ACF-C60D-453D-820F-6F1EAA48F707}" type="presOf" srcId="{B3A0A0E1-E6F3-4302-B494-781F0BE42933}" destId="{94E52AA8-31AE-4D67-B2D6-1DC883DDF93C}" srcOrd="0" destOrd="0" presId="urn:microsoft.com/office/officeart/2005/8/layout/hierarchy1"/>
    <dgm:cxn modelId="{9DA8D326-565A-45B9-8FF6-8EDF9E9B13C0}" type="presOf" srcId="{140E1576-075F-4A68-ACDA-57356FE7DDAD}" destId="{E68E34BE-A434-4313-AB1D-6709B6F39BF5}" srcOrd="0" destOrd="0" presId="urn:microsoft.com/office/officeart/2005/8/layout/hierarchy1"/>
    <dgm:cxn modelId="{3B77445F-264D-4786-8B77-58324DD925CB}" type="presOf" srcId="{73F93D3D-8A44-4693-B0D6-3023815DF446}" destId="{8C89C5DF-E69A-4540-8698-01E9D74AB29A}" srcOrd="0" destOrd="0" presId="urn:microsoft.com/office/officeart/2005/8/layout/hierarchy1"/>
    <dgm:cxn modelId="{E209E915-D274-4C26-8C95-7947A9A86BB7}" type="presOf" srcId="{B5FCF4C9-2E51-4EFC-8478-9785A348B4F0}" destId="{8DDDF4D7-CCB6-4276-A91E-68C56A146179}" srcOrd="0" destOrd="0" presId="urn:microsoft.com/office/officeart/2005/8/layout/hierarchy1"/>
    <dgm:cxn modelId="{3F363412-C338-4C23-93C7-BE62EE95A9D3}" srcId="{8F94C0A3-33E4-4FCB-8319-CE7132CC7B4C}" destId="{8DF7925C-CE03-466D-A7F7-E6F2A8C28986}" srcOrd="1" destOrd="0" parTransId="{A2826A7A-B671-4214-B6A0-D8070BA789D4}" sibTransId="{81EC1E88-F5BF-4B60-8AB0-323D833C6D38}"/>
    <dgm:cxn modelId="{BF6A3A2B-232A-47D9-9F5E-4CECA7ECEACE}" type="presOf" srcId="{0A00FEC0-5A8A-4EBD-A6C6-DAA1807EE693}" destId="{B1A18B85-8382-401B-9B60-44142BDED16A}" srcOrd="0" destOrd="0" presId="urn:microsoft.com/office/officeart/2005/8/layout/hierarchy1"/>
    <dgm:cxn modelId="{0A4688BE-D8EA-46CC-B286-F8E1D51B3785}" srcId="{D8584987-107A-4143-B2B9-F6AD8DE1DD08}" destId="{D0AD1555-76AC-4204-8DCF-C2DD12EC3641}" srcOrd="0" destOrd="0" parTransId="{D938D8C0-7BCC-4039-B0AD-9858429B4F5B}" sibTransId="{73C6D3A6-B99A-4F95-9775-E5DABF3A44B3}"/>
    <dgm:cxn modelId="{FD9FB451-08C2-4152-8E08-7A703C0AA247}" type="presOf" srcId="{C1A6D7CD-CF8D-4457-9E23-0E9E7B24204C}" destId="{710A3819-006B-405F-9150-A797833B46DE}" srcOrd="0" destOrd="0" presId="urn:microsoft.com/office/officeart/2005/8/layout/hierarchy1"/>
    <dgm:cxn modelId="{0353902A-E36B-4A3C-A36A-D2ABC4D38995}" type="presOf" srcId="{773AF84A-B779-4214-A5F2-F90EB619502C}" destId="{E5698AC4-C7E5-4C71-A110-2AA21A3697DC}" srcOrd="0" destOrd="0" presId="urn:microsoft.com/office/officeart/2005/8/layout/hierarchy1"/>
    <dgm:cxn modelId="{B47FB28F-F42A-4F2A-B6C5-957659E05853}" srcId="{3AF856A2-7BF0-4CB5-9274-0BDAEC976438}" destId="{16F7B42B-C522-4636-A0C7-D8AD65F3D6ED}" srcOrd="3" destOrd="0" parTransId="{2C551ACC-1207-49B2-B405-31068DC15CB4}" sibTransId="{ED8C375A-DA22-4F0E-9C89-D829D29BBB1B}"/>
    <dgm:cxn modelId="{EAB3BA68-3774-45D7-995D-03A813565F30}" type="presOf" srcId="{D976B4D6-C6B4-411A-B879-AFB87E58CA01}" destId="{7113264D-6CED-4812-8B1F-4FF23B0301D9}" srcOrd="0" destOrd="0" presId="urn:microsoft.com/office/officeart/2005/8/layout/hierarchy1"/>
    <dgm:cxn modelId="{3963617A-DC10-4EDA-9D27-EF3A977D6948}" type="presOf" srcId="{2C551ACC-1207-49B2-B405-31068DC15CB4}" destId="{0F7DFC54-08EE-430A-9B37-4EF04CBBF66E}" srcOrd="0" destOrd="0" presId="urn:microsoft.com/office/officeart/2005/8/layout/hierarchy1"/>
    <dgm:cxn modelId="{2B94C187-C88C-4B59-AD57-6353D1A8E93D}" type="presOf" srcId="{8FCF3BB1-E1CA-46B5-B7F6-3DC9AA9FE355}" destId="{BF871F60-BD01-4112-A191-86C6BF438F82}" srcOrd="0" destOrd="0" presId="urn:microsoft.com/office/officeart/2005/8/layout/hierarchy1"/>
    <dgm:cxn modelId="{0460AEA1-6E46-4F77-ADC4-D270A7766B62}" srcId="{D8584987-107A-4143-B2B9-F6AD8DE1DD08}" destId="{B5FCF4C9-2E51-4EFC-8478-9785A348B4F0}" srcOrd="2" destOrd="0" parTransId="{140E1576-075F-4A68-ACDA-57356FE7DDAD}" sibTransId="{813F1981-DAF3-4674-A32F-10070BB8BB78}"/>
    <dgm:cxn modelId="{6F323D46-92AA-4D02-986A-DEBAC80B792B}" type="presOf" srcId="{C0CA1B1F-F06A-4458-BEB3-76E55B8C535C}" destId="{4CBEAA7C-52BA-4F74-87C3-66FF8CC409F1}" srcOrd="0" destOrd="0" presId="urn:microsoft.com/office/officeart/2005/8/layout/hierarchy1"/>
    <dgm:cxn modelId="{A68A2D90-EF68-4881-9C75-6BD1AC5C1A20}" srcId="{8DF7925C-CE03-466D-A7F7-E6F2A8C28986}" destId="{DEDF385C-8122-4AD0-8976-6B99CAB49C0D}" srcOrd="1" destOrd="0" parTransId="{C0CA1B1F-F06A-4458-BEB3-76E55B8C535C}" sibTransId="{DAD70093-0868-4229-8C3A-BD8E1C496061}"/>
    <dgm:cxn modelId="{77B51B2A-C8AA-4CE6-AEFD-772109FA7F40}" type="presOf" srcId="{424D01E8-AB75-46D1-BE5D-EA0CB72CAA1E}" destId="{4CECAAFD-5422-AB4C-89E4-1D24CD4A5AF3}" srcOrd="0" destOrd="0" presId="urn:microsoft.com/office/officeart/2005/8/layout/hierarchy1"/>
    <dgm:cxn modelId="{F457B30E-E385-4704-A02B-5ED7E4F45B74}" type="presParOf" srcId="{4CECAAFD-5422-AB4C-89E4-1D24CD4A5AF3}" destId="{B06154FD-5729-45C0-9866-D64D8FF1C32E}" srcOrd="0" destOrd="0" presId="urn:microsoft.com/office/officeart/2005/8/layout/hierarchy1"/>
    <dgm:cxn modelId="{92C68AAF-4DC3-4E13-ACE7-6F8D2B867CD0}" type="presParOf" srcId="{B06154FD-5729-45C0-9866-D64D8FF1C32E}" destId="{AD0BF31C-F041-47E4-BA42-D3CE9F6B2817}" srcOrd="0" destOrd="0" presId="urn:microsoft.com/office/officeart/2005/8/layout/hierarchy1"/>
    <dgm:cxn modelId="{01E5984D-AD85-47EF-AEEC-C7BA4E30E9E6}" type="presParOf" srcId="{AD0BF31C-F041-47E4-BA42-D3CE9F6B2817}" destId="{F2C179FD-B347-4082-B108-7C02F6BF6F54}" srcOrd="0" destOrd="0" presId="urn:microsoft.com/office/officeart/2005/8/layout/hierarchy1"/>
    <dgm:cxn modelId="{C70EA977-B39B-44A0-8E49-A189F7B36864}" type="presParOf" srcId="{AD0BF31C-F041-47E4-BA42-D3CE9F6B2817}" destId="{64ED35A5-29C6-49C6-8EE1-D55C21EE0FC9}" srcOrd="1" destOrd="0" presId="urn:microsoft.com/office/officeart/2005/8/layout/hierarchy1"/>
    <dgm:cxn modelId="{68D42831-6796-49B1-8AC8-61E051A685E6}" type="presParOf" srcId="{B06154FD-5729-45C0-9866-D64D8FF1C32E}" destId="{EE91AF91-1C54-41D2-805F-DEBE1609996E}" srcOrd="1" destOrd="0" presId="urn:microsoft.com/office/officeart/2005/8/layout/hierarchy1"/>
    <dgm:cxn modelId="{82534958-AEA6-4606-86C9-4C9A9122439D}" type="presParOf" srcId="{EE91AF91-1C54-41D2-805F-DEBE1609996E}" destId="{9FA9DA56-8D5D-47CE-A63E-6680C6116430}" srcOrd="0" destOrd="0" presId="urn:microsoft.com/office/officeart/2005/8/layout/hierarchy1"/>
    <dgm:cxn modelId="{2C43D5EC-138D-4222-B014-34E7E087A684}" type="presParOf" srcId="{EE91AF91-1C54-41D2-805F-DEBE1609996E}" destId="{C1BF8CCC-8E34-4005-BE5C-64BE112C4700}" srcOrd="1" destOrd="0" presId="urn:microsoft.com/office/officeart/2005/8/layout/hierarchy1"/>
    <dgm:cxn modelId="{E773D60C-38FC-4E37-B724-0E5256A038F3}" type="presParOf" srcId="{C1BF8CCC-8E34-4005-BE5C-64BE112C4700}" destId="{7684919F-8686-42AD-97DE-60028482DAEE}" srcOrd="0" destOrd="0" presId="urn:microsoft.com/office/officeart/2005/8/layout/hierarchy1"/>
    <dgm:cxn modelId="{C3038FC5-DC35-4B7A-BF6E-FB79060711B1}" type="presParOf" srcId="{7684919F-8686-42AD-97DE-60028482DAEE}" destId="{C1E17448-4784-4C4B-B2F1-68B899FAB841}" srcOrd="0" destOrd="0" presId="urn:microsoft.com/office/officeart/2005/8/layout/hierarchy1"/>
    <dgm:cxn modelId="{57EEFC34-2B8C-4028-B072-65F1795CEEF9}" type="presParOf" srcId="{7684919F-8686-42AD-97DE-60028482DAEE}" destId="{ADDD3061-10E5-4F82-8ACF-E22899B1138E}" srcOrd="1" destOrd="0" presId="urn:microsoft.com/office/officeart/2005/8/layout/hierarchy1"/>
    <dgm:cxn modelId="{BEC63318-E7BC-4CE4-BA9E-37F81E24C432}" type="presParOf" srcId="{C1BF8CCC-8E34-4005-BE5C-64BE112C4700}" destId="{F3D9D96A-989E-4AC2-8737-DB99D631E132}" srcOrd="1" destOrd="0" presId="urn:microsoft.com/office/officeart/2005/8/layout/hierarchy1"/>
    <dgm:cxn modelId="{F68AB149-7650-4DBB-8371-A639551114BF}" type="presParOf" srcId="{F3D9D96A-989E-4AC2-8737-DB99D631E132}" destId="{565549EE-FDDC-4D1D-A934-5129319E4F3F}" srcOrd="0" destOrd="0" presId="urn:microsoft.com/office/officeart/2005/8/layout/hierarchy1"/>
    <dgm:cxn modelId="{7F81E265-BCF1-4BA8-9870-FACEB0747115}" type="presParOf" srcId="{F3D9D96A-989E-4AC2-8737-DB99D631E132}" destId="{26171EA9-7F87-4C62-AA4F-B19000F4EBC7}" srcOrd="1" destOrd="0" presId="urn:microsoft.com/office/officeart/2005/8/layout/hierarchy1"/>
    <dgm:cxn modelId="{CA506570-8085-4741-9E51-22701E4239AA}" type="presParOf" srcId="{26171EA9-7F87-4C62-AA4F-B19000F4EBC7}" destId="{D4633EC9-519F-41ED-B78E-7017996F0F3B}" srcOrd="0" destOrd="0" presId="urn:microsoft.com/office/officeart/2005/8/layout/hierarchy1"/>
    <dgm:cxn modelId="{6086985B-62BB-4D68-91E5-22A9777CEB73}" type="presParOf" srcId="{D4633EC9-519F-41ED-B78E-7017996F0F3B}" destId="{28381B23-25C5-4C8B-8FF6-310A0A75F1DF}" srcOrd="0" destOrd="0" presId="urn:microsoft.com/office/officeart/2005/8/layout/hierarchy1"/>
    <dgm:cxn modelId="{C6ACEF41-0AD5-4CB1-B0A7-385D58438801}" type="presParOf" srcId="{D4633EC9-519F-41ED-B78E-7017996F0F3B}" destId="{8C89C5DF-E69A-4540-8698-01E9D74AB29A}" srcOrd="1" destOrd="0" presId="urn:microsoft.com/office/officeart/2005/8/layout/hierarchy1"/>
    <dgm:cxn modelId="{26DAE702-0526-4F80-B9D5-5203CDF1BF53}" type="presParOf" srcId="{26171EA9-7F87-4C62-AA4F-B19000F4EBC7}" destId="{9C4E3F4E-D8DC-429D-8EC0-65C3B8423CBF}" srcOrd="1" destOrd="0" presId="urn:microsoft.com/office/officeart/2005/8/layout/hierarchy1"/>
    <dgm:cxn modelId="{F38F8AE3-64BF-4CE5-B407-7DAD97603E14}" type="presParOf" srcId="{F3D9D96A-989E-4AC2-8737-DB99D631E132}" destId="{C0208543-94C2-49C7-B3CC-D75957CF796A}" srcOrd="2" destOrd="0" presId="urn:microsoft.com/office/officeart/2005/8/layout/hierarchy1"/>
    <dgm:cxn modelId="{76AB2050-A777-486B-A269-B21D736BC282}" type="presParOf" srcId="{F3D9D96A-989E-4AC2-8737-DB99D631E132}" destId="{A8782175-9565-4696-9AAE-0B67847054EF}" srcOrd="3" destOrd="0" presId="urn:microsoft.com/office/officeart/2005/8/layout/hierarchy1"/>
    <dgm:cxn modelId="{68E6911D-FD96-4056-9761-6D7691E88D0B}" type="presParOf" srcId="{A8782175-9565-4696-9AAE-0B67847054EF}" destId="{A03390D3-9D51-45F6-B582-59EF766E8658}" srcOrd="0" destOrd="0" presId="urn:microsoft.com/office/officeart/2005/8/layout/hierarchy1"/>
    <dgm:cxn modelId="{DF1D8543-18C6-4632-BDCA-B3637387FA15}" type="presParOf" srcId="{A03390D3-9D51-45F6-B582-59EF766E8658}" destId="{4DA690FB-9538-4C02-8EFF-CCFD0A362F51}" srcOrd="0" destOrd="0" presId="urn:microsoft.com/office/officeart/2005/8/layout/hierarchy1"/>
    <dgm:cxn modelId="{BA27DB7A-7A20-46E9-8A50-D20E90019F9D}" type="presParOf" srcId="{A03390D3-9D51-45F6-B582-59EF766E8658}" destId="{710A3819-006B-405F-9150-A797833B46DE}" srcOrd="1" destOrd="0" presId="urn:microsoft.com/office/officeart/2005/8/layout/hierarchy1"/>
    <dgm:cxn modelId="{B9CC5047-1394-4721-9233-BD3B5F72A95F}" type="presParOf" srcId="{A8782175-9565-4696-9AAE-0B67847054EF}" destId="{9F4CD9B9-D49D-417F-8D22-A001D8C93B72}" srcOrd="1" destOrd="0" presId="urn:microsoft.com/office/officeart/2005/8/layout/hierarchy1"/>
    <dgm:cxn modelId="{3D01649D-79CA-4F19-BC74-4D93A1D808E5}" type="presParOf" srcId="{F3D9D96A-989E-4AC2-8737-DB99D631E132}" destId="{7113264D-6CED-4812-8B1F-4FF23B0301D9}" srcOrd="4" destOrd="0" presId="urn:microsoft.com/office/officeart/2005/8/layout/hierarchy1"/>
    <dgm:cxn modelId="{33B237F4-435C-4C49-BCDA-89351BF1BB54}" type="presParOf" srcId="{F3D9D96A-989E-4AC2-8737-DB99D631E132}" destId="{6DFF9EC7-2B3B-48C4-8947-2CE9EDE638CE}" srcOrd="5" destOrd="0" presId="urn:microsoft.com/office/officeart/2005/8/layout/hierarchy1"/>
    <dgm:cxn modelId="{F4A8307A-6CB9-4DEB-83A3-E12EEDDB53AF}" type="presParOf" srcId="{6DFF9EC7-2B3B-48C4-8947-2CE9EDE638CE}" destId="{C0A8346D-4679-46BA-A238-CCBDA144D8E7}" srcOrd="0" destOrd="0" presId="urn:microsoft.com/office/officeart/2005/8/layout/hierarchy1"/>
    <dgm:cxn modelId="{C4441FD4-13EC-43DC-AA63-C393854F8ED3}" type="presParOf" srcId="{C0A8346D-4679-46BA-A238-CCBDA144D8E7}" destId="{B87938A8-0802-40BE-82BF-7EC6FA8E4D29}" srcOrd="0" destOrd="0" presId="urn:microsoft.com/office/officeart/2005/8/layout/hierarchy1"/>
    <dgm:cxn modelId="{C3070CE2-018B-402B-BF66-FA9A0204D23D}" type="presParOf" srcId="{C0A8346D-4679-46BA-A238-CCBDA144D8E7}" destId="{697DB4C2-F849-4DAC-9A69-EE64DD41273A}" srcOrd="1" destOrd="0" presId="urn:microsoft.com/office/officeart/2005/8/layout/hierarchy1"/>
    <dgm:cxn modelId="{49468A6F-7689-49FA-BBDA-34FE45BB1261}" type="presParOf" srcId="{6DFF9EC7-2B3B-48C4-8947-2CE9EDE638CE}" destId="{A8403C0B-FB1E-44D5-B982-53294BDE2AF9}" srcOrd="1" destOrd="0" presId="urn:microsoft.com/office/officeart/2005/8/layout/hierarchy1"/>
    <dgm:cxn modelId="{FA49626C-4022-4D36-93B8-312C617A4D22}" type="presParOf" srcId="{F3D9D96A-989E-4AC2-8737-DB99D631E132}" destId="{0F7DFC54-08EE-430A-9B37-4EF04CBBF66E}" srcOrd="6" destOrd="0" presId="urn:microsoft.com/office/officeart/2005/8/layout/hierarchy1"/>
    <dgm:cxn modelId="{52DDCB1E-4CEB-4A27-981D-5CCB963AA592}" type="presParOf" srcId="{F3D9D96A-989E-4AC2-8737-DB99D631E132}" destId="{5341E9A3-4A7D-459D-9C9C-7670C7A0798F}" srcOrd="7" destOrd="0" presId="urn:microsoft.com/office/officeart/2005/8/layout/hierarchy1"/>
    <dgm:cxn modelId="{DCC9356A-682C-47F4-985C-4865E23341CC}" type="presParOf" srcId="{5341E9A3-4A7D-459D-9C9C-7670C7A0798F}" destId="{16B6A801-1869-43DB-97C9-2BF5C069A7E7}" srcOrd="0" destOrd="0" presId="urn:microsoft.com/office/officeart/2005/8/layout/hierarchy1"/>
    <dgm:cxn modelId="{B5FF8ABA-5CD1-4E0E-88DC-AC0522C0E757}" type="presParOf" srcId="{16B6A801-1869-43DB-97C9-2BF5C069A7E7}" destId="{81F51CDD-CB6E-4DBE-9A12-E01A67D69D1F}" srcOrd="0" destOrd="0" presId="urn:microsoft.com/office/officeart/2005/8/layout/hierarchy1"/>
    <dgm:cxn modelId="{797C31BD-2064-409E-A5C2-92F0EFBE01AC}" type="presParOf" srcId="{16B6A801-1869-43DB-97C9-2BF5C069A7E7}" destId="{FAF68A95-1033-414E-9035-30909786B8CA}" srcOrd="1" destOrd="0" presId="urn:microsoft.com/office/officeart/2005/8/layout/hierarchy1"/>
    <dgm:cxn modelId="{0A3ED9D9-E37D-4142-A663-EC37310BBB65}" type="presParOf" srcId="{5341E9A3-4A7D-459D-9C9C-7670C7A0798F}" destId="{C118E348-D35F-4409-BD5C-0A6F266BAC33}" srcOrd="1" destOrd="0" presId="urn:microsoft.com/office/officeart/2005/8/layout/hierarchy1"/>
    <dgm:cxn modelId="{242188C4-064D-4333-BE49-AD5908177F4B}" type="presParOf" srcId="{F3D9D96A-989E-4AC2-8737-DB99D631E132}" destId="{B1A18B85-8382-401B-9B60-44142BDED16A}" srcOrd="8" destOrd="0" presId="urn:microsoft.com/office/officeart/2005/8/layout/hierarchy1"/>
    <dgm:cxn modelId="{1D5ABD42-AB15-4DE4-BA16-EE41AE02C2AD}" type="presParOf" srcId="{F3D9D96A-989E-4AC2-8737-DB99D631E132}" destId="{F8D56636-A3F9-49DD-B481-8AEA67958810}" srcOrd="9" destOrd="0" presId="urn:microsoft.com/office/officeart/2005/8/layout/hierarchy1"/>
    <dgm:cxn modelId="{1204107B-0EC2-4499-B37C-1A56D4263C66}" type="presParOf" srcId="{F8D56636-A3F9-49DD-B481-8AEA67958810}" destId="{FD9F15E6-9DAD-4DE9-A2BF-2485A8F5AC77}" srcOrd="0" destOrd="0" presId="urn:microsoft.com/office/officeart/2005/8/layout/hierarchy1"/>
    <dgm:cxn modelId="{56F6B51F-F822-4E2F-B8D6-85555B5D9F1A}" type="presParOf" srcId="{FD9F15E6-9DAD-4DE9-A2BF-2485A8F5AC77}" destId="{832EDF72-BD13-4E43-BF07-DFEEA06A1DA4}" srcOrd="0" destOrd="0" presId="urn:microsoft.com/office/officeart/2005/8/layout/hierarchy1"/>
    <dgm:cxn modelId="{98D76748-D580-469B-BDB6-3163541F30F5}" type="presParOf" srcId="{FD9F15E6-9DAD-4DE9-A2BF-2485A8F5AC77}" destId="{E5698AC4-C7E5-4C71-A110-2AA21A3697DC}" srcOrd="1" destOrd="0" presId="urn:microsoft.com/office/officeart/2005/8/layout/hierarchy1"/>
    <dgm:cxn modelId="{BD9D6DCB-6971-4586-9610-06233E005D66}" type="presParOf" srcId="{F8D56636-A3F9-49DD-B481-8AEA67958810}" destId="{A24667A4-E167-4A35-BD91-FC0854E1BD7F}" srcOrd="1" destOrd="0" presId="urn:microsoft.com/office/officeart/2005/8/layout/hierarchy1"/>
    <dgm:cxn modelId="{C3661B20-E27E-4265-B14D-648ACC39A198}" type="presParOf" srcId="{EE91AF91-1C54-41D2-805F-DEBE1609996E}" destId="{BE2C9FEB-B1BA-49F7-80F9-8C80DA0549DA}" srcOrd="2" destOrd="0" presId="urn:microsoft.com/office/officeart/2005/8/layout/hierarchy1"/>
    <dgm:cxn modelId="{443DA252-BAED-49FD-9A29-070131311389}" type="presParOf" srcId="{EE91AF91-1C54-41D2-805F-DEBE1609996E}" destId="{CA785F8C-093B-425C-97C1-CB6536158356}" srcOrd="3" destOrd="0" presId="urn:microsoft.com/office/officeart/2005/8/layout/hierarchy1"/>
    <dgm:cxn modelId="{0FC6AB8B-3DBC-4B0B-AFF7-9E6077C937B2}" type="presParOf" srcId="{CA785F8C-093B-425C-97C1-CB6536158356}" destId="{C570B255-C413-4CB2-91C2-CE9065DE220C}" srcOrd="0" destOrd="0" presId="urn:microsoft.com/office/officeart/2005/8/layout/hierarchy1"/>
    <dgm:cxn modelId="{74EBED4E-6C2F-44B8-B15C-B43704EA167B}" type="presParOf" srcId="{C570B255-C413-4CB2-91C2-CE9065DE220C}" destId="{C9F15077-0BBE-46C7-8183-4BF51E8ADFF8}" srcOrd="0" destOrd="0" presId="urn:microsoft.com/office/officeart/2005/8/layout/hierarchy1"/>
    <dgm:cxn modelId="{C0E1061E-2C1B-4AE6-BD10-B3B6965EF85D}" type="presParOf" srcId="{C570B255-C413-4CB2-91C2-CE9065DE220C}" destId="{1B0C71DE-2E61-4B4A-AAB3-44C427A20EF5}" srcOrd="1" destOrd="0" presId="urn:microsoft.com/office/officeart/2005/8/layout/hierarchy1"/>
    <dgm:cxn modelId="{292DBBB2-919D-48D8-B3C0-8381BE4AFE66}" type="presParOf" srcId="{CA785F8C-093B-425C-97C1-CB6536158356}" destId="{840B4EF1-2A6E-48B8-9D73-B76AB41998B1}" srcOrd="1" destOrd="0" presId="urn:microsoft.com/office/officeart/2005/8/layout/hierarchy1"/>
    <dgm:cxn modelId="{8B08CDF4-9A7F-493A-A196-0C1A99902FFE}" type="presParOf" srcId="{840B4EF1-2A6E-48B8-9D73-B76AB41998B1}" destId="{FA155D11-8C20-4064-AE3B-A49FF46C53D9}" srcOrd="0" destOrd="0" presId="urn:microsoft.com/office/officeart/2005/8/layout/hierarchy1"/>
    <dgm:cxn modelId="{5CA6561C-FA74-4796-B926-16524C6AE88C}" type="presParOf" srcId="{840B4EF1-2A6E-48B8-9D73-B76AB41998B1}" destId="{1883655B-A9E0-462D-B383-AD8AEBAD2FF3}" srcOrd="1" destOrd="0" presId="urn:microsoft.com/office/officeart/2005/8/layout/hierarchy1"/>
    <dgm:cxn modelId="{8A70CBFF-54DB-4C00-8C55-15441E210EB5}" type="presParOf" srcId="{1883655B-A9E0-462D-B383-AD8AEBAD2FF3}" destId="{24E9117F-23C2-403D-94A0-BB63689D61F2}" srcOrd="0" destOrd="0" presId="urn:microsoft.com/office/officeart/2005/8/layout/hierarchy1"/>
    <dgm:cxn modelId="{24A7B615-1939-4710-94A5-E78BC467AA75}" type="presParOf" srcId="{24E9117F-23C2-403D-94A0-BB63689D61F2}" destId="{EC38B272-C60F-4B07-8A0B-4E4CA0C43702}" srcOrd="0" destOrd="0" presId="urn:microsoft.com/office/officeart/2005/8/layout/hierarchy1"/>
    <dgm:cxn modelId="{FF9D75E6-3F11-42BA-8787-E89E9F8F169B}" type="presParOf" srcId="{24E9117F-23C2-403D-94A0-BB63689D61F2}" destId="{94E52AA8-31AE-4D67-B2D6-1DC883DDF93C}" srcOrd="1" destOrd="0" presId="urn:microsoft.com/office/officeart/2005/8/layout/hierarchy1"/>
    <dgm:cxn modelId="{A6FB70D3-1A0F-413F-8972-9B2F21D5584A}" type="presParOf" srcId="{1883655B-A9E0-462D-B383-AD8AEBAD2FF3}" destId="{D06290CE-0388-40BF-9CA3-CB8F944B8817}" srcOrd="1" destOrd="0" presId="urn:microsoft.com/office/officeart/2005/8/layout/hierarchy1"/>
    <dgm:cxn modelId="{318144A1-BCB0-4E85-B0CF-54597A14FA45}" type="presParOf" srcId="{840B4EF1-2A6E-48B8-9D73-B76AB41998B1}" destId="{4CBEAA7C-52BA-4F74-87C3-66FF8CC409F1}" srcOrd="2" destOrd="0" presId="urn:microsoft.com/office/officeart/2005/8/layout/hierarchy1"/>
    <dgm:cxn modelId="{D22B7A80-C86E-4377-B7EE-782028D48E04}" type="presParOf" srcId="{840B4EF1-2A6E-48B8-9D73-B76AB41998B1}" destId="{BEA230DC-A7B7-4302-8477-AD5B4659298B}" srcOrd="3" destOrd="0" presId="urn:microsoft.com/office/officeart/2005/8/layout/hierarchy1"/>
    <dgm:cxn modelId="{1C8CA02C-9702-4D7E-A717-1BB64CDD4B61}" type="presParOf" srcId="{BEA230DC-A7B7-4302-8477-AD5B4659298B}" destId="{3FC73CFA-E407-44BA-B092-BEBE3A7C7216}" srcOrd="0" destOrd="0" presId="urn:microsoft.com/office/officeart/2005/8/layout/hierarchy1"/>
    <dgm:cxn modelId="{994BDB78-BF44-4676-A4DE-47F5388BDC4F}" type="presParOf" srcId="{3FC73CFA-E407-44BA-B092-BEBE3A7C7216}" destId="{1D9BD941-71A1-42AF-8447-949FEC54C7FA}" srcOrd="0" destOrd="0" presId="urn:microsoft.com/office/officeart/2005/8/layout/hierarchy1"/>
    <dgm:cxn modelId="{6C20ADB1-62DF-4430-9DC3-62651BF4DDFB}" type="presParOf" srcId="{3FC73CFA-E407-44BA-B092-BEBE3A7C7216}" destId="{9B3F9C65-DEA7-420B-9E38-CF6F275A4F4E}" srcOrd="1" destOrd="0" presId="urn:microsoft.com/office/officeart/2005/8/layout/hierarchy1"/>
    <dgm:cxn modelId="{E87B1BAA-E9E9-41C5-A6B5-0AB58F6E1CDA}" type="presParOf" srcId="{BEA230DC-A7B7-4302-8477-AD5B4659298B}" destId="{7AAB0815-145F-45E3-9BD7-C66190FB4C02}" srcOrd="1" destOrd="0" presId="urn:microsoft.com/office/officeart/2005/8/layout/hierarchy1"/>
    <dgm:cxn modelId="{BFB92853-2F0F-49C1-A633-E67DC2F4CEFE}" type="presParOf" srcId="{840B4EF1-2A6E-48B8-9D73-B76AB41998B1}" destId="{BE9FB6E7-A890-4056-962A-6D7D0A143211}" srcOrd="4" destOrd="0" presId="urn:microsoft.com/office/officeart/2005/8/layout/hierarchy1"/>
    <dgm:cxn modelId="{E4C53272-8404-43BB-A865-6384321C7BB6}" type="presParOf" srcId="{840B4EF1-2A6E-48B8-9D73-B76AB41998B1}" destId="{3741198F-E92B-4FAC-A7CC-60D09BC748B5}" srcOrd="5" destOrd="0" presId="urn:microsoft.com/office/officeart/2005/8/layout/hierarchy1"/>
    <dgm:cxn modelId="{7AB8D4D8-B97C-452C-819C-78E6CCFB8227}" type="presParOf" srcId="{3741198F-E92B-4FAC-A7CC-60D09BC748B5}" destId="{84C7B338-1AE0-4A2D-AEC3-BB8B7DB79868}" srcOrd="0" destOrd="0" presId="urn:microsoft.com/office/officeart/2005/8/layout/hierarchy1"/>
    <dgm:cxn modelId="{9664F805-B36C-43F1-907E-66D55BFFC099}" type="presParOf" srcId="{84C7B338-1AE0-4A2D-AEC3-BB8B7DB79868}" destId="{4BC1E722-EE6B-4FE1-A01F-61AAA4E1EB9B}" srcOrd="0" destOrd="0" presId="urn:microsoft.com/office/officeart/2005/8/layout/hierarchy1"/>
    <dgm:cxn modelId="{84E35A02-BC42-4022-B45B-EA8929B861AE}" type="presParOf" srcId="{84C7B338-1AE0-4A2D-AEC3-BB8B7DB79868}" destId="{BF871F60-BD01-4112-A191-86C6BF438F82}" srcOrd="1" destOrd="0" presId="urn:microsoft.com/office/officeart/2005/8/layout/hierarchy1"/>
    <dgm:cxn modelId="{6DD0F796-03C0-4147-83C1-5A2C330CAE73}" type="presParOf" srcId="{3741198F-E92B-4FAC-A7CC-60D09BC748B5}" destId="{EFB148B0-0203-4EE0-988A-3B17FA37A99B}" srcOrd="1" destOrd="0" presId="urn:microsoft.com/office/officeart/2005/8/layout/hierarchy1"/>
    <dgm:cxn modelId="{D31C8438-BF53-427B-B3EF-FB580E7BF3FA}" type="presParOf" srcId="{EE91AF91-1C54-41D2-805F-DEBE1609996E}" destId="{252916BB-8647-4D2A-BA6D-B63A1943E6BB}" srcOrd="4" destOrd="0" presId="urn:microsoft.com/office/officeart/2005/8/layout/hierarchy1"/>
    <dgm:cxn modelId="{622399ED-AC9C-4AD7-A5F2-8E27ACE8BA64}" type="presParOf" srcId="{EE91AF91-1C54-41D2-805F-DEBE1609996E}" destId="{82828C42-A91B-4A0C-BCBC-467D4A9D78D1}" srcOrd="5" destOrd="0" presId="urn:microsoft.com/office/officeart/2005/8/layout/hierarchy1"/>
    <dgm:cxn modelId="{32BD4BF1-AE75-44D7-858C-EEAE3A49A0B2}" type="presParOf" srcId="{82828C42-A91B-4A0C-BCBC-467D4A9D78D1}" destId="{29E05350-D362-4312-9B5A-814CC5B81670}" srcOrd="0" destOrd="0" presId="urn:microsoft.com/office/officeart/2005/8/layout/hierarchy1"/>
    <dgm:cxn modelId="{6FE4A623-E9FE-4784-9B96-1996A099CAEC}" type="presParOf" srcId="{29E05350-D362-4312-9B5A-814CC5B81670}" destId="{A08A35B9-4BDB-45E2-AC14-D4CB2327F7F7}" srcOrd="0" destOrd="0" presId="urn:microsoft.com/office/officeart/2005/8/layout/hierarchy1"/>
    <dgm:cxn modelId="{B1CDFD00-7394-48D2-94C4-0A30EFD94D95}" type="presParOf" srcId="{29E05350-D362-4312-9B5A-814CC5B81670}" destId="{27CFAFF1-00F1-4E90-B0D9-2671A67F3C11}" srcOrd="1" destOrd="0" presId="urn:microsoft.com/office/officeart/2005/8/layout/hierarchy1"/>
    <dgm:cxn modelId="{1725DD7A-B60D-46D3-BE3A-2DDE8D9559BA}" type="presParOf" srcId="{82828C42-A91B-4A0C-BCBC-467D4A9D78D1}" destId="{D24B9933-EC1D-462E-AD30-09901F3D45B9}" srcOrd="1" destOrd="0" presId="urn:microsoft.com/office/officeart/2005/8/layout/hierarchy1"/>
    <dgm:cxn modelId="{EC05ABEF-DD1C-490C-A558-90764C033F1B}" type="presParOf" srcId="{D24B9933-EC1D-462E-AD30-09901F3D45B9}" destId="{759028DA-FA94-42C3-AA0C-616A89F70F99}" srcOrd="0" destOrd="0" presId="urn:microsoft.com/office/officeart/2005/8/layout/hierarchy1"/>
    <dgm:cxn modelId="{CE54CC55-4ECF-4467-94DE-C4382C5D33B8}" type="presParOf" srcId="{D24B9933-EC1D-462E-AD30-09901F3D45B9}" destId="{89F60DEA-7BAE-42A1-933A-DBE1076878C3}" srcOrd="1" destOrd="0" presId="urn:microsoft.com/office/officeart/2005/8/layout/hierarchy1"/>
    <dgm:cxn modelId="{6E4F2DB1-0637-4672-9B9D-AF18F84F1759}" type="presParOf" srcId="{89F60DEA-7BAE-42A1-933A-DBE1076878C3}" destId="{800EE578-E83E-486D-AC5E-F665DD85588C}" srcOrd="0" destOrd="0" presId="urn:microsoft.com/office/officeart/2005/8/layout/hierarchy1"/>
    <dgm:cxn modelId="{A4B47BE9-0A13-400D-BF09-42CCF9FF4C03}" type="presParOf" srcId="{800EE578-E83E-486D-AC5E-F665DD85588C}" destId="{1359BDD0-AF6D-43A1-9C0E-C48C99EC3DDA}" srcOrd="0" destOrd="0" presId="urn:microsoft.com/office/officeart/2005/8/layout/hierarchy1"/>
    <dgm:cxn modelId="{0F5D3522-F097-48B9-91E6-0DA7D384D36B}" type="presParOf" srcId="{800EE578-E83E-486D-AC5E-F665DD85588C}" destId="{0178FF39-9EF4-4454-956A-625262ACC05B}" srcOrd="1" destOrd="0" presId="urn:microsoft.com/office/officeart/2005/8/layout/hierarchy1"/>
    <dgm:cxn modelId="{6A6E4447-82B8-4FC3-A1B9-79AE947BD013}" type="presParOf" srcId="{89F60DEA-7BAE-42A1-933A-DBE1076878C3}" destId="{88356440-774C-424D-8CE0-22530FDB9DB5}" srcOrd="1" destOrd="0" presId="urn:microsoft.com/office/officeart/2005/8/layout/hierarchy1"/>
    <dgm:cxn modelId="{7B742EA1-6568-4E82-B8C0-99C3DE8222C7}" type="presParOf" srcId="{D24B9933-EC1D-462E-AD30-09901F3D45B9}" destId="{E2B5216D-41CF-4E9D-910C-F5EC29627B3C}" srcOrd="2" destOrd="0" presId="urn:microsoft.com/office/officeart/2005/8/layout/hierarchy1"/>
    <dgm:cxn modelId="{E53B23C2-7E5E-406B-B198-045CD820F1C4}" type="presParOf" srcId="{D24B9933-EC1D-462E-AD30-09901F3D45B9}" destId="{7F7B8BDA-2B87-41FF-8D5E-81F560C7B7F4}" srcOrd="3" destOrd="0" presId="urn:microsoft.com/office/officeart/2005/8/layout/hierarchy1"/>
    <dgm:cxn modelId="{17DF5CE9-3A22-4135-8AC1-C83FE5834A0A}" type="presParOf" srcId="{7F7B8BDA-2B87-41FF-8D5E-81F560C7B7F4}" destId="{665CD7F3-AD23-4B15-8753-B493C0F24BE0}" srcOrd="0" destOrd="0" presId="urn:microsoft.com/office/officeart/2005/8/layout/hierarchy1"/>
    <dgm:cxn modelId="{ACB3B8F5-0A35-43F9-8639-2266151A0FD5}" type="presParOf" srcId="{665CD7F3-AD23-4B15-8753-B493C0F24BE0}" destId="{3F4A7840-F1F4-421F-A9B8-C9F9F113EA2A}" srcOrd="0" destOrd="0" presId="urn:microsoft.com/office/officeart/2005/8/layout/hierarchy1"/>
    <dgm:cxn modelId="{5120FA04-1ECE-4F71-985C-3C5BC476143B}" type="presParOf" srcId="{665CD7F3-AD23-4B15-8753-B493C0F24BE0}" destId="{550B9150-899F-4FFF-B499-F57BDF8A1226}" srcOrd="1" destOrd="0" presId="urn:microsoft.com/office/officeart/2005/8/layout/hierarchy1"/>
    <dgm:cxn modelId="{0CDF4DE8-FFAD-4750-9715-FF130A9D618A}" type="presParOf" srcId="{7F7B8BDA-2B87-41FF-8D5E-81F560C7B7F4}" destId="{72F00282-C33E-4591-85FF-EED8AFCBD195}" srcOrd="1" destOrd="0" presId="urn:microsoft.com/office/officeart/2005/8/layout/hierarchy1"/>
    <dgm:cxn modelId="{724AAF46-E8F6-4EF9-8505-1F78E82DA047}" type="presParOf" srcId="{D24B9933-EC1D-462E-AD30-09901F3D45B9}" destId="{E68E34BE-A434-4313-AB1D-6709B6F39BF5}" srcOrd="4" destOrd="0" presId="urn:microsoft.com/office/officeart/2005/8/layout/hierarchy1"/>
    <dgm:cxn modelId="{B45B3B01-4688-4A8F-9A58-C043A809ABC9}" type="presParOf" srcId="{D24B9933-EC1D-462E-AD30-09901F3D45B9}" destId="{4ECBA660-18EF-4F02-8994-8C50B543C27D}" srcOrd="5" destOrd="0" presId="urn:microsoft.com/office/officeart/2005/8/layout/hierarchy1"/>
    <dgm:cxn modelId="{EF3FF537-9582-47AE-BBD1-FC38985E9A57}" type="presParOf" srcId="{4ECBA660-18EF-4F02-8994-8C50B543C27D}" destId="{449DEDEC-33BD-4798-8471-DF2A6CF7BB70}" srcOrd="0" destOrd="0" presId="urn:microsoft.com/office/officeart/2005/8/layout/hierarchy1"/>
    <dgm:cxn modelId="{4BD2730B-D7D2-49D9-AC7C-7F586E9A6ED2}" type="presParOf" srcId="{449DEDEC-33BD-4798-8471-DF2A6CF7BB70}" destId="{2770759A-A82E-4817-9F36-6A82F12E42FC}" srcOrd="0" destOrd="0" presId="urn:microsoft.com/office/officeart/2005/8/layout/hierarchy1"/>
    <dgm:cxn modelId="{B3765FB4-7ACE-410E-97A5-5446441D1732}" type="presParOf" srcId="{449DEDEC-33BD-4798-8471-DF2A6CF7BB70}" destId="{8DDDF4D7-CCB6-4276-A91E-68C56A146179}" srcOrd="1" destOrd="0" presId="urn:microsoft.com/office/officeart/2005/8/layout/hierarchy1"/>
    <dgm:cxn modelId="{D84245E3-8911-4AE1-9947-074B4F49125B}" type="presParOf" srcId="{4ECBA660-18EF-4F02-8994-8C50B543C27D}" destId="{9CE4B924-6AD7-4D20-9F64-B35C3FC2D0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47C884-84ED-4B23-A452-BF58564CF47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4E13DE6-95F3-4230-B076-D28284883862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中央</a:t>
          </a:r>
          <a:endParaRPr lang="zh-TW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1A7F07C-756B-4AA5-9887-8ACC6021C760}" type="parTrans" cxnId="{02A471C2-A9D4-4389-A1C5-E69DBEBD275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60BC76B-8EDC-4456-9E35-0963AE74DBFE}" type="sibTrans" cxnId="{02A471C2-A9D4-4389-A1C5-E69DBEBD275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D658D8B-2682-4472-A740-8E0FB8D759DD}">
      <dgm:prSet phldrT="[文字]" custT="1"/>
      <dgm:spPr/>
      <dgm:t>
        <a:bodyPr/>
        <a:lstStyle/>
        <a:p>
          <a:pPr algn="l"/>
          <a:r>
            <a:rPr lang="zh-TW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中央課程與教學各學習領域輔導群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C52CF2-7934-4DCA-8DD9-C04E51499DE0}" type="parTrans" cxnId="{1D98CFDB-83AE-4E57-B70A-327B3A3148C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70D6621-5CB0-4DB3-813B-9B7790903BEC}" type="sibTrans" cxnId="{1D98CFDB-83AE-4E57-B70A-327B3A3148C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F0019FF-CF34-4BA4-A9C4-7F535F673F5A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地方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2E8719-4332-43C9-8F65-193C2BFB89BF}" type="parTrans" cxnId="{2A60B641-E1F4-4476-ACCB-B3AB4BBDF9B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33F9A96-AD9A-4B60-9DE7-02BD32790D40}" type="sibTrans" cxnId="{2A60B641-E1F4-4476-ACCB-B3AB4BBDF9B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5DB3BF1-9363-4458-AFCB-F38F2E6B025D}">
      <dgm:prSet phldrT="[文字]" custT="1"/>
      <dgm:spPr/>
      <dgm:t>
        <a:bodyPr/>
        <a:lstStyle/>
        <a:p>
          <a:r>
            <a:rPr lang="zh-TW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課程督學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0FF627-ADC5-4BD9-8809-23F5FC00D0B2}" type="parTrans" cxnId="{734CE3CE-045A-418C-88A9-B42A6CF3899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95FA002-4DCB-4F2A-94E2-52141CCB1FF1}" type="sibTrans" cxnId="{734CE3CE-045A-418C-88A9-B42A6CF3899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0FA7C7-68E2-4C11-BFEF-F92BB4EB70DE}">
      <dgm:prSet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中央課程與教學輔導諮詢教師團隊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21035C6-4F12-43FB-BEF5-5A1DDB6E7742}" type="parTrans" cxnId="{B08A7A28-3162-41FB-BD02-AD51F7D302A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ABE9FDA-1ADB-4381-A694-BDFA246E70A1}" type="sibTrans" cxnId="{B08A7A28-3162-41FB-BD02-AD51F7D302A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E03AA6-0B2F-4EB3-A5EC-1F533DA5E620}">
      <dgm:prSet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教師專業發展實踐方案中央輔導群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9258948-EAE3-4513-BC7D-088CCF6ABCF5}" type="parTrans" cxnId="{8873BB92-A780-4581-81C7-962B722E81E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C17CA7-7911-409D-A921-9D17345E5290}" type="sibTrans" cxnId="{8873BB92-A780-4581-81C7-962B722E81E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D7BE70-7BB1-4D0D-B41D-F93897144070}">
      <dgm:prSet custT="1"/>
      <dgm:spPr/>
      <dgm:t>
        <a:bodyPr/>
        <a:lstStyle/>
        <a:p>
          <a:r>
            <a:rPr lang="zh-TW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初任</a:t>
          </a:r>
          <a:r>
            <a:rPr 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--</a:t>
          </a:r>
          <a:r>
            <a:rPr lang="zh-TW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教師薪傳教師</a:t>
          </a:r>
          <a:endParaRPr lang="zh-TW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710F9CC-6696-4C10-95CA-6FD665EA0903}" type="parTrans" cxnId="{8AD81256-B37B-4A52-8D75-88691282566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088FACB-03DE-4A45-B31D-FACA2B1A59C3}" type="sibTrans" cxnId="{8AD81256-B37B-4A52-8D75-88691282566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45349B9-91B5-42F7-BCF6-73C03655A114}">
      <dgm:prSet custT="1"/>
      <dgm:spPr/>
      <dgm:t>
        <a:bodyPr/>
        <a:lstStyle/>
        <a:p>
          <a:r>
            <a:rPr lang="zh-TW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精進</a:t>
          </a:r>
          <a:r>
            <a:rPr 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--</a:t>
          </a:r>
          <a:r>
            <a:rPr lang="zh-TW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輔導諮詢委員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0196547-ABAE-456D-8490-E0D49D425BDB}" type="parTrans" cxnId="{F017AF93-15B2-49FB-B30F-62FF7C9499B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24F7F2F-37DD-47AE-8643-3755AEBF12A7}" type="sibTrans" cxnId="{F017AF93-15B2-49FB-B30F-62FF7C9499B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0864F3-38E7-42CE-ACEE-6C685E543269}">
      <dgm:prSet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國教輔導團輔導員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7C028C-A1F2-4E49-9148-F726F01A3D01}" type="parTrans" cxnId="{32D7F7D9-CA0D-4294-8905-0F40339C107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1DC9C0-4BA9-4F7B-8995-211550043485}" type="sibTrans" cxnId="{32D7F7D9-CA0D-4294-8905-0F40339C107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2C7FDFA-F853-4027-B4A9-505BE3C403F9}">
      <dgm:prSet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國教輔導團專輔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B89E33F-DBC9-49D1-94E0-46982B2D3FA7}" type="parTrans" cxnId="{05F2F509-7CBC-452E-9A1D-0CDFE20290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376B1D-5C83-40B9-97D3-CCFE9C779452}" type="sibTrans" cxnId="{05F2F509-7CBC-452E-9A1D-0CDFE20290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E980C60-7CB1-417E-B7E3-65BD6F56D260}">
      <dgm:prSet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種子教師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3BBF83D-75B8-4F67-8ECB-98C8B34319EA}" type="parTrans" cxnId="{6A18014B-D777-42B5-A318-E2C26D53E0A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61F2113-68F0-427C-BA1C-A1EF7B46387F}" type="sibTrans" cxnId="{6A18014B-D777-42B5-A318-E2C26D53E0A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F5D5BF-8963-4C3B-A0A2-435FA50B204E}">
      <dgm:prSet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教專中心執行秘書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8277CFD-646F-4885-9A37-E673720E363D}" type="parTrans" cxnId="{D8ECE54D-7C2C-4A63-8853-B702B857D3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F1BC46-4725-42EB-B3FE-2F425D986FD0}" type="sibTrans" cxnId="{D8ECE54D-7C2C-4A63-8853-B702B857D3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57333F-CE6F-4BE5-8574-E5A352A7DB97}">
      <dgm:prSet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教學輔導教師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18DB4D6-510A-4F43-BC4C-9747D91B417D}" type="parTrans" cxnId="{05A090DC-235E-472F-A5CC-E78397FCF7F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44DFC38-16CE-4B9A-8215-B386785B6D94}" type="sibTrans" cxnId="{05A090DC-235E-472F-A5CC-E78397FCF7F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FBB0AC-BB50-4E8F-B046-D66AA22650ED}">
      <dgm:prSet custT="1"/>
      <dgm:spPr/>
      <dgm:t>
        <a:bodyPr/>
        <a:lstStyle/>
        <a:p>
          <a:r>
            <a:rPr lang="zh-TW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教專</a:t>
          </a:r>
          <a:r>
            <a:rPr 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--</a:t>
          </a:r>
          <a:r>
            <a:rPr lang="zh-TW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輔導委員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5CA9FF-6ED7-494A-A56F-4E246FCC9E7E}" type="parTrans" cxnId="{2FC8FC6A-0E29-4031-BB92-032E02EDEB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BE461D-76B3-4183-B395-E060DA52EE54}" type="sibTrans" cxnId="{2FC8FC6A-0E29-4031-BB92-032E02EDEB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8EAADF4-F146-497F-98A3-C7D799A882C9}" type="pres">
      <dgm:prSet presAssocID="{1147C884-84ED-4B23-A452-BF58564CF4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CD2CDCC-08E0-4CAD-BC99-FC0D739A2355}" type="pres">
      <dgm:prSet presAssocID="{64E13DE6-95F3-4230-B076-D28284883862}" presName="composite" presStyleCnt="0"/>
      <dgm:spPr/>
    </dgm:pt>
    <dgm:pt modelId="{9801806E-3792-4DD4-A350-5BE823694104}" type="pres">
      <dgm:prSet presAssocID="{64E13DE6-95F3-4230-B076-D28284883862}" presName="parTx" presStyleLbl="alignNode1" presStyleIdx="0" presStyleCnt="2" custScaleY="83138" custLinFactY="-75085" custLinFactNeighborX="12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74F225-0406-4AF8-8780-EC461DAF8C09}" type="pres">
      <dgm:prSet presAssocID="{64E13DE6-95F3-4230-B076-D28284883862}" presName="desTx" presStyleLbl="alignAccFollowNode1" presStyleIdx="0" presStyleCnt="2" custScaleX="1214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E0D1E4-310E-4FCF-8FA7-96B0BF2BDBC2}" type="pres">
      <dgm:prSet presAssocID="{860BC76B-8EDC-4456-9E35-0963AE74DBFE}" presName="space" presStyleCnt="0"/>
      <dgm:spPr/>
    </dgm:pt>
    <dgm:pt modelId="{1151A27D-FEAF-48E4-A08B-9C0553479448}" type="pres">
      <dgm:prSet presAssocID="{4F0019FF-CF34-4BA4-A9C4-7F535F673F5A}" presName="composite" presStyleCnt="0"/>
      <dgm:spPr/>
    </dgm:pt>
    <dgm:pt modelId="{7D995D92-2C71-4565-997D-C3A408630932}" type="pres">
      <dgm:prSet presAssocID="{4F0019FF-CF34-4BA4-A9C4-7F535F673F5A}" presName="parTx" presStyleLbl="alignNode1" presStyleIdx="1" presStyleCnt="2" custScaleY="83522" custLinFactY="-100000" custLinFactNeighborX="-2550" custLinFactNeighborY="-1925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8CCAC8-B82C-4231-92BD-330F3A3122E8}" type="pres">
      <dgm:prSet presAssocID="{4F0019FF-CF34-4BA4-A9C4-7F535F673F5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873BB92-A780-4581-81C7-962B722E81E0}" srcId="{64E13DE6-95F3-4230-B076-D28284883862}" destId="{C5E03AA6-0B2F-4EB3-A5EC-1F533DA5E620}" srcOrd="2" destOrd="0" parTransId="{29258948-EAE3-4513-BC7D-088CCF6ABCF5}" sibTransId="{91C17CA7-7911-409D-A921-9D17345E5290}"/>
    <dgm:cxn modelId="{96353746-5E9E-4EFE-9B69-4AFD456E92C4}" type="presOf" srcId="{77D7BE70-7BB1-4D0D-B41D-F93897144070}" destId="{1A74F225-0406-4AF8-8780-EC461DAF8C09}" srcOrd="0" destOrd="3" presId="urn:microsoft.com/office/officeart/2005/8/layout/hList1"/>
    <dgm:cxn modelId="{02A471C2-A9D4-4389-A1C5-E69DBEBD275C}" srcId="{1147C884-84ED-4B23-A452-BF58564CF478}" destId="{64E13DE6-95F3-4230-B076-D28284883862}" srcOrd="0" destOrd="0" parTransId="{71A7F07C-756B-4AA5-9887-8ACC6021C760}" sibTransId="{860BC76B-8EDC-4456-9E35-0963AE74DBFE}"/>
    <dgm:cxn modelId="{D49F61E4-D1F0-497C-8AB7-D75C311DC4F4}" type="presOf" srcId="{C2C7FDFA-F853-4027-B4A9-505BE3C403F9}" destId="{FC8CCAC8-B82C-4231-92BD-330F3A3122E8}" srcOrd="0" destOrd="2" presId="urn:microsoft.com/office/officeart/2005/8/layout/hList1"/>
    <dgm:cxn modelId="{2E71C7BF-E662-4A38-A140-5F88C2ED044A}" type="presOf" srcId="{F157333F-CE6F-4BE5-8574-E5A352A7DB97}" destId="{FC8CCAC8-B82C-4231-92BD-330F3A3122E8}" srcOrd="0" destOrd="5" presId="urn:microsoft.com/office/officeart/2005/8/layout/hList1"/>
    <dgm:cxn modelId="{2A60B641-E1F4-4476-ACCB-B3AB4BBDF9B6}" srcId="{1147C884-84ED-4B23-A452-BF58564CF478}" destId="{4F0019FF-CF34-4BA4-A9C4-7F535F673F5A}" srcOrd="1" destOrd="0" parTransId="{3F2E8719-4332-43C9-8F65-193C2BFB89BF}" sibTransId="{333F9A96-AD9A-4B60-9DE7-02BD32790D40}"/>
    <dgm:cxn modelId="{1D98CFDB-83AE-4E57-B70A-327B3A3148C6}" srcId="{64E13DE6-95F3-4230-B076-D28284883862}" destId="{6D658D8B-2682-4472-A740-8E0FB8D759DD}" srcOrd="0" destOrd="0" parTransId="{10C52CF2-7934-4DCA-8DD9-C04E51499DE0}" sibTransId="{A70D6621-5CB0-4DB3-813B-9B7790903BEC}"/>
    <dgm:cxn modelId="{6A18014B-D777-42B5-A318-E2C26D53E0A9}" srcId="{4F0019FF-CF34-4BA4-A9C4-7F535F673F5A}" destId="{EE980C60-7CB1-417E-B7E3-65BD6F56D260}" srcOrd="3" destOrd="0" parTransId="{23BBF83D-75B8-4F67-8ECB-98C8B34319EA}" sibTransId="{A61F2113-68F0-427C-BA1C-A1EF7B46387F}"/>
    <dgm:cxn modelId="{83018926-4A50-400E-854A-DDAAA9A309F3}" type="presOf" srcId="{64E13DE6-95F3-4230-B076-D28284883862}" destId="{9801806E-3792-4DD4-A350-5BE823694104}" srcOrd="0" destOrd="0" presId="urn:microsoft.com/office/officeart/2005/8/layout/hList1"/>
    <dgm:cxn modelId="{32D7F7D9-CA0D-4294-8905-0F40339C1079}" srcId="{4F0019FF-CF34-4BA4-A9C4-7F535F673F5A}" destId="{AF0864F3-38E7-42CE-ACEE-6C685E543269}" srcOrd="1" destOrd="0" parTransId="{487C028C-A1F2-4E49-9148-F726F01A3D01}" sibTransId="{5C1DC9C0-4BA9-4F7B-8995-211550043485}"/>
    <dgm:cxn modelId="{B08A7A28-3162-41FB-BD02-AD51F7D302AA}" srcId="{64E13DE6-95F3-4230-B076-D28284883862}" destId="{970FA7C7-68E2-4C11-BFEF-F92BB4EB70DE}" srcOrd="1" destOrd="0" parTransId="{021035C6-4F12-43FB-BEF5-5A1DDB6E7742}" sibTransId="{4ABE9FDA-1ADB-4381-A694-BDFA246E70A1}"/>
    <dgm:cxn modelId="{05A090DC-235E-472F-A5CC-E78397FCF7F0}" srcId="{4F0019FF-CF34-4BA4-A9C4-7F535F673F5A}" destId="{F157333F-CE6F-4BE5-8574-E5A352A7DB97}" srcOrd="5" destOrd="0" parTransId="{A18DB4D6-510A-4F43-BC4C-9747D91B417D}" sibTransId="{844DFC38-16CE-4B9A-8215-B386785B6D94}"/>
    <dgm:cxn modelId="{4A65C3CF-70FF-4A90-A45B-62AD97609BC7}" type="presOf" srcId="{AF0864F3-38E7-42CE-ACEE-6C685E543269}" destId="{FC8CCAC8-B82C-4231-92BD-330F3A3122E8}" srcOrd="0" destOrd="1" presId="urn:microsoft.com/office/officeart/2005/8/layout/hList1"/>
    <dgm:cxn modelId="{A58BB00F-B289-4F62-8AB6-E93874467923}" type="presOf" srcId="{EE980C60-7CB1-417E-B7E3-65BD6F56D260}" destId="{FC8CCAC8-B82C-4231-92BD-330F3A3122E8}" srcOrd="0" destOrd="3" presId="urn:microsoft.com/office/officeart/2005/8/layout/hList1"/>
    <dgm:cxn modelId="{115781EB-CDF3-4B87-9F53-C074377B21A7}" type="presOf" srcId="{1147C884-84ED-4B23-A452-BF58564CF478}" destId="{68EAADF4-F146-497F-98A3-C7D799A882C9}" srcOrd="0" destOrd="0" presId="urn:microsoft.com/office/officeart/2005/8/layout/hList1"/>
    <dgm:cxn modelId="{05F2F509-7CBC-452E-9A1D-0CDFE2029032}" srcId="{4F0019FF-CF34-4BA4-A9C4-7F535F673F5A}" destId="{C2C7FDFA-F853-4027-B4A9-505BE3C403F9}" srcOrd="2" destOrd="0" parTransId="{6B89E33F-DBC9-49D1-94E0-46982B2D3FA7}" sibTransId="{FC376B1D-5C83-40B9-97D3-CCFE9C779452}"/>
    <dgm:cxn modelId="{A75F5CFE-3FEC-4373-B56B-A7A3F573221B}" type="presOf" srcId="{970FA7C7-68E2-4C11-BFEF-F92BB4EB70DE}" destId="{1A74F225-0406-4AF8-8780-EC461DAF8C09}" srcOrd="0" destOrd="1" presId="urn:microsoft.com/office/officeart/2005/8/layout/hList1"/>
    <dgm:cxn modelId="{C630373A-CD27-44FA-8D21-FA28270396C9}" type="presOf" srcId="{4F0019FF-CF34-4BA4-A9C4-7F535F673F5A}" destId="{7D995D92-2C71-4565-997D-C3A408630932}" srcOrd="0" destOrd="0" presId="urn:microsoft.com/office/officeart/2005/8/layout/hList1"/>
    <dgm:cxn modelId="{8AD81256-B37B-4A52-8D75-886912825663}" srcId="{64E13DE6-95F3-4230-B076-D28284883862}" destId="{77D7BE70-7BB1-4D0D-B41D-F93897144070}" srcOrd="3" destOrd="0" parTransId="{E710F9CC-6696-4C10-95CA-6FD665EA0903}" sibTransId="{F088FACB-03DE-4A45-B31D-FACA2B1A59C3}"/>
    <dgm:cxn modelId="{2FC8FC6A-0E29-4031-BB92-032E02EDEBB3}" srcId="{4F0019FF-CF34-4BA4-A9C4-7F535F673F5A}" destId="{8EFBB0AC-BB50-4E8F-B046-D66AA22650ED}" srcOrd="6" destOrd="0" parTransId="{915CA9FF-6ED7-494A-A56F-4E246FCC9E7E}" sibTransId="{FCBE461D-76B3-4183-B395-E060DA52EE54}"/>
    <dgm:cxn modelId="{B66CB11C-2C1F-4314-BF1E-DB84074682EA}" type="presOf" srcId="{B5DB3BF1-9363-4458-AFCB-F38F2E6B025D}" destId="{FC8CCAC8-B82C-4231-92BD-330F3A3122E8}" srcOrd="0" destOrd="0" presId="urn:microsoft.com/office/officeart/2005/8/layout/hList1"/>
    <dgm:cxn modelId="{F017AF93-15B2-49FB-B30F-62FF7C9499BD}" srcId="{64E13DE6-95F3-4230-B076-D28284883862}" destId="{E45349B9-91B5-42F7-BCF6-73C03655A114}" srcOrd="4" destOrd="0" parTransId="{C0196547-ABAE-456D-8490-E0D49D425BDB}" sibTransId="{C24F7F2F-37DD-47AE-8643-3755AEBF12A7}"/>
    <dgm:cxn modelId="{C3A15B0D-3DE9-41C8-8DFC-7ECA1ACC8C56}" type="presOf" srcId="{8EFBB0AC-BB50-4E8F-B046-D66AA22650ED}" destId="{FC8CCAC8-B82C-4231-92BD-330F3A3122E8}" srcOrd="0" destOrd="6" presId="urn:microsoft.com/office/officeart/2005/8/layout/hList1"/>
    <dgm:cxn modelId="{8B3AD7B8-F013-4787-945B-4752B2F9EAE7}" type="presOf" srcId="{6D658D8B-2682-4472-A740-8E0FB8D759DD}" destId="{1A74F225-0406-4AF8-8780-EC461DAF8C09}" srcOrd="0" destOrd="0" presId="urn:microsoft.com/office/officeart/2005/8/layout/hList1"/>
    <dgm:cxn modelId="{AC835AD0-9828-4F05-8A68-BBD7CB536FBA}" type="presOf" srcId="{EFF5D5BF-8963-4C3B-A0A2-435FA50B204E}" destId="{FC8CCAC8-B82C-4231-92BD-330F3A3122E8}" srcOrd="0" destOrd="4" presId="urn:microsoft.com/office/officeart/2005/8/layout/hList1"/>
    <dgm:cxn modelId="{3D760ACC-8010-476C-A609-C8A6AE954428}" type="presOf" srcId="{C5E03AA6-0B2F-4EB3-A5EC-1F533DA5E620}" destId="{1A74F225-0406-4AF8-8780-EC461DAF8C09}" srcOrd="0" destOrd="2" presId="urn:microsoft.com/office/officeart/2005/8/layout/hList1"/>
    <dgm:cxn modelId="{734CE3CE-045A-418C-88A9-B42A6CF38992}" srcId="{4F0019FF-CF34-4BA4-A9C4-7F535F673F5A}" destId="{B5DB3BF1-9363-4458-AFCB-F38F2E6B025D}" srcOrd="0" destOrd="0" parTransId="{C50FF627-ADC5-4BD9-8809-23F5FC00D0B2}" sibTransId="{295FA002-4DCB-4F2A-94E2-52141CCB1FF1}"/>
    <dgm:cxn modelId="{D8ECE54D-7C2C-4A63-8853-B702B857D332}" srcId="{4F0019FF-CF34-4BA4-A9C4-7F535F673F5A}" destId="{EFF5D5BF-8963-4C3B-A0A2-435FA50B204E}" srcOrd="4" destOrd="0" parTransId="{78277CFD-646F-4885-9A37-E673720E363D}" sibTransId="{43F1BC46-4725-42EB-B3FE-2F425D986FD0}"/>
    <dgm:cxn modelId="{BBC11016-7CE8-4679-B7F5-F8ABDE10FA54}" type="presOf" srcId="{E45349B9-91B5-42F7-BCF6-73C03655A114}" destId="{1A74F225-0406-4AF8-8780-EC461DAF8C09}" srcOrd="0" destOrd="4" presId="urn:microsoft.com/office/officeart/2005/8/layout/hList1"/>
    <dgm:cxn modelId="{97A1892D-F931-4CBE-BE5C-5BB00C7D1BC1}" type="presParOf" srcId="{68EAADF4-F146-497F-98A3-C7D799A882C9}" destId="{CCD2CDCC-08E0-4CAD-BC99-FC0D739A2355}" srcOrd="0" destOrd="0" presId="urn:microsoft.com/office/officeart/2005/8/layout/hList1"/>
    <dgm:cxn modelId="{88ACF3AF-BA87-41B6-B8CF-CA0D4DC49155}" type="presParOf" srcId="{CCD2CDCC-08E0-4CAD-BC99-FC0D739A2355}" destId="{9801806E-3792-4DD4-A350-5BE823694104}" srcOrd="0" destOrd="0" presId="urn:microsoft.com/office/officeart/2005/8/layout/hList1"/>
    <dgm:cxn modelId="{0ACCF268-182D-46AE-B31A-B79A7290B5DC}" type="presParOf" srcId="{CCD2CDCC-08E0-4CAD-BC99-FC0D739A2355}" destId="{1A74F225-0406-4AF8-8780-EC461DAF8C09}" srcOrd="1" destOrd="0" presId="urn:microsoft.com/office/officeart/2005/8/layout/hList1"/>
    <dgm:cxn modelId="{5C379A46-E609-4725-95EA-BA13A0068C74}" type="presParOf" srcId="{68EAADF4-F146-497F-98A3-C7D799A882C9}" destId="{57E0D1E4-310E-4FCF-8FA7-96B0BF2BDBC2}" srcOrd="1" destOrd="0" presId="urn:microsoft.com/office/officeart/2005/8/layout/hList1"/>
    <dgm:cxn modelId="{70D69342-AD4C-41A9-914A-2EDA0950D56C}" type="presParOf" srcId="{68EAADF4-F146-497F-98A3-C7D799A882C9}" destId="{1151A27D-FEAF-48E4-A08B-9C0553479448}" srcOrd="2" destOrd="0" presId="urn:microsoft.com/office/officeart/2005/8/layout/hList1"/>
    <dgm:cxn modelId="{0160CDB9-6045-46CF-B64C-8FA845D1BDEE}" type="presParOf" srcId="{1151A27D-FEAF-48E4-A08B-9C0553479448}" destId="{7D995D92-2C71-4565-997D-C3A408630932}" srcOrd="0" destOrd="0" presId="urn:microsoft.com/office/officeart/2005/8/layout/hList1"/>
    <dgm:cxn modelId="{D2A197DF-55FD-46E7-ABE2-DD807E9739CD}" type="presParOf" srcId="{1151A27D-FEAF-48E4-A08B-9C0553479448}" destId="{FC8CCAC8-B82C-4231-92BD-330F3A3122E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CA9EE1-046F-45C5-9A96-8F5FF7DC10E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495DFC5-B5C0-4C96-91D0-802E1F563682}">
      <dgm:prSet phldrT="[文字]" custT="1"/>
      <dgm:spPr>
        <a:xfrm>
          <a:off x="406845" y="909198"/>
          <a:ext cx="3823612" cy="560880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l">
            <a:lnSpc>
              <a:spcPts val="28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重視學習者個人差異與學習歷程，不再用一致的標準與進度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044C47EF-A30F-4558-B006-67423F6E91A7}" type="parTrans" cxnId="{937FF50D-4856-4084-8131-038CD6D4C3FE}">
      <dgm:prSet/>
      <dgm:spPr/>
      <dgm:t>
        <a:bodyPr/>
        <a:lstStyle/>
        <a:p>
          <a:endParaRPr lang="zh-TW" altLang="en-US"/>
        </a:p>
      </dgm:t>
    </dgm:pt>
    <dgm:pt modelId="{7A0B0ADC-4AC6-49BA-918A-192E11FFAD7B}" type="sibTrans" cxnId="{937FF50D-4856-4084-8131-038CD6D4C3FE}">
      <dgm:prSet/>
      <dgm:spPr/>
      <dgm:t>
        <a:bodyPr/>
        <a:lstStyle/>
        <a:p>
          <a:endParaRPr lang="zh-TW" altLang="en-US"/>
        </a:p>
      </dgm:t>
    </dgm:pt>
    <dgm:pt modelId="{E3E2AFE1-99AC-430B-B472-E3F9E28128DA}">
      <dgm:prSet phldrT="[文字]" custT="1"/>
      <dgm:spPr>
        <a:xfrm>
          <a:off x="406845" y="2632878"/>
          <a:ext cx="3859610" cy="560880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l">
            <a:lnSpc>
              <a:spcPts val="28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教師角色從傳統的傳授者，調整成協助學生自主學習的教練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EACD6AA5-B137-4FE5-B9E9-D9444E93E377}" type="parTrans" cxnId="{640527B8-A221-4CF7-990B-215BFAFE8D77}">
      <dgm:prSet/>
      <dgm:spPr/>
      <dgm:t>
        <a:bodyPr/>
        <a:lstStyle/>
        <a:p>
          <a:endParaRPr lang="zh-TW" altLang="en-US"/>
        </a:p>
      </dgm:t>
    </dgm:pt>
    <dgm:pt modelId="{2A7A2DDE-1B8F-4F01-9D89-B3C36C79E83D}" type="sibTrans" cxnId="{640527B8-A221-4CF7-990B-215BFAFE8D77}">
      <dgm:prSet/>
      <dgm:spPr/>
      <dgm:t>
        <a:bodyPr/>
        <a:lstStyle/>
        <a:p>
          <a:endParaRPr lang="zh-TW" altLang="en-US"/>
        </a:p>
      </dgm:t>
    </dgm:pt>
    <dgm:pt modelId="{B3BBE3E4-C150-447E-9D32-6F471DFD621C}">
      <dgm:prSet custT="1"/>
      <dgm:spPr>
        <a:xfrm>
          <a:off x="406845" y="3494718"/>
          <a:ext cx="3967603" cy="560880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l">
            <a:lnSpc>
              <a:spcPts val="28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尊重多元、促進學生適性發展，讓每個學生的特質都能有被看見、被培養的機會，適性輔導，多元選修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B64C557-2D00-4F15-B0ED-54FE9E862B94}" type="parTrans" cxnId="{3C9469D5-FD5F-44F9-9071-3BFB8E95D922}">
      <dgm:prSet/>
      <dgm:spPr/>
      <dgm:t>
        <a:bodyPr/>
        <a:lstStyle/>
        <a:p>
          <a:endParaRPr lang="zh-TW" altLang="en-US"/>
        </a:p>
      </dgm:t>
    </dgm:pt>
    <dgm:pt modelId="{4BDBB4C9-6CF5-4793-ABCD-3719DBBA3A96}" type="sibTrans" cxnId="{3C9469D5-FD5F-44F9-9071-3BFB8E95D922}">
      <dgm:prSet/>
      <dgm:spPr/>
      <dgm:t>
        <a:bodyPr/>
        <a:lstStyle/>
        <a:p>
          <a:endParaRPr lang="zh-TW" altLang="en-US"/>
        </a:p>
      </dgm:t>
    </dgm:pt>
    <dgm:pt modelId="{CD2EDC40-B815-4028-9607-25C1D2EA58AC}">
      <dgm:prSet custT="1"/>
      <dgm:spPr>
        <a:xfrm>
          <a:off x="406845" y="47358"/>
          <a:ext cx="3765515" cy="560880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zh-TW" altLang="en-US" sz="24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以學習者為中心，重新調整教育體制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2B6B6A7-3C2E-4765-A983-365A516F8610}" type="parTrans" cxnId="{3F1AD0E8-F5DB-49B2-AA67-51AFADC871E7}">
      <dgm:prSet/>
      <dgm:spPr/>
      <dgm:t>
        <a:bodyPr/>
        <a:lstStyle/>
        <a:p>
          <a:endParaRPr lang="zh-TW" altLang="en-US"/>
        </a:p>
      </dgm:t>
    </dgm:pt>
    <dgm:pt modelId="{376D7D65-CEBA-4EA0-B3AC-DFFF3BD00806}" type="sibTrans" cxnId="{3F1AD0E8-F5DB-49B2-AA67-51AFADC871E7}">
      <dgm:prSet/>
      <dgm:spPr/>
      <dgm:t>
        <a:bodyPr/>
        <a:lstStyle/>
        <a:p>
          <a:endParaRPr lang="zh-TW" altLang="en-US"/>
        </a:p>
      </dgm:t>
    </dgm:pt>
    <dgm:pt modelId="{85D8F213-DBC7-4D13-B1E6-7AC879F6B9A8}">
      <dgm:prSet/>
      <dgm:spPr>
        <a:xfrm>
          <a:off x="0" y="327798"/>
          <a:ext cx="8136903" cy="47880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新細明體"/>
            <a:cs typeface="+mn-cs"/>
          </a:endParaRPr>
        </a:p>
      </dgm:t>
    </dgm:pt>
    <dgm:pt modelId="{6507F8A3-80D1-4E7F-92BF-B32954735827}" type="parTrans" cxnId="{1DA4470A-FBC2-490E-B618-AF5F115D2F91}">
      <dgm:prSet/>
      <dgm:spPr/>
      <dgm:t>
        <a:bodyPr/>
        <a:lstStyle/>
        <a:p>
          <a:endParaRPr lang="zh-TW" altLang="en-US"/>
        </a:p>
      </dgm:t>
    </dgm:pt>
    <dgm:pt modelId="{8BA0C4AA-71AE-4059-ACE7-54D51A6C3748}" type="sibTrans" cxnId="{1DA4470A-FBC2-490E-B618-AF5F115D2F91}">
      <dgm:prSet/>
      <dgm:spPr/>
      <dgm:t>
        <a:bodyPr/>
        <a:lstStyle/>
        <a:p>
          <a:endParaRPr lang="zh-TW" altLang="en-US"/>
        </a:p>
      </dgm:t>
    </dgm:pt>
    <dgm:pt modelId="{9E297F57-10BD-4354-B5D3-A4B5F8C19828}" type="pres">
      <dgm:prSet presAssocID="{10CA9EE1-046F-45C5-9A96-8F5FF7DC10E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9930D3A-896D-48CF-B5CD-7A9D0EB0C374}" type="pres">
      <dgm:prSet presAssocID="{CD2EDC40-B815-4028-9607-25C1D2EA58AC}" presName="parentLin" presStyleCnt="0"/>
      <dgm:spPr/>
    </dgm:pt>
    <dgm:pt modelId="{1AF26CB1-29B0-4BEE-ACF2-C464735C9B70}" type="pres">
      <dgm:prSet presAssocID="{CD2EDC40-B815-4028-9607-25C1D2EA58AC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004DB2F-8B98-4573-AB4A-6C6DEBDFE446}" type="pres">
      <dgm:prSet presAssocID="{CD2EDC40-B815-4028-9607-25C1D2EA58AC}" presName="parentText" presStyleLbl="node1" presStyleIdx="0" presStyleCnt="4" custScaleX="13884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764B70-42A8-4E12-B75B-F71FD6FC3D28}" type="pres">
      <dgm:prSet presAssocID="{CD2EDC40-B815-4028-9607-25C1D2EA58AC}" presName="negativeSpace" presStyleCnt="0"/>
      <dgm:spPr/>
    </dgm:pt>
    <dgm:pt modelId="{3797535F-F4E7-45ED-8701-83E562FC074B}" type="pres">
      <dgm:prSet presAssocID="{CD2EDC40-B815-4028-9607-25C1D2EA58AC}" presName="childText" presStyleLbl="conFgAcc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707EFFAC-01B3-4F3B-BBB7-83C3E78D07A5}" type="pres">
      <dgm:prSet presAssocID="{376D7D65-CEBA-4EA0-B3AC-DFFF3BD00806}" presName="spaceBetweenRectangles" presStyleCnt="0"/>
      <dgm:spPr/>
    </dgm:pt>
    <dgm:pt modelId="{7EF9BB6E-0607-4868-9467-5285C25095F9}" type="pres">
      <dgm:prSet presAssocID="{0495DFC5-B5C0-4C96-91D0-802E1F563682}" presName="parentLin" presStyleCnt="0"/>
      <dgm:spPr/>
    </dgm:pt>
    <dgm:pt modelId="{13992A35-3302-4F79-9226-D3766EA806DB}" type="pres">
      <dgm:prSet presAssocID="{0495DFC5-B5C0-4C96-91D0-802E1F563682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DBFD3E7-5C6F-449D-B030-6D632269F245}" type="pres">
      <dgm:prSet presAssocID="{0495DFC5-B5C0-4C96-91D0-802E1F563682}" presName="parentText" presStyleLbl="node1" presStyleIdx="1" presStyleCnt="4" custScaleX="142185" custScaleY="128043" custLinFactNeighborX="-12433" custLinFactNeighborY="1043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4F0D4B-1732-4F6F-9EAC-2845D1538664}" type="pres">
      <dgm:prSet presAssocID="{0495DFC5-B5C0-4C96-91D0-802E1F563682}" presName="negativeSpace" presStyleCnt="0"/>
      <dgm:spPr/>
    </dgm:pt>
    <dgm:pt modelId="{C1A48437-14E2-4C9C-B335-09FE2FB80C60}" type="pres">
      <dgm:prSet presAssocID="{0495DFC5-B5C0-4C96-91D0-802E1F563682}" presName="childText" presStyleLbl="conFgAcc1" presStyleIdx="1" presStyleCnt="4">
        <dgm:presLayoutVars>
          <dgm:bulletEnabled val="1"/>
        </dgm:presLayoutVars>
      </dgm:prSet>
      <dgm:spPr>
        <a:xfrm>
          <a:off x="0" y="118963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8DB6C189-EDFD-4BDA-B66D-B00C94DD81E0}" type="pres">
      <dgm:prSet presAssocID="{7A0B0ADC-4AC6-49BA-918A-192E11FFAD7B}" presName="spaceBetweenRectangles" presStyleCnt="0"/>
      <dgm:spPr/>
    </dgm:pt>
    <dgm:pt modelId="{9869E219-191A-47F6-A2DC-FEAF07474E35}" type="pres">
      <dgm:prSet presAssocID="{E3E2AFE1-99AC-430B-B472-E3F9E28128DA}" presName="parentLin" presStyleCnt="0"/>
      <dgm:spPr/>
    </dgm:pt>
    <dgm:pt modelId="{6630A22A-3B56-4D0D-8CEB-62FB30F1E42A}" type="pres">
      <dgm:prSet presAssocID="{E3E2AFE1-99AC-430B-B472-E3F9E28128DA}" presName="parentLeftMargin" presStyleLbl="node1" presStyleIdx="1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4791C414-001C-478B-9A7F-0886E0EB6EC5}" type="pres">
      <dgm:prSet presAssocID="{E3E2AFE1-99AC-430B-B472-E3F9E28128DA}" presName="parentText" presStyleLbl="node1" presStyleIdx="2" presStyleCnt="4" custScaleX="135633" custScaleY="11664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D58A1A-4AFE-4733-909D-3BD97186A3E5}" type="pres">
      <dgm:prSet presAssocID="{E3E2AFE1-99AC-430B-B472-E3F9E28128DA}" presName="negativeSpace" presStyleCnt="0"/>
      <dgm:spPr/>
    </dgm:pt>
    <dgm:pt modelId="{F04F45B7-6F9D-4801-9C56-F22EC8EA3046}" type="pres">
      <dgm:prSet presAssocID="{E3E2AFE1-99AC-430B-B472-E3F9E28128DA}" presName="childText" presStyleLbl="conFgAcc1" presStyleIdx="2" presStyleCnt="4">
        <dgm:presLayoutVars>
          <dgm:bulletEnabled val="1"/>
        </dgm:presLayoutVars>
      </dgm:prSet>
      <dgm:spPr>
        <a:xfrm>
          <a:off x="0" y="291331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A8109938-05F1-4771-932F-2EAEDFC11EF1}" type="pres">
      <dgm:prSet presAssocID="{2A7A2DDE-1B8F-4F01-9D89-B3C36C79E83D}" presName="spaceBetweenRectangles" presStyleCnt="0"/>
      <dgm:spPr/>
    </dgm:pt>
    <dgm:pt modelId="{725A0310-0048-4434-99E1-7B54B94AA21F}" type="pres">
      <dgm:prSet presAssocID="{B3BBE3E4-C150-447E-9D32-6F471DFD621C}" presName="parentLin" presStyleCnt="0"/>
      <dgm:spPr/>
    </dgm:pt>
    <dgm:pt modelId="{3AEF1063-8ABD-4AE7-A229-B8F1EC0F788E}" type="pres">
      <dgm:prSet presAssocID="{B3BBE3E4-C150-447E-9D32-6F471DFD621C}" presName="parentLeftMargin" presStyleLbl="node1" presStyleIdx="2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5E6C803-BD41-45AC-A0F9-216550540520}" type="pres">
      <dgm:prSet presAssocID="{B3BBE3E4-C150-447E-9D32-6F471DFD621C}" presName="parentText" presStyleLbl="node1" presStyleIdx="3" presStyleCnt="4" custScaleX="137587" custScaleY="11905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DD7C44-9F14-4F5C-A873-622C769B2420}" type="pres">
      <dgm:prSet presAssocID="{B3BBE3E4-C150-447E-9D32-6F471DFD621C}" presName="negativeSpace" presStyleCnt="0"/>
      <dgm:spPr/>
    </dgm:pt>
    <dgm:pt modelId="{DA963852-488E-4EE8-9D6F-75A08CB9FBBF}" type="pres">
      <dgm:prSet presAssocID="{B3BBE3E4-C150-447E-9D32-6F471DFD621C}" presName="childText" presStyleLbl="conFgAcc1" presStyleIdx="3" presStyleCnt="4">
        <dgm:presLayoutVars>
          <dgm:bulletEnabled val="1"/>
        </dgm:presLayoutVars>
      </dgm:prSet>
      <dgm:spPr>
        <a:xfrm>
          <a:off x="0" y="3775157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</dgm:ptLst>
  <dgm:cxnLst>
    <dgm:cxn modelId="{03D53FF8-B669-497C-94A0-F95EC0A25CEB}" type="presOf" srcId="{E3E2AFE1-99AC-430B-B472-E3F9E28128DA}" destId="{6630A22A-3B56-4D0D-8CEB-62FB30F1E42A}" srcOrd="0" destOrd="0" presId="urn:microsoft.com/office/officeart/2005/8/layout/list1"/>
    <dgm:cxn modelId="{366C3C40-7387-4105-8253-B95749693E92}" type="presOf" srcId="{0495DFC5-B5C0-4C96-91D0-802E1F563682}" destId="{13992A35-3302-4F79-9226-D3766EA806DB}" srcOrd="0" destOrd="0" presId="urn:microsoft.com/office/officeart/2005/8/layout/list1"/>
    <dgm:cxn modelId="{6517BD7D-10B7-454A-96BC-64507758238B}" type="presOf" srcId="{10CA9EE1-046F-45C5-9A96-8F5FF7DC10E9}" destId="{9E297F57-10BD-4354-B5D3-A4B5F8C19828}" srcOrd="0" destOrd="0" presId="urn:microsoft.com/office/officeart/2005/8/layout/list1"/>
    <dgm:cxn modelId="{C62CFBEC-1E3F-49F2-ABA6-7F8C7C82BB6A}" type="presOf" srcId="{CD2EDC40-B815-4028-9607-25C1D2EA58AC}" destId="{1AF26CB1-29B0-4BEE-ACF2-C464735C9B70}" srcOrd="0" destOrd="0" presId="urn:microsoft.com/office/officeart/2005/8/layout/list1"/>
    <dgm:cxn modelId="{937FF50D-4856-4084-8131-038CD6D4C3FE}" srcId="{10CA9EE1-046F-45C5-9A96-8F5FF7DC10E9}" destId="{0495DFC5-B5C0-4C96-91D0-802E1F563682}" srcOrd="1" destOrd="0" parTransId="{044C47EF-A30F-4558-B006-67423F6E91A7}" sibTransId="{7A0B0ADC-4AC6-49BA-918A-192E11FFAD7B}"/>
    <dgm:cxn modelId="{1DA4470A-FBC2-490E-B618-AF5F115D2F91}" srcId="{CD2EDC40-B815-4028-9607-25C1D2EA58AC}" destId="{85D8F213-DBC7-4D13-B1E6-7AC879F6B9A8}" srcOrd="0" destOrd="0" parTransId="{6507F8A3-80D1-4E7F-92BF-B32954735827}" sibTransId="{8BA0C4AA-71AE-4059-ACE7-54D51A6C3748}"/>
    <dgm:cxn modelId="{DDA43709-E80B-442A-9793-CE852D314C87}" type="presOf" srcId="{E3E2AFE1-99AC-430B-B472-E3F9E28128DA}" destId="{4791C414-001C-478B-9A7F-0886E0EB6EC5}" srcOrd="1" destOrd="0" presId="urn:microsoft.com/office/officeart/2005/8/layout/list1"/>
    <dgm:cxn modelId="{3F1AD0E8-F5DB-49B2-AA67-51AFADC871E7}" srcId="{10CA9EE1-046F-45C5-9A96-8F5FF7DC10E9}" destId="{CD2EDC40-B815-4028-9607-25C1D2EA58AC}" srcOrd="0" destOrd="0" parTransId="{C2B6B6A7-3C2E-4765-A983-365A516F8610}" sibTransId="{376D7D65-CEBA-4EA0-B3AC-DFFF3BD00806}"/>
    <dgm:cxn modelId="{6EBE167E-918C-4EED-8E16-D19E46654DED}" type="presOf" srcId="{B3BBE3E4-C150-447E-9D32-6F471DFD621C}" destId="{3AEF1063-8ABD-4AE7-A229-B8F1EC0F788E}" srcOrd="0" destOrd="0" presId="urn:microsoft.com/office/officeart/2005/8/layout/list1"/>
    <dgm:cxn modelId="{3C9469D5-FD5F-44F9-9071-3BFB8E95D922}" srcId="{10CA9EE1-046F-45C5-9A96-8F5FF7DC10E9}" destId="{B3BBE3E4-C150-447E-9D32-6F471DFD621C}" srcOrd="3" destOrd="0" parTransId="{CB64C557-2D00-4F15-B0ED-54FE9E862B94}" sibTransId="{4BDBB4C9-6CF5-4793-ABCD-3719DBBA3A96}"/>
    <dgm:cxn modelId="{B67E1D5A-6E9C-438D-8CE3-AB9D7F988681}" type="presOf" srcId="{CD2EDC40-B815-4028-9607-25C1D2EA58AC}" destId="{0004DB2F-8B98-4573-AB4A-6C6DEBDFE446}" srcOrd="1" destOrd="0" presId="urn:microsoft.com/office/officeart/2005/8/layout/list1"/>
    <dgm:cxn modelId="{0C1207E1-5E90-420E-97C9-9F669C1D2D0E}" type="presOf" srcId="{0495DFC5-B5C0-4C96-91D0-802E1F563682}" destId="{5DBFD3E7-5C6F-449D-B030-6D632269F245}" srcOrd="1" destOrd="0" presId="urn:microsoft.com/office/officeart/2005/8/layout/list1"/>
    <dgm:cxn modelId="{3AE04635-3560-4E3E-BC10-62FED8376EC5}" type="presOf" srcId="{B3BBE3E4-C150-447E-9D32-6F471DFD621C}" destId="{55E6C803-BD41-45AC-A0F9-216550540520}" srcOrd="1" destOrd="0" presId="urn:microsoft.com/office/officeart/2005/8/layout/list1"/>
    <dgm:cxn modelId="{FD0AC17A-9B4F-436B-BCEE-BA8218C89D8A}" type="presOf" srcId="{85D8F213-DBC7-4D13-B1E6-7AC879F6B9A8}" destId="{3797535F-F4E7-45ED-8701-83E562FC074B}" srcOrd="0" destOrd="0" presId="urn:microsoft.com/office/officeart/2005/8/layout/list1"/>
    <dgm:cxn modelId="{640527B8-A221-4CF7-990B-215BFAFE8D77}" srcId="{10CA9EE1-046F-45C5-9A96-8F5FF7DC10E9}" destId="{E3E2AFE1-99AC-430B-B472-E3F9E28128DA}" srcOrd="2" destOrd="0" parTransId="{EACD6AA5-B137-4FE5-B9E9-D9444E93E377}" sibTransId="{2A7A2DDE-1B8F-4F01-9D89-B3C36C79E83D}"/>
    <dgm:cxn modelId="{BA5D3B78-4D4D-4BEA-9F6B-E52844DD1D80}" type="presParOf" srcId="{9E297F57-10BD-4354-B5D3-A4B5F8C19828}" destId="{19930D3A-896D-48CF-B5CD-7A9D0EB0C374}" srcOrd="0" destOrd="0" presId="urn:microsoft.com/office/officeart/2005/8/layout/list1"/>
    <dgm:cxn modelId="{2B9BAA61-AA48-4BE7-B105-93A4E5B021EB}" type="presParOf" srcId="{19930D3A-896D-48CF-B5CD-7A9D0EB0C374}" destId="{1AF26CB1-29B0-4BEE-ACF2-C464735C9B70}" srcOrd="0" destOrd="0" presId="urn:microsoft.com/office/officeart/2005/8/layout/list1"/>
    <dgm:cxn modelId="{65AF3820-8485-4024-B47D-1AC82161BF1E}" type="presParOf" srcId="{19930D3A-896D-48CF-B5CD-7A9D0EB0C374}" destId="{0004DB2F-8B98-4573-AB4A-6C6DEBDFE446}" srcOrd="1" destOrd="0" presId="urn:microsoft.com/office/officeart/2005/8/layout/list1"/>
    <dgm:cxn modelId="{91496D49-9584-4676-869A-96C98C1EC2F0}" type="presParOf" srcId="{9E297F57-10BD-4354-B5D3-A4B5F8C19828}" destId="{7C764B70-42A8-4E12-B75B-F71FD6FC3D28}" srcOrd="1" destOrd="0" presId="urn:microsoft.com/office/officeart/2005/8/layout/list1"/>
    <dgm:cxn modelId="{F549E31C-A393-40D7-9D33-6BDAF9698539}" type="presParOf" srcId="{9E297F57-10BD-4354-B5D3-A4B5F8C19828}" destId="{3797535F-F4E7-45ED-8701-83E562FC074B}" srcOrd="2" destOrd="0" presId="urn:microsoft.com/office/officeart/2005/8/layout/list1"/>
    <dgm:cxn modelId="{37F59A93-5E05-4494-88EE-3F0405C3E1DF}" type="presParOf" srcId="{9E297F57-10BD-4354-B5D3-A4B5F8C19828}" destId="{707EFFAC-01B3-4F3B-BBB7-83C3E78D07A5}" srcOrd="3" destOrd="0" presId="urn:microsoft.com/office/officeart/2005/8/layout/list1"/>
    <dgm:cxn modelId="{9FC77D84-AE0A-4D81-B5F9-08B33C106F63}" type="presParOf" srcId="{9E297F57-10BD-4354-B5D3-A4B5F8C19828}" destId="{7EF9BB6E-0607-4868-9467-5285C25095F9}" srcOrd="4" destOrd="0" presId="urn:microsoft.com/office/officeart/2005/8/layout/list1"/>
    <dgm:cxn modelId="{341903E7-C2F4-49D0-818D-56AA8DEE8728}" type="presParOf" srcId="{7EF9BB6E-0607-4868-9467-5285C25095F9}" destId="{13992A35-3302-4F79-9226-D3766EA806DB}" srcOrd="0" destOrd="0" presId="urn:microsoft.com/office/officeart/2005/8/layout/list1"/>
    <dgm:cxn modelId="{E0AEAC58-A98D-4D5D-B85F-71668C71FF08}" type="presParOf" srcId="{7EF9BB6E-0607-4868-9467-5285C25095F9}" destId="{5DBFD3E7-5C6F-449D-B030-6D632269F245}" srcOrd="1" destOrd="0" presId="urn:microsoft.com/office/officeart/2005/8/layout/list1"/>
    <dgm:cxn modelId="{D1C75C39-3084-4271-9375-E753A0B0363D}" type="presParOf" srcId="{9E297F57-10BD-4354-B5D3-A4B5F8C19828}" destId="{7C4F0D4B-1732-4F6F-9EAC-2845D1538664}" srcOrd="5" destOrd="0" presId="urn:microsoft.com/office/officeart/2005/8/layout/list1"/>
    <dgm:cxn modelId="{D68B8ADD-0ADD-4BE3-8161-F18F70331937}" type="presParOf" srcId="{9E297F57-10BD-4354-B5D3-A4B5F8C19828}" destId="{C1A48437-14E2-4C9C-B335-09FE2FB80C60}" srcOrd="6" destOrd="0" presId="urn:microsoft.com/office/officeart/2005/8/layout/list1"/>
    <dgm:cxn modelId="{16C336B3-6C4C-4804-9D1A-06C60156484E}" type="presParOf" srcId="{9E297F57-10BD-4354-B5D3-A4B5F8C19828}" destId="{8DB6C189-EDFD-4BDA-B66D-B00C94DD81E0}" srcOrd="7" destOrd="0" presId="urn:microsoft.com/office/officeart/2005/8/layout/list1"/>
    <dgm:cxn modelId="{23DD2259-92D8-48C5-9B98-93B4F34A4232}" type="presParOf" srcId="{9E297F57-10BD-4354-B5D3-A4B5F8C19828}" destId="{9869E219-191A-47F6-A2DC-FEAF07474E35}" srcOrd="8" destOrd="0" presId="urn:microsoft.com/office/officeart/2005/8/layout/list1"/>
    <dgm:cxn modelId="{94163F9F-969F-4A8B-940D-BEF74C9AC91C}" type="presParOf" srcId="{9869E219-191A-47F6-A2DC-FEAF07474E35}" destId="{6630A22A-3B56-4D0D-8CEB-62FB30F1E42A}" srcOrd="0" destOrd="0" presId="urn:microsoft.com/office/officeart/2005/8/layout/list1"/>
    <dgm:cxn modelId="{824F3A44-6B9A-4D2D-9FB1-02ADFE6FFC72}" type="presParOf" srcId="{9869E219-191A-47F6-A2DC-FEAF07474E35}" destId="{4791C414-001C-478B-9A7F-0886E0EB6EC5}" srcOrd="1" destOrd="0" presId="urn:microsoft.com/office/officeart/2005/8/layout/list1"/>
    <dgm:cxn modelId="{DF9B1488-B9D6-46A3-8693-2EC9F16130BF}" type="presParOf" srcId="{9E297F57-10BD-4354-B5D3-A4B5F8C19828}" destId="{63D58A1A-4AFE-4733-909D-3BD97186A3E5}" srcOrd="9" destOrd="0" presId="urn:microsoft.com/office/officeart/2005/8/layout/list1"/>
    <dgm:cxn modelId="{0531D5D9-56E1-430C-9193-DF5910F4E9C7}" type="presParOf" srcId="{9E297F57-10BD-4354-B5D3-A4B5F8C19828}" destId="{F04F45B7-6F9D-4801-9C56-F22EC8EA3046}" srcOrd="10" destOrd="0" presId="urn:microsoft.com/office/officeart/2005/8/layout/list1"/>
    <dgm:cxn modelId="{2A6D067A-B55C-4941-AD02-8D68AF9A824C}" type="presParOf" srcId="{9E297F57-10BD-4354-B5D3-A4B5F8C19828}" destId="{A8109938-05F1-4771-932F-2EAEDFC11EF1}" srcOrd="11" destOrd="0" presId="urn:microsoft.com/office/officeart/2005/8/layout/list1"/>
    <dgm:cxn modelId="{11930F26-32AE-471C-895C-84214BA02B10}" type="presParOf" srcId="{9E297F57-10BD-4354-B5D3-A4B5F8C19828}" destId="{725A0310-0048-4434-99E1-7B54B94AA21F}" srcOrd="12" destOrd="0" presId="urn:microsoft.com/office/officeart/2005/8/layout/list1"/>
    <dgm:cxn modelId="{C1B1F01C-3259-499D-BF67-1450D1000B93}" type="presParOf" srcId="{725A0310-0048-4434-99E1-7B54B94AA21F}" destId="{3AEF1063-8ABD-4AE7-A229-B8F1EC0F788E}" srcOrd="0" destOrd="0" presId="urn:microsoft.com/office/officeart/2005/8/layout/list1"/>
    <dgm:cxn modelId="{C18D7B67-39BA-489C-99A4-853B129254F5}" type="presParOf" srcId="{725A0310-0048-4434-99E1-7B54B94AA21F}" destId="{55E6C803-BD41-45AC-A0F9-216550540520}" srcOrd="1" destOrd="0" presId="urn:microsoft.com/office/officeart/2005/8/layout/list1"/>
    <dgm:cxn modelId="{41008A2A-8692-491C-9F4D-48C0F2A9568A}" type="presParOf" srcId="{9E297F57-10BD-4354-B5D3-A4B5F8C19828}" destId="{4CDD7C44-9F14-4F5C-A873-622C769B2420}" srcOrd="13" destOrd="0" presId="urn:microsoft.com/office/officeart/2005/8/layout/list1"/>
    <dgm:cxn modelId="{214C6E31-3F0A-4F6E-A7CA-FB17044E35F3}" type="presParOf" srcId="{9E297F57-10BD-4354-B5D3-A4B5F8C19828}" destId="{DA963852-488E-4EE8-9D6F-75A08CB9FBB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CA9EE1-046F-45C5-9A96-8F5FF7DC10E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495DFC5-B5C0-4C96-91D0-802E1F563682}">
      <dgm:prSet phldrT="[文字]" custT="1"/>
      <dgm:spPr>
        <a:xfrm>
          <a:off x="406845" y="909198"/>
          <a:ext cx="3823612" cy="560880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ct val="90000"/>
            </a:lnSpc>
            <a:spcAft>
              <a:spcPts val="0"/>
            </a:spcAft>
          </a:pPr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zh-TW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精進</a:t>
          </a:r>
          <a:r>
            <a:rPr lang="zh-TW" altLang="en-US" sz="2400" b="1" dirty="0" smtClean="0"/>
            <a:t>實驗教育制度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044C47EF-A30F-4558-B006-67423F6E91A7}" type="parTrans" cxnId="{937FF50D-4856-4084-8131-038CD6D4C3FE}">
      <dgm:prSet/>
      <dgm:spPr/>
      <dgm:t>
        <a:bodyPr/>
        <a:lstStyle/>
        <a:p>
          <a:endParaRPr lang="zh-TW" altLang="en-US" sz="2000"/>
        </a:p>
      </dgm:t>
    </dgm:pt>
    <dgm:pt modelId="{7A0B0ADC-4AC6-49BA-918A-192E11FFAD7B}" type="sibTrans" cxnId="{937FF50D-4856-4084-8131-038CD6D4C3FE}">
      <dgm:prSet/>
      <dgm:spPr/>
      <dgm:t>
        <a:bodyPr/>
        <a:lstStyle/>
        <a:p>
          <a:endParaRPr lang="zh-TW" altLang="en-US" sz="2000"/>
        </a:p>
      </dgm:t>
    </dgm:pt>
    <dgm:pt modelId="{59933BD0-9624-47A4-8D10-C1F1CC5801E7}">
      <dgm:prSet phldrT="[文字]" custT="1"/>
      <dgm:spPr>
        <a:xfrm>
          <a:off x="406845" y="1771038"/>
          <a:ext cx="3823612" cy="560880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ct val="90000"/>
            </a:lnSpc>
            <a:spcAft>
              <a:spcPts val="0"/>
            </a:spcAft>
          </a:pPr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zh-TW" altLang="en-US" sz="2400" b="1" dirty="0" smtClean="0"/>
            <a:t>建立協作夥伴機制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470433A6-58BA-4E09-AB3C-C3CD2459BCBE}" type="parTrans" cxnId="{E015A82C-BAF4-4083-9436-8CC21750C7AB}">
      <dgm:prSet/>
      <dgm:spPr/>
      <dgm:t>
        <a:bodyPr/>
        <a:lstStyle/>
        <a:p>
          <a:endParaRPr lang="zh-TW" altLang="en-US" sz="2000"/>
        </a:p>
      </dgm:t>
    </dgm:pt>
    <dgm:pt modelId="{A511C9A9-E78D-4401-9110-BA82D34C243E}" type="sibTrans" cxnId="{E015A82C-BAF4-4083-9436-8CC21750C7AB}">
      <dgm:prSet/>
      <dgm:spPr/>
      <dgm:t>
        <a:bodyPr/>
        <a:lstStyle/>
        <a:p>
          <a:endParaRPr lang="zh-TW" altLang="en-US" sz="2000"/>
        </a:p>
      </dgm:t>
    </dgm:pt>
    <dgm:pt modelId="{E3E2AFE1-99AC-430B-B472-E3F9E28128DA}">
      <dgm:prSet phldrT="[文字]" custT="1"/>
      <dgm:spPr>
        <a:xfrm>
          <a:off x="406845" y="2632878"/>
          <a:ext cx="3859610" cy="560880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  <a:r>
            <a:rPr lang="zh-TW" altLang="en-US" sz="2400" b="1" dirty="0" smtClean="0"/>
            <a:t>調整評鑑制度及行政減量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EACD6AA5-B137-4FE5-B9E9-D9444E93E377}" type="parTrans" cxnId="{640527B8-A221-4CF7-990B-215BFAFE8D77}">
      <dgm:prSet/>
      <dgm:spPr/>
      <dgm:t>
        <a:bodyPr/>
        <a:lstStyle/>
        <a:p>
          <a:endParaRPr lang="zh-TW" altLang="en-US" sz="2000"/>
        </a:p>
      </dgm:t>
    </dgm:pt>
    <dgm:pt modelId="{2A7A2DDE-1B8F-4F01-9D89-B3C36C79E83D}" type="sibTrans" cxnId="{640527B8-A221-4CF7-990B-215BFAFE8D77}">
      <dgm:prSet/>
      <dgm:spPr/>
      <dgm:t>
        <a:bodyPr/>
        <a:lstStyle/>
        <a:p>
          <a:endParaRPr lang="zh-TW" altLang="en-US" sz="2000"/>
        </a:p>
      </dgm:t>
    </dgm:pt>
    <dgm:pt modelId="{CD2EDC40-B815-4028-9607-25C1D2EA58AC}">
      <dgm:prSet custT="1"/>
      <dgm:spPr>
        <a:xfrm>
          <a:off x="406845" y="47358"/>
          <a:ext cx="3765515" cy="560880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zh-TW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擴大</a:t>
          </a:r>
          <a:r>
            <a:rPr lang="zh-TW" altLang="en-US" sz="2400" b="1" dirty="0" smtClean="0"/>
            <a:t>公共化教育服務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2B6B6A7-3C2E-4765-A983-365A516F8610}" type="parTrans" cxnId="{3F1AD0E8-F5DB-49B2-AA67-51AFADC871E7}">
      <dgm:prSet/>
      <dgm:spPr/>
      <dgm:t>
        <a:bodyPr/>
        <a:lstStyle/>
        <a:p>
          <a:endParaRPr lang="zh-TW" altLang="en-US" sz="2000"/>
        </a:p>
      </dgm:t>
    </dgm:pt>
    <dgm:pt modelId="{376D7D65-CEBA-4EA0-B3AC-DFFF3BD00806}" type="sibTrans" cxnId="{3F1AD0E8-F5DB-49B2-AA67-51AFADC871E7}">
      <dgm:prSet/>
      <dgm:spPr/>
      <dgm:t>
        <a:bodyPr/>
        <a:lstStyle/>
        <a:p>
          <a:endParaRPr lang="zh-TW" altLang="en-US" sz="2000"/>
        </a:p>
      </dgm:t>
    </dgm:pt>
    <dgm:pt modelId="{85D8F213-DBC7-4D13-B1E6-7AC879F6B9A8}">
      <dgm:prSet custT="1"/>
      <dgm:spPr>
        <a:xfrm>
          <a:off x="0" y="327798"/>
          <a:ext cx="8136903" cy="47880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新細明體"/>
            <a:cs typeface="+mn-cs"/>
          </a:endParaRPr>
        </a:p>
      </dgm:t>
    </dgm:pt>
    <dgm:pt modelId="{6507F8A3-80D1-4E7F-92BF-B32954735827}" type="parTrans" cxnId="{1DA4470A-FBC2-490E-B618-AF5F115D2F91}">
      <dgm:prSet/>
      <dgm:spPr/>
      <dgm:t>
        <a:bodyPr/>
        <a:lstStyle/>
        <a:p>
          <a:endParaRPr lang="zh-TW" altLang="en-US" sz="2000"/>
        </a:p>
      </dgm:t>
    </dgm:pt>
    <dgm:pt modelId="{8BA0C4AA-71AE-4059-ACE7-54D51A6C3748}" type="sibTrans" cxnId="{1DA4470A-FBC2-490E-B618-AF5F115D2F91}">
      <dgm:prSet/>
      <dgm:spPr/>
      <dgm:t>
        <a:bodyPr/>
        <a:lstStyle/>
        <a:p>
          <a:endParaRPr lang="zh-TW" altLang="en-US" sz="2000"/>
        </a:p>
      </dgm:t>
    </dgm:pt>
    <dgm:pt modelId="{9E297F57-10BD-4354-B5D3-A4B5F8C19828}" type="pres">
      <dgm:prSet presAssocID="{10CA9EE1-046F-45C5-9A96-8F5FF7DC10E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9930D3A-896D-48CF-B5CD-7A9D0EB0C374}" type="pres">
      <dgm:prSet presAssocID="{CD2EDC40-B815-4028-9607-25C1D2EA58AC}" presName="parentLin" presStyleCnt="0"/>
      <dgm:spPr/>
    </dgm:pt>
    <dgm:pt modelId="{1AF26CB1-29B0-4BEE-ACF2-C464735C9B70}" type="pres">
      <dgm:prSet presAssocID="{CD2EDC40-B815-4028-9607-25C1D2EA58AC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004DB2F-8B98-4573-AB4A-6C6DEBDFE446}" type="pres">
      <dgm:prSet presAssocID="{CD2EDC40-B815-4028-9607-25C1D2EA58AC}" presName="parentText" presStyleLbl="node1" presStyleIdx="0" presStyleCnt="4" custScaleX="7011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764B70-42A8-4E12-B75B-F71FD6FC3D28}" type="pres">
      <dgm:prSet presAssocID="{CD2EDC40-B815-4028-9607-25C1D2EA58AC}" presName="negativeSpace" presStyleCnt="0"/>
      <dgm:spPr/>
    </dgm:pt>
    <dgm:pt modelId="{3797535F-F4E7-45ED-8701-83E562FC074B}" type="pres">
      <dgm:prSet presAssocID="{CD2EDC40-B815-4028-9607-25C1D2EA58AC}" presName="childText" presStyleLbl="conFgAcc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707EFFAC-01B3-4F3B-BBB7-83C3E78D07A5}" type="pres">
      <dgm:prSet presAssocID="{376D7D65-CEBA-4EA0-B3AC-DFFF3BD00806}" presName="spaceBetweenRectangles" presStyleCnt="0"/>
      <dgm:spPr/>
    </dgm:pt>
    <dgm:pt modelId="{7EF9BB6E-0607-4868-9467-5285C25095F9}" type="pres">
      <dgm:prSet presAssocID="{0495DFC5-B5C0-4C96-91D0-802E1F563682}" presName="parentLin" presStyleCnt="0"/>
      <dgm:spPr/>
    </dgm:pt>
    <dgm:pt modelId="{13992A35-3302-4F79-9226-D3766EA806DB}" type="pres">
      <dgm:prSet presAssocID="{0495DFC5-B5C0-4C96-91D0-802E1F563682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DBFD3E7-5C6F-449D-B030-6D632269F245}" type="pres">
      <dgm:prSet presAssocID="{0495DFC5-B5C0-4C96-91D0-802E1F563682}" presName="parentText" presStyleLbl="node1" presStyleIdx="1" presStyleCnt="4" custScaleX="6947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4F0D4B-1732-4F6F-9EAC-2845D1538664}" type="pres">
      <dgm:prSet presAssocID="{0495DFC5-B5C0-4C96-91D0-802E1F563682}" presName="negativeSpace" presStyleCnt="0"/>
      <dgm:spPr/>
    </dgm:pt>
    <dgm:pt modelId="{C1A48437-14E2-4C9C-B335-09FE2FB80C60}" type="pres">
      <dgm:prSet presAssocID="{0495DFC5-B5C0-4C96-91D0-802E1F563682}" presName="childText" presStyleLbl="conFgAcc1" presStyleIdx="1" presStyleCnt="4">
        <dgm:presLayoutVars>
          <dgm:bulletEnabled val="1"/>
        </dgm:presLayoutVars>
      </dgm:prSet>
      <dgm:spPr>
        <a:xfrm>
          <a:off x="0" y="118963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8DB6C189-EDFD-4BDA-B66D-B00C94DD81E0}" type="pres">
      <dgm:prSet presAssocID="{7A0B0ADC-4AC6-49BA-918A-192E11FFAD7B}" presName="spaceBetweenRectangles" presStyleCnt="0"/>
      <dgm:spPr/>
    </dgm:pt>
    <dgm:pt modelId="{3762382E-C10C-4C32-9A4A-7CB8685E5907}" type="pres">
      <dgm:prSet presAssocID="{59933BD0-9624-47A4-8D10-C1F1CC5801E7}" presName="parentLin" presStyleCnt="0"/>
      <dgm:spPr/>
    </dgm:pt>
    <dgm:pt modelId="{74992D1B-00FF-42AF-ACAD-AF3FA48C381F}" type="pres">
      <dgm:prSet presAssocID="{59933BD0-9624-47A4-8D10-C1F1CC5801E7}" presName="parentLeftMargin" presStyleLbl="node1" presStyleIdx="1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7A29F14A-79B9-4585-AFB2-5FD1A78F8186}" type="pres">
      <dgm:prSet presAssocID="{59933BD0-9624-47A4-8D10-C1F1CC5801E7}" presName="parentText" presStyleLbl="node1" presStyleIdx="2" presStyleCnt="4" custScaleX="6959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AB998A-833D-470F-92B1-245EBB53DE5B}" type="pres">
      <dgm:prSet presAssocID="{59933BD0-9624-47A4-8D10-C1F1CC5801E7}" presName="negativeSpace" presStyleCnt="0"/>
      <dgm:spPr/>
    </dgm:pt>
    <dgm:pt modelId="{6095D6D1-4AE5-4987-834E-8D6C520002B1}" type="pres">
      <dgm:prSet presAssocID="{59933BD0-9624-47A4-8D10-C1F1CC5801E7}" presName="childText" presStyleLbl="conFgAcc1" presStyleIdx="2" presStyleCnt="4">
        <dgm:presLayoutVars>
          <dgm:bulletEnabled val="1"/>
        </dgm:presLayoutVars>
      </dgm:prSet>
      <dgm:spPr>
        <a:xfrm>
          <a:off x="0" y="205147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C02105D8-347B-4D11-BC06-B8D5087DE523}" type="pres">
      <dgm:prSet presAssocID="{A511C9A9-E78D-4401-9110-BA82D34C243E}" presName="spaceBetweenRectangles" presStyleCnt="0"/>
      <dgm:spPr/>
    </dgm:pt>
    <dgm:pt modelId="{9869E219-191A-47F6-A2DC-FEAF07474E35}" type="pres">
      <dgm:prSet presAssocID="{E3E2AFE1-99AC-430B-B472-E3F9E28128DA}" presName="parentLin" presStyleCnt="0"/>
      <dgm:spPr/>
    </dgm:pt>
    <dgm:pt modelId="{6630A22A-3B56-4D0D-8CEB-62FB30F1E42A}" type="pres">
      <dgm:prSet presAssocID="{E3E2AFE1-99AC-430B-B472-E3F9E28128DA}" presName="parentLeftMargin" presStyleLbl="node1" presStyleIdx="2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4791C414-001C-478B-9A7F-0886E0EB6EC5}" type="pres">
      <dgm:prSet presAssocID="{E3E2AFE1-99AC-430B-B472-E3F9E28128DA}" presName="parentText" presStyleLbl="node1" presStyleIdx="3" presStyleCnt="4" custScaleX="6945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D58A1A-4AFE-4733-909D-3BD97186A3E5}" type="pres">
      <dgm:prSet presAssocID="{E3E2AFE1-99AC-430B-B472-E3F9E28128DA}" presName="negativeSpace" presStyleCnt="0"/>
      <dgm:spPr/>
    </dgm:pt>
    <dgm:pt modelId="{F04F45B7-6F9D-4801-9C56-F22EC8EA3046}" type="pres">
      <dgm:prSet presAssocID="{E3E2AFE1-99AC-430B-B472-E3F9E28128DA}" presName="childText" presStyleLbl="conFgAcc1" presStyleIdx="3" presStyleCnt="4">
        <dgm:presLayoutVars>
          <dgm:bulletEnabled val="1"/>
        </dgm:presLayoutVars>
      </dgm:prSet>
      <dgm:spPr>
        <a:xfrm>
          <a:off x="0" y="291331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</dgm:ptLst>
  <dgm:cxnLst>
    <dgm:cxn modelId="{5B0B67D1-B247-4401-A2F5-2A22B64F8393}" type="presOf" srcId="{10CA9EE1-046F-45C5-9A96-8F5FF7DC10E9}" destId="{9E297F57-10BD-4354-B5D3-A4B5F8C19828}" srcOrd="0" destOrd="0" presId="urn:microsoft.com/office/officeart/2005/8/layout/list1"/>
    <dgm:cxn modelId="{8287080B-07DC-4972-9286-37D1A7D84CF0}" type="presOf" srcId="{CD2EDC40-B815-4028-9607-25C1D2EA58AC}" destId="{0004DB2F-8B98-4573-AB4A-6C6DEBDFE446}" srcOrd="1" destOrd="0" presId="urn:microsoft.com/office/officeart/2005/8/layout/list1"/>
    <dgm:cxn modelId="{F2954C29-12AD-4D64-BE0F-C3A31AB48EA2}" type="presOf" srcId="{E3E2AFE1-99AC-430B-B472-E3F9E28128DA}" destId="{4791C414-001C-478B-9A7F-0886E0EB6EC5}" srcOrd="1" destOrd="0" presId="urn:microsoft.com/office/officeart/2005/8/layout/list1"/>
    <dgm:cxn modelId="{AE57F429-3290-4954-8029-3CA9A57BE5CF}" type="presOf" srcId="{85D8F213-DBC7-4D13-B1E6-7AC879F6B9A8}" destId="{3797535F-F4E7-45ED-8701-83E562FC074B}" srcOrd="0" destOrd="0" presId="urn:microsoft.com/office/officeart/2005/8/layout/list1"/>
    <dgm:cxn modelId="{640527B8-A221-4CF7-990B-215BFAFE8D77}" srcId="{10CA9EE1-046F-45C5-9A96-8F5FF7DC10E9}" destId="{E3E2AFE1-99AC-430B-B472-E3F9E28128DA}" srcOrd="3" destOrd="0" parTransId="{EACD6AA5-B137-4FE5-B9E9-D9444E93E377}" sibTransId="{2A7A2DDE-1B8F-4F01-9D89-B3C36C79E83D}"/>
    <dgm:cxn modelId="{D6A6DDAC-A888-4218-884C-651B0F44F8B4}" type="presOf" srcId="{0495DFC5-B5C0-4C96-91D0-802E1F563682}" destId="{5DBFD3E7-5C6F-449D-B030-6D632269F245}" srcOrd="1" destOrd="0" presId="urn:microsoft.com/office/officeart/2005/8/layout/list1"/>
    <dgm:cxn modelId="{937FF50D-4856-4084-8131-038CD6D4C3FE}" srcId="{10CA9EE1-046F-45C5-9A96-8F5FF7DC10E9}" destId="{0495DFC5-B5C0-4C96-91D0-802E1F563682}" srcOrd="1" destOrd="0" parTransId="{044C47EF-A30F-4558-B006-67423F6E91A7}" sibTransId="{7A0B0ADC-4AC6-49BA-918A-192E11FFAD7B}"/>
    <dgm:cxn modelId="{3F1AD0E8-F5DB-49B2-AA67-51AFADC871E7}" srcId="{10CA9EE1-046F-45C5-9A96-8F5FF7DC10E9}" destId="{CD2EDC40-B815-4028-9607-25C1D2EA58AC}" srcOrd="0" destOrd="0" parTransId="{C2B6B6A7-3C2E-4765-A983-365A516F8610}" sibTransId="{376D7D65-CEBA-4EA0-B3AC-DFFF3BD00806}"/>
    <dgm:cxn modelId="{E015A82C-BAF4-4083-9436-8CC21750C7AB}" srcId="{10CA9EE1-046F-45C5-9A96-8F5FF7DC10E9}" destId="{59933BD0-9624-47A4-8D10-C1F1CC5801E7}" srcOrd="2" destOrd="0" parTransId="{470433A6-58BA-4E09-AB3C-C3CD2459BCBE}" sibTransId="{A511C9A9-E78D-4401-9110-BA82D34C243E}"/>
    <dgm:cxn modelId="{448CE01F-D598-42F3-A588-2D2C4E260917}" type="presOf" srcId="{59933BD0-9624-47A4-8D10-C1F1CC5801E7}" destId="{74992D1B-00FF-42AF-ACAD-AF3FA48C381F}" srcOrd="0" destOrd="0" presId="urn:microsoft.com/office/officeart/2005/8/layout/list1"/>
    <dgm:cxn modelId="{E1359A78-C043-42F8-88D4-0C3055F5622E}" type="presOf" srcId="{59933BD0-9624-47A4-8D10-C1F1CC5801E7}" destId="{7A29F14A-79B9-4585-AFB2-5FD1A78F8186}" srcOrd="1" destOrd="0" presId="urn:microsoft.com/office/officeart/2005/8/layout/list1"/>
    <dgm:cxn modelId="{61EB79C5-D707-48F6-82DF-0801D0F25606}" type="presOf" srcId="{0495DFC5-B5C0-4C96-91D0-802E1F563682}" destId="{13992A35-3302-4F79-9226-D3766EA806DB}" srcOrd="0" destOrd="0" presId="urn:microsoft.com/office/officeart/2005/8/layout/list1"/>
    <dgm:cxn modelId="{1DA4470A-FBC2-490E-B618-AF5F115D2F91}" srcId="{CD2EDC40-B815-4028-9607-25C1D2EA58AC}" destId="{85D8F213-DBC7-4D13-B1E6-7AC879F6B9A8}" srcOrd="0" destOrd="0" parTransId="{6507F8A3-80D1-4E7F-92BF-B32954735827}" sibTransId="{8BA0C4AA-71AE-4059-ACE7-54D51A6C3748}"/>
    <dgm:cxn modelId="{9D1B15C6-C6AF-4809-BAC0-37E142AD5143}" type="presOf" srcId="{E3E2AFE1-99AC-430B-B472-E3F9E28128DA}" destId="{6630A22A-3B56-4D0D-8CEB-62FB30F1E42A}" srcOrd="0" destOrd="0" presId="urn:microsoft.com/office/officeart/2005/8/layout/list1"/>
    <dgm:cxn modelId="{2832EBF4-2625-4752-B027-26F7C887E527}" type="presOf" srcId="{CD2EDC40-B815-4028-9607-25C1D2EA58AC}" destId="{1AF26CB1-29B0-4BEE-ACF2-C464735C9B70}" srcOrd="0" destOrd="0" presId="urn:microsoft.com/office/officeart/2005/8/layout/list1"/>
    <dgm:cxn modelId="{C660FC4F-4C12-4C52-AC02-5DA2D2A41318}" type="presParOf" srcId="{9E297F57-10BD-4354-B5D3-A4B5F8C19828}" destId="{19930D3A-896D-48CF-B5CD-7A9D0EB0C374}" srcOrd="0" destOrd="0" presId="urn:microsoft.com/office/officeart/2005/8/layout/list1"/>
    <dgm:cxn modelId="{532C6617-0E34-4214-867F-351DF92E4E48}" type="presParOf" srcId="{19930D3A-896D-48CF-B5CD-7A9D0EB0C374}" destId="{1AF26CB1-29B0-4BEE-ACF2-C464735C9B70}" srcOrd="0" destOrd="0" presId="urn:microsoft.com/office/officeart/2005/8/layout/list1"/>
    <dgm:cxn modelId="{81405E4C-6979-41FE-B08D-64AD6CC73853}" type="presParOf" srcId="{19930D3A-896D-48CF-B5CD-7A9D0EB0C374}" destId="{0004DB2F-8B98-4573-AB4A-6C6DEBDFE446}" srcOrd="1" destOrd="0" presId="urn:microsoft.com/office/officeart/2005/8/layout/list1"/>
    <dgm:cxn modelId="{24D91CF6-44A5-4C79-AEC6-56C149C5C29D}" type="presParOf" srcId="{9E297F57-10BD-4354-B5D3-A4B5F8C19828}" destId="{7C764B70-42A8-4E12-B75B-F71FD6FC3D28}" srcOrd="1" destOrd="0" presId="urn:microsoft.com/office/officeart/2005/8/layout/list1"/>
    <dgm:cxn modelId="{FDD0D367-07B7-4F0E-AFCD-9741E76F54D5}" type="presParOf" srcId="{9E297F57-10BD-4354-B5D3-A4B5F8C19828}" destId="{3797535F-F4E7-45ED-8701-83E562FC074B}" srcOrd="2" destOrd="0" presId="urn:microsoft.com/office/officeart/2005/8/layout/list1"/>
    <dgm:cxn modelId="{68DC88D8-5BAF-42C7-8D15-0F4E89C6F0D0}" type="presParOf" srcId="{9E297F57-10BD-4354-B5D3-A4B5F8C19828}" destId="{707EFFAC-01B3-4F3B-BBB7-83C3E78D07A5}" srcOrd="3" destOrd="0" presId="urn:microsoft.com/office/officeart/2005/8/layout/list1"/>
    <dgm:cxn modelId="{3A28CA97-782B-4F56-B619-65A3C91D3114}" type="presParOf" srcId="{9E297F57-10BD-4354-B5D3-A4B5F8C19828}" destId="{7EF9BB6E-0607-4868-9467-5285C25095F9}" srcOrd="4" destOrd="0" presId="urn:microsoft.com/office/officeart/2005/8/layout/list1"/>
    <dgm:cxn modelId="{2C0ACEAB-CB3F-441F-9E8A-A93F98692F31}" type="presParOf" srcId="{7EF9BB6E-0607-4868-9467-5285C25095F9}" destId="{13992A35-3302-4F79-9226-D3766EA806DB}" srcOrd="0" destOrd="0" presId="urn:microsoft.com/office/officeart/2005/8/layout/list1"/>
    <dgm:cxn modelId="{4D381303-6A9D-4A55-B7C3-802E764D9078}" type="presParOf" srcId="{7EF9BB6E-0607-4868-9467-5285C25095F9}" destId="{5DBFD3E7-5C6F-449D-B030-6D632269F245}" srcOrd="1" destOrd="0" presId="urn:microsoft.com/office/officeart/2005/8/layout/list1"/>
    <dgm:cxn modelId="{8A2FC87B-0B39-4FA5-BF2D-936FE9A36C7A}" type="presParOf" srcId="{9E297F57-10BD-4354-B5D3-A4B5F8C19828}" destId="{7C4F0D4B-1732-4F6F-9EAC-2845D1538664}" srcOrd="5" destOrd="0" presId="urn:microsoft.com/office/officeart/2005/8/layout/list1"/>
    <dgm:cxn modelId="{42600DB1-E7F4-4357-8A68-7E134E47F22B}" type="presParOf" srcId="{9E297F57-10BD-4354-B5D3-A4B5F8C19828}" destId="{C1A48437-14E2-4C9C-B335-09FE2FB80C60}" srcOrd="6" destOrd="0" presId="urn:microsoft.com/office/officeart/2005/8/layout/list1"/>
    <dgm:cxn modelId="{78844FC5-DD3A-4B09-852D-0D3282128437}" type="presParOf" srcId="{9E297F57-10BD-4354-B5D3-A4B5F8C19828}" destId="{8DB6C189-EDFD-4BDA-B66D-B00C94DD81E0}" srcOrd="7" destOrd="0" presId="urn:microsoft.com/office/officeart/2005/8/layout/list1"/>
    <dgm:cxn modelId="{A5A9B7FF-39CD-4579-8D9B-68C7CFAEE303}" type="presParOf" srcId="{9E297F57-10BD-4354-B5D3-A4B5F8C19828}" destId="{3762382E-C10C-4C32-9A4A-7CB8685E5907}" srcOrd="8" destOrd="0" presId="urn:microsoft.com/office/officeart/2005/8/layout/list1"/>
    <dgm:cxn modelId="{B7F0E788-36D0-4740-8878-51FC6F01B7E2}" type="presParOf" srcId="{3762382E-C10C-4C32-9A4A-7CB8685E5907}" destId="{74992D1B-00FF-42AF-ACAD-AF3FA48C381F}" srcOrd="0" destOrd="0" presId="urn:microsoft.com/office/officeart/2005/8/layout/list1"/>
    <dgm:cxn modelId="{2BA77C26-04AB-446D-A83B-5F75559C98BF}" type="presParOf" srcId="{3762382E-C10C-4C32-9A4A-7CB8685E5907}" destId="{7A29F14A-79B9-4585-AFB2-5FD1A78F8186}" srcOrd="1" destOrd="0" presId="urn:microsoft.com/office/officeart/2005/8/layout/list1"/>
    <dgm:cxn modelId="{6085E087-1952-4FFD-B21A-4F4E70134A00}" type="presParOf" srcId="{9E297F57-10BD-4354-B5D3-A4B5F8C19828}" destId="{93AB998A-833D-470F-92B1-245EBB53DE5B}" srcOrd="9" destOrd="0" presId="urn:microsoft.com/office/officeart/2005/8/layout/list1"/>
    <dgm:cxn modelId="{BE6ED98B-9961-4FC9-B40B-BDBE5D598B82}" type="presParOf" srcId="{9E297F57-10BD-4354-B5D3-A4B5F8C19828}" destId="{6095D6D1-4AE5-4987-834E-8D6C520002B1}" srcOrd="10" destOrd="0" presId="urn:microsoft.com/office/officeart/2005/8/layout/list1"/>
    <dgm:cxn modelId="{BAC81EB7-FFB4-4F81-8ED1-69CC5E1AF162}" type="presParOf" srcId="{9E297F57-10BD-4354-B5D3-A4B5F8C19828}" destId="{C02105D8-347B-4D11-BC06-B8D5087DE523}" srcOrd="11" destOrd="0" presId="urn:microsoft.com/office/officeart/2005/8/layout/list1"/>
    <dgm:cxn modelId="{985CE059-30A7-4E5C-B901-DF5A81E37136}" type="presParOf" srcId="{9E297F57-10BD-4354-B5D3-A4B5F8C19828}" destId="{9869E219-191A-47F6-A2DC-FEAF07474E35}" srcOrd="12" destOrd="0" presId="urn:microsoft.com/office/officeart/2005/8/layout/list1"/>
    <dgm:cxn modelId="{2DD00502-12D5-490E-929A-D6182FCA92EA}" type="presParOf" srcId="{9869E219-191A-47F6-A2DC-FEAF07474E35}" destId="{6630A22A-3B56-4D0D-8CEB-62FB30F1E42A}" srcOrd="0" destOrd="0" presId="urn:microsoft.com/office/officeart/2005/8/layout/list1"/>
    <dgm:cxn modelId="{666F9602-8458-4D0C-8DCF-9BF8B450F07F}" type="presParOf" srcId="{9869E219-191A-47F6-A2DC-FEAF07474E35}" destId="{4791C414-001C-478B-9A7F-0886E0EB6EC5}" srcOrd="1" destOrd="0" presId="urn:microsoft.com/office/officeart/2005/8/layout/list1"/>
    <dgm:cxn modelId="{E57C65DB-AAE5-42BB-B545-C157B3EF4F66}" type="presParOf" srcId="{9E297F57-10BD-4354-B5D3-A4B5F8C19828}" destId="{63D58A1A-4AFE-4733-909D-3BD97186A3E5}" srcOrd="13" destOrd="0" presId="urn:microsoft.com/office/officeart/2005/8/layout/list1"/>
    <dgm:cxn modelId="{26D773D6-CA3C-41C7-819C-43644CB2E42A}" type="presParOf" srcId="{9E297F57-10BD-4354-B5D3-A4B5F8C19828}" destId="{F04F45B7-6F9D-4801-9C56-F22EC8EA30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C61BEB-2253-4FBF-8495-8E645B7F53E0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D7921A3-515A-4EB8-A4D0-F49A28BBB1E5}">
      <dgm:prSet phldrT="[文字]" custT="1"/>
      <dgm:spPr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教育部現行</a:t>
          </a:r>
          <a:r>
            <a:rPr lang="en-US" altLang="zh-TW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122</a:t>
          </a:r>
          <a:r>
            <a:rPr lang="zh-TW" altLang="zh-TW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項訪視評鑑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，經檢討</a:t>
          </a:r>
          <a:r>
            <a:rPr lang="zh-TW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停辦</a:t>
          </a:r>
          <a:r>
            <a:rPr lang="zh-TW" altLang="zh-TW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或整併</a:t>
          </a:r>
          <a:r>
            <a:rPr lang="zh-TW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計</a:t>
          </a:r>
          <a:r>
            <a:rPr lang="en-US" altLang="zh-TW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62</a:t>
          </a:r>
          <a:r>
            <a:rPr lang="zh-TW" altLang="zh-TW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項</a:t>
          </a:r>
          <a:r>
            <a:rPr lang="en-US" altLang="zh-TW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(51%)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，其餘</a:t>
          </a:r>
          <a:r>
            <a:rPr lang="en-US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60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項另行其他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簡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化措施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8B63B68-C5B1-430F-97EE-0ABC13AC2146}" type="parTrans" cxnId="{B021EE3E-A1D9-4500-8B31-DF44A0FD0F38}">
      <dgm:prSet/>
      <dgm:spPr/>
      <dgm:t>
        <a:bodyPr/>
        <a:lstStyle/>
        <a:p>
          <a:endParaRPr lang="zh-TW" altLang="en-US"/>
        </a:p>
      </dgm:t>
    </dgm:pt>
    <dgm:pt modelId="{1FFE40CB-2201-4C8E-9DAD-1DE0F99F7C0D}" type="sibTrans" cxnId="{B021EE3E-A1D9-4500-8B31-DF44A0FD0F38}">
      <dgm:prSet/>
      <dgm:spPr/>
      <dgm:t>
        <a:bodyPr/>
        <a:lstStyle/>
        <a:p>
          <a:endParaRPr lang="zh-TW" altLang="en-US"/>
        </a:p>
      </dgm:t>
    </dgm:pt>
    <dgm:pt modelId="{07C6D643-2D52-4BAB-B9B5-DC31C5665F94}">
      <dgm:prSet phldrT="[文字]"/>
      <dgm:spPr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2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E25170A4-C8AF-4BDD-8A04-8AD09D4ADDB4}" type="parTrans" cxnId="{4E540D24-B6A9-4238-A29D-8C77F3AC42FC}">
      <dgm:prSet/>
      <dgm:spPr/>
      <dgm:t>
        <a:bodyPr/>
        <a:lstStyle/>
        <a:p>
          <a:endParaRPr lang="zh-TW" altLang="en-US"/>
        </a:p>
      </dgm:t>
    </dgm:pt>
    <dgm:pt modelId="{C02003EA-B698-4C90-9A97-5FDBBDECBDC0}" type="sibTrans" cxnId="{4E540D24-B6A9-4238-A29D-8C77F3AC42FC}">
      <dgm:prSet/>
      <dgm:spPr/>
      <dgm:t>
        <a:bodyPr/>
        <a:lstStyle/>
        <a:p>
          <a:endParaRPr lang="zh-TW" altLang="en-US"/>
        </a:p>
      </dgm:t>
    </dgm:pt>
    <dgm:pt modelId="{70ABA373-2B12-4593-8217-BE7BD903AC9D}">
      <dgm:prSet phldrT="[文字]" custT="1"/>
      <dgm:spPr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algn="just">
            <a:lnSpc>
              <a:spcPts val="1800"/>
            </a:lnSpc>
            <a:spcAft>
              <a:spcPts val="0"/>
            </a:spcAft>
          </a:pP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其他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簡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化措施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包括：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項目指標減併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期程調整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精簡文書作業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縮短程序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長期蒐集累積與運用資料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強化內部自評機制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減少受評對象數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其他</a:t>
          </a:r>
          <a:r>
            <a:rPr lang="en-US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(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如調整辦理模式等</a:t>
          </a:r>
          <a:r>
            <a:rPr lang="en-US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)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39520AE-DA3D-4950-9CE1-8A8EBB2CDAF9}" type="parTrans" cxnId="{FE341AF6-A718-4435-9DFF-16B4CDB28A84}">
      <dgm:prSet/>
      <dgm:spPr/>
      <dgm:t>
        <a:bodyPr/>
        <a:lstStyle/>
        <a:p>
          <a:endParaRPr lang="zh-TW" altLang="en-US"/>
        </a:p>
      </dgm:t>
    </dgm:pt>
    <dgm:pt modelId="{813C4FA7-BAA7-4129-8828-F115E99C06EC}" type="sibTrans" cxnId="{FE341AF6-A718-4435-9DFF-16B4CDB28A84}">
      <dgm:prSet/>
      <dgm:spPr/>
      <dgm:t>
        <a:bodyPr/>
        <a:lstStyle/>
        <a:p>
          <a:endParaRPr lang="zh-TW" altLang="en-US"/>
        </a:p>
      </dgm:t>
    </dgm:pt>
    <dgm:pt modelId="{86BC1DCA-026F-4204-827D-632FE5ECB971}">
      <dgm:prSet phldrT="[文字]"/>
      <dgm:spPr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3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E8F688F3-DD77-4308-82B8-5216C376C6E8}" type="parTrans" cxnId="{0B8128F6-1B48-4BB6-AB1E-4AC565A43DE1}">
      <dgm:prSet/>
      <dgm:spPr/>
      <dgm:t>
        <a:bodyPr/>
        <a:lstStyle/>
        <a:p>
          <a:endParaRPr lang="zh-TW" altLang="en-US"/>
        </a:p>
      </dgm:t>
    </dgm:pt>
    <dgm:pt modelId="{8EB1E9CA-AE60-41DB-9407-BC7DDA172E9A}" type="sibTrans" cxnId="{0B8128F6-1B48-4BB6-AB1E-4AC565A43DE1}">
      <dgm:prSet/>
      <dgm:spPr/>
      <dgm:t>
        <a:bodyPr/>
        <a:lstStyle/>
        <a:p>
          <a:endParaRPr lang="zh-TW" altLang="en-US"/>
        </a:p>
      </dgm:t>
    </dgm:pt>
    <dgm:pt modelId="{C98D545D-E6F6-43FF-AEAF-BFA07FF14015}">
      <dgm:prSet phldrT="[文字]" custT="1"/>
      <dgm:spPr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n-US" altLang="zh-TW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106</a:t>
          </a:r>
          <a:r>
            <a:rPr lang="zh-TW" altLang="zh-TW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年</a:t>
          </a:r>
          <a:r>
            <a:rPr lang="zh-TW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底</a:t>
          </a:r>
          <a:r>
            <a:rPr lang="zh-TW" altLang="en-US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前全面完成訪視評鑑</a:t>
          </a:r>
          <a:r>
            <a:rPr lang="zh-TW" altLang="zh-TW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簡化</a:t>
          </a:r>
          <a:r>
            <a:rPr lang="zh-TW" altLang="en-US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工作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，落實行政減量，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讓學校及教師皆能致力於教育現場之教學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F9CA28E6-3F97-4481-A13C-95B90858B7CD}" type="parTrans" cxnId="{5AE600AE-1690-4200-B123-3EDCBA906111}">
      <dgm:prSet/>
      <dgm:spPr/>
      <dgm:t>
        <a:bodyPr/>
        <a:lstStyle/>
        <a:p>
          <a:endParaRPr lang="zh-TW" altLang="en-US"/>
        </a:p>
      </dgm:t>
    </dgm:pt>
    <dgm:pt modelId="{9AA26288-61FD-4491-9FBA-B73BAF8B8CF9}" type="sibTrans" cxnId="{5AE600AE-1690-4200-B123-3EDCBA906111}">
      <dgm:prSet/>
      <dgm:spPr/>
      <dgm:t>
        <a:bodyPr/>
        <a:lstStyle/>
        <a:p>
          <a:endParaRPr lang="zh-TW" altLang="en-US"/>
        </a:p>
      </dgm:t>
    </dgm:pt>
    <dgm:pt modelId="{978277A3-4834-4B62-AC8E-C25B8769F6A4}">
      <dgm:prSet phldrT="[文字]"/>
      <dgm:spPr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4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EC6FDA17-B63C-4660-9BEC-A91D099E28CD}" type="parTrans" cxnId="{DC29A25B-7BA4-43BD-A5BC-8EE32FAD8354}">
      <dgm:prSet/>
      <dgm:spPr/>
      <dgm:t>
        <a:bodyPr/>
        <a:lstStyle/>
        <a:p>
          <a:endParaRPr lang="zh-TW" altLang="en-US"/>
        </a:p>
      </dgm:t>
    </dgm:pt>
    <dgm:pt modelId="{9E7A3D62-684C-4186-8614-FDE996E8D301}" type="sibTrans" cxnId="{DC29A25B-7BA4-43BD-A5BC-8EE32FAD8354}">
      <dgm:prSet/>
      <dgm:spPr/>
      <dgm:t>
        <a:bodyPr/>
        <a:lstStyle/>
        <a:p>
          <a:endParaRPr lang="zh-TW" altLang="en-US"/>
        </a:p>
      </dgm:t>
    </dgm:pt>
    <dgm:pt modelId="{3FA7464F-28F1-4CB0-A9FD-ABADDEEB416B}">
      <dgm:prSet phldrT="[文字]" custT="1"/>
      <dgm:spPr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zh-TW" altLang="en-US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邁向訪視評鑑</a:t>
          </a:r>
          <a:r>
            <a:rPr lang="en-US" altLang="zh-TW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2.0</a:t>
          </a:r>
          <a:r>
            <a:rPr lang="en-US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-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引導學校建立</a:t>
          </a:r>
          <a:r>
            <a:rPr lang="zh-TW" altLang="zh-TW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以學生學習成效及教師教學成效為核心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之評鑑指標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，並建立訪視評鑑執行品質之確保機制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A163E073-02BD-4182-923C-CA2FE0179B09}" type="parTrans" cxnId="{748C4B01-4DF3-44AF-95E0-59FCF8B4B7F7}">
      <dgm:prSet/>
      <dgm:spPr/>
      <dgm:t>
        <a:bodyPr/>
        <a:lstStyle/>
        <a:p>
          <a:endParaRPr lang="zh-TW" altLang="en-US"/>
        </a:p>
      </dgm:t>
    </dgm:pt>
    <dgm:pt modelId="{19D41808-C2F5-414B-A9DD-6E678034E8DE}" type="sibTrans" cxnId="{748C4B01-4DF3-44AF-95E0-59FCF8B4B7F7}">
      <dgm:prSet/>
      <dgm:spPr/>
      <dgm:t>
        <a:bodyPr/>
        <a:lstStyle/>
        <a:p>
          <a:endParaRPr lang="zh-TW" altLang="en-US"/>
        </a:p>
      </dgm:t>
    </dgm:pt>
    <dgm:pt modelId="{8EB6F8F5-FE79-42E7-B105-5F34D28DA22B}">
      <dgm:prSet phldrT="[文字]"/>
      <dgm:spPr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5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11F10187-81DA-480D-98A0-3E944C38A121}" type="parTrans" cxnId="{F8FA10A4-B208-4FDA-8449-F2145E10D670}">
      <dgm:prSet/>
      <dgm:spPr/>
      <dgm:t>
        <a:bodyPr/>
        <a:lstStyle/>
        <a:p>
          <a:endParaRPr lang="zh-TW" altLang="en-US"/>
        </a:p>
      </dgm:t>
    </dgm:pt>
    <dgm:pt modelId="{B61A9C72-CE18-4165-8A9D-D27B02334BDA}" type="sibTrans" cxnId="{F8FA10A4-B208-4FDA-8449-F2145E10D670}">
      <dgm:prSet/>
      <dgm:spPr/>
      <dgm:t>
        <a:bodyPr/>
        <a:lstStyle/>
        <a:p>
          <a:endParaRPr lang="zh-TW" altLang="en-US"/>
        </a:p>
      </dgm:t>
    </dgm:pt>
    <dgm:pt modelId="{56773CD7-E993-453F-BDB6-D4DE8448D3CA}">
      <dgm:prSet phldrT="[文字]" custT="1"/>
      <dgm:spPr>
        <a:solidFill>
          <a:srgbClr val="F7964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zh-TW" altLang="en-US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善用資訊科技簡化各項系統資料填報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，</a:t>
          </a:r>
          <a:r>
            <a:rPr lang="zh-TW" altLang="en-US" sz="1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持續檢討並滾動修正簡化訪視評鑑，並協調地方政府簡化自辦之訪視評鑑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9FDD868C-6135-497B-9715-AB27297291DF}" type="parTrans" cxnId="{7E49DF23-D39D-4A41-ABAC-34D6644843F9}">
      <dgm:prSet/>
      <dgm:spPr/>
      <dgm:t>
        <a:bodyPr/>
        <a:lstStyle/>
        <a:p>
          <a:endParaRPr lang="zh-TW" altLang="en-US"/>
        </a:p>
      </dgm:t>
    </dgm:pt>
    <dgm:pt modelId="{6511251F-1F05-4D24-A3AE-292ADD415748}" type="sibTrans" cxnId="{7E49DF23-D39D-4A41-ABAC-34D6644843F9}">
      <dgm:prSet/>
      <dgm:spPr/>
      <dgm:t>
        <a:bodyPr/>
        <a:lstStyle/>
        <a:p>
          <a:endParaRPr lang="zh-TW" altLang="en-US"/>
        </a:p>
      </dgm:t>
    </dgm:pt>
    <dgm:pt modelId="{4B1790EF-ECC2-4140-BB12-483CBF8D5B2C}">
      <dgm:prSet phldrT="[文字]"/>
      <dgm:spPr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1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C097F9B1-464A-449C-9E99-F5ACE27E3674}" type="sibTrans" cxnId="{0403749D-B678-4ADE-AC04-3D5E222B2F00}">
      <dgm:prSet/>
      <dgm:spPr/>
      <dgm:t>
        <a:bodyPr/>
        <a:lstStyle/>
        <a:p>
          <a:endParaRPr lang="zh-TW" altLang="en-US"/>
        </a:p>
      </dgm:t>
    </dgm:pt>
    <dgm:pt modelId="{EA2D2132-AAC0-48EB-9DD2-3F7F9B922B3C}" type="parTrans" cxnId="{0403749D-B678-4ADE-AC04-3D5E222B2F00}">
      <dgm:prSet/>
      <dgm:spPr/>
      <dgm:t>
        <a:bodyPr/>
        <a:lstStyle/>
        <a:p>
          <a:endParaRPr lang="zh-TW" altLang="en-US"/>
        </a:p>
      </dgm:t>
    </dgm:pt>
    <dgm:pt modelId="{B76697E2-96EA-498F-8C1C-EE32CC93FB14}" type="pres">
      <dgm:prSet presAssocID="{EAC61BEB-2253-4FBF-8495-8E645B7F53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61F0FEB-9C7D-4475-99C5-4A960F3CA414}" type="pres">
      <dgm:prSet presAssocID="{4B1790EF-ECC2-4140-BB12-483CBF8D5B2C}" presName="linNode" presStyleCnt="0"/>
      <dgm:spPr/>
    </dgm:pt>
    <dgm:pt modelId="{1003CD03-FF86-4531-BA39-46CCD484C4B1}" type="pres">
      <dgm:prSet presAssocID="{4B1790EF-ECC2-4140-BB12-483CBF8D5B2C}" presName="parentText" presStyleLbl="node1" presStyleIdx="0" presStyleCnt="5" custScaleX="27827">
        <dgm:presLayoutVars>
          <dgm:chMax val="1"/>
          <dgm:bulletEnabled val="1"/>
        </dgm:presLayoutVars>
      </dgm:prSet>
      <dgm:spPr>
        <a:xfrm>
          <a:off x="288041" y="1772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218A1BEC-7D93-4E9D-89F1-F9B411A4D174}" type="pres">
      <dgm:prSet presAssocID="{4B1790EF-ECC2-4140-BB12-483CBF8D5B2C}" presName="descendantText" presStyleLbl="alignAccFollowNode1" presStyleIdx="0" presStyleCnt="5" custScaleX="129535" custScaleY="98207">
        <dgm:presLayoutVars>
          <dgm:bulletEnabled val="1"/>
        </dgm:presLayoutVars>
      </dgm:prSet>
      <dgm:spPr>
        <a:xfrm rot="5400000">
          <a:off x="4171659" y="-2983677"/>
          <a:ext cx="608717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7FA9985A-8613-4FFF-86C2-99586D440CC6}" type="pres">
      <dgm:prSet presAssocID="{C097F9B1-464A-449C-9E99-F5ACE27E3674}" presName="sp" presStyleCnt="0"/>
      <dgm:spPr/>
    </dgm:pt>
    <dgm:pt modelId="{34C53EE2-A174-478D-AB73-53043F2D1CE8}" type="pres">
      <dgm:prSet presAssocID="{07C6D643-2D52-4BAB-B9B5-DC31C5665F94}" presName="linNode" presStyleCnt="0"/>
      <dgm:spPr/>
    </dgm:pt>
    <dgm:pt modelId="{F5074C21-AFE1-481B-8358-229F59A76589}" type="pres">
      <dgm:prSet presAssocID="{07C6D643-2D52-4BAB-B9B5-DC31C5665F94}" presName="parentText" presStyleLbl="node1" presStyleIdx="1" presStyleCnt="5" custScaleX="27827">
        <dgm:presLayoutVars>
          <dgm:chMax val="1"/>
          <dgm:bulletEnabled val="1"/>
        </dgm:presLayoutVars>
      </dgm:prSet>
      <dgm:spPr>
        <a:xfrm>
          <a:off x="288041" y="815300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23746B32-1943-4AF8-9982-57701A0D9E7C}" type="pres">
      <dgm:prSet presAssocID="{07C6D643-2D52-4BAB-B9B5-DC31C5665F94}" presName="descendantText" presStyleLbl="alignAccFollowNode1" presStyleIdx="1" presStyleCnt="5" custScaleX="129535" custScaleY="101307">
        <dgm:presLayoutVars>
          <dgm:bulletEnabled val="1"/>
        </dgm:presLayoutVars>
      </dgm:prSet>
      <dgm:spPr>
        <a:xfrm rot="5400000">
          <a:off x="4162051" y="-2170149"/>
          <a:ext cx="627932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50D358EB-600D-4CA4-9CFD-3E7D68965CA1}" type="pres">
      <dgm:prSet presAssocID="{C02003EA-B698-4C90-9A97-5FDBBDECBDC0}" presName="sp" presStyleCnt="0"/>
      <dgm:spPr/>
    </dgm:pt>
    <dgm:pt modelId="{7E7B8E0C-7A8F-438D-91B7-D2058A8EB125}" type="pres">
      <dgm:prSet presAssocID="{86BC1DCA-026F-4204-827D-632FE5ECB971}" presName="linNode" presStyleCnt="0"/>
      <dgm:spPr/>
    </dgm:pt>
    <dgm:pt modelId="{EE017A88-FFE0-4CB5-B6C7-D3369C2D423A}" type="pres">
      <dgm:prSet presAssocID="{86BC1DCA-026F-4204-827D-632FE5ECB971}" presName="parentText" presStyleLbl="node1" presStyleIdx="2" presStyleCnt="5" custScaleX="27827">
        <dgm:presLayoutVars>
          <dgm:chMax val="1"/>
          <dgm:bulletEnabled val="1"/>
        </dgm:presLayoutVars>
      </dgm:prSet>
      <dgm:spPr>
        <a:xfrm>
          <a:off x="288041" y="1628829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D39075BA-C238-4E8A-BF32-AADA9E1A9E73}" type="pres">
      <dgm:prSet presAssocID="{86BC1DCA-026F-4204-827D-632FE5ECB971}" presName="descendantText" presStyleLbl="alignAccFollowNode1" presStyleIdx="2" presStyleCnt="5" custScaleX="129535">
        <dgm:presLayoutVars>
          <dgm:bulletEnabled val="1"/>
        </dgm:presLayoutVars>
      </dgm:prSet>
      <dgm:spPr>
        <a:xfrm rot="5400000">
          <a:off x="4166102" y="-1356620"/>
          <a:ext cx="619831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92E09B4A-F422-4F9C-BB00-B65E8C857DE8}" type="pres">
      <dgm:prSet presAssocID="{8EB1E9CA-AE60-41DB-9407-BC7DDA172E9A}" presName="sp" presStyleCnt="0"/>
      <dgm:spPr/>
    </dgm:pt>
    <dgm:pt modelId="{16773670-A2A0-44E5-8D73-E6ECA26E06A9}" type="pres">
      <dgm:prSet presAssocID="{978277A3-4834-4B62-AC8E-C25B8769F6A4}" presName="linNode" presStyleCnt="0"/>
      <dgm:spPr/>
    </dgm:pt>
    <dgm:pt modelId="{A670CB34-4F0B-4727-970B-674EA59FB998}" type="pres">
      <dgm:prSet presAssocID="{978277A3-4834-4B62-AC8E-C25B8769F6A4}" presName="parentText" presStyleLbl="node1" presStyleIdx="3" presStyleCnt="5" custScaleX="27827">
        <dgm:presLayoutVars>
          <dgm:chMax val="1"/>
          <dgm:bulletEnabled val="1"/>
        </dgm:presLayoutVars>
      </dgm:prSet>
      <dgm:spPr>
        <a:xfrm>
          <a:off x="288041" y="2442358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11DD46AF-F979-4DCB-80DB-5BE2CD5C9A1C}" type="pres">
      <dgm:prSet presAssocID="{978277A3-4834-4B62-AC8E-C25B8769F6A4}" presName="descendantText" presStyleLbl="alignAccFollowNode1" presStyleIdx="3" presStyleCnt="5" custScaleX="129535">
        <dgm:presLayoutVars>
          <dgm:bulletEnabled val="1"/>
        </dgm:presLayoutVars>
      </dgm:prSet>
      <dgm:spPr>
        <a:xfrm rot="5400000">
          <a:off x="4166102" y="-543091"/>
          <a:ext cx="619831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B66B4B30-6F86-4FE7-B7CB-E90EABD74E0F}" type="pres">
      <dgm:prSet presAssocID="{9E7A3D62-684C-4186-8614-FDE996E8D301}" presName="sp" presStyleCnt="0"/>
      <dgm:spPr/>
    </dgm:pt>
    <dgm:pt modelId="{47DE431D-2718-493C-9650-030D3D601B1E}" type="pres">
      <dgm:prSet presAssocID="{8EB6F8F5-FE79-42E7-B105-5F34D28DA22B}" presName="linNode" presStyleCnt="0"/>
      <dgm:spPr/>
    </dgm:pt>
    <dgm:pt modelId="{9DA4B92A-F09A-485A-854D-D668A41A4632}" type="pres">
      <dgm:prSet presAssocID="{8EB6F8F5-FE79-42E7-B105-5F34D28DA22B}" presName="parentText" presStyleLbl="node1" presStyleIdx="4" presStyleCnt="5" custScaleX="27827">
        <dgm:presLayoutVars>
          <dgm:chMax val="1"/>
          <dgm:bulletEnabled val="1"/>
        </dgm:presLayoutVars>
      </dgm:prSet>
      <dgm:spPr>
        <a:xfrm>
          <a:off x="288041" y="3255886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AB6AE23C-01C0-4A97-AADD-0A5829BB50F8}" type="pres">
      <dgm:prSet presAssocID="{8EB6F8F5-FE79-42E7-B105-5F34D28DA22B}" presName="descendantText" presStyleLbl="alignAccFollowNode1" presStyleIdx="4" presStyleCnt="5" custScaleX="129535">
        <dgm:presLayoutVars>
          <dgm:bulletEnabled val="1"/>
        </dgm:presLayoutVars>
      </dgm:prSet>
      <dgm:spPr>
        <a:xfrm rot="5400000">
          <a:off x="4166102" y="270436"/>
          <a:ext cx="619831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FE341AF6-A718-4435-9DFF-16B4CDB28A84}" srcId="{07C6D643-2D52-4BAB-B9B5-DC31C5665F94}" destId="{70ABA373-2B12-4593-8217-BE7BD903AC9D}" srcOrd="0" destOrd="0" parTransId="{C39520AE-DA3D-4950-9CE1-8A8EBB2CDAF9}" sibTransId="{813C4FA7-BAA7-4129-8828-F115E99C06EC}"/>
    <dgm:cxn modelId="{C074165B-F381-4C8F-85C3-07706B441901}" type="presOf" srcId="{BD7921A3-515A-4EB8-A4D0-F49A28BBB1E5}" destId="{218A1BEC-7D93-4E9D-89F1-F9B411A4D174}" srcOrd="0" destOrd="0" presId="urn:microsoft.com/office/officeart/2005/8/layout/vList5"/>
    <dgm:cxn modelId="{F8FA10A4-B208-4FDA-8449-F2145E10D670}" srcId="{EAC61BEB-2253-4FBF-8495-8E645B7F53E0}" destId="{8EB6F8F5-FE79-42E7-B105-5F34D28DA22B}" srcOrd="4" destOrd="0" parTransId="{11F10187-81DA-480D-98A0-3E944C38A121}" sibTransId="{B61A9C72-CE18-4165-8A9D-D27B02334BDA}"/>
    <dgm:cxn modelId="{F8EFCB9C-A5E1-48FA-B310-A7A51A217D8A}" type="presOf" srcId="{86BC1DCA-026F-4204-827D-632FE5ECB971}" destId="{EE017A88-FFE0-4CB5-B6C7-D3369C2D423A}" srcOrd="0" destOrd="0" presId="urn:microsoft.com/office/officeart/2005/8/layout/vList5"/>
    <dgm:cxn modelId="{3B9682BC-9654-4A45-B33D-9EF195738E63}" type="presOf" srcId="{4B1790EF-ECC2-4140-BB12-483CBF8D5B2C}" destId="{1003CD03-FF86-4531-BA39-46CCD484C4B1}" srcOrd="0" destOrd="0" presId="urn:microsoft.com/office/officeart/2005/8/layout/vList5"/>
    <dgm:cxn modelId="{7FED6D2D-8908-4704-AAB4-ACE0F5416155}" type="presOf" srcId="{07C6D643-2D52-4BAB-B9B5-DC31C5665F94}" destId="{F5074C21-AFE1-481B-8358-229F59A76589}" srcOrd="0" destOrd="0" presId="urn:microsoft.com/office/officeart/2005/8/layout/vList5"/>
    <dgm:cxn modelId="{A51A34DB-BA7B-4A58-BD73-145777C02379}" type="presOf" srcId="{3FA7464F-28F1-4CB0-A9FD-ABADDEEB416B}" destId="{11DD46AF-F979-4DCB-80DB-5BE2CD5C9A1C}" srcOrd="0" destOrd="0" presId="urn:microsoft.com/office/officeart/2005/8/layout/vList5"/>
    <dgm:cxn modelId="{DC29A25B-7BA4-43BD-A5BC-8EE32FAD8354}" srcId="{EAC61BEB-2253-4FBF-8495-8E645B7F53E0}" destId="{978277A3-4834-4B62-AC8E-C25B8769F6A4}" srcOrd="3" destOrd="0" parTransId="{EC6FDA17-B63C-4660-9BEC-A91D099E28CD}" sibTransId="{9E7A3D62-684C-4186-8614-FDE996E8D301}"/>
    <dgm:cxn modelId="{085F4437-4F3C-492A-9C0B-97A092A90054}" type="presOf" srcId="{978277A3-4834-4B62-AC8E-C25B8769F6A4}" destId="{A670CB34-4F0B-4727-970B-674EA59FB998}" srcOrd="0" destOrd="0" presId="urn:microsoft.com/office/officeart/2005/8/layout/vList5"/>
    <dgm:cxn modelId="{4E540D24-B6A9-4238-A29D-8C77F3AC42FC}" srcId="{EAC61BEB-2253-4FBF-8495-8E645B7F53E0}" destId="{07C6D643-2D52-4BAB-B9B5-DC31C5665F94}" srcOrd="1" destOrd="0" parTransId="{E25170A4-C8AF-4BDD-8A04-8AD09D4ADDB4}" sibTransId="{C02003EA-B698-4C90-9A97-5FDBBDECBDC0}"/>
    <dgm:cxn modelId="{C211201C-99AD-448B-8F9C-6E85AB42DDD4}" type="presOf" srcId="{8EB6F8F5-FE79-42E7-B105-5F34D28DA22B}" destId="{9DA4B92A-F09A-485A-854D-D668A41A4632}" srcOrd="0" destOrd="0" presId="urn:microsoft.com/office/officeart/2005/8/layout/vList5"/>
    <dgm:cxn modelId="{5AE600AE-1690-4200-B123-3EDCBA906111}" srcId="{86BC1DCA-026F-4204-827D-632FE5ECB971}" destId="{C98D545D-E6F6-43FF-AEAF-BFA07FF14015}" srcOrd="0" destOrd="0" parTransId="{F9CA28E6-3F97-4481-A13C-95B90858B7CD}" sibTransId="{9AA26288-61FD-4491-9FBA-B73BAF8B8CF9}"/>
    <dgm:cxn modelId="{B021EE3E-A1D9-4500-8B31-DF44A0FD0F38}" srcId="{4B1790EF-ECC2-4140-BB12-483CBF8D5B2C}" destId="{BD7921A3-515A-4EB8-A4D0-F49A28BBB1E5}" srcOrd="0" destOrd="0" parTransId="{58B63B68-C5B1-430F-97EE-0ABC13AC2146}" sibTransId="{1FFE40CB-2201-4C8E-9DAD-1DE0F99F7C0D}"/>
    <dgm:cxn modelId="{7E49DF23-D39D-4A41-ABAC-34D6644843F9}" srcId="{8EB6F8F5-FE79-42E7-B105-5F34D28DA22B}" destId="{56773CD7-E993-453F-BDB6-D4DE8448D3CA}" srcOrd="0" destOrd="0" parTransId="{9FDD868C-6135-497B-9715-AB27297291DF}" sibTransId="{6511251F-1F05-4D24-A3AE-292ADD415748}"/>
    <dgm:cxn modelId="{0403749D-B678-4ADE-AC04-3D5E222B2F00}" srcId="{EAC61BEB-2253-4FBF-8495-8E645B7F53E0}" destId="{4B1790EF-ECC2-4140-BB12-483CBF8D5B2C}" srcOrd="0" destOrd="0" parTransId="{EA2D2132-AAC0-48EB-9DD2-3F7F9B922B3C}" sibTransId="{C097F9B1-464A-449C-9E99-F5ACE27E3674}"/>
    <dgm:cxn modelId="{0B8128F6-1B48-4BB6-AB1E-4AC565A43DE1}" srcId="{EAC61BEB-2253-4FBF-8495-8E645B7F53E0}" destId="{86BC1DCA-026F-4204-827D-632FE5ECB971}" srcOrd="2" destOrd="0" parTransId="{E8F688F3-DD77-4308-82B8-5216C376C6E8}" sibTransId="{8EB1E9CA-AE60-41DB-9407-BC7DDA172E9A}"/>
    <dgm:cxn modelId="{2D108D0D-A5C8-4C66-BD92-E4AAA867B849}" type="presOf" srcId="{70ABA373-2B12-4593-8217-BE7BD903AC9D}" destId="{23746B32-1943-4AF8-9982-57701A0D9E7C}" srcOrd="0" destOrd="0" presId="urn:microsoft.com/office/officeart/2005/8/layout/vList5"/>
    <dgm:cxn modelId="{D57D2BA8-41F2-45AF-AE15-F9FBD8F7F4BF}" type="presOf" srcId="{C98D545D-E6F6-43FF-AEAF-BFA07FF14015}" destId="{D39075BA-C238-4E8A-BF32-AADA9E1A9E73}" srcOrd="0" destOrd="0" presId="urn:microsoft.com/office/officeart/2005/8/layout/vList5"/>
    <dgm:cxn modelId="{4BE3554A-0859-450A-B3DB-A2B72D5F0952}" type="presOf" srcId="{EAC61BEB-2253-4FBF-8495-8E645B7F53E0}" destId="{B76697E2-96EA-498F-8C1C-EE32CC93FB14}" srcOrd="0" destOrd="0" presId="urn:microsoft.com/office/officeart/2005/8/layout/vList5"/>
    <dgm:cxn modelId="{748C4B01-4DF3-44AF-95E0-59FCF8B4B7F7}" srcId="{978277A3-4834-4B62-AC8E-C25B8769F6A4}" destId="{3FA7464F-28F1-4CB0-A9FD-ABADDEEB416B}" srcOrd="0" destOrd="0" parTransId="{A163E073-02BD-4182-923C-CA2FE0179B09}" sibTransId="{19D41808-C2F5-414B-A9DD-6E678034E8DE}"/>
    <dgm:cxn modelId="{B8FACABB-4E94-4557-8ABF-D6B30353B22E}" type="presOf" srcId="{56773CD7-E993-453F-BDB6-D4DE8448D3CA}" destId="{AB6AE23C-01C0-4A97-AADD-0A5829BB50F8}" srcOrd="0" destOrd="0" presId="urn:microsoft.com/office/officeart/2005/8/layout/vList5"/>
    <dgm:cxn modelId="{78D11D26-C2DD-4C89-BBC9-A221959051CE}" type="presParOf" srcId="{B76697E2-96EA-498F-8C1C-EE32CC93FB14}" destId="{261F0FEB-9C7D-4475-99C5-4A960F3CA414}" srcOrd="0" destOrd="0" presId="urn:microsoft.com/office/officeart/2005/8/layout/vList5"/>
    <dgm:cxn modelId="{655AE094-2BA5-486B-B0E6-F2E51FE94991}" type="presParOf" srcId="{261F0FEB-9C7D-4475-99C5-4A960F3CA414}" destId="{1003CD03-FF86-4531-BA39-46CCD484C4B1}" srcOrd="0" destOrd="0" presId="urn:microsoft.com/office/officeart/2005/8/layout/vList5"/>
    <dgm:cxn modelId="{04057D90-AA26-40FC-9601-791828A6E300}" type="presParOf" srcId="{261F0FEB-9C7D-4475-99C5-4A960F3CA414}" destId="{218A1BEC-7D93-4E9D-89F1-F9B411A4D174}" srcOrd="1" destOrd="0" presId="urn:microsoft.com/office/officeart/2005/8/layout/vList5"/>
    <dgm:cxn modelId="{6B5BD49D-DAFF-40D5-8F9C-C3C63158C53F}" type="presParOf" srcId="{B76697E2-96EA-498F-8C1C-EE32CC93FB14}" destId="{7FA9985A-8613-4FFF-86C2-99586D440CC6}" srcOrd="1" destOrd="0" presId="urn:microsoft.com/office/officeart/2005/8/layout/vList5"/>
    <dgm:cxn modelId="{948F928F-B041-4588-8B57-08ED0265D28A}" type="presParOf" srcId="{B76697E2-96EA-498F-8C1C-EE32CC93FB14}" destId="{34C53EE2-A174-478D-AB73-53043F2D1CE8}" srcOrd="2" destOrd="0" presId="urn:microsoft.com/office/officeart/2005/8/layout/vList5"/>
    <dgm:cxn modelId="{FD0714FD-42BC-4165-806C-8B05BC2F31D3}" type="presParOf" srcId="{34C53EE2-A174-478D-AB73-53043F2D1CE8}" destId="{F5074C21-AFE1-481B-8358-229F59A76589}" srcOrd="0" destOrd="0" presId="urn:microsoft.com/office/officeart/2005/8/layout/vList5"/>
    <dgm:cxn modelId="{BD5115FF-1595-408F-B905-BD773B0DD4E6}" type="presParOf" srcId="{34C53EE2-A174-478D-AB73-53043F2D1CE8}" destId="{23746B32-1943-4AF8-9982-57701A0D9E7C}" srcOrd="1" destOrd="0" presId="urn:microsoft.com/office/officeart/2005/8/layout/vList5"/>
    <dgm:cxn modelId="{2558BA70-E844-4479-9D05-9ED8C2F5899B}" type="presParOf" srcId="{B76697E2-96EA-498F-8C1C-EE32CC93FB14}" destId="{50D358EB-600D-4CA4-9CFD-3E7D68965CA1}" srcOrd="3" destOrd="0" presId="urn:microsoft.com/office/officeart/2005/8/layout/vList5"/>
    <dgm:cxn modelId="{B760CBD2-BDC8-45E0-8F55-BD8314538FB4}" type="presParOf" srcId="{B76697E2-96EA-498F-8C1C-EE32CC93FB14}" destId="{7E7B8E0C-7A8F-438D-91B7-D2058A8EB125}" srcOrd="4" destOrd="0" presId="urn:microsoft.com/office/officeart/2005/8/layout/vList5"/>
    <dgm:cxn modelId="{F3ED683D-DC75-4C24-B2D5-0B9F6D683E18}" type="presParOf" srcId="{7E7B8E0C-7A8F-438D-91B7-D2058A8EB125}" destId="{EE017A88-FFE0-4CB5-B6C7-D3369C2D423A}" srcOrd="0" destOrd="0" presId="urn:microsoft.com/office/officeart/2005/8/layout/vList5"/>
    <dgm:cxn modelId="{520D0669-3C72-44B3-8715-CCB2AD7B1C85}" type="presParOf" srcId="{7E7B8E0C-7A8F-438D-91B7-D2058A8EB125}" destId="{D39075BA-C238-4E8A-BF32-AADA9E1A9E73}" srcOrd="1" destOrd="0" presId="urn:microsoft.com/office/officeart/2005/8/layout/vList5"/>
    <dgm:cxn modelId="{CD787CAA-E9CD-4D3C-8B00-5B92F5BAFAA4}" type="presParOf" srcId="{B76697E2-96EA-498F-8C1C-EE32CC93FB14}" destId="{92E09B4A-F422-4F9C-BB00-B65E8C857DE8}" srcOrd="5" destOrd="0" presId="urn:microsoft.com/office/officeart/2005/8/layout/vList5"/>
    <dgm:cxn modelId="{CE304218-9393-4D37-B2E6-5A07CBAF01C7}" type="presParOf" srcId="{B76697E2-96EA-498F-8C1C-EE32CC93FB14}" destId="{16773670-A2A0-44E5-8D73-E6ECA26E06A9}" srcOrd="6" destOrd="0" presId="urn:microsoft.com/office/officeart/2005/8/layout/vList5"/>
    <dgm:cxn modelId="{5316F760-0C1C-4BFB-94BC-3BB1C544221B}" type="presParOf" srcId="{16773670-A2A0-44E5-8D73-E6ECA26E06A9}" destId="{A670CB34-4F0B-4727-970B-674EA59FB998}" srcOrd="0" destOrd="0" presId="urn:microsoft.com/office/officeart/2005/8/layout/vList5"/>
    <dgm:cxn modelId="{CD44D3B2-D2C5-44DB-8E56-1731FAA6941D}" type="presParOf" srcId="{16773670-A2A0-44E5-8D73-E6ECA26E06A9}" destId="{11DD46AF-F979-4DCB-80DB-5BE2CD5C9A1C}" srcOrd="1" destOrd="0" presId="urn:microsoft.com/office/officeart/2005/8/layout/vList5"/>
    <dgm:cxn modelId="{FC09E86D-94AF-4CE0-BD08-5ABEB44EB593}" type="presParOf" srcId="{B76697E2-96EA-498F-8C1C-EE32CC93FB14}" destId="{B66B4B30-6F86-4FE7-B7CB-E90EABD74E0F}" srcOrd="7" destOrd="0" presId="urn:microsoft.com/office/officeart/2005/8/layout/vList5"/>
    <dgm:cxn modelId="{38D95048-DDF5-4A29-B21E-B035DEED61D0}" type="presParOf" srcId="{B76697E2-96EA-498F-8C1C-EE32CC93FB14}" destId="{47DE431D-2718-493C-9650-030D3D601B1E}" srcOrd="8" destOrd="0" presId="urn:microsoft.com/office/officeart/2005/8/layout/vList5"/>
    <dgm:cxn modelId="{8F3D2BD7-7D00-4179-B61A-90C2F412A527}" type="presParOf" srcId="{47DE431D-2718-493C-9650-030D3D601B1E}" destId="{9DA4B92A-F09A-485A-854D-D668A41A4632}" srcOrd="0" destOrd="0" presId="urn:microsoft.com/office/officeart/2005/8/layout/vList5"/>
    <dgm:cxn modelId="{B4D17669-2E17-46B5-B2C6-83EE59965B13}" type="presParOf" srcId="{47DE431D-2718-493C-9650-030D3D601B1E}" destId="{AB6AE23C-01C0-4A97-AADD-0A5829BB50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C61BEB-2253-4FBF-8495-8E645B7F53E0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D7921A3-515A-4EB8-A4D0-F49A28BBB1E5}">
      <dgm:prSet phldrT="[文字]" custT="1"/>
      <dgm:spPr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以</a:t>
          </a:r>
          <a:r>
            <a:rPr lang="zh-TW" altLang="zh-TW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歸零思考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、朝</a:t>
          </a:r>
          <a:r>
            <a:rPr lang="zh-TW" altLang="zh-TW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因地制宜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及</a:t>
          </a:r>
          <a:r>
            <a:rPr lang="zh-TW" altLang="zh-TW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質</a:t>
          </a:r>
          <a:r>
            <a:rPr lang="zh-TW" altLang="en-US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化</a:t>
          </a:r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為主</a:t>
          </a:r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模式進行規劃，賦予地方政府彈性空間及多元表現方式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58B63B68-C5B1-430F-97EE-0ABC13AC2146}" type="parTrans" cxnId="{B021EE3E-A1D9-4500-8B31-DF44A0FD0F38}">
      <dgm:prSet/>
      <dgm:spPr/>
      <dgm:t>
        <a:bodyPr/>
        <a:lstStyle/>
        <a:p>
          <a:endParaRPr lang="zh-TW" altLang="en-US"/>
        </a:p>
      </dgm:t>
    </dgm:pt>
    <dgm:pt modelId="{1FFE40CB-2201-4C8E-9DAD-1DE0F99F7C0D}" type="sibTrans" cxnId="{B021EE3E-A1D9-4500-8B31-DF44A0FD0F38}">
      <dgm:prSet/>
      <dgm:spPr/>
      <dgm:t>
        <a:bodyPr/>
        <a:lstStyle/>
        <a:p>
          <a:endParaRPr lang="zh-TW" altLang="en-US"/>
        </a:p>
      </dgm:t>
    </dgm:pt>
    <dgm:pt modelId="{07C6D643-2D52-4BAB-B9B5-DC31C5665F94}">
      <dgm:prSet phldrT="[文字]"/>
      <dgm:spPr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2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E25170A4-C8AF-4BDD-8A04-8AD09D4ADDB4}" type="parTrans" cxnId="{4E540D24-B6A9-4238-A29D-8C77F3AC42FC}">
      <dgm:prSet/>
      <dgm:spPr/>
      <dgm:t>
        <a:bodyPr/>
        <a:lstStyle/>
        <a:p>
          <a:endParaRPr lang="zh-TW" altLang="en-US"/>
        </a:p>
      </dgm:t>
    </dgm:pt>
    <dgm:pt modelId="{C02003EA-B698-4C90-9A97-5FDBBDECBDC0}" type="sibTrans" cxnId="{4E540D24-B6A9-4238-A29D-8C77F3AC42FC}">
      <dgm:prSet/>
      <dgm:spPr/>
      <dgm:t>
        <a:bodyPr/>
        <a:lstStyle/>
        <a:p>
          <a:endParaRPr lang="zh-TW" altLang="en-US"/>
        </a:p>
      </dgm:t>
    </dgm:pt>
    <dgm:pt modelId="{70ABA373-2B12-4593-8217-BE7BD903AC9D}">
      <dgm:prSet phldrT="[文字]" custT="1"/>
      <dgm:spPr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訪視項目應為法令規定事項、部署重要政策及監察院、審計單位列管，至相關經費編列、活動及研習之辦理避免列入視導項目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39520AE-DA3D-4950-9CE1-8A8EBB2CDAF9}" type="parTrans" cxnId="{FE341AF6-A718-4435-9DFF-16B4CDB28A84}">
      <dgm:prSet/>
      <dgm:spPr/>
      <dgm:t>
        <a:bodyPr/>
        <a:lstStyle/>
        <a:p>
          <a:endParaRPr lang="zh-TW" altLang="en-US"/>
        </a:p>
      </dgm:t>
    </dgm:pt>
    <dgm:pt modelId="{813C4FA7-BAA7-4129-8828-F115E99C06EC}" type="sibTrans" cxnId="{FE341AF6-A718-4435-9DFF-16B4CDB28A84}">
      <dgm:prSet/>
      <dgm:spPr/>
      <dgm:t>
        <a:bodyPr/>
        <a:lstStyle/>
        <a:p>
          <a:endParaRPr lang="zh-TW" altLang="en-US"/>
        </a:p>
      </dgm:t>
    </dgm:pt>
    <dgm:pt modelId="{86BC1DCA-026F-4204-827D-632FE5ECB971}">
      <dgm:prSet phldrT="[文字]"/>
      <dgm:spPr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3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E8F688F3-DD77-4308-82B8-5216C376C6E8}" type="parTrans" cxnId="{0B8128F6-1B48-4BB6-AB1E-4AC565A43DE1}">
      <dgm:prSet/>
      <dgm:spPr/>
      <dgm:t>
        <a:bodyPr/>
        <a:lstStyle/>
        <a:p>
          <a:endParaRPr lang="zh-TW" altLang="en-US"/>
        </a:p>
      </dgm:t>
    </dgm:pt>
    <dgm:pt modelId="{8EB1E9CA-AE60-41DB-9407-BC7DDA172E9A}" type="sibTrans" cxnId="{0B8128F6-1B48-4BB6-AB1E-4AC565A43DE1}">
      <dgm:prSet/>
      <dgm:spPr/>
      <dgm:t>
        <a:bodyPr/>
        <a:lstStyle/>
        <a:p>
          <a:endParaRPr lang="zh-TW" altLang="en-US"/>
        </a:p>
      </dgm:t>
    </dgm:pt>
    <dgm:pt modelId="{C98D545D-E6F6-43FF-AEAF-BFA07FF14015}">
      <dgm:prSet phldrT="[文字]" custT="1"/>
      <dgm:spPr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透過相關資料庫蒐集資料，以降低地方政府配合視導工作須另行準備資料之情況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F9CA28E6-3F97-4481-A13C-95B90858B7CD}" type="parTrans" cxnId="{5AE600AE-1690-4200-B123-3EDCBA906111}">
      <dgm:prSet/>
      <dgm:spPr/>
      <dgm:t>
        <a:bodyPr/>
        <a:lstStyle/>
        <a:p>
          <a:endParaRPr lang="zh-TW" altLang="en-US"/>
        </a:p>
      </dgm:t>
    </dgm:pt>
    <dgm:pt modelId="{9AA26288-61FD-4491-9FBA-B73BAF8B8CF9}" type="sibTrans" cxnId="{5AE600AE-1690-4200-B123-3EDCBA906111}">
      <dgm:prSet/>
      <dgm:spPr/>
      <dgm:t>
        <a:bodyPr/>
        <a:lstStyle/>
        <a:p>
          <a:endParaRPr lang="zh-TW" altLang="en-US"/>
        </a:p>
      </dgm:t>
    </dgm:pt>
    <dgm:pt modelId="{978277A3-4834-4B62-AC8E-C25B8769F6A4}">
      <dgm:prSet phldrT="[文字]"/>
      <dgm:spPr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4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EC6FDA17-B63C-4660-9BEC-A91D099E28CD}" type="parTrans" cxnId="{DC29A25B-7BA4-43BD-A5BC-8EE32FAD8354}">
      <dgm:prSet/>
      <dgm:spPr/>
      <dgm:t>
        <a:bodyPr/>
        <a:lstStyle/>
        <a:p>
          <a:endParaRPr lang="zh-TW" altLang="en-US"/>
        </a:p>
      </dgm:t>
    </dgm:pt>
    <dgm:pt modelId="{9E7A3D62-684C-4186-8614-FDE996E8D301}" type="sibTrans" cxnId="{DC29A25B-7BA4-43BD-A5BC-8EE32FAD8354}">
      <dgm:prSet/>
      <dgm:spPr/>
      <dgm:t>
        <a:bodyPr/>
        <a:lstStyle/>
        <a:p>
          <a:endParaRPr lang="zh-TW" altLang="en-US"/>
        </a:p>
      </dgm:t>
    </dgm:pt>
    <dgm:pt modelId="{3FA7464F-28F1-4CB0-A9FD-ABADDEEB416B}">
      <dgm:prSet phldrT="[文字]" custT="1"/>
      <dgm:spPr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重新檢視視導頻率、指標之可行性及必要性，避免干擾教學現場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A163E073-02BD-4182-923C-CA2FE0179B09}" type="parTrans" cxnId="{748C4B01-4DF3-44AF-95E0-59FCF8B4B7F7}">
      <dgm:prSet/>
      <dgm:spPr/>
      <dgm:t>
        <a:bodyPr/>
        <a:lstStyle/>
        <a:p>
          <a:endParaRPr lang="zh-TW" altLang="en-US"/>
        </a:p>
      </dgm:t>
    </dgm:pt>
    <dgm:pt modelId="{19D41808-C2F5-414B-A9DD-6E678034E8DE}" type="sibTrans" cxnId="{748C4B01-4DF3-44AF-95E0-59FCF8B4B7F7}">
      <dgm:prSet/>
      <dgm:spPr/>
      <dgm:t>
        <a:bodyPr/>
        <a:lstStyle/>
        <a:p>
          <a:endParaRPr lang="zh-TW" altLang="en-US"/>
        </a:p>
      </dgm:t>
    </dgm:pt>
    <dgm:pt modelId="{8EB6F8F5-FE79-42E7-B105-5F34D28DA22B}">
      <dgm:prSet phldrT="[文字]"/>
      <dgm:spPr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5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11F10187-81DA-480D-98A0-3E944C38A121}" type="parTrans" cxnId="{F8FA10A4-B208-4FDA-8449-F2145E10D670}">
      <dgm:prSet/>
      <dgm:spPr/>
      <dgm:t>
        <a:bodyPr/>
        <a:lstStyle/>
        <a:p>
          <a:endParaRPr lang="zh-TW" altLang="en-US"/>
        </a:p>
      </dgm:t>
    </dgm:pt>
    <dgm:pt modelId="{B61A9C72-CE18-4165-8A9D-D27B02334BDA}" type="sibTrans" cxnId="{F8FA10A4-B208-4FDA-8449-F2145E10D670}">
      <dgm:prSet/>
      <dgm:spPr/>
      <dgm:t>
        <a:bodyPr/>
        <a:lstStyle/>
        <a:p>
          <a:endParaRPr lang="zh-TW" altLang="en-US"/>
        </a:p>
      </dgm:t>
    </dgm:pt>
    <dgm:pt modelId="{56773CD7-E993-453F-BDB6-D4DE8448D3CA}">
      <dgm:prSet phldrT="[文字]" custT="1"/>
      <dgm:spPr>
        <a:solidFill>
          <a:srgbClr val="F7964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zh-TW" altLang="zh-TW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以同理心及地方政府執行面之角度妥為思考，降低地方政府之行政負擔，避免影響教學現場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9FDD868C-6135-497B-9715-AB27297291DF}" type="parTrans" cxnId="{7E49DF23-D39D-4A41-ABAC-34D6644843F9}">
      <dgm:prSet/>
      <dgm:spPr/>
      <dgm:t>
        <a:bodyPr/>
        <a:lstStyle/>
        <a:p>
          <a:endParaRPr lang="zh-TW" altLang="en-US"/>
        </a:p>
      </dgm:t>
    </dgm:pt>
    <dgm:pt modelId="{6511251F-1F05-4D24-A3AE-292ADD415748}" type="sibTrans" cxnId="{7E49DF23-D39D-4A41-ABAC-34D6644843F9}">
      <dgm:prSet/>
      <dgm:spPr/>
      <dgm:t>
        <a:bodyPr/>
        <a:lstStyle/>
        <a:p>
          <a:endParaRPr lang="zh-TW" altLang="en-US"/>
        </a:p>
      </dgm:t>
    </dgm:pt>
    <dgm:pt modelId="{4B1790EF-ECC2-4140-BB12-483CBF8D5B2C}">
      <dgm:prSet phldrT="[文字]"/>
      <dgm:spPr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altLang="zh-TW" dirty="0" smtClean="0">
              <a:solidFill>
                <a:sysClr val="window" lastClr="FFFFFF"/>
              </a:solidFill>
              <a:latin typeface="Calibri"/>
              <a:ea typeface="新細明體"/>
              <a:cs typeface="+mn-cs"/>
            </a:rPr>
            <a:t>1</a:t>
          </a:r>
          <a:endParaRPr lang="zh-TW" altLang="en-US" dirty="0">
            <a:solidFill>
              <a:sysClr val="window" lastClr="FFFFFF"/>
            </a:solidFill>
            <a:latin typeface="Calibri"/>
            <a:ea typeface="新細明體"/>
            <a:cs typeface="+mn-cs"/>
          </a:endParaRPr>
        </a:p>
      </dgm:t>
    </dgm:pt>
    <dgm:pt modelId="{C097F9B1-464A-449C-9E99-F5ACE27E3674}" type="sibTrans" cxnId="{0403749D-B678-4ADE-AC04-3D5E222B2F00}">
      <dgm:prSet/>
      <dgm:spPr/>
      <dgm:t>
        <a:bodyPr/>
        <a:lstStyle/>
        <a:p>
          <a:endParaRPr lang="zh-TW" altLang="en-US"/>
        </a:p>
      </dgm:t>
    </dgm:pt>
    <dgm:pt modelId="{EA2D2132-AAC0-48EB-9DD2-3F7F9B922B3C}" type="parTrans" cxnId="{0403749D-B678-4ADE-AC04-3D5E222B2F00}">
      <dgm:prSet/>
      <dgm:spPr/>
      <dgm:t>
        <a:bodyPr/>
        <a:lstStyle/>
        <a:p>
          <a:endParaRPr lang="zh-TW" altLang="en-US"/>
        </a:p>
      </dgm:t>
    </dgm:pt>
    <dgm:pt modelId="{B76697E2-96EA-498F-8C1C-EE32CC93FB14}" type="pres">
      <dgm:prSet presAssocID="{EAC61BEB-2253-4FBF-8495-8E645B7F53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61F0FEB-9C7D-4475-99C5-4A960F3CA414}" type="pres">
      <dgm:prSet presAssocID="{4B1790EF-ECC2-4140-BB12-483CBF8D5B2C}" presName="linNode" presStyleCnt="0"/>
      <dgm:spPr/>
    </dgm:pt>
    <dgm:pt modelId="{1003CD03-FF86-4531-BA39-46CCD484C4B1}" type="pres">
      <dgm:prSet presAssocID="{4B1790EF-ECC2-4140-BB12-483CBF8D5B2C}" presName="parentText" presStyleLbl="node1" presStyleIdx="0" presStyleCnt="5" custScaleX="27827">
        <dgm:presLayoutVars>
          <dgm:chMax val="1"/>
          <dgm:bulletEnabled val="1"/>
        </dgm:presLayoutVars>
      </dgm:prSet>
      <dgm:spPr>
        <a:xfrm>
          <a:off x="288041" y="1772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218A1BEC-7D93-4E9D-89F1-F9B411A4D174}" type="pres">
      <dgm:prSet presAssocID="{4B1790EF-ECC2-4140-BB12-483CBF8D5B2C}" presName="descendantText" presStyleLbl="alignAccFollowNode1" presStyleIdx="0" presStyleCnt="5" custScaleX="129535" custScaleY="98207">
        <dgm:presLayoutVars>
          <dgm:bulletEnabled val="1"/>
        </dgm:presLayoutVars>
      </dgm:prSet>
      <dgm:spPr>
        <a:xfrm rot="5400000">
          <a:off x="4171659" y="-2983677"/>
          <a:ext cx="608717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7FA9985A-8613-4FFF-86C2-99586D440CC6}" type="pres">
      <dgm:prSet presAssocID="{C097F9B1-464A-449C-9E99-F5ACE27E3674}" presName="sp" presStyleCnt="0"/>
      <dgm:spPr/>
    </dgm:pt>
    <dgm:pt modelId="{34C53EE2-A174-478D-AB73-53043F2D1CE8}" type="pres">
      <dgm:prSet presAssocID="{07C6D643-2D52-4BAB-B9B5-DC31C5665F94}" presName="linNode" presStyleCnt="0"/>
      <dgm:spPr/>
    </dgm:pt>
    <dgm:pt modelId="{F5074C21-AFE1-481B-8358-229F59A76589}" type="pres">
      <dgm:prSet presAssocID="{07C6D643-2D52-4BAB-B9B5-DC31C5665F94}" presName="parentText" presStyleLbl="node1" presStyleIdx="1" presStyleCnt="5" custScaleX="27827">
        <dgm:presLayoutVars>
          <dgm:chMax val="1"/>
          <dgm:bulletEnabled val="1"/>
        </dgm:presLayoutVars>
      </dgm:prSet>
      <dgm:spPr>
        <a:xfrm>
          <a:off x="288041" y="815300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23746B32-1943-4AF8-9982-57701A0D9E7C}" type="pres">
      <dgm:prSet presAssocID="{07C6D643-2D52-4BAB-B9B5-DC31C5665F94}" presName="descendantText" presStyleLbl="alignAccFollowNode1" presStyleIdx="1" presStyleCnt="5" custScaleX="129535" custScaleY="101307">
        <dgm:presLayoutVars>
          <dgm:bulletEnabled val="1"/>
        </dgm:presLayoutVars>
      </dgm:prSet>
      <dgm:spPr>
        <a:xfrm rot="5400000">
          <a:off x="4162051" y="-2170149"/>
          <a:ext cx="627932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50D358EB-600D-4CA4-9CFD-3E7D68965CA1}" type="pres">
      <dgm:prSet presAssocID="{C02003EA-B698-4C90-9A97-5FDBBDECBDC0}" presName="sp" presStyleCnt="0"/>
      <dgm:spPr/>
    </dgm:pt>
    <dgm:pt modelId="{7E7B8E0C-7A8F-438D-91B7-D2058A8EB125}" type="pres">
      <dgm:prSet presAssocID="{86BC1DCA-026F-4204-827D-632FE5ECB971}" presName="linNode" presStyleCnt="0"/>
      <dgm:spPr/>
    </dgm:pt>
    <dgm:pt modelId="{EE017A88-FFE0-4CB5-B6C7-D3369C2D423A}" type="pres">
      <dgm:prSet presAssocID="{86BC1DCA-026F-4204-827D-632FE5ECB971}" presName="parentText" presStyleLbl="node1" presStyleIdx="2" presStyleCnt="5" custScaleX="27827">
        <dgm:presLayoutVars>
          <dgm:chMax val="1"/>
          <dgm:bulletEnabled val="1"/>
        </dgm:presLayoutVars>
      </dgm:prSet>
      <dgm:spPr>
        <a:xfrm>
          <a:off x="288041" y="1628829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D39075BA-C238-4E8A-BF32-AADA9E1A9E73}" type="pres">
      <dgm:prSet presAssocID="{86BC1DCA-026F-4204-827D-632FE5ECB971}" presName="descendantText" presStyleLbl="alignAccFollowNode1" presStyleIdx="2" presStyleCnt="5" custScaleX="129535">
        <dgm:presLayoutVars>
          <dgm:bulletEnabled val="1"/>
        </dgm:presLayoutVars>
      </dgm:prSet>
      <dgm:spPr>
        <a:xfrm rot="5400000">
          <a:off x="4166102" y="-1356620"/>
          <a:ext cx="619831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92E09B4A-F422-4F9C-BB00-B65E8C857DE8}" type="pres">
      <dgm:prSet presAssocID="{8EB1E9CA-AE60-41DB-9407-BC7DDA172E9A}" presName="sp" presStyleCnt="0"/>
      <dgm:spPr/>
    </dgm:pt>
    <dgm:pt modelId="{16773670-A2A0-44E5-8D73-E6ECA26E06A9}" type="pres">
      <dgm:prSet presAssocID="{978277A3-4834-4B62-AC8E-C25B8769F6A4}" presName="linNode" presStyleCnt="0"/>
      <dgm:spPr/>
    </dgm:pt>
    <dgm:pt modelId="{A670CB34-4F0B-4727-970B-674EA59FB998}" type="pres">
      <dgm:prSet presAssocID="{978277A3-4834-4B62-AC8E-C25B8769F6A4}" presName="parentText" presStyleLbl="node1" presStyleIdx="3" presStyleCnt="5" custScaleX="27827">
        <dgm:presLayoutVars>
          <dgm:chMax val="1"/>
          <dgm:bulletEnabled val="1"/>
        </dgm:presLayoutVars>
      </dgm:prSet>
      <dgm:spPr>
        <a:xfrm>
          <a:off x="288041" y="2442358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11DD46AF-F979-4DCB-80DB-5BE2CD5C9A1C}" type="pres">
      <dgm:prSet presAssocID="{978277A3-4834-4B62-AC8E-C25B8769F6A4}" presName="descendantText" presStyleLbl="alignAccFollowNode1" presStyleIdx="3" presStyleCnt="5" custScaleX="129535">
        <dgm:presLayoutVars>
          <dgm:bulletEnabled val="1"/>
        </dgm:presLayoutVars>
      </dgm:prSet>
      <dgm:spPr>
        <a:xfrm rot="5400000">
          <a:off x="4166102" y="-543091"/>
          <a:ext cx="619831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B66B4B30-6F86-4FE7-B7CB-E90EABD74E0F}" type="pres">
      <dgm:prSet presAssocID="{9E7A3D62-684C-4186-8614-FDE996E8D301}" presName="sp" presStyleCnt="0"/>
      <dgm:spPr/>
    </dgm:pt>
    <dgm:pt modelId="{47DE431D-2718-493C-9650-030D3D601B1E}" type="pres">
      <dgm:prSet presAssocID="{8EB6F8F5-FE79-42E7-B105-5F34D28DA22B}" presName="linNode" presStyleCnt="0"/>
      <dgm:spPr/>
    </dgm:pt>
    <dgm:pt modelId="{9DA4B92A-F09A-485A-854D-D668A41A4632}" type="pres">
      <dgm:prSet presAssocID="{8EB6F8F5-FE79-42E7-B105-5F34D28DA22B}" presName="parentText" presStyleLbl="node1" presStyleIdx="4" presStyleCnt="5" custScaleX="27827">
        <dgm:presLayoutVars>
          <dgm:chMax val="1"/>
          <dgm:bulletEnabled val="1"/>
        </dgm:presLayoutVars>
      </dgm:prSet>
      <dgm:spPr>
        <a:xfrm>
          <a:off x="288041" y="3255886"/>
          <a:ext cx="815132" cy="774789"/>
        </a:xfrm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AB6AE23C-01C0-4A97-AADD-0A5829BB50F8}" type="pres">
      <dgm:prSet presAssocID="{8EB6F8F5-FE79-42E7-B105-5F34D28DA22B}" presName="descendantText" presStyleLbl="alignAccFollowNode1" presStyleIdx="4" presStyleCnt="5" custScaleX="129535">
        <dgm:presLayoutVars>
          <dgm:bulletEnabled val="1"/>
        </dgm:presLayoutVars>
      </dgm:prSet>
      <dgm:spPr>
        <a:xfrm rot="5400000">
          <a:off x="4166102" y="270436"/>
          <a:ext cx="619831" cy="6745688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FE341AF6-A718-4435-9DFF-16B4CDB28A84}" srcId="{07C6D643-2D52-4BAB-B9B5-DC31C5665F94}" destId="{70ABA373-2B12-4593-8217-BE7BD903AC9D}" srcOrd="0" destOrd="0" parTransId="{C39520AE-DA3D-4950-9CE1-8A8EBB2CDAF9}" sibTransId="{813C4FA7-BAA7-4129-8828-F115E99C06EC}"/>
    <dgm:cxn modelId="{F8FA10A4-B208-4FDA-8449-F2145E10D670}" srcId="{EAC61BEB-2253-4FBF-8495-8E645B7F53E0}" destId="{8EB6F8F5-FE79-42E7-B105-5F34D28DA22B}" srcOrd="4" destOrd="0" parTransId="{11F10187-81DA-480D-98A0-3E944C38A121}" sibTransId="{B61A9C72-CE18-4165-8A9D-D27B02334BDA}"/>
    <dgm:cxn modelId="{14C89DC6-7B11-4EB0-A375-186F33F35647}" type="presOf" srcId="{70ABA373-2B12-4593-8217-BE7BD903AC9D}" destId="{23746B32-1943-4AF8-9982-57701A0D9E7C}" srcOrd="0" destOrd="0" presId="urn:microsoft.com/office/officeart/2005/8/layout/vList5"/>
    <dgm:cxn modelId="{E992055F-AE49-4158-B5B0-0DF5FB909435}" type="presOf" srcId="{4B1790EF-ECC2-4140-BB12-483CBF8D5B2C}" destId="{1003CD03-FF86-4531-BA39-46CCD484C4B1}" srcOrd="0" destOrd="0" presId="urn:microsoft.com/office/officeart/2005/8/layout/vList5"/>
    <dgm:cxn modelId="{07059D6B-3D8B-4320-8AEC-62BB14195181}" type="presOf" srcId="{C98D545D-E6F6-43FF-AEAF-BFA07FF14015}" destId="{D39075BA-C238-4E8A-BF32-AADA9E1A9E73}" srcOrd="0" destOrd="0" presId="urn:microsoft.com/office/officeart/2005/8/layout/vList5"/>
    <dgm:cxn modelId="{DC29A25B-7BA4-43BD-A5BC-8EE32FAD8354}" srcId="{EAC61BEB-2253-4FBF-8495-8E645B7F53E0}" destId="{978277A3-4834-4B62-AC8E-C25B8769F6A4}" srcOrd="3" destOrd="0" parTransId="{EC6FDA17-B63C-4660-9BEC-A91D099E28CD}" sibTransId="{9E7A3D62-684C-4186-8614-FDE996E8D301}"/>
    <dgm:cxn modelId="{4E540D24-B6A9-4238-A29D-8C77F3AC42FC}" srcId="{EAC61BEB-2253-4FBF-8495-8E645B7F53E0}" destId="{07C6D643-2D52-4BAB-B9B5-DC31C5665F94}" srcOrd="1" destOrd="0" parTransId="{E25170A4-C8AF-4BDD-8A04-8AD09D4ADDB4}" sibTransId="{C02003EA-B698-4C90-9A97-5FDBBDECBDC0}"/>
    <dgm:cxn modelId="{3A1FB34C-6CE2-436B-8CBB-EA92294F3151}" type="presOf" srcId="{3FA7464F-28F1-4CB0-A9FD-ABADDEEB416B}" destId="{11DD46AF-F979-4DCB-80DB-5BE2CD5C9A1C}" srcOrd="0" destOrd="0" presId="urn:microsoft.com/office/officeart/2005/8/layout/vList5"/>
    <dgm:cxn modelId="{04450D9A-AF95-4082-9C97-3CF7CDF87BF4}" type="presOf" srcId="{BD7921A3-515A-4EB8-A4D0-F49A28BBB1E5}" destId="{218A1BEC-7D93-4E9D-89F1-F9B411A4D174}" srcOrd="0" destOrd="0" presId="urn:microsoft.com/office/officeart/2005/8/layout/vList5"/>
    <dgm:cxn modelId="{5AE600AE-1690-4200-B123-3EDCBA906111}" srcId="{86BC1DCA-026F-4204-827D-632FE5ECB971}" destId="{C98D545D-E6F6-43FF-AEAF-BFA07FF14015}" srcOrd="0" destOrd="0" parTransId="{F9CA28E6-3F97-4481-A13C-95B90858B7CD}" sibTransId="{9AA26288-61FD-4491-9FBA-B73BAF8B8CF9}"/>
    <dgm:cxn modelId="{B021EE3E-A1D9-4500-8B31-DF44A0FD0F38}" srcId="{4B1790EF-ECC2-4140-BB12-483CBF8D5B2C}" destId="{BD7921A3-515A-4EB8-A4D0-F49A28BBB1E5}" srcOrd="0" destOrd="0" parTransId="{58B63B68-C5B1-430F-97EE-0ABC13AC2146}" sibTransId="{1FFE40CB-2201-4C8E-9DAD-1DE0F99F7C0D}"/>
    <dgm:cxn modelId="{8CAAE192-C970-4B30-9DF3-0183A787BCC5}" type="presOf" srcId="{EAC61BEB-2253-4FBF-8495-8E645B7F53E0}" destId="{B76697E2-96EA-498F-8C1C-EE32CC93FB14}" srcOrd="0" destOrd="0" presId="urn:microsoft.com/office/officeart/2005/8/layout/vList5"/>
    <dgm:cxn modelId="{E7DE4E73-6EF4-4A3D-89E4-A7A69DDC02C2}" type="presOf" srcId="{86BC1DCA-026F-4204-827D-632FE5ECB971}" destId="{EE017A88-FFE0-4CB5-B6C7-D3369C2D423A}" srcOrd="0" destOrd="0" presId="urn:microsoft.com/office/officeart/2005/8/layout/vList5"/>
    <dgm:cxn modelId="{B31CB82B-9827-44C2-B6AD-5181DFADB4AD}" type="presOf" srcId="{8EB6F8F5-FE79-42E7-B105-5F34D28DA22B}" destId="{9DA4B92A-F09A-485A-854D-D668A41A4632}" srcOrd="0" destOrd="0" presId="urn:microsoft.com/office/officeart/2005/8/layout/vList5"/>
    <dgm:cxn modelId="{7E49DF23-D39D-4A41-ABAC-34D6644843F9}" srcId="{8EB6F8F5-FE79-42E7-B105-5F34D28DA22B}" destId="{56773CD7-E993-453F-BDB6-D4DE8448D3CA}" srcOrd="0" destOrd="0" parTransId="{9FDD868C-6135-497B-9715-AB27297291DF}" sibTransId="{6511251F-1F05-4D24-A3AE-292ADD415748}"/>
    <dgm:cxn modelId="{0403749D-B678-4ADE-AC04-3D5E222B2F00}" srcId="{EAC61BEB-2253-4FBF-8495-8E645B7F53E0}" destId="{4B1790EF-ECC2-4140-BB12-483CBF8D5B2C}" srcOrd="0" destOrd="0" parTransId="{EA2D2132-AAC0-48EB-9DD2-3F7F9B922B3C}" sibTransId="{C097F9B1-464A-449C-9E99-F5ACE27E3674}"/>
    <dgm:cxn modelId="{0B8128F6-1B48-4BB6-AB1E-4AC565A43DE1}" srcId="{EAC61BEB-2253-4FBF-8495-8E645B7F53E0}" destId="{86BC1DCA-026F-4204-827D-632FE5ECB971}" srcOrd="2" destOrd="0" parTransId="{E8F688F3-DD77-4308-82B8-5216C376C6E8}" sibTransId="{8EB1E9CA-AE60-41DB-9407-BC7DDA172E9A}"/>
    <dgm:cxn modelId="{B59C7D78-7621-4A5A-8732-ECCAC3A69663}" type="presOf" srcId="{978277A3-4834-4B62-AC8E-C25B8769F6A4}" destId="{A670CB34-4F0B-4727-970B-674EA59FB998}" srcOrd="0" destOrd="0" presId="urn:microsoft.com/office/officeart/2005/8/layout/vList5"/>
    <dgm:cxn modelId="{43CE7A79-D4DE-4308-BF8B-56AF53BBDF6F}" type="presOf" srcId="{56773CD7-E993-453F-BDB6-D4DE8448D3CA}" destId="{AB6AE23C-01C0-4A97-AADD-0A5829BB50F8}" srcOrd="0" destOrd="0" presId="urn:microsoft.com/office/officeart/2005/8/layout/vList5"/>
    <dgm:cxn modelId="{61489B40-8F4F-4E2A-A8CE-9D871DE664F4}" type="presOf" srcId="{07C6D643-2D52-4BAB-B9B5-DC31C5665F94}" destId="{F5074C21-AFE1-481B-8358-229F59A76589}" srcOrd="0" destOrd="0" presId="urn:microsoft.com/office/officeart/2005/8/layout/vList5"/>
    <dgm:cxn modelId="{748C4B01-4DF3-44AF-95E0-59FCF8B4B7F7}" srcId="{978277A3-4834-4B62-AC8E-C25B8769F6A4}" destId="{3FA7464F-28F1-4CB0-A9FD-ABADDEEB416B}" srcOrd="0" destOrd="0" parTransId="{A163E073-02BD-4182-923C-CA2FE0179B09}" sibTransId="{19D41808-C2F5-414B-A9DD-6E678034E8DE}"/>
    <dgm:cxn modelId="{A78459E0-0C5B-41E0-80ED-C0B0211684D2}" type="presParOf" srcId="{B76697E2-96EA-498F-8C1C-EE32CC93FB14}" destId="{261F0FEB-9C7D-4475-99C5-4A960F3CA414}" srcOrd="0" destOrd="0" presId="urn:microsoft.com/office/officeart/2005/8/layout/vList5"/>
    <dgm:cxn modelId="{79FF3F85-8BF3-4C56-8CBC-462F20FE2B86}" type="presParOf" srcId="{261F0FEB-9C7D-4475-99C5-4A960F3CA414}" destId="{1003CD03-FF86-4531-BA39-46CCD484C4B1}" srcOrd="0" destOrd="0" presId="urn:microsoft.com/office/officeart/2005/8/layout/vList5"/>
    <dgm:cxn modelId="{0F8BB29B-ACC6-41FB-BCF0-9E54ACF1B9FE}" type="presParOf" srcId="{261F0FEB-9C7D-4475-99C5-4A960F3CA414}" destId="{218A1BEC-7D93-4E9D-89F1-F9B411A4D174}" srcOrd="1" destOrd="0" presId="urn:microsoft.com/office/officeart/2005/8/layout/vList5"/>
    <dgm:cxn modelId="{F81D546E-53E0-438D-A391-2EB4C59C5E44}" type="presParOf" srcId="{B76697E2-96EA-498F-8C1C-EE32CC93FB14}" destId="{7FA9985A-8613-4FFF-86C2-99586D440CC6}" srcOrd="1" destOrd="0" presId="urn:microsoft.com/office/officeart/2005/8/layout/vList5"/>
    <dgm:cxn modelId="{CDAE50CF-0FBD-404F-B0A6-D8DB41C44B3F}" type="presParOf" srcId="{B76697E2-96EA-498F-8C1C-EE32CC93FB14}" destId="{34C53EE2-A174-478D-AB73-53043F2D1CE8}" srcOrd="2" destOrd="0" presId="urn:microsoft.com/office/officeart/2005/8/layout/vList5"/>
    <dgm:cxn modelId="{FC933A82-D8CB-4F5E-BD67-1ED05C99FA2B}" type="presParOf" srcId="{34C53EE2-A174-478D-AB73-53043F2D1CE8}" destId="{F5074C21-AFE1-481B-8358-229F59A76589}" srcOrd="0" destOrd="0" presId="urn:microsoft.com/office/officeart/2005/8/layout/vList5"/>
    <dgm:cxn modelId="{A8B22BFD-7307-4CA0-97FB-AD527B998CA0}" type="presParOf" srcId="{34C53EE2-A174-478D-AB73-53043F2D1CE8}" destId="{23746B32-1943-4AF8-9982-57701A0D9E7C}" srcOrd="1" destOrd="0" presId="urn:microsoft.com/office/officeart/2005/8/layout/vList5"/>
    <dgm:cxn modelId="{0A89CC7E-6609-4C9D-8829-A5506DB0D243}" type="presParOf" srcId="{B76697E2-96EA-498F-8C1C-EE32CC93FB14}" destId="{50D358EB-600D-4CA4-9CFD-3E7D68965CA1}" srcOrd="3" destOrd="0" presId="urn:microsoft.com/office/officeart/2005/8/layout/vList5"/>
    <dgm:cxn modelId="{68D4A6D5-22FF-4D7B-9E30-2A5B026A0210}" type="presParOf" srcId="{B76697E2-96EA-498F-8C1C-EE32CC93FB14}" destId="{7E7B8E0C-7A8F-438D-91B7-D2058A8EB125}" srcOrd="4" destOrd="0" presId="urn:microsoft.com/office/officeart/2005/8/layout/vList5"/>
    <dgm:cxn modelId="{D11DCAD4-61F1-4F45-BE6E-EEDCAC6715F5}" type="presParOf" srcId="{7E7B8E0C-7A8F-438D-91B7-D2058A8EB125}" destId="{EE017A88-FFE0-4CB5-B6C7-D3369C2D423A}" srcOrd="0" destOrd="0" presId="urn:microsoft.com/office/officeart/2005/8/layout/vList5"/>
    <dgm:cxn modelId="{7E84D56D-BAEF-4510-8DC9-BD8810BD1A4F}" type="presParOf" srcId="{7E7B8E0C-7A8F-438D-91B7-D2058A8EB125}" destId="{D39075BA-C238-4E8A-BF32-AADA9E1A9E73}" srcOrd="1" destOrd="0" presId="urn:microsoft.com/office/officeart/2005/8/layout/vList5"/>
    <dgm:cxn modelId="{1DD93C9F-1C35-40A2-B8CF-8564CB8A8C53}" type="presParOf" srcId="{B76697E2-96EA-498F-8C1C-EE32CC93FB14}" destId="{92E09B4A-F422-4F9C-BB00-B65E8C857DE8}" srcOrd="5" destOrd="0" presId="urn:microsoft.com/office/officeart/2005/8/layout/vList5"/>
    <dgm:cxn modelId="{FF618B87-E4F2-4E77-9CD2-37B5B973E3B1}" type="presParOf" srcId="{B76697E2-96EA-498F-8C1C-EE32CC93FB14}" destId="{16773670-A2A0-44E5-8D73-E6ECA26E06A9}" srcOrd="6" destOrd="0" presId="urn:microsoft.com/office/officeart/2005/8/layout/vList5"/>
    <dgm:cxn modelId="{9572D16B-0B8F-43AC-996C-9782D6E9CF3A}" type="presParOf" srcId="{16773670-A2A0-44E5-8D73-E6ECA26E06A9}" destId="{A670CB34-4F0B-4727-970B-674EA59FB998}" srcOrd="0" destOrd="0" presId="urn:microsoft.com/office/officeart/2005/8/layout/vList5"/>
    <dgm:cxn modelId="{3FC68EAA-2F0B-4774-BF16-361010706D12}" type="presParOf" srcId="{16773670-A2A0-44E5-8D73-E6ECA26E06A9}" destId="{11DD46AF-F979-4DCB-80DB-5BE2CD5C9A1C}" srcOrd="1" destOrd="0" presId="urn:microsoft.com/office/officeart/2005/8/layout/vList5"/>
    <dgm:cxn modelId="{A800F5C2-1A67-4024-8C5D-D96B091B407D}" type="presParOf" srcId="{B76697E2-96EA-498F-8C1C-EE32CC93FB14}" destId="{B66B4B30-6F86-4FE7-B7CB-E90EABD74E0F}" srcOrd="7" destOrd="0" presId="urn:microsoft.com/office/officeart/2005/8/layout/vList5"/>
    <dgm:cxn modelId="{44EF020B-FED6-4D29-805C-6D635290C0F3}" type="presParOf" srcId="{B76697E2-96EA-498F-8C1C-EE32CC93FB14}" destId="{47DE431D-2718-493C-9650-030D3D601B1E}" srcOrd="8" destOrd="0" presId="urn:microsoft.com/office/officeart/2005/8/layout/vList5"/>
    <dgm:cxn modelId="{65FF879F-1866-45B4-9CD0-39BED28B505D}" type="presParOf" srcId="{47DE431D-2718-493C-9650-030D3D601B1E}" destId="{9DA4B92A-F09A-485A-854D-D668A41A4632}" srcOrd="0" destOrd="0" presId="urn:microsoft.com/office/officeart/2005/8/layout/vList5"/>
    <dgm:cxn modelId="{612D19C6-6DD4-4AC9-88E2-ECD7D4650366}" type="presParOf" srcId="{47DE431D-2718-493C-9650-030D3D601B1E}" destId="{AB6AE23C-01C0-4A97-AADD-0A5829BB50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CA9EE1-046F-45C5-9A96-8F5FF7DC10E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495DFC5-B5C0-4C96-91D0-802E1F563682}">
      <dgm:prSet phldrT="[文字]" custT="1"/>
      <dgm:spPr>
        <a:xfrm>
          <a:off x="406845" y="909198"/>
          <a:ext cx="3823612" cy="560880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ct val="90000"/>
            </a:lnSpc>
            <a:spcAft>
              <a:spcPts val="0"/>
            </a:spcAft>
          </a:pPr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zh-TW" altLang="en-US" sz="2400" b="1" dirty="0" smtClean="0"/>
            <a:t>增加學生多元試探管道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044C47EF-A30F-4558-B006-67423F6E91A7}" type="parTrans" cxnId="{937FF50D-4856-4084-8131-038CD6D4C3FE}">
      <dgm:prSet/>
      <dgm:spPr/>
      <dgm:t>
        <a:bodyPr/>
        <a:lstStyle/>
        <a:p>
          <a:endParaRPr lang="zh-TW" altLang="en-US" sz="2000"/>
        </a:p>
      </dgm:t>
    </dgm:pt>
    <dgm:pt modelId="{7A0B0ADC-4AC6-49BA-918A-192E11FFAD7B}" type="sibTrans" cxnId="{937FF50D-4856-4084-8131-038CD6D4C3FE}">
      <dgm:prSet/>
      <dgm:spPr/>
      <dgm:t>
        <a:bodyPr/>
        <a:lstStyle/>
        <a:p>
          <a:endParaRPr lang="zh-TW" altLang="en-US" sz="2000"/>
        </a:p>
      </dgm:t>
    </dgm:pt>
    <dgm:pt modelId="{59933BD0-9624-47A4-8D10-C1F1CC5801E7}">
      <dgm:prSet phldrT="[文字]" custT="1"/>
      <dgm:spPr>
        <a:xfrm>
          <a:off x="406845" y="1771038"/>
          <a:ext cx="3823612" cy="560880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180975" indent="-180975" algn="just">
            <a:lnSpc>
              <a:spcPct val="90000"/>
            </a:lnSpc>
            <a:spcAft>
              <a:spcPts val="0"/>
            </a:spcAft>
          </a:pPr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zh-TW" altLang="en-US" sz="2400" b="1" dirty="0" smtClean="0"/>
            <a:t>精進多元入學制度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470433A6-58BA-4E09-AB3C-C3CD2459BCBE}" type="parTrans" cxnId="{E015A82C-BAF4-4083-9436-8CC21750C7AB}">
      <dgm:prSet/>
      <dgm:spPr/>
      <dgm:t>
        <a:bodyPr/>
        <a:lstStyle/>
        <a:p>
          <a:endParaRPr lang="zh-TW" altLang="en-US" sz="2000"/>
        </a:p>
      </dgm:t>
    </dgm:pt>
    <dgm:pt modelId="{A511C9A9-E78D-4401-9110-BA82D34C243E}" type="sibTrans" cxnId="{E015A82C-BAF4-4083-9436-8CC21750C7AB}">
      <dgm:prSet/>
      <dgm:spPr/>
      <dgm:t>
        <a:bodyPr/>
        <a:lstStyle/>
        <a:p>
          <a:endParaRPr lang="zh-TW" altLang="en-US" sz="2000"/>
        </a:p>
      </dgm:t>
    </dgm:pt>
    <dgm:pt modelId="{E3E2AFE1-99AC-430B-B472-E3F9E28128DA}">
      <dgm:prSet phldrT="[文字]" custT="1"/>
      <dgm:spPr>
        <a:xfrm>
          <a:off x="406845" y="2632878"/>
          <a:ext cx="3859610" cy="560880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  <a:r>
            <a:rPr lang="zh-TW" altLang="en-US" sz="2400" b="1" dirty="0" smtClean="0"/>
            <a:t>調整學校體制發展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EACD6AA5-B137-4FE5-B9E9-D9444E93E377}" type="parTrans" cxnId="{640527B8-A221-4CF7-990B-215BFAFE8D77}">
      <dgm:prSet/>
      <dgm:spPr/>
      <dgm:t>
        <a:bodyPr/>
        <a:lstStyle/>
        <a:p>
          <a:endParaRPr lang="zh-TW" altLang="en-US" sz="2000"/>
        </a:p>
      </dgm:t>
    </dgm:pt>
    <dgm:pt modelId="{2A7A2DDE-1B8F-4F01-9D89-B3C36C79E83D}" type="sibTrans" cxnId="{640527B8-A221-4CF7-990B-215BFAFE8D77}">
      <dgm:prSet/>
      <dgm:spPr/>
      <dgm:t>
        <a:bodyPr/>
        <a:lstStyle/>
        <a:p>
          <a:endParaRPr lang="zh-TW" altLang="en-US" sz="2000"/>
        </a:p>
      </dgm:t>
    </dgm:pt>
    <dgm:pt modelId="{CD2EDC40-B815-4028-9607-25C1D2EA58AC}">
      <dgm:prSet custT="1"/>
      <dgm:spPr>
        <a:xfrm>
          <a:off x="406845" y="47358"/>
          <a:ext cx="3765515" cy="560880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altLang="zh-TW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zh-TW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調整課程綱要學習架構</a:t>
          </a:r>
          <a:endParaRPr lang="zh-TW" altLang="en-US" sz="24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2B6B6A7-3C2E-4765-A983-365A516F8610}" type="parTrans" cxnId="{3F1AD0E8-F5DB-49B2-AA67-51AFADC871E7}">
      <dgm:prSet/>
      <dgm:spPr/>
      <dgm:t>
        <a:bodyPr/>
        <a:lstStyle/>
        <a:p>
          <a:endParaRPr lang="zh-TW" altLang="en-US" sz="2000"/>
        </a:p>
      </dgm:t>
    </dgm:pt>
    <dgm:pt modelId="{376D7D65-CEBA-4EA0-B3AC-DFFF3BD00806}" type="sibTrans" cxnId="{3F1AD0E8-F5DB-49B2-AA67-51AFADC871E7}">
      <dgm:prSet/>
      <dgm:spPr/>
      <dgm:t>
        <a:bodyPr/>
        <a:lstStyle/>
        <a:p>
          <a:endParaRPr lang="zh-TW" altLang="en-US" sz="2000"/>
        </a:p>
      </dgm:t>
    </dgm:pt>
    <dgm:pt modelId="{85D8F213-DBC7-4D13-B1E6-7AC879F6B9A8}">
      <dgm:prSet custT="1"/>
      <dgm:spPr>
        <a:xfrm>
          <a:off x="0" y="327798"/>
          <a:ext cx="8136903" cy="47880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新細明體"/>
            <a:cs typeface="+mn-cs"/>
          </a:endParaRPr>
        </a:p>
      </dgm:t>
    </dgm:pt>
    <dgm:pt modelId="{6507F8A3-80D1-4E7F-92BF-B32954735827}" type="parTrans" cxnId="{1DA4470A-FBC2-490E-B618-AF5F115D2F91}">
      <dgm:prSet/>
      <dgm:spPr/>
      <dgm:t>
        <a:bodyPr/>
        <a:lstStyle/>
        <a:p>
          <a:endParaRPr lang="zh-TW" altLang="en-US" sz="2000"/>
        </a:p>
      </dgm:t>
    </dgm:pt>
    <dgm:pt modelId="{8BA0C4AA-71AE-4059-ACE7-54D51A6C3748}" type="sibTrans" cxnId="{1DA4470A-FBC2-490E-B618-AF5F115D2F91}">
      <dgm:prSet/>
      <dgm:spPr/>
      <dgm:t>
        <a:bodyPr/>
        <a:lstStyle/>
        <a:p>
          <a:endParaRPr lang="zh-TW" altLang="en-US" sz="2000"/>
        </a:p>
      </dgm:t>
    </dgm:pt>
    <dgm:pt modelId="{9E297F57-10BD-4354-B5D3-A4B5F8C19828}" type="pres">
      <dgm:prSet presAssocID="{10CA9EE1-046F-45C5-9A96-8F5FF7DC10E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9930D3A-896D-48CF-B5CD-7A9D0EB0C374}" type="pres">
      <dgm:prSet presAssocID="{CD2EDC40-B815-4028-9607-25C1D2EA58AC}" presName="parentLin" presStyleCnt="0"/>
      <dgm:spPr/>
    </dgm:pt>
    <dgm:pt modelId="{1AF26CB1-29B0-4BEE-ACF2-C464735C9B70}" type="pres">
      <dgm:prSet presAssocID="{CD2EDC40-B815-4028-9607-25C1D2EA58AC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004DB2F-8B98-4573-AB4A-6C6DEBDFE446}" type="pres">
      <dgm:prSet presAssocID="{CD2EDC40-B815-4028-9607-25C1D2EA58AC}" presName="parentText" presStyleLbl="node1" presStyleIdx="0" presStyleCnt="4" custScaleX="6073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764B70-42A8-4E12-B75B-F71FD6FC3D28}" type="pres">
      <dgm:prSet presAssocID="{CD2EDC40-B815-4028-9607-25C1D2EA58AC}" presName="negativeSpace" presStyleCnt="0"/>
      <dgm:spPr/>
    </dgm:pt>
    <dgm:pt modelId="{3797535F-F4E7-45ED-8701-83E562FC074B}" type="pres">
      <dgm:prSet presAssocID="{CD2EDC40-B815-4028-9607-25C1D2EA58AC}" presName="childText" presStyleLbl="conFgAcc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707EFFAC-01B3-4F3B-BBB7-83C3E78D07A5}" type="pres">
      <dgm:prSet presAssocID="{376D7D65-CEBA-4EA0-B3AC-DFFF3BD00806}" presName="spaceBetweenRectangles" presStyleCnt="0"/>
      <dgm:spPr/>
    </dgm:pt>
    <dgm:pt modelId="{7EF9BB6E-0607-4868-9467-5285C25095F9}" type="pres">
      <dgm:prSet presAssocID="{0495DFC5-B5C0-4C96-91D0-802E1F563682}" presName="parentLin" presStyleCnt="0"/>
      <dgm:spPr/>
    </dgm:pt>
    <dgm:pt modelId="{13992A35-3302-4F79-9226-D3766EA806DB}" type="pres">
      <dgm:prSet presAssocID="{0495DFC5-B5C0-4C96-91D0-802E1F563682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DBFD3E7-5C6F-449D-B030-6D632269F245}" type="pres">
      <dgm:prSet presAssocID="{0495DFC5-B5C0-4C96-91D0-802E1F563682}" presName="parentText" presStyleLbl="node1" presStyleIdx="1" presStyleCnt="4" custScaleX="6099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4F0D4B-1732-4F6F-9EAC-2845D1538664}" type="pres">
      <dgm:prSet presAssocID="{0495DFC5-B5C0-4C96-91D0-802E1F563682}" presName="negativeSpace" presStyleCnt="0"/>
      <dgm:spPr/>
    </dgm:pt>
    <dgm:pt modelId="{C1A48437-14E2-4C9C-B335-09FE2FB80C60}" type="pres">
      <dgm:prSet presAssocID="{0495DFC5-B5C0-4C96-91D0-802E1F563682}" presName="childText" presStyleLbl="conFgAcc1" presStyleIdx="1" presStyleCnt="4">
        <dgm:presLayoutVars>
          <dgm:bulletEnabled val="1"/>
        </dgm:presLayoutVars>
      </dgm:prSet>
      <dgm:spPr>
        <a:xfrm>
          <a:off x="0" y="118963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8DB6C189-EDFD-4BDA-B66D-B00C94DD81E0}" type="pres">
      <dgm:prSet presAssocID="{7A0B0ADC-4AC6-49BA-918A-192E11FFAD7B}" presName="spaceBetweenRectangles" presStyleCnt="0"/>
      <dgm:spPr/>
    </dgm:pt>
    <dgm:pt modelId="{3762382E-C10C-4C32-9A4A-7CB8685E5907}" type="pres">
      <dgm:prSet presAssocID="{59933BD0-9624-47A4-8D10-C1F1CC5801E7}" presName="parentLin" presStyleCnt="0"/>
      <dgm:spPr/>
    </dgm:pt>
    <dgm:pt modelId="{74992D1B-00FF-42AF-ACAD-AF3FA48C381F}" type="pres">
      <dgm:prSet presAssocID="{59933BD0-9624-47A4-8D10-C1F1CC5801E7}" presName="parentLeftMargin" presStyleLbl="node1" presStyleIdx="1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7A29F14A-79B9-4585-AFB2-5FD1A78F8186}" type="pres">
      <dgm:prSet presAssocID="{59933BD0-9624-47A4-8D10-C1F1CC5801E7}" presName="parentText" presStyleLbl="node1" presStyleIdx="2" presStyleCnt="4" custScaleX="6110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AB998A-833D-470F-92B1-245EBB53DE5B}" type="pres">
      <dgm:prSet presAssocID="{59933BD0-9624-47A4-8D10-C1F1CC5801E7}" presName="negativeSpace" presStyleCnt="0"/>
      <dgm:spPr/>
    </dgm:pt>
    <dgm:pt modelId="{6095D6D1-4AE5-4987-834E-8D6C520002B1}" type="pres">
      <dgm:prSet presAssocID="{59933BD0-9624-47A4-8D10-C1F1CC5801E7}" presName="childText" presStyleLbl="conFgAcc1" presStyleIdx="2" presStyleCnt="4">
        <dgm:presLayoutVars>
          <dgm:bulletEnabled val="1"/>
        </dgm:presLayoutVars>
      </dgm:prSet>
      <dgm:spPr>
        <a:xfrm>
          <a:off x="0" y="205147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  <dgm:pt modelId="{C02105D8-347B-4D11-BC06-B8D5087DE523}" type="pres">
      <dgm:prSet presAssocID="{A511C9A9-E78D-4401-9110-BA82D34C243E}" presName="spaceBetweenRectangles" presStyleCnt="0"/>
      <dgm:spPr/>
    </dgm:pt>
    <dgm:pt modelId="{9869E219-191A-47F6-A2DC-FEAF07474E35}" type="pres">
      <dgm:prSet presAssocID="{E3E2AFE1-99AC-430B-B472-E3F9E28128DA}" presName="parentLin" presStyleCnt="0"/>
      <dgm:spPr/>
    </dgm:pt>
    <dgm:pt modelId="{6630A22A-3B56-4D0D-8CEB-62FB30F1E42A}" type="pres">
      <dgm:prSet presAssocID="{E3E2AFE1-99AC-430B-B472-E3F9E28128DA}" presName="parentLeftMargin" presStyleLbl="node1" presStyleIdx="2" presStyleCnt="4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4791C414-001C-478B-9A7F-0886E0EB6EC5}" type="pres">
      <dgm:prSet presAssocID="{E3E2AFE1-99AC-430B-B472-E3F9E28128DA}" presName="parentText" presStyleLbl="node1" presStyleIdx="3" presStyleCnt="4" custScaleX="60967" custLinFactNeighborX="-2442" custLinFactNeighborY="-62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D58A1A-4AFE-4733-909D-3BD97186A3E5}" type="pres">
      <dgm:prSet presAssocID="{E3E2AFE1-99AC-430B-B472-E3F9E28128DA}" presName="negativeSpace" presStyleCnt="0"/>
      <dgm:spPr/>
    </dgm:pt>
    <dgm:pt modelId="{F04F45B7-6F9D-4801-9C56-F22EC8EA3046}" type="pres">
      <dgm:prSet presAssocID="{E3E2AFE1-99AC-430B-B472-E3F9E28128DA}" presName="childText" presStyleLbl="conFgAcc1" presStyleIdx="3" presStyleCnt="4">
        <dgm:presLayoutVars>
          <dgm:bulletEnabled val="1"/>
        </dgm:presLayoutVars>
      </dgm:prSet>
      <dgm:spPr>
        <a:xfrm>
          <a:off x="0" y="2913318"/>
          <a:ext cx="8136903" cy="478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zh-TW" altLang="en-US"/>
        </a:p>
      </dgm:t>
    </dgm:pt>
  </dgm:ptLst>
  <dgm:cxnLst>
    <dgm:cxn modelId="{937FF50D-4856-4084-8131-038CD6D4C3FE}" srcId="{10CA9EE1-046F-45C5-9A96-8F5FF7DC10E9}" destId="{0495DFC5-B5C0-4C96-91D0-802E1F563682}" srcOrd="1" destOrd="0" parTransId="{044C47EF-A30F-4558-B006-67423F6E91A7}" sibTransId="{7A0B0ADC-4AC6-49BA-918A-192E11FFAD7B}"/>
    <dgm:cxn modelId="{03A67E59-6F58-4C8F-BE04-1C8DDE9F5626}" type="presOf" srcId="{CD2EDC40-B815-4028-9607-25C1D2EA58AC}" destId="{0004DB2F-8B98-4573-AB4A-6C6DEBDFE446}" srcOrd="1" destOrd="0" presId="urn:microsoft.com/office/officeart/2005/8/layout/list1"/>
    <dgm:cxn modelId="{5EC75BC3-BD16-4EA6-A75D-143308C6D5FC}" type="presOf" srcId="{E3E2AFE1-99AC-430B-B472-E3F9E28128DA}" destId="{4791C414-001C-478B-9A7F-0886E0EB6EC5}" srcOrd="1" destOrd="0" presId="urn:microsoft.com/office/officeart/2005/8/layout/list1"/>
    <dgm:cxn modelId="{D7EF6246-7F52-495B-B4D0-A595815D8129}" type="presOf" srcId="{59933BD0-9624-47A4-8D10-C1F1CC5801E7}" destId="{74992D1B-00FF-42AF-ACAD-AF3FA48C381F}" srcOrd="0" destOrd="0" presId="urn:microsoft.com/office/officeart/2005/8/layout/list1"/>
    <dgm:cxn modelId="{0318A531-A664-45F9-80A2-1FCCAA52B8D7}" type="presOf" srcId="{59933BD0-9624-47A4-8D10-C1F1CC5801E7}" destId="{7A29F14A-79B9-4585-AFB2-5FD1A78F8186}" srcOrd="1" destOrd="0" presId="urn:microsoft.com/office/officeart/2005/8/layout/list1"/>
    <dgm:cxn modelId="{640527B8-A221-4CF7-990B-215BFAFE8D77}" srcId="{10CA9EE1-046F-45C5-9A96-8F5FF7DC10E9}" destId="{E3E2AFE1-99AC-430B-B472-E3F9E28128DA}" srcOrd="3" destOrd="0" parTransId="{EACD6AA5-B137-4FE5-B9E9-D9444E93E377}" sibTransId="{2A7A2DDE-1B8F-4F01-9D89-B3C36C79E83D}"/>
    <dgm:cxn modelId="{F9034773-B085-4C45-8122-E09F86447459}" type="presOf" srcId="{85D8F213-DBC7-4D13-B1E6-7AC879F6B9A8}" destId="{3797535F-F4E7-45ED-8701-83E562FC074B}" srcOrd="0" destOrd="0" presId="urn:microsoft.com/office/officeart/2005/8/layout/list1"/>
    <dgm:cxn modelId="{E015A82C-BAF4-4083-9436-8CC21750C7AB}" srcId="{10CA9EE1-046F-45C5-9A96-8F5FF7DC10E9}" destId="{59933BD0-9624-47A4-8D10-C1F1CC5801E7}" srcOrd="2" destOrd="0" parTransId="{470433A6-58BA-4E09-AB3C-C3CD2459BCBE}" sibTransId="{A511C9A9-E78D-4401-9110-BA82D34C243E}"/>
    <dgm:cxn modelId="{B1307A3D-4BD0-454D-996A-5833C6DF0199}" type="presOf" srcId="{0495DFC5-B5C0-4C96-91D0-802E1F563682}" destId="{13992A35-3302-4F79-9226-D3766EA806DB}" srcOrd="0" destOrd="0" presId="urn:microsoft.com/office/officeart/2005/8/layout/list1"/>
    <dgm:cxn modelId="{74FC623D-2E55-488B-B9DC-D5ACFB487C0A}" type="presOf" srcId="{E3E2AFE1-99AC-430B-B472-E3F9E28128DA}" destId="{6630A22A-3B56-4D0D-8CEB-62FB30F1E42A}" srcOrd="0" destOrd="0" presId="urn:microsoft.com/office/officeart/2005/8/layout/list1"/>
    <dgm:cxn modelId="{1DA4470A-FBC2-490E-B618-AF5F115D2F91}" srcId="{CD2EDC40-B815-4028-9607-25C1D2EA58AC}" destId="{85D8F213-DBC7-4D13-B1E6-7AC879F6B9A8}" srcOrd="0" destOrd="0" parTransId="{6507F8A3-80D1-4E7F-92BF-B32954735827}" sibTransId="{8BA0C4AA-71AE-4059-ACE7-54D51A6C3748}"/>
    <dgm:cxn modelId="{3F1AD0E8-F5DB-49B2-AA67-51AFADC871E7}" srcId="{10CA9EE1-046F-45C5-9A96-8F5FF7DC10E9}" destId="{CD2EDC40-B815-4028-9607-25C1D2EA58AC}" srcOrd="0" destOrd="0" parTransId="{C2B6B6A7-3C2E-4765-A983-365A516F8610}" sibTransId="{376D7D65-CEBA-4EA0-B3AC-DFFF3BD00806}"/>
    <dgm:cxn modelId="{47BBE630-5CF2-47EE-8D5E-FB0C099E72D1}" type="presOf" srcId="{10CA9EE1-046F-45C5-9A96-8F5FF7DC10E9}" destId="{9E297F57-10BD-4354-B5D3-A4B5F8C19828}" srcOrd="0" destOrd="0" presId="urn:microsoft.com/office/officeart/2005/8/layout/list1"/>
    <dgm:cxn modelId="{7CC3A9D6-BE28-4ABF-B225-083CC858E65E}" type="presOf" srcId="{0495DFC5-B5C0-4C96-91D0-802E1F563682}" destId="{5DBFD3E7-5C6F-449D-B030-6D632269F245}" srcOrd="1" destOrd="0" presId="urn:microsoft.com/office/officeart/2005/8/layout/list1"/>
    <dgm:cxn modelId="{5FF720FB-8205-4340-A6FB-8B68223954F8}" type="presOf" srcId="{CD2EDC40-B815-4028-9607-25C1D2EA58AC}" destId="{1AF26CB1-29B0-4BEE-ACF2-C464735C9B70}" srcOrd="0" destOrd="0" presId="urn:microsoft.com/office/officeart/2005/8/layout/list1"/>
    <dgm:cxn modelId="{494BF695-CDD5-45CB-AA92-9C8812765B2E}" type="presParOf" srcId="{9E297F57-10BD-4354-B5D3-A4B5F8C19828}" destId="{19930D3A-896D-48CF-B5CD-7A9D0EB0C374}" srcOrd="0" destOrd="0" presId="urn:microsoft.com/office/officeart/2005/8/layout/list1"/>
    <dgm:cxn modelId="{763FC0C2-EF04-42F4-9D47-43A3F34D0086}" type="presParOf" srcId="{19930D3A-896D-48CF-B5CD-7A9D0EB0C374}" destId="{1AF26CB1-29B0-4BEE-ACF2-C464735C9B70}" srcOrd="0" destOrd="0" presId="urn:microsoft.com/office/officeart/2005/8/layout/list1"/>
    <dgm:cxn modelId="{4B197633-F484-4154-A5CA-69E14E4037E7}" type="presParOf" srcId="{19930D3A-896D-48CF-B5CD-7A9D0EB0C374}" destId="{0004DB2F-8B98-4573-AB4A-6C6DEBDFE446}" srcOrd="1" destOrd="0" presId="urn:microsoft.com/office/officeart/2005/8/layout/list1"/>
    <dgm:cxn modelId="{EC58A3A3-D43C-455C-B4A9-FC4EFAB43F26}" type="presParOf" srcId="{9E297F57-10BD-4354-B5D3-A4B5F8C19828}" destId="{7C764B70-42A8-4E12-B75B-F71FD6FC3D28}" srcOrd="1" destOrd="0" presId="urn:microsoft.com/office/officeart/2005/8/layout/list1"/>
    <dgm:cxn modelId="{24ED4E6C-6C21-4F97-8EFE-83261D9F2080}" type="presParOf" srcId="{9E297F57-10BD-4354-B5D3-A4B5F8C19828}" destId="{3797535F-F4E7-45ED-8701-83E562FC074B}" srcOrd="2" destOrd="0" presId="urn:microsoft.com/office/officeart/2005/8/layout/list1"/>
    <dgm:cxn modelId="{52AB2D5B-B76F-459D-B6DB-359A61010BD7}" type="presParOf" srcId="{9E297F57-10BD-4354-B5D3-A4B5F8C19828}" destId="{707EFFAC-01B3-4F3B-BBB7-83C3E78D07A5}" srcOrd="3" destOrd="0" presId="urn:microsoft.com/office/officeart/2005/8/layout/list1"/>
    <dgm:cxn modelId="{34904027-BFCE-4478-B646-6C3849E1BC5F}" type="presParOf" srcId="{9E297F57-10BD-4354-B5D3-A4B5F8C19828}" destId="{7EF9BB6E-0607-4868-9467-5285C25095F9}" srcOrd="4" destOrd="0" presId="urn:microsoft.com/office/officeart/2005/8/layout/list1"/>
    <dgm:cxn modelId="{A1C876A5-E0ED-400B-890E-90B001E0560B}" type="presParOf" srcId="{7EF9BB6E-0607-4868-9467-5285C25095F9}" destId="{13992A35-3302-4F79-9226-D3766EA806DB}" srcOrd="0" destOrd="0" presId="urn:microsoft.com/office/officeart/2005/8/layout/list1"/>
    <dgm:cxn modelId="{DA62D582-2C1C-422F-8320-173B2F72EFA8}" type="presParOf" srcId="{7EF9BB6E-0607-4868-9467-5285C25095F9}" destId="{5DBFD3E7-5C6F-449D-B030-6D632269F245}" srcOrd="1" destOrd="0" presId="urn:microsoft.com/office/officeart/2005/8/layout/list1"/>
    <dgm:cxn modelId="{3EDA1764-B453-4735-9ED1-24D0F312A699}" type="presParOf" srcId="{9E297F57-10BD-4354-B5D3-A4B5F8C19828}" destId="{7C4F0D4B-1732-4F6F-9EAC-2845D1538664}" srcOrd="5" destOrd="0" presId="urn:microsoft.com/office/officeart/2005/8/layout/list1"/>
    <dgm:cxn modelId="{6BA951DA-FF9A-4092-AA96-F2BB7A2E2701}" type="presParOf" srcId="{9E297F57-10BD-4354-B5D3-A4B5F8C19828}" destId="{C1A48437-14E2-4C9C-B335-09FE2FB80C60}" srcOrd="6" destOrd="0" presId="urn:microsoft.com/office/officeart/2005/8/layout/list1"/>
    <dgm:cxn modelId="{00697BD9-256F-472D-A3E4-F5F9E5E9FB48}" type="presParOf" srcId="{9E297F57-10BD-4354-B5D3-A4B5F8C19828}" destId="{8DB6C189-EDFD-4BDA-B66D-B00C94DD81E0}" srcOrd="7" destOrd="0" presId="urn:microsoft.com/office/officeart/2005/8/layout/list1"/>
    <dgm:cxn modelId="{AE1B2F62-C985-4F37-8865-7DA589EB775D}" type="presParOf" srcId="{9E297F57-10BD-4354-B5D3-A4B5F8C19828}" destId="{3762382E-C10C-4C32-9A4A-7CB8685E5907}" srcOrd="8" destOrd="0" presId="urn:microsoft.com/office/officeart/2005/8/layout/list1"/>
    <dgm:cxn modelId="{CF5307BF-B8DE-4308-954E-3AEAF167FF57}" type="presParOf" srcId="{3762382E-C10C-4C32-9A4A-7CB8685E5907}" destId="{74992D1B-00FF-42AF-ACAD-AF3FA48C381F}" srcOrd="0" destOrd="0" presId="urn:microsoft.com/office/officeart/2005/8/layout/list1"/>
    <dgm:cxn modelId="{2D9B99B0-73DD-47C5-B2E9-639712BE3FEB}" type="presParOf" srcId="{3762382E-C10C-4C32-9A4A-7CB8685E5907}" destId="{7A29F14A-79B9-4585-AFB2-5FD1A78F8186}" srcOrd="1" destOrd="0" presId="urn:microsoft.com/office/officeart/2005/8/layout/list1"/>
    <dgm:cxn modelId="{5F8CB89D-B54B-4E74-888A-D681ABE386CA}" type="presParOf" srcId="{9E297F57-10BD-4354-B5D3-A4B5F8C19828}" destId="{93AB998A-833D-470F-92B1-245EBB53DE5B}" srcOrd="9" destOrd="0" presId="urn:microsoft.com/office/officeart/2005/8/layout/list1"/>
    <dgm:cxn modelId="{75AAD597-CDB6-451A-8DE2-EC8C712C8B2C}" type="presParOf" srcId="{9E297F57-10BD-4354-B5D3-A4B5F8C19828}" destId="{6095D6D1-4AE5-4987-834E-8D6C520002B1}" srcOrd="10" destOrd="0" presId="urn:microsoft.com/office/officeart/2005/8/layout/list1"/>
    <dgm:cxn modelId="{A4303C6E-BE27-4CCD-94BC-727A1944B79D}" type="presParOf" srcId="{9E297F57-10BD-4354-B5D3-A4B5F8C19828}" destId="{C02105D8-347B-4D11-BC06-B8D5087DE523}" srcOrd="11" destOrd="0" presId="urn:microsoft.com/office/officeart/2005/8/layout/list1"/>
    <dgm:cxn modelId="{CB6CE5E0-7181-451E-B996-652BD44F671B}" type="presParOf" srcId="{9E297F57-10BD-4354-B5D3-A4B5F8C19828}" destId="{9869E219-191A-47F6-A2DC-FEAF07474E35}" srcOrd="12" destOrd="0" presId="urn:microsoft.com/office/officeart/2005/8/layout/list1"/>
    <dgm:cxn modelId="{E8EC8D13-CCB6-40BD-B76D-69BCF4ED99AF}" type="presParOf" srcId="{9869E219-191A-47F6-A2DC-FEAF07474E35}" destId="{6630A22A-3B56-4D0D-8CEB-62FB30F1E42A}" srcOrd="0" destOrd="0" presId="urn:microsoft.com/office/officeart/2005/8/layout/list1"/>
    <dgm:cxn modelId="{421987E1-97B2-49C5-90C9-B1438D7AD446}" type="presParOf" srcId="{9869E219-191A-47F6-A2DC-FEAF07474E35}" destId="{4791C414-001C-478B-9A7F-0886E0EB6EC5}" srcOrd="1" destOrd="0" presId="urn:microsoft.com/office/officeart/2005/8/layout/list1"/>
    <dgm:cxn modelId="{8CA7E3EF-C40E-46A2-BACC-190E89785662}" type="presParOf" srcId="{9E297F57-10BD-4354-B5D3-A4B5F8C19828}" destId="{63D58A1A-4AFE-4733-909D-3BD97186A3E5}" srcOrd="13" destOrd="0" presId="urn:microsoft.com/office/officeart/2005/8/layout/list1"/>
    <dgm:cxn modelId="{EE200746-0B56-40A0-8A1A-00B62D19D47E}" type="presParOf" srcId="{9E297F57-10BD-4354-B5D3-A4B5F8C19828}" destId="{F04F45B7-6F9D-4801-9C56-F22EC8EA30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C5D779-8D3D-467B-90DC-1A38BE6DB0A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EB1FAEF-9A70-4D88-99AD-0A85116B228F}">
      <dgm:prSet phldrT="[文字]" custT="1"/>
      <dgm:spPr>
        <a:solidFill>
          <a:srgbClr val="00B0F0"/>
        </a:solidFill>
      </dgm:spPr>
      <dgm:t>
        <a:bodyPr/>
        <a:lstStyle/>
        <a:p>
          <a:pPr algn="just"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solidFill>
                <a:schemeClr val="bg1"/>
              </a:solidFill>
              <a:latin typeface="+mj-ea"/>
              <a:ea typeface="+mj-ea"/>
            </a:rPr>
            <a:t>大學推廣教育學分</a:t>
          </a:r>
          <a:endParaRPr lang="zh-TW" altLang="en-US" sz="1600" b="1" dirty="0">
            <a:solidFill>
              <a:schemeClr val="bg1"/>
            </a:solidFill>
            <a:latin typeface="+mj-ea"/>
            <a:ea typeface="+mj-ea"/>
          </a:endParaRPr>
        </a:p>
      </dgm:t>
    </dgm:pt>
    <dgm:pt modelId="{39FEAD2F-5445-4578-A9BA-FC35384022C0}" type="parTrans" cxnId="{1530EE23-3987-4EA0-8E4F-A6D574BAF123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F4EC73B3-A9B7-46A4-B5CF-81DDB2FE51F7}" type="sibTrans" cxnId="{1530EE23-3987-4EA0-8E4F-A6D574BAF123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97FA1760-91C1-4980-B848-6FC741B226A7}">
      <dgm:prSet phldrT="[文字]" custT="1"/>
      <dgm:spPr>
        <a:solidFill>
          <a:srgbClr val="FFC000"/>
        </a:solidFill>
      </dgm:spPr>
      <dgm:t>
        <a:bodyPr/>
        <a:lstStyle/>
        <a:p>
          <a:pPr algn="just"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solidFill>
                <a:schemeClr val="bg1"/>
              </a:solidFill>
              <a:latin typeface="+mj-ea"/>
              <a:ea typeface="+mj-ea"/>
            </a:rPr>
            <a:t>大學職業繼續教育學分</a:t>
          </a:r>
          <a:endParaRPr lang="zh-TW" altLang="en-US" sz="1600" b="1" dirty="0">
            <a:solidFill>
              <a:schemeClr val="bg1"/>
            </a:solidFill>
            <a:latin typeface="+mj-ea"/>
            <a:ea typeface="+mj-ea"/>
          </a:endParaRPr>
        </a:p>
      </dgm:t>
    </dgm:pt>
    <dgm:pt modelId="{9B8E4D16-2E7F-436A-A3F6-0619AFAAD5E0}" type="parTrans" cxnId="{13FA3584-1624-4F73-9122-30E9AED30703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6267CEC8-8952-4E03-8D96-06183CEC6DD9}" type="sibTrans" cxnId="{13FA3584-1624-4F73-9122-30E9AED30703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118B770E-E5AF-484D-B7C3-CEA8A5B3719D}">
      <dgm:prSet phldrT="[文字]" custT="1"/>
      <dgm:spPr/>
      <dgm:t>
        <a:bodyPr/>
        <a:lstStyle/>
        <a:p>
          <a:pPr algn="just">
            <a:lnSpc>
              <a:spcPts val="1800"/>
            </a:lnSpc>
            <a:spcAft>
              <a:spcPts val="0"/>
            </a:spcAft>
          </a:pPr>
          <a:r>
            <a:rPr lang="zh-TW" altLang="en-US" sz="1600" b="1" dirty="0" smtClean="0">
              <a:solidFill>
                <a:schemeClr val="bg1"/>
              </a:solidFill>
              <a:latin typeface="+mj-ea"/>
              <a:ea typeface="+mj-ea"/>
            </a:rPr>
            <a:t>職訓機構職業教育學分</a:t>
          </a:r>
          <a:endParaRPr lang="zh-TW" altLang="en-US" sz="1600" b="1" dirty="0">
            <a:solidFill>
              <a:schemeClr val="bg1"/>
            </a:solidFill>
            <a:latin typeface="+mj-ea"/>
            <a:ea typeface="+mj-ea"/>
          </a:endParaRPr>
        </a:p>
      </dgm:t>
    </dgm:pt>
    <dgm:pt modelId="{57451634-AEA1-4985-AE5D-7F7D8CDBCE25}" type="sibTrans" cxnId="{7C64D89F-99A4-49B2-BCDC-7256E1FE8D15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6AAA0E0C-5FE8-42DE-851B-A8D77901201B}" type="parTrans" cxnId="{7C64D89F-99A4-49B2-BCDC-7256E1FE8D15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0F63A707-8AB7-4727-860B-E37FAC938038}">
      <dgm:prSet phldrT="[文字]" custT="1"/>
      <dgm:spPr/>
      <dgm:t>
        <a:bodyPr/>
        <a:lstStyle/>
        <a:p>
          <a:pPr algn="just">
            <a:lnSpc>
              <a:spcPts val="1500"/>
            </a:lnSpc>
          </a:pPr>
          <a:r>
            <a:rPr lang="zh-TW" altLang="en-US" sz="1800" b="1" dirty="0" smtClean="0">
              <a:solidFill>
                <a:srgbClr val="FF0000"/>
              </a:solidFill>
              <a:latin typeface="+mj-ea"/>
              <a:ea typeface="+mj-ea"/>
            </a:rPr>
            <a:t>累積學分              增加職能</a:t>
          </a:r>
          <a:endParaRPr lang="en-US" altLang="zh-TW" sz="1800" b="1" dirty="0" smtClean="0">
            <a:solidFill>
              <a:srgbClr val="FF0000"/>
            </a:solidFill>
            <a:latin typeface="+mj-ea"/>
            <a:ea typeface="+mj-ea"/>
          </a:endParaRPr>
        </a:p>
        <a:p>
          <a:pPr algn="ctr">
            <a:lnSpc>
              <a:spcPts val="1500"/>
            </a:lnSpc>
          </a:pPr>
          <a:r>
            <a:rPr lang="zh-TW" altLang="en-US" sz="1800" b="1" dirty="0" smtClean="0">
              <a:solidFill>
                <a:srgbClr val="0000CC"/>
              </a:solidFill>
              <a:latin typeface="+mj-ea"/>
              <a:ea typeface="+mj-ea"/>
            </a:rPr>
            <a:t>順利轉職或就業</a:t>
          </a:r>
          <a:endParaRPr lang="en-US" altLang="zh-TW" sz="1800" b="1" dirty="0" smtClean="0">
            <a:solidFill>
              <a:srgbClr val="0000CC"/>
            </a:solidFill>
            <a:latin typeface="+mj-ea"/>
            <a:ea typeface="+mj-ea"/>
          </a:endParaRPr>
        </a:p>
      </dgm:t>
    </dgm:pt>
    <dgm:pt modelId="{944894C5-9553-4F1F-B5D1-D163A6317D1D}" type="sibTrans" cxnId="{9FB7C748-86C3-4D9E-AD84-7D52CFBA8AC4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9B2EB021-A3CD-4D5A-AFBE-7D2387AD2E7D}" type="parTrans" cxnId="{9FB7C748-86C3-4D9E-AD84-7D52CFBA8AC4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F0449075-375D-4F86-9928-6367563418F5}" type="pres">
      <dgm:prSet presAssocID="{0EC5D779-8D3D-467B-90DC-1A38BE6DB0A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043E269-EA08-48CF-9DE7-AF59CA268505}" type="pres">
      <dgm:prSet presAssocID="{0EC5D779-8D3D-467B-90DC-1A38BE6DB0A7}" presName="ellipse" presStyleLbl="trBgShp" presStyleIdx="0" presStyleCnt="1" custLinFactNeighborX="681" custLinFactNeighborY="22216"/>
      <dgm:spPr/>
    </dgm:pt>
    <dgm:pt modelId="{B75E946C-69BD-482E-8A70-BA1B1709949E}" type="pres">
      <dgm:prSet presAssocID="{0EC5D779-8D3D-467B-90DC-1A38BE6DB0A7}" presName="arrow1" presStyleLbl="fgShp" presStyleIdx="0" presStyleCnt="1" custLinFactNeighborX="10194" custLinFactNeighborY="59464"/>
      <dgm:spPr>
        <a:solidFill>
          <a:srgbClr val="FFCC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zh-TW" altLang="en-US"/>
        </a:p>
      </dgm:t>
    </dgm:pt>
    <dgm:pt modelId="{4697B526-EE6D-4996-8179-3323FCCA6C1E}" type="pres">
      <dgm:prSet presAssocID="{0EC5D779-8D3D-467B-90DC-1A38BE6DB0A7}" presName="rectangle" presStyleLbl="revTx" presStyleIdx="0" presStyleCnt="1" custScaleX="99495" custScaleY="90319" custLinFactNeighborX="3947" custLinFactNeighborY="213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90493A-44AC-413D-A45B-876314DDB4B7}" type="pres">
      <dgm:prSet presAssocID="{97FA1760-91C1-4980-B848-6FC741B226A7}" presName="item1" presStyleLbl="node1" presStyleIdx="0" presStyleCnt="3" custLinFactNeighborX="-7667" custLinFactNeighborY="397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EE5668-59D6-456C-BDAB-EF503483ADFC}" type="pres">
      <dgm:prSet presAssocID="{118B770E-E5AF-484D-B7C3-CEA8A5B3719D}" presName="item2" presStyleLbl="node1" presStyleIdx="1" presStyleCnt="3" custLinFactNeighborX="993" custLinFactNeighborY="203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55371E-F17D-40A6-9A5C-2B524AD17B1A}" type="pres">
      <dgm:prSet presAssocID="{0F63A707-8AB7-4727-860B-E37FAC938038}" presName="item3" presStyleLbl="node1" presStyleIdx="2" presStyleCnt="3" custLinFactNeighborX="29356" custLinFactNeighborY="363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7E07A3-A205-495E-BBC2-6399EFFA23BB}" type="pres">
      <dgm:prSet presAssocID="{0EC5D779-8D3D-467B-90DC-1A38BE6DB0A7}" presName="funnel" presStyleLbl="trAlignAcc1" presStyleIdx="0" presStyleCnt="1" custScaleY="101786" custLinFactNeighborX="296" custLinFactNeighborY="9662"/>
      <dgm:spPr>
        <a:solidFill>
          <a:schemeClr val="bg2">
            <a:lumMod val="60000"/>
            <a:lumOff val="40000"/>
            <a:alpha val="40000"/>
          </a:schemeClr>
        </a:solidFill>
        <a:ln w="1905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zh-TW" altLang="en-US"/>
        </a:p>
      </dgm:t>
    </dgm:pt>
  </dgm:ptLst>
  <dgm:cxnLst>
    <dgm:cxn modelId="{13FA3584-1624-4F73-9122-30E9AED30703}" srcId="{0EC5D779-8D3D-467B-90DC-1A38BE6DB0A7}" destId="{97FA1760-91C1-4980-B848-6FC741B226A7}" srcOrd="1" destOrd="0" parTransId="{9B8E4D16-2E7F-436A-A3F6-0619AFAAD5E0}" sibTransId="{6267CEC8-8952-4E03-8D96-06183CEC6DD9}"/>
    <dgm:cxn modelId="{1530EE23-3987-4EA0-8E4F-A6D574BAF123}" srcId="{0EC5D779-8D3D-467B-90DC-1A38BE6DB0A7}" destId="{9EB1FAEF-9A70-4D88-99AD-0A85116B228F}" srcOrd="0" destOrd="0" parTransId="{39FEAD2F-5445-4578-A9BA-FC35384022C0}" sibTransId="{F4EC73B3-A9B7-46A4-B5CF-81DDB2FE51F7}"/>
    <dgm:cxn modelId="{3C8A86B0-C2D9-4E0B-85F0-AFA7BF47527F}" type="presOf" srcId="{97FA1760-91C1-4980-B848-6FC741B226A7}" destId="{23EE5668-59D6-456C-BDAB-EF503483ADFC}" srcOrd="0" destOrd="0" presId="urn:microsoft.com/office/officeart/2005/8/layout/funnel1"/>
    <dgm:cxn modelId="{21ACAD7B-B78E-4229-ABBC-470E91D216A7}" type="presOf" srcId="{9EB1FAEF-9A70-4D88-99AD-0A85116B228F}" destId="{F455371E-F17D-40A6-9A5C-2B524AD17B1A}" srcOrd="0" destOrd="0" presId="urn:microsoft.com/office/officeart/2005/8/layout/funnel1"/>
    <dgm:cxn modelId="{9FB7C748-86C3-4D9E-AD84-7D52CFBA8AC4}" srcId="{0EC5D779-8D3D-467B-90DC-1A38BE6DB0A7}" destId="{0F63A707-8AB7-4727-860B-E37FAC938038}" srcOrd="3" destOrd="0" parTransId="{9B2EB021-A3CD-4D5A-AFBE-7D2387AD2E7D}" sibTransId="{944894C5-9553-4F1F-B5D1-D163A6317D1D}"/>
    <dgm:cxn modelId="{B410EC0A-4770-4211-A0EA-5D597811F45F}" type="presOf" srcId="{118B770E-E5AF-484D-B7C3-CEA8A5B3719D}" destId="{1D90493A-44AC-413D-A45B-876314DDB4B7}" srcOrd="0" destOrd="0" presId="urn:microsoft.com/office/officeart/2005/8/layout/funnel1"/>
    <dgm:cxn modelId="{6FD43BF7-EDB8-4D82-AC64-8DC3BBE3F0CC}" type="presOf" srcId="{0F63A707-8AB7-4727-860B-E37FAC938038}" destId="{4697B526-EE6D-4996-8179-3323FCCA6C1E}" srcOrd="0" destOrd="0" presId="urn:microsoft.com/office/officeart/2005/8/layout/funnel1"/>
    <dgm:cxn modelId="{A6B7109B-F039-46F2-AE0D-FBEFCE372B51}" type="presOf" srcId="{0EC5D779-8D3D-467B-90DC-1A38BE6DB0A7}" destId="{F0449075-375D-4F86-9928-6367563418F5}" srcOrd="0" destOrd="0" presId="urn:microsoft.com/office/officeart/2005/8/layout/funnel1"/>
    <dgm:cxn modelId="{7C64D89F-99A4-49B2-BCDC-7256E1FE8D15}" srcId="{0EC5D779-8D3D-467B-90DC-1A38BE6DB0A7}" destId="{118B770E-E5AF-484D-B7C3-CEA8A5B3719D}" srcOrd="2" destOrd="0" parTransId="{6AAA0E0C-5FE8-42DE-851B-A8D77901201B}" sibTransId="{57451634-AEA1-4985-AE5D-7F7D8CDBCE25}"/>
    <dgm:cxn modelId="{0338A866-1DEE-43E1-93CC-DB1518A6778A}" type="presParOf" srcId="{F0449075-375D-4F86-9928-6367563418F5}" destId="{A043E269-EA08-48CF-9DE7-AF59CA268505}" srcOrd="0" destOrd="0" presId="urn:microsoft.com/office/officeart/2005/8/layout/funnel1"/>
    <dgm:cxn modelId="{94ACC729-34E9-4C70-90AD-4AD6282E16D1}" type="presParOf" srcId="{F0449075-375D-4F86-9928-6367563418F5}" destId="{B75E946C-69BD-482E-8A70-BA1B1709949E}" srcOrd="1" destOrd="0" presId="urn:microsoft.com/office/officeart/2005/8/layout/funnel1"/>
    <dgm:cxn modelId="{CE12F9FA-EC6B-4F4B-BE92-7C3CA29C16A7}" type="presParOf" srcId="{F0449075-375D-4F86-9928-6367563418F5}" destId="{4697B526-EE6D-4996-8179-3323FCCA6C1E}" srcOrd="2" destOrd="0" presId="urn:microsoft.com/office/officeart/2005/8/layout/funnel1"/>
    <dgm:cxn modelId="{29088196-44F6-45B9-8EF4-2C11236F261F}" type="presParOf" srcId="{F0449075-375D-4F86-9928-6367563418F5}" destId="{1D90493A-44AC-413D-A45B-876314DDB4B7}" srcOrd="3" destOrd="0" presId="urn:microsoft.com/office/officeart/2005/8/layout/funnel1"/>
    <dgm:cxn modelId="{2BB0DEC2-D93B-408F-9F46-F2A21E3188D6}" type="presParOf" srcId="{F0449075-375D-4F86-9928-6367563418F5}" destId="{23EE5668-59D6-456C-BDAB-EF503483ADFC}" srcOrd="4" destOrd="0" presId="urn:microsoft.com/office/officeart/2005/8/layout/funnel1"/>
    <dgm:cxn modelId="{97400F54-858C-4D72-8D29-F4C8139B38F9}" type="presParOf" srcId="{F0449075-375D-4F86-9928-6367563418F5}" destId="{F455371E-F17D-40A6-9A5C-2B524AD17B1A}" srcOrd="5" destOrd="0" presId="urn:microsoft.com/office/officeart/2005/8/layout/funnel1"/>
    <dgm:cxn modelId="{EF865112-390F-4609-ABEC-05183594678A}" type="presParOf" srcId="{F0449075-375D-4F86-9928-6367563418F5}" destId="{367E07A3-A205-495E-BBC2-6399EFFA23B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1735F-44C1-4D41-9142-94B1A833777E}">
      <dsp:nvSpPr>
        <dsp:cNvPr id="0" name=""/>
        <dsp:cNvSpPr/>
      </dsp:nvSpPr>
      <dsp:spPr>
        <a:xfrm rot="5400000">
          <a:off x="690784" y="901047"/>
          <a:ext cx="1027823" cy="1710275"/>
        </a:xfrm>
        <a:prstGeom prst="corner">
          <a:avLst>
            <a:gd name="adj1" fmla="val 16120"/>
            <a:gd name="adj2" fmla="val 1611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01174-BF1C-43B8-AA35-9C6305E972CD}">
      <dsp:nvSpPr>
        <dsp:cNvPr id="0" name=""/>
        <dsp:cNvSpPr/>
      </dsp:nvSpPr>
      <dsp:spPr>
        <a:xfrm>
          <a:off x="519215" y="1479689"/>
          <a:ext cx="1544045" cy="1353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 rtl="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kumimoji="1" lang="zh-TW" altLang="en-US" sz="1800" b="1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職前階段</a:t>
          </a:r>
          <a:endParaRPr lang="zh-TW" altLang="en-US" sz="1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519215" y="1479689"/>
        <a:ext cx="1544045" cy="1353446"/>
      </dsp:txXfrm>
    </dsp:sp>
    <dsp:sp modelId="{FE9CF812-8E6E-4365-B0DD-8468DCEE7353}">
      <dsp:nvSpPr>
        <dsp:cNvPr id="0" name=""/>
        <dsp:cNvSpPr/>
      </dsp:nvSpPr>
      <dsp:spPr>
        <a:xfrm>
          <a:off x="1771932" y="846598"/>
          <a:ext cx="291329" cy="291329"/>
        </a:xfrm>
        <a:prstGeom prst="triangle">
          <a:avLst>
            <a:gd name="adj" fmla="val 100000"/>
          </a:avLst>
        </a:prstGeom>
        <a:solidFill>
          <a:srgbClr val="FFCCC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7051E-1D72-4ACD-BE5D-83BCFA67D7F6}">
      <dsp:nvSpPr>
        <dsp:cNvPr id="0" name=""/>
        <dsp:cNvSpPr/>
      </dsp:nvSpPr>
      <dsp:spPr>
        <a:xfrm rot="5400000">
          <a:off x="2580998" y="585450"/>
          <a:ext cx="1027823" cy="1710275"/>
        </a:xfrm>
        <a:prstGeom prst="corner">
          <a:avLst>
            <a:gd name="adj1" fmla="val 16120"/>
            <a:gd name="adj2" fmla="val 16110"/>
          </a:avLst>
        </a:prstGeom>
        <a:solidFill>
          <a:srgbClr val="F4A09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8401C9-CE01-4E7D-A9A8-AF252EA77982}">
      <dsp:nvSpPr>
        <dsp:cNvPr id="0" name=""/>
        <dsp:cNvSpPr/>
      </dsp:nvSpPr>
      <dsp:spPr>
        <a:xfrm>
          <a:off x="2409429" y="1106208"/>
          <a:ext cx="1544045" cy="1353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 rtl="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kumimoji="1" lang="zh-TW" altLang="en-US" sz="1800" b="1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實習生</a:t>
          </a:r>
          <a:endParaRPr lang="zh-TW" altLang="en-US" sz="1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409429" y="1106208"/>
        <a:ext cx="1544045" cy="1353446"/>
      </dsp:txXfrm>
    </dsp:sp>
    <dsp:sp modelId="{3A00AACF-C9AA-42E3-895F-79EE25115236}">
      <dsp:nvSpPr>
        <dsp:cNvPr id="0" name=""/>
        <dsp:cNvSpPr/>
      </dsp:nvSpPr>
      <dsp:spPr>
        <a:xfrm>
          <a:off x="3662145" y="469292"/>
          <a:ext cx="291329" cy="291329"/>
        </a:xfrm>
        <a:prstGeom prst="triangle">
          <a:avLst>
            <a:gd name="adj" fmla="val 100000"/>
          </a:avLst>
        </a:prstGeom>
        <a:solidFill>
          <a:srgbClr val="F4A09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5D4BD-D522-43F6-B5CA-8BBB02AF2539}">
      <dsp:nvSpPr>
        <dsp:cNvPr id="0" name=""/>
        <dsp:cNvSpPr/>
      </dsp:nvSpPr>
      <dsp:spPr>
        <a:xfrm rot="5400000">
          <a:off x="4471212" y="127469"/>
          <a:ext cx="1027823" cy="1710275"/>
        </a:xfrm>
        <a:prstGeom prst="corner">
          <a:avLst>
            <a:gd name="adj1" fmla="val 16120"/>
            <a:gd name="adj2" fmla="val 16110"/>
          </a:avLst>
        </a:prstGeom>
        <a:solidFill>
          <a:srgbClr val="C8C1F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489D0-2A7A-4F43-969D-61FFBCD73F10}">
      <dsp:nvSpPr>
        <dsp:cNvPr id="0" name=""/>
        <dsp:cNvSpPr/>
      </dsp:nvSpPr>
      <dsp:spPr>
        <a:xfrm>
          <a:off x="4299643" y="638472"/>
          <a:ext cx="1544045" cy="1353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 rtl="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kumimoji="1" lang="zh-TW" altLang="en-US" sz="1800" b="1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初任教師</a:t>
          </a:r>
          <a:endParaRPr lang="zh-TW" altLang="en-US" sz="1800" b="1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4299643" y="638472"/>
        <a:ext cx="1544045" cy="1353446"/>
      </dsp:txXfrm>
    </dsp:sp>
    <dsp:sp modelId="{68448544-43DE-4E99-9D96-B4F3BCF20DEB}">
      <dsp:nvSpPr>
        <dsp:cNvPr id="0" name=""/>
        <dsp:cNvSpPr/>
      </dsp:nvSpPr>
      <dsp:spPr>
        <a:xfrm>
          <a:off x="5552359" y="1556"/>
          <a:ext cx="291329" cy="291329"/>
        </a:xfrm>
        <a:prstGeom prst="triangle">
          <a:avLst>
            <a:gd name="adj" fmla="val 100000"/>
          </a:avLst>
        </a:prstGeom>
        <a:solidFill>
          <a:srgbClr val="C8C1F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E48DD-0BB9-46E2-A0C2-D3F5EE607720}">
      <dsp:nvSpPr>
        <dsp:cNvPr id="0" name=""/>
        <dsp:cNvSpPr/>
      </dsp:nvSpPr>
      <dsp:spPr>
        <a:xfrm rot="5400000">
          <a:off x="6455431" y="-340266"/>
          <a:ext cx="1027823" cy="1710275"/>
        </a:xfrm>
        <a:prstGeom prst="corner">
          <a:avLst>
            <a:gd name="adj1" fmla="val 16120"/>
            <a:gd name="adj2" fmla="val 16110"/>
          </a:avLst>
        </a:prstGeom>
        <a:solidFill>
          <a:srgbClr val="99CC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2B62E-15F3-4356-8990-03DE0C11CFE4}">
      <dsp:nvSpPr>
        <dsp:cNvPr id="0" name=""/>
        <dsp:cNvSpPr/>
      </dsp:nvSpPr>
      <dsp:spPr>
        <a:xfrm>
          <a:off x="6266738" y="160289"/>
          <a:ext cx="2071368" cy="1353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 rtl="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kumimoji="1" lang="zh-TW" altLang="en-US" sz="1800" b="1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中堅及領導教師</a:t>
          </a:r>
          <a:endParaRPr kumimoji="1" lang="en-US" altLang="zh-TW" sz="1800" b="1" kern="1200" dirty="0" smtClean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6266738" y="160289"/>
        <a:ext cx="2071368" cy="13534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20101" cy="492283"/>
          </a:xfrm>
          <a:prstGeom prst="rect">
            <a:avLst/>
          </a:prstGeom>
        </p:spPr>
        <p:txBody>
          <a:bodyPr vert="horz" lIns="87795" tIns="43899" rIns="87795" bIns="43899" rtlCol="0"/>
          <a:lstStyle>
            <a:lvl1pPr algn="l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076" y="1"/>
            <a:ext cx="2920101" cy="492283"/>
          </a:xfrm>
          <a:prstGeom prst="rect">
            <a:avLst/>
          </a:prstGeom>
        </p:spPr>
        <p:txBody>
          <a:bodyPr vert="horz" lIns="87795" tIns="43899" rIns="87795" bIns="43899" rtlCol="0"/>
          <a:lstStyle>
            <a:lvl1pPr algn="r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3DF1EA20-919B-44A8-92E9-AB9BB01C9C74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2" y="9375618"/>
            <a:ext cx="2920101" cy="492283"/>
          </a:xfrm>
          <a:prstGeom prst="rect">
            <a:avLst/>
          </a:prstGeom>
        </p:spPr>
        <p:txBody>
          <a:bodyPr vert="horz" lIns="87795" tIns="43899" rIns="87795" bIns="43899" rtlCol="0" anchor="b"/>
          <a:lstStyle>
            <a:lvl1pPr algn="l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076" y="9375618"/>
            <a:ext cx="2920101" cy="492283"/>
          </a:xfrm>
          <a:prstGeom prst="rect">
            <a:avLst/>
          </a:prstGeom>
        </p:spPr>
        <p:txBody>
          <a:bodyPr vert="horz" lIns="87795" tIns="43899" rIns="87795" bIns="43899" rtlCol="0" anchor="b"/>
          <a:lstStyle>
            <a:lvl1pPr algn="r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7BEF46FD-6F99-4282-A09E-F2FD950572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0002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20101" cy="493872"/>
          </a:xfrm>
          <a:prstGeom prst="rect">
            <a:avLst/>
          </a:prstGeom>
        </p:spPr>
        <p:txBody>
          <a:bodyPr vert="horz" lIns="95100" tIns="47552" rIns="95100" bIns="47552" rtlCol="0"/>
          <a:lstStyle>
            <a:lvl1pPr algn="l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4076" y="0"/>
            <a:ext cx="2920101" cy="493872"/>
          </a:xfrm>
          <a:prstGeom prst="rect">
            <a:avLst/>
          </a:prstGeom>
        </p:spPr>
        <p:txBody>
          <a:bodyPr vert="horz" lIns="95100" tIns="47552" rIns="95100" bIns="47552" rtlCol="0"/>
          <a:lstStyle>
            <a:lvl1pPr algn="r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91E42F96-87D8-4860-A721-9D6D20F6F3C8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1363"/>
            <a:ext cx="4932363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00" tIns="47552" rIns="95100" bIns="47552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260" y="4687809"/>
            <a:ext cx="5389246" cy="4441667"/>
          </a:xfrm>
          <a:prstGeom prst="rect">
            <a:avLst/>
          </a:prstGeom>
        </p:spPr>
        <p:txBody>
          <a:bodyPr vert="horz" lIns="95100" tIns="47552" rIns="95100" bIns="47552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374030"/>
            <a:ext cx="2920101" cy="493871"/>
          </a:xfrm>
          <a:prstGeom prst="rect">
            <a:avLst/>
          </a:prstGeom>
        </p:spPr>
        <p:txBody>
          <a:bodyPr vert="horz" lIns="95100" tIns="47552" rIns="95100" bIns="47552" rtlCol="0" anchor="b"/>
          <a:lstStyle>
            <a:lvl1pPr algn="l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4076" y="9374030"/>
            <a:ext cx="2920101" cy="493871"/>
          </a:xfrm>
          <a:prstGeom prst="rect">
            <a:avLst/>
          </a:prstGeom>
        </p:spPr>
        <p:txBody>
          <a:bodyPr vert="horz" lIns="95100" tIns="47552" rIns="95100" bIns="47552" rtlCol="0" anchor="b"/>
          <a:lstStyle>
            <a:lvl1pPr algn="r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49E77F0-46F0-474B-AE82-EA0B4DC94E8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811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zh-TW" altLang="en-US" sz="2000" b="1" dirty="0"/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37490" indent="-2836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34601" indent="-226919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88440" indent="-226919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42278" indent="-226919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496119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49959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03800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57638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BC37CFD2-D459-4722-8AE1-9FB1AE1ECE64}" type="slidenum">
              <a:rPr lang="zh-TW" altLang="en-US" smtClean="0"/>
              <a:pPr eaLnBrk="1" hangingPunct="1">
                <a:defRPr/>
              </a:pPr>
              <a:t>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38195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en-US" sz="2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04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en-US" sz="2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5730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758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en-US" sz="2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04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5446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45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en-US" sz="2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04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76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000" b="1" dirty="0"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611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000" b="1" dirty="0"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46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zh-TW" altLang="en-US" sz="2000" b="1" dirty="0"/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37490" indent="-2836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34601" indent="-226919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88440" indent="-226919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42278" indent="-226919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496119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49959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03800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57638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BC37CFD2-D459-4722-8AE1-9FB1AE1ECE64}" type="slidenum">
              <a:rPr lang="zh-TW" altLang="en-US" smtClean="0"/>
              <a:pPr eaLnBrk="1" hangingPunct="1">
                <a:defRPr/>
              </a:pPr>
              <a:t>13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644067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zh-TW" altLang="en-US" sz="2000" b="1" dirty="0"/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37490" indent="-2836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34601" indent="-226919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88440" indent="-226919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42278" indent="-226919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496119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49959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03800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57638" indent="-22691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E743BB86-BDD4-4538-91AA-B0AF524303B9}" type="slidenum">
              <a:rPr lang="zh-TW" altLang="en-US" smtClean="0"/>
              <a:pPr eaLnBrk="1" hangingPunct="1">
                <a:defRPr/>
              </a:pPr>
              <a:t>47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70138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zh-TW" altLang="en-US" sz="2000" b="1" dirty="0">
              <a:latin typeface="+mn-ea"/>
            </a:endParaRPr>
          </a:p>
        </p:txBody>
      </p:sp>
      <p:sp>
        <p:nvSpPr>
          <p:cNvPr id="604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35914" indent="-282073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33025" indent="-225344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86864" indent="-225344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40704" indent="-225344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494544" indent="-22534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48384" indent="-22534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02222" indent="-22534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56063" indent="-22534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0E09CF54-36F9-4204-93DC-100654870214}" type="slidenum">
              <a:rPr lang="zh-TW" altLang="en-US" smtClean="0"/>
              <a:pPr eaLnBrk="1" hangingPunct="1">
                <a:defRPr/>
              </a:pPr>
              <a:t>14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34914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000" b="1" dirty="0"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611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000" b="1" dirty="0"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611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9311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en-US" sz="2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844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991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en-US" sz="2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E77F0-46F0-474B-AE82-EA0B4DC94E89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0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/>
        </p:nvSpPr>
        <p:spPr bwMode="ltGray">
          <a:xfrm>
            <a:off x="0" y="4365625"/>
            <a:ext cx="9144000" cy="17287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微軟正黑體" pitchFamily="34" charset="-12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1813" y="2060848"/>
            <a:ext cx="4495800" cy="134302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zh-TW" altLang="en-US" noProof="0" dirty="0" smtClean="0"/>
              <a:t>按一下以編輯母片標題樣式</a:t>
            </a:r>
            <a:endParaRPr lang="en-US" altLang="zh-TW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4048" y="4797152"/>
            <a:ext cx="3953259" cy="82153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  <a:endParaRPr lang="en-US" altLang="zh-TW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81400" y="6400800"/>
            <a:ext cx="2209800" cy="24447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75613" y="6623050"/>
            <a:ext cx="1054100" cy="215900"/>
          </a:xfrm>
        </p:spPr>
        <p:txBody>
          <a:bodyPr/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altLang="zh-TW"/>
              <a:t>               </a:t>
            </a:r>
            <a:fld id="{CB402852-D375-42FD-8E3F-11DE12CC4F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002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596063"/>
            <a:ext cx="838200" cy="261937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F1B1E62E-7A52-4CF6-BC8F-0959D58BFE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56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596063"/>
            <a:ext cx="838200" cy="261937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91F93D6C-4859-44E3-85D0-38065304F0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581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6913" y="6596063"/>
            <a:ext cx="838200" cy="261937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A903EFD9-3664-4FB5-91CC-DCBB301ACB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440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97362831-D11C-435B-B24C-60EA1135AE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528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FD1BA75F-AA0E-4597-83F3-89A45186D9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972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57975" y="609600"/>
            <a:ext cx="2066925" cy="5715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48375" cy="5715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596063"/>
            <a:ext cx="838200" cy="261937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A8B0BB4D-0590-403F-BD03-C76844D422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4793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610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1048611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12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13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3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58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4858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669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48670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1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9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625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48626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48627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28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2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6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C9395B11-7C6C-4DBE-850E-DB8B8393B2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2076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646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48647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48648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48649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48650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51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52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49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65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5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5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58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01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0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7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679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48680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48681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82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83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44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66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104866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4866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9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674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4867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08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658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48659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2AF1-25B6-4A7C-95C7-16CED190E9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0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55AAF-C154-4123-A69B-B1D58CB9B1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20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CD364-9E89-4D3C-803D-D8A45EED1A90}" type="datetime1">
              <a:rPr lang="en-US" altLang="zh-TW"/>
              <a:pPr>
                <a:defRPr/>
              </a:pPr>
              <a:t>9/21/2017</a:t>
            </a:fld>
            <a:endParaRPr lang="en-US" altLang="zh-TW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DA229-8D20-4F6C-9211-7452D5FF0E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17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349C0-2BD3-44CB-8A08-7BDC81F52A7F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B9908-2037-4CFE-A023-53D827556E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1780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2D4A8-1D0C-4D2E-9B95-74C2F772149E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B9B8B-BBCD-478C-9FE4-D3D3BABAEA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83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 userDrawn="1"/>
        </p:nvSpPr>
        <p:spPr bwMode="gray">
          <a:xfrm>
            <a:off x="0" y="549275"/>
            <a:ext cx="9144000" cy="647700"/>
          </a:xfrm>
          <a:prstGeom prst="rect">
            <a:avLst/>
          </a:prstGeom>
          <a:solidFill>
            <a:srgbClr val="93C0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微軟正黑體" pitchFamily="34" charset="-120"/>
            </a:endParaRPr>
          </a:p>
        </p:txBody>
      </p:sp>
      <p:pic>
        <p:nvPicPr>
          <p:cNvPr id="6" name="Picture 6" descr="封面-教師提升方案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7" t="28375" r="15498" b="36823"/>
          <a:stretch>
            <a:fillRect/>
          </a:stretch>
        </p:blipFill>
        <p:spPr bwMode="auto">
          <a:xfrm>
            <a:off x="179388" y="383851"/>
            <a:ext cx="985448" cy="978548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62100" y="629443"/>
            <a:ext cx="6019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6913" y="6596063"/>
            <a:ext cx="838200" cy="261937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zh-TW" altLang="en-US"/>
              <a:t>              </a:t>
            </a:r>
            <a:fld id="{ED294537-4168-4538-AE78-5838D47F6C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4995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2EDFC-C299-41D1-AD5E-FBF3E32B1E03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D2AF-50EC-44AF-8A90-96931DC3DE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73360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EC6CF-1E0D-4915-93F7-F501BC13482E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02716-7C77-455C-93E4-0ABC78CD5F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427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00A4E-1058-438D-9225-0696BBBEBE2F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11AF5-4116-4FCD-8039-24CD7CD2E0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813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9C9A0-E85D-45D5-892E-CB21F01FEFC3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7C478-C54B-470B-BC45-E7679952C3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245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B0C25-969B-46E2-AD1B-2D5D7910180A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628F9-6089-466E-83D8-A846A2767AB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2980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81597-3556-4BF1-AC27-E6480F910125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69DE1-9069-4D99-90F8-D7FD10DF249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42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F5F98-F5FD-4B45-BE88-5242E0F67C06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7BE8F-EB84-4E53-8398-AB7EFA8D95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9021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2385-D9E4-496D-BA30-898C0A243092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937A0-DB1E-4012-B65F-2B26E981E7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224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3EEC-749F-49EE-B012-93F980A72ECD}" type="datetime1">
              <a:rPr lang="en-US" altLang="zh-TW"/>
              <a:pPr>
                <a:defRPr/>
              </a:pPr>
              <a:t>9/21/2017</a:t>
            </a:fld>
            <a:endParaRPr lang="en-US" altLang="zh-TW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97A9-B1A9-414E-AB38-DD98E5D2FD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55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4B3D4-A900-4939-A21A-E50D1FB376D0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4B145-9A48-4176-BF25-D1C194ED4D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14739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 userDrawn="1"/>
        </p:nvSpPr>
        <p:spPr bwMode="gray">
          <a:xfrm>
            <a:off x="0" y="549275"/>
            <a:ext cx="9144000" cy="647700"/>
          </a:xfrm>
          <a:prstGeom prst="rect">
            <a:avLst/>
          </a:prstGeom>
          <a:solidFill>
            <a:srgbClr val="797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微軟正黑體" pitchFamily="34" charset="-120"/>
            </a:endParaRPr>
          </a:p>
        </p:txBody>
      </p:sp>
      <p:pic>
        <p:nvPicPr>
          <p:cNvPr id="6" name="Picture 6" descr="封面-教師提升方案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7" t="28375" r="15498" b="36823"/>
          <a:stretch>
            <a:fillRect/>
          </a:stretch>
        </p:blipFill>
        <p:spPr bwMode="auto">
          <a:xfrm>
            <a:off x="179388" y="383851"/>
            <a:ext cx="985448" cy="978548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62100" y="629443"/>
            <a:ext cx="6019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594475"/>
            <a:ext cx="838200" cy="261938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zh-TW" altLang="en-US"/>
              <a:t>              </a:t>
            </a:r>
            <a:fld id="{132DE355-C2B9-44C8-8171-853BCF536C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2338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8E27A-1E4E-470F-8E74-2D8D6372A537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B3416-9CFE-4B8A-AC51-4256ADAE8D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034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6508A-2FDD-4D65-8A6E-298208FA14D1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0FD52-E3D3-4DC4-9609-07D8853D4D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4367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09FF-EEC7-4D36-9A8B-A7BABCB5BA7A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50B24-E3C8-4F7E-BCF8-CA9BDD2582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688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5DD21-0F1A-46B2-8FA2-834081F06F62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57C41-8236-448B-B3AF-3515E61FD9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029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33B50-8CF1-4EBE-B7B5-65D9B8FCD89D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7DFBB-36E6-4D29-9ED9-4ACF26230E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040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E068B-4440-4E18-8287-3D4BF2044988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6CC8B-A7E5-426F-8B3E-FE63C25DA8A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683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234F9-54CD-467B-8DB8-282435F961B2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5305-05A5-4BBE-9852-6838AC907FF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8398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4892D-56EC-40E0-882F-9876EB069D04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38D31-3B55-44AD-8C02-B996BBEB7E1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6335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68812-7A77-4AB2-8E0C-A3726E0528C8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86441-547A-4B76-820B-EB1B2C2954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0217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FD25-1EA3-49AE-8458-2F0F37EF4A0A}" type="datetime1">
              <a:rPr lang="en-US" altLang="zh-TW"/>
              <a:pPr>
                <a:defRPr/>
              </a:pPr>
              <a:t>9/21/2017</a:t>
            </a:fld>
            <a:endParaRPr lang="en-US" altLang="zh-TW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38EEF-2E66-479E-BB2C-B50E5205BD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164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 userDrawn="1"/>
        </p:nvSpPr>
        <p:spPr bwMode="gray">
          <a:xfrm>
            <a:off x="0" y="549275"/>
            <a:ext cx="9144000" cy="6477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微軟正黑體" pitchFamily="34" charset="-120"/>
            </a:endParaRPr>
          </a:p>
        </p:txBody>
      </p:sp>
      <p:pic>
        <p:nvPicPr>
          <p:cNvPr id="6" name="Picture 6" descr="封面-教師提升方案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7" t="28375" r="15498" b="36823"/>
          <a:stretch>
            <a:fillRect/>
          </a:stretch>
        </p:blipFill>
        <p:spPr bwMode="auto">
          <a:xfrm>
            <a:off x="179388" y="383851"/>
            <a:ext cx="985448" cy="978548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62100" y="629443"/>
            <a:ext cx="6019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596063"/>
            <a:ext cx="838200" cy="261937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zh-TW" altLang="en-US"/>
              <a:t>              </a:t>
            </a:r>
            <a:fld id="{B547E4CB-219C-4CC6-8F05-AAF4C279AE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7296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86CC-563D-42F3-9635-4151DDE18F4F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A4CF3-8476-4187-BC99-609AD12951B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65282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2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3A170-C098-4DF0-BA41-67B7871F78CE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44059-1652-49C3-8C2D-B61766EA687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9395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D845E-9AB0-409F-8219-47A907114FFA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E4CA2-DB68-46BA-8162-D2EC19569AE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95174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0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1D513-B65E-442F-90E0-A19BDED1A959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67FB0-D0B1-473B-9DCB-0FE412EC85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766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D50D5-13B2-4128-B3A6-E638F7B0D271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7818B-23D3-405D-8076-ADFE4F6FDC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566070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9DB65-B773-4BC9-930B-9CF93EDE9BF7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FFAF3-F6CB-4701-A313-D5A68A4104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801727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73052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2438402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921C-7FB6-485D-B7D6-B834D43AFBAA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63FAB-215C-4AAD-8D3A-D24149A803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57397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745A-9E97-4C43-A278-B4DF089342FE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F8B00-E815-49FB-BF73-0DD30961426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27015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B2014-F100-4757-8116-ADBA88431E08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059F9-07CF-42E8-A40E-76884DA800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613457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27D82-990E-4304-81CB-5AC6A5371E9C}" type="datetime1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B0E3D-C62D-4B1F-992D-844EE6BE8BB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4879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 userDrawn="1"/>
        </p:nvSpPr>
        <p:spPr bwMode="gray">
          <a:xfrm>
            <a:off x="0" y="549275"/>
            <a:ext cx="9144000" cy="647700"/>
          </a:xfrm>
          <a:prstGeom prst="rect">
            <a:avLst/>
          </a:prstGeom>
          <a:solidFill>
            <a:srgbClr val="02B2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微軟正黑體" pitchFamily="34" charset="-120"/>
            </a:endParaRPr>
          </a:p>
        </p:txBody>
      </p:sp>
      <p:pic>
        <p:nvPicPr>
          <p:cNvPr id="6" name="Picture 6" descr="封面-教師提升方案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7" t="28375" r="15498" b="36823"/>
          <a:stretch>
            <a:fillRect/>
          </a:stretch>
        </p:blipFill>
        <p:spPr bwMode="auto">
          <a:xfrm>
            <a:off x="179388" y="383851"/>
            <a:ext cx="985448" cy="978548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62100" y="629443"/>
            <a:ext cx="6019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596063"/>
            <a:ext cx="838200" cy="261937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zh-TW" altLang="en-US"/>
              <a:t>              </a:t>
            </a:r>
            <a:fld id="{0E2E080F-79CC-4AF1-A4BF-4628943EB6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3964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C216E6D6-7492-443C-A252-BEDCA96BD13B}" type="datetimeFigureOut">
              <a:rPr lang="en-US"/>
              <a:pPr>
                <a:defRPr/>
              </a:pPr>
              <a:t>9/21/2017</a:t>
            </a:fld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27D0E95C-9BA5-4745-B2CD-7D0C10D313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6097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A69ADF9C-D947-4C66-BB4B-6DB1097945F5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53461813-BFB2-4F85-84FC-2FC85E8850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422237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2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EAE09B53-C072-45D5-9EFB-5ABBF67E3556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A1734074-703D-47CD-B183-16DDE70F34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62525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AD51B2B0-3B11-43C9-89F2-23C6F1A39EEB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20C5606C-5408-4AAF-B371-D95444A1094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800891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0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A0F67E5D-4AA1-42CE-8D4D-7E6DFAB38502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DB3DF5F1-4DD4-4F13-BCFB-4B73779D361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0923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12D77095-6AF9-4140-93A7-F8D8700DDA21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1543ACE3-31E7-4E98-B26D-092D69C5FFF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93048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9E429E35-0145-4185-B976-CB45EEFB382E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AE14FB77-BA8D-416E-B76E-61D57E1079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0876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73052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2438402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9B677B29-65DE-4CE5-8CA8-0FC47FC2CF97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3C2FB175-5F1F-4243-AF88-2639B0F9A7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051799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1D6C453D-40E9-4F5A-9901-BB12A889EAF0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D0C817C6-99C2-49AC-BBE4-C6020AC8CA8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11924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A06550AF-250B-4E74-90D9-D5BA898B419F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0FD59B5D-2528-4B7F-BB7A-11DE7C56E96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4269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3"/>
          <p:cNvSpPr>
            <a:spLocks noChangeArrowheads="1"/>
          </p:cNvSpPr>
          <p:nvPr userDrawn="1"/>
        </p:nvSpPr>
        <p:spPr bwMode="gray">
          <a:xfrm>
            <a:off x="7632700" y="1992313"/>
            <a:ext cx="1223963" cy="1223962"/>
          </a:xfrm>
          <a:prstGeom prst="ellipse">
            <a:avLst/>
          </a:prstGeom>
          <a:solidFill>
            <a:srgbClr val="1BABE5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微軟正黑體" pitchFamily="34" charset="-120"/>
            </a:endParaRPr>
          </a:p>
        </p:txBody>
      </p:sp>
      <p:sp>
        <p:nvSpPr>
          <p:cNvPr id="5" name="Oval 40"/>
          <p:cNvSpPr>
            <a:spLocks noChangeArrowheads="1"/>
          </p:cNvSpPr>
          <p:nvPr/>
        </p:nvSpPr>
        <p:spPr bwMode="gray">
          <a:xfrm>
            <a:off x="558800" y="1773238"/>
            <a:ext cx="3689350" cy="3671887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charset="0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6016" y="2276872"/>
            <a:ext cx="385070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716016" y="3645024"/>
            <a:ext cx="385070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1B19FFC7-9663-47D2-9F0E-A9FA7C8506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90230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fld id="{EA991D84-D8E6-44DA-B447-66BEEE2A1C4F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0D8A4F0-E048-40AF-887A-40500E9238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96209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6E6D6-7492-443C-A252-BEDCA96BD13B}" type="datetimeFigureOut">
              <a:rPr lang="en-US"/>
              <a:pPr>
                <a:defRPr/>
              </a:pPr>
              <a:t>9/21/2017</a:t>
            </a:fld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27516-1C87-43D1-848B-F31FFA9D30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8032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ADF9C-D947-4C66-BB4B-6DB1097945F5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5902A-E163-46A4-9D30-F0D186920B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105938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09B53-C072-45D5-9EFB-5ABBF67E3556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4D5A5-68F5-4DAB-A89C-3967169D1A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312251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1B2B0-3B11-43C9-89F2-23C6F1A39EEB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5E52-C4A9-4A63-94C4-3B2FBAD587E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62560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67E5D-4AA1-42CE-8D4D-7E6DFAB38502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5134-34A3-4B85-BCC4-81071A0DBE3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09115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7095-6AF9-4140-93A7-F8D8700DDA21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B57F1-1CFE-4794-BB2A-4D313E7AB4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86023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29E35-0145-4185-B976-CB45EEFB382E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7034C-335A-4A1C-82E1-D3EC48FC98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48831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77B29-65DE-4CE5-8CA8-0FC47FC2CF97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C8C2D-4AEE-4285-88A7-A6B805B5F2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959419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C453D-40E9-4F5A-9901-BB12A889EAF0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0E6CE-2088-4928-8FAE-0D3916E3FA4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0987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6725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596063"/>
            <a:ext cx="838200" cy="261937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EEF2D5F0-0EC0-432D-8F4C-D88DAEB450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56934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50AF-250B-4E74-90D9-D5BA898B419F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4DC3B-ECD7-4513-956F-3B964CA24F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759385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91D84-D8E6-44DA-B447-66BEEE2A1C4F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F27E5-EFB7-4FC6-9D68-D04E5DAD98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20954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6E6D6-7492-443C-A252-BEDCA96BD13B}" type="datetimeFigureOut">
              <a:rPr lang="en-US"/>
              <a:pPr>
                <a:defRPr/>
              </a:pPr>
              <a:t>9/21/2017</a:t>
            </a:fld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B1456-EB0E-400E-A878-5547FCA922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634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ADF9C-D947-4C66-BB4B-6DB1097945F5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E0C47-8930-46C4-A46F-2CFF4A0477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62515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09B53-C072-45D5-9EFB-5ABBF67E3556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3734-82EF-4A21-854D-2D5F79CD4C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824801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1B2B0-3B11-43C9-89F2-23C6F1A39EEB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7237A-29D8-4E4D-BC16-180D0EAABF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5689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67E5D-4AA1-42CE-8D4D-7E6DFAB38502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C646F-4E34-4649-B979-8105AF247D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41014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7095-6AF9-4140-93A7-F8D8700DDA21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F79B7-A6D8-4093-9FA7-B34024BC64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307199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29E35-0145-4185-B976-CB45EEFB382E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7F74F-0F7F-4BD6-B01D-A63C5CBFDA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820232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77B29-65DE-4CE5-8CA8-0FC47FC2CF97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9ECC0-5D2E-42C1-8395-80BBF664BA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0311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596063"/>
            <a:ext cx="838200" cy="261937"/>
          </a:xfrm>
        </p:spPr>
        <p:txBody>
          <a:bodyPr/>
          <a:lstStyle>
            <a:lvl1pPr algn="ctr">
              <a:defRPr sz="1000" b="0"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              </a:t>
            </a:r>
            <a:fld id="{DA856FEC-226C-4442-AC89-9773FF7ABA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82296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C453D-40E9-4F5A-9901-BB12A889EAF0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E515-C632-41BC-86CB-78522816F7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13334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50AF-250B-4E74-90D9-D5BA898B419F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4619A-F025-451D-858D-D75DA0F82A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01385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91D84-D8E6-44DA-B447-66BEEE2A1C4F}" type="datetimeFigureOut">
              <a:rPr lang="zh-TW" altLang="en-US"/>
              <a:pPr>
                <a:defRPr/>
              </a:pPr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0B3A7-02B1-439B-803B-0AEF514D82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4732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179388" y="0"/>
            <a:ext cx="6804025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 dirty="0">
              <a:latin typeface="Arial" charset="0"/>
              <a:ea typeface="+mn-ea"/>
            </a:endParaRPr>
          </a:p>
        </p:txBody>
      </p:sp>
      <p:sp>
        <p:nvSpPr>
          <p:cNvPr id="1027" name="Rectangle 106"/>
          <p:cNvSpPr>
            <a:spLocks noChangeArrowheads="1"/>
          </p:cNvSpPr>
          <p:nvPr/>
        </p:nvSpPr>
        <p:spPr bwMode="gray">
          <a:xfrm>
            <a:off x="0" y="549275"/>
            <a:ext cx="9144000" cy="647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微軟正黑體" pitchFamily="34" charset="-12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42988" y="1676400"/>
            <a:ext cx="72739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305800" y="6584950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zh-TW" altLang="en-US"/>
              <a:t>              </a:t>
            </a:r>
            <a:fld id="{B04EF93E-5E76-4F92-9043-39D8EE06B1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62100" y="628650"/>
            <a:ext cx="6019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pic>
        <p:nvPicPr>
          <p:cNvPr id="20" name="Picture 6" descr="封面-教師提升方案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7" t="28375" r="15498" b="36823"/>
          <a:stretch>
            <a:fillRect/>
          </a:stretch>
        </p:blipFill>
        <p:spPr bwMode="auto">
          <a:xfrm>
            <a:off x="179388" y="383851"/>
            <a:ext cx="985448" cy="978548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Arial" pitchFamily="34" charset="0"/>
          <a:ea typeface="+mj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1200"/>
        </a:spcBef>
        <a:spcAft>
          <a:spcPct val="0"/>
        </a:spcAft>
        <a:buClr>
          <a:schemeClr val="accent2"/>
        </a:buClr>
        <a:buChar char="•"/>
        <a:defRPr>
          <a:solidFill>
            <a:schemeClr val="tx1"/>
          </a:solidFill>
          <a:latin typeface="Arial" pitchFamily="34" charset="0"/>
          <a:ea typeface="+mj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buChar char="–"/>
        <a:defRPr sz="1600">
          <a:solidFill>
            <a:schemeClr val="tx1"/>
          </a:solidFill>
          <a:latin typeface="Arial" pitchFamily="34" charset="0"/>
          <a:ea typeface="+mj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12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j-ea"/>
          <a:cs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48577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048578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3E2AF1-25B6-4A7C-95C7-16CED190E9F1}" type="datetimeFigureOut">
              <a:rPr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2017/9/21</a:t>
            </a:fld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48579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48580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055AAF-C154-4123-A69B-B1D58CB9B1BB}" type="slidenum">
              <a:rPr lang="zh-TW" alt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97152" name="Picture 4" descr="http://www.cxdq.com/d/file/2015/09-23/0d12c942db2b42993fc7717f72b92079.jpg"/>
          <p:cNvPicPr>
            <a:picLocks noChangeAspect="1" noChangeArrowheads="1"/>
          </p:cNvPicPr>
          <p:nvPr userDrawn="1"/>
        </p:nvPicPr>
        <p:blipFill>
          <a:blip r:embed="rId13" cstate="print"/>
          <a:srcRect t="18246"/>
          <a:stretch>
            <a:fillRect/>
          </a:stretch>
        </p:blipFill>
        <p:spPr bwMode="auto">
          <a:xfrm>
            <a:off x="0" y="1"/>
            <a:ext cx="9144000" cy="7475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78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2FE1B98A-F2F7-435C-A343-BDE03BC1B891}" type="datetime1">
              <a:rPr kumimoji="1" lang="en-US" altLang="zh-TW" b="0"/>
              <a:pPr>
                <a:defRPr/>
              </a:pPr>
              <a:t>9/21/2017</a:t>
            </a:fld>
            <a:endParaRPr kumimoji="1" lang="en-US" altLang="zh-TW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kumimoji="1" lang="en-US" b="0"/>
              <a:t>Footer Text</a:t>
            </a:r>
            <a:endParaRPr kumimoji="1"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4B845A63-F017-4DB8-9624-218EC6DF9F94}" type="slidenum">
              <a:rPr kumimoji="1" lang="en-US" altLang="zh-TW" b="0"/>
              <a:pPr>
                <a:defRPr/>
              </a:pPr>
              <a:t>‹#›</a:t>
            </a:fld>
            <a:endParaRPr kumimoji="1" lang="en-US" altLang="zh-TW" b="0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3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微軟正黑體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rgbClr val="7F7F7F"/>
          </a:solidFill>
          <a:latin typeface="+mj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9D6ADB65-61B8-4C4D-B07B-77F5AB5DEEF4}" type="datetime1">
              <a:rPr kumimoji="1" lang="en-US" altLang="zh-TW" b="0"/>
              <a:pPr>
                <a:defRPr/>
              </a:pPr>
              <a:t>9/21/2017</a:t>
            </a:fld>
            <a:endParaRPr kumimoji="1" lang="en-US" altLang="zh-TW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kumimoji="1" lang="en-US" b="0"/>
              <a:t>Footer Text</a:t>
            </a:r>
            <a:endParaRPr kumimoji="1"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31534440-313A-4A9B-88CA-CDD1CBB4553B}" type="slidenum">
              <a:rPr kumimoji="1" lang="en-US" altLang="zh-TW" b="0"/>
              <a:pPr>
                <a:defRPr/>
              </a:pPr>
              <a:t>‹#›</a:t>
            </a:fld>
            <a:endParaRPr kumimoji="1" lang="en-US" altLang="zh-TW" b="0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5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微軟正黑體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rgbClr val="7F7F7F"/>
          </a:solidFill>
          <a:latin typeface="+mj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71C28396-3B67-4BEB-A4B9-AABBE9B39CF7}" type="datetime1">
              <a:rPr kumimoji="1" lang="en-US" altLang="zh-TW" b="0"/>
              <a:pPr>
                <a:defRPr/>
              </a:pPr>
              <a:t>9/21/2017</a:t>
            </a:fld>
            <a:endParaRPr kumimoji="1" lang="en-US" altLang="zh-TW" b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kumimoji="1" lang="en-US" b="0"/>
              <a:t>Footer Text</a:t>
            </a:r>
            <a:endParaRPr kumimoji="1"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880C5D5A-E3FC-4B71-8B1B-214BA98EBBBD}" type="slidenum">
              <a:rPr kumimoji="1" lang="en-US" altLang="zh-TW" b="0"/>
              <a:pPr>
                <a:defRPr/>
              </a:pPr>
              <a:t>‹#›</a:t>
            </a:fld>
            <a:endParaRPr kumimoji="1" lang="en-US" altLang="zh-TW" b="0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9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微軟正黑體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微軟正黑體" pitchFamily="34" charset="-120"/>
          <a:cs typeface="微軟正黑體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rgbClr val="7F7F7F"/>
          </a:solidFill>
          <a:latin typeface="+mj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hangingPunct="1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1F79309C-FA54-421E-8F6B-8EB9257763E5}" type="datetime1">
              <a:rPr kumimoji="1" lang="en-US" b="0"/>
              <a:pPr>
                <a:defRPr/>
              </a:pPr>
              <a:t>9/21/2017</a:t>
            </a:fld>
            <a:endParaRPr kumimoji="1" lang="en-US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kumimoji="1" lang="en-US" b="0"/>
              <a:t>Footer Text</a:t>
            </a:r>
            <a:endParaRPr kumimoji="1"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AD9CF61E-5AD4-40AD-9905-98182D7540A8}" type="slidenum">
              <a:rPr kumimoji="1" lang="en-US" altLang="zh-TW" b="0"/>
              <a:pPr>
                <a:defRPr/>
              </a:pPr>
              <a:t>‹#›</a:t>
            </a:fld>
            <a:endParaRPr kumimoji="1" lang="en-US" altLang="zh-TW" b="0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9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hangingPunct="1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13E28FDD-4E02-4128-99ED-D0BEFF95D4B5}" type="datetime1">
              <a:rPr kumimoji="1" lang="en-US" b="0"/>
              <a:pPr>
                <a:defRPr/>
              </a:pPr>
              <a:t>9/21/2017</a:t>
            </a:fld>
            <a:endParaRPr kumimoji="1" lang="en-US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kumimoji="1" lang="en-US" b="0"/>
              <a:t>Footer Text</a:t>
            </a:r>
            <a:endParaRPr kumimoji="1"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486E1277-FC5D-4048-9605-0F8BD6E32836}" type="slidenum">
              <a:rPr kumimoji="1" lang="en-US" altLang="zh-TW" b="0"/>
              <a:pPr>
                <a:defRPr/>
              </a:pPr>
              <a:t>‹#›</a:t>
            </a:fld>
            <a:endParaRPr kumimoji="1" lang="en-US" altLang="zh-TW" b="0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3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hangingPunct="1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2BE2870B-EF3E-4B13-9449-92903069E7F2}" type="datetime1">
              <a:rPr kumimoji="1" lang="en-US" b="0"/>
              <a:pPr>
                <a:defRPr/>
              </a:pPr>
              <a:t>9/21/2017</a:t>
            </a:fld>
            <a:endParaRPr kumimoji="1" lang="en-US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kumimoji="1" lang="en-US" b="0"/>
              <a:t>Footer Text</a:t>
            </a:r>
            <a:endParaRPr kumimoji="1"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E86B383-F25D-43D6-AC7C-03E9F07A7058}" type="slidenum">
              <a:rPr kumimoji="1" lang="en-US" altLang="zh-TW" b="0"/>
              <a:pPr>
                <a:defRPr/>
              </a:pPr>
              <a:t>‹#›</a:t>
            </a:fld>
            <a:endParaRPr kumimoji="1" lang="en-US" altLang="zh-TW" b="0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3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8.wdp"/><Relationship Id="rId9" Type="http://schemas.microsoft.com/office/2007/relationships/diagramDrawing" Target="../diagrams/drawin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13.wdp"/><Relationship Id="rId5" Type="http://schemas.openxmlformats.org/officeDocument/2006/relationships/image" Target="../media/image38.jpeg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4.wdp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0.xml"/><Relationship Id="rId6" Type="http://schemas.microsoft.com/office/2007/relationships/hdphoto" Target="../media/hdphoto16.wdp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microsoft.com/office/2007/relationships/hdphoto" Target="../media/hdphoto15.wdp"/><Relationship Id="rId9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diagramColors" Target="../diagrams/colors9.xml"/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9.xml"/><Relationship Id="rId2" Type="http://schemas.openxmlformats.org/officeDocument/2006/relationships/image" Target="../media/image52.png"/><Relationship Id="rId16" Type="http://schemas.microsoft.com/office/2007/relationships/hdphoto" Target="../media/hdphoto18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diagramLayout" Target="../diagrams/layout9.xml"/><Relationship Id="rId5" Type="http://schemas.openxmlformats.org/officeDocument/2006/relationships/image" Target="../media/image55.png"/><Relationship Id="rId15" Type="http://schemas.openxmlformats.org/officeDocument/2006/relationships/image" Target="../media/image58.png"/><Relationship Id="rId10" Type="http://schemas.openxmlformats.org/officeDocument/2006/relationships/diagramData" Target="../diagrams/data9.xml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diagramDrawing" Target="../diagrams/drawing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microsoft.com/office/2007/relationships/hdphoto" Target="../media/hdphoto19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68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%E6%88%91%E6%9C%89%E4%B8%80%E5%80%8B%E5%A4%A2%E5%89%AA%E8%BC%AF%E7%89%88.avi" TargetMode="External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%E4%BA%94%E5%A4%A9%E7%B8%BD%E5%90%88.mp4" TargetMode="External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&#22818;n&#22312;&#33495;&#26647;mv&#26368;&#32066;&#29256;.avi" TargetMode="Externa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7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&#22818;n&#22312;&#33495;&#26647;mv&#26368;&#32066;&#29256;.avi" TargetMode="Externa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7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&#22818;n&#22312;&#33495;&#26647;mv&#26368;&#32066;&#29256;.avi" TargetMode="Externa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7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&#22818;n&#22312;&#33495;&#26647;mv&#26368;&#32066;&#29256;.avi" TargetMode="Externa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7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HJmWB5AWcc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/>
          <p:cNvSpPr/>
          <p:nvPr/>
        </p:nvSpPr>
        <p:spPr bwMode="auto">
          <a:xfrm>
            <a:off x="3419872" y="2431402"/>
            <a:ext cx="1872208" cy="1872208"/>
          </a:xfrm>
          <a:prstGeom prst="ellipse">
            <a:avLst/>
          </a:prstGeom>
          <a:solidFill>
            <a:srgbClr val="BEE395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/>
          <a:lstStyle/>
          <a:p>
            <a:pPr>
              <a:defRPr/>
            </a:pPr>
            <a:endParaRPr lang="zh-TW" altLang="en-US">
              <a:latin typeface="Arial" charset="0"/>
              <a:ea typeface="+mn-ea"/>
            </a:endParaRPr>
          </a:p>
        </p:txBody>
      </p:sp>
      <p:sp>
        <p:nvSpPr>
          <p:cNvPr id="29" name="橢圓 28"/>
          <p:cNvSpPr/>
          <p:nvPr/>
        </p:nvSpPr>
        <p:spPr bwMode="auto">
          <a:xfrm>
            <a:off x="2392101" y="25264"/>
            <a:ext cx="2899979" cy="2354383"/>
          </a:xfrm>
          <a:prstGeom prst="ellipse">
            <a:avLst/>
          </a:prstGeom>
          <a:solidFill>
            <a:schemeClr val="accent1">
              <a:lumMod val="20000"/>
              <a:lumOff val="80000"/>
              <a:alpha val="5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/>
          <a:lstStyle/>
          <a:p>
            <a:pPr>
              <a:defRPr/>
            </a:pPr>
            <a:endParaRPr lang="zh-TW" altLang="en-US">
              <a:latin typeface="Arial" charset="0"/>
              <a:ea typeface="+mn-ea"/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51921" y="1906789"/>
            <a:ext cx="5216574" cy="1289213"/>
          </a:xfrm>
        </p:spPr>
        <p:txBody>
          <a:bodyPr/>
          <a:lstStyle/>
          <a:p>
            <a:pPr algn="ctr" eaLnBrk="1" hangingPunct="1">
              <a:lnSpc>
                <a:spcPts val="6000"/>
              </a:lnSpc>
              <a:spcAft>
                <a:spcPts val="0"/>
              </a:spcAft>
              <a:defRPr/>
            </a:pP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臺南市新課綱推動</a:t>
            </a:r>
            <a:r>
              <a:rPr lang="zh-TW" alt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與精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進計畫、教師專業</a:t>
            </a:r>
            <a:r>
              <a:rPr lang="zh-TW" alt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發展支持系統之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整合</a:t>
            </a:r>
            <a:endParaRPr lang="en-US" altLang="zh-TW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  <p:sp>
        <p:nvSpPr>
          <p:cNvPr id="18442" name="副標題 1"/>
          <p:cNvSpPr>
            <a:spLocks noGrp="1"/>
          </p:cNvSpPr>
          <p:nvPr>
            <p:ph type="subTitle" idx="1"/>
          </p:nvPr>
        </p:nvSpPr>
        <p:spPr>
          <a:xfrm>
            <a:off x="5148263" y="4724400"/>
            <a:ext cx="3736975" cy="1081088"/>
          </a:xfrm>
        </p:spPr>
        <p:txBody>
          <a:bodyPr anchor="ctr"/>
          <a:lstStyle/>
          <a:p>
            <a:pPr eaLnBrk="1" hangingPunct="1">
              <a:spcBef>
                <a:spcPts val="600"/>
              </a:spcBef>
            </a:pPr>
            <a:r>
              <a:rPr lang="zh-TW" altLang="en-US" b="1" dirty="0" smtClean="0"/>
              <a:t>陳   秀  卿</a:t>
            </a:r>
            <a:endParaRPr lang="en-US" altLang="zh-TW" b="1" dirty="0"/>
          </a:p>
          <a:p>
            <a:pPr eaLnBrk="1" hangingPunct="1">
              <a:spcBef>
                <a:spcPts val="600"/>
              </a:spcBef>
            </a:pPr>
            <a:r>
              <a:rPr lang="en-US" altLang="zh-TW" sz="2400" dirty="0" smtClean="0"/>
              <a:t>106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9</a:t>
            </a:r>
            <a:r>
              <a:rPr lang="zh-TW" altLang="en-US" sz="2400" dirty="0" smtClean="0"/>
              <a:t>月</a:t>
            </a:r>
            <a:r>
              <a:rPr lang="en-US" altLang="zh-TW" sz="2400" dirty="0" smtClean="0"/>
              <a:t>21</a:t>
            </a:r>
            <a:r>
              <a:rPr lang="zh-TW" altLang="en-US" sz="2400" dirty="0" smtClean="0"/>
              <a:t>日</a:t>
            </a:r>
          </a:p>
        </p:txBody>
      </p:sp>
      <p:sp>
        <p:nvSpPr>
          <p:cNvPr id="18444" name="投影片編號版面配置區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12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12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FA26E0A-A6CB-41D7-BF7D-9975926771C0}" type="slidenum">
              <a:rPr lang="en-US" altLang="zh-TW" sz="1200" smtClean="0"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zh-TW" sz="1200" smtClean="0">
              <a:ea typeface="新細明體" pitchFamily="18" charset="-12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gray">
          <a:xfrm>
            <a:off x="3630613" y="43441"/>
            <a:ext cx="4602162" cy="5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800" kern="0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  <p:pic>
        <p:nvPicPr>
          <p:cNvPr id="9" name="Shape 48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2016958"/>
            <a:ext cx="3496351" cy="2709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 bwMode="auto">
          <a:xfrm>
            <a:off x="30213" y="43441"/>
            <a:ext cx="3466138" cy="2294219"/>
          </a:xfrm>
          <a:prstGeom prst="rect">
            <a:avLst/>
          </a:prstGeom>
          <a:ln>
            <a:noFill/>
          </a:ln>
          <a:effectLst>
            <a:glow rad="139700">
              <a:srgbClr val="7598D9">
                <a:satMod val="175000"/>
                <a:alpha val="40000"/>
              </a:srgbClr>
            </a:glow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1003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txBody>
          <a:bodyPr/>
          <a:lstStyle/>
          <a:p>
            <a:pPr algn="ctr"/>
            <a:r>
              <a:rPr lang="zh-TW" altLang="zh-TW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實施方式</a:t>
            </a:r>
            <a:r>
              <a:rPr lang="en-US" altLang="zh-TW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研訂策略</a:t>
            </a:r>
            <a:r>
              <a:rPr lang="en-US" altLang="zh-TW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endParaRPr lang="zh-TW" alt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6886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整合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組織與分工：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整合地方政府執行教師專業發展及課程教學相關推動單位</a:t>
            </a:r>
            <a:r>
              <a:rPr lang="en-US" altLang="zh-TW" sz="2800" b="1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如地方政府教育局（處）相關科室、</a:t>
            </a:r>
            <a:r>
              <a:rPr lang="zh-TW" altLang="zh-TW" sz="2800" b="1" dirty="0">
                <a:solidFill>
                  <a:srgbClr val="C00000"/>
                </a:solidFill>
                <a:latin typeface="+mj-ea"/>
                <a:ea typeface="+mj-ea"/>
              </a:rPr>
              <a:t>輔導團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、教師研習中心、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教育網路中心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、</a:t>
            </a:r>
            <a:r>
              <a:rPr lang="zh-TW" altLang="zh-TW" sz="2800" b="1" dirty="0">
                <a:solidFill>
                  <a:srgbClr val="C00000"/>
                </a:solidFill>
                <a:latin typeface="+mj-ea"/>
                <a:ea typeface="+mj-ea"/>
              </a:rPr>
              <a:t>校長及教師專業發展中心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等</a:t>
            </a:r>
            <a:r>
              <a:rPr lang="en-US" altLang="zh-TW" sz="2800" b="1" dirty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，妥適分工運作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。</a:t>
            </a:r>
            <a:endParaRPr lang="en-US" altLang="zh-TW" sz="2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zh-TW" altLang="zh-TW" sz="2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重視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回饋</a:t>
            </a: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機制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：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邀集長期協作之學者專家，參考前一學年度本補助執行之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建議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事項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及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本部當學年度推動重點，共同規劃及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擬訂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執行策略</a:t>
            </a:r>
            <a:r>
              <a:rPr lang="zh-TW" altLang="zh-TW" sz="28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zh-TW" sz="28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5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937435" y="332656"/>
            <a:ext cx="7125113" cy="924475"/>
          </a:xfrm>
        </p:spPr>
        <p:txBody>
          <a:bodyPr/>
          <a:lstStyle/>
          <a:p>
            <a:pPr algn="ctr"/>
            <a:r>
              <a:rPr lang="zh-TW" altLang="zh-TW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實施方式</a:t>
            </a:r>
            <a:r>
              <a:rPr lang="en-US" altLang="zh-TW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研訂策略</a:t>
            </a:r>
            <a:r>
              <a:rPr lang="en-US" altLang="zh-TW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  <a:endParaRPr lang="zh-TW" alt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62646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建立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專業支持與輔導系統</a:t>
            </a: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：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串聯中央－地方政府輔導體系，發展教師專業成長區域網絡，</a:t>
            </a:r>
            <a:r>
              <a:rPr lang="zh-TW" altLang="zh-TW" sz="2800" b="1" dirty="0">
                <a:solidFill>
                  <a:srgbClr val="C00000"/>
                </a:solidFill>
                <a:latin typeface="+mj-ea"/>
                <a:ea typeface="+mj-ea"/>
              </a:rPr>
              <a:t>整合在地人才庫資料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，並強化跨縣市、跨區（校）等各類型縱向及橫向協作系統（管道），兼顧區域均衡發展與偏鄉需求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。</a:t>
            </a:r>
            <a:endParaRPr lang="en-US" altLang="zh-TW" sz="2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zh-TW" sz="2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強化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支持輔導功能</a:t>
            </a: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：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促進輔導團與縣市相關科室、其他相關輔導體系之互動與合作，</a:t>
            </a:r>
            <a:r>
              <a:rPr lang="zh-TW" altLang="zh-TW" sz="2800" b="1" u="sng" dirty="0">
                <a:solidFill>
                  <a:srgbClr val="C00000"/>
                </a:solidFill>
                <a:latin typeface="+mj-ea"/>
                <a:ea typeface="+mj-ea"/>
              </a:rPr>
              <a:t>發展縣市及學校課程教學之特色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，協作學校精進教學策略之應用，發揮專業支持功能</a:t>
            </a:r>
            <a:r>
              <a:rPr lang="zh-TW" altLang="zh-TW" sz="28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</a:p>
          <a:p>
            <a:pPr marL="0" indent="0">
              <a:buNone/>
            </a:pPr>
            <a:endParaRPr lang="zh-TW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937435" y="404664"/>
            <a:ext cx="7125113" cy="924475"/>
          </a:xfrm>
        </p:spPr>
        <p:txBody>
          <a:bodyPr/>
          <a:lstStyle/>
          <a:p>
            <a:pPr algn="ctr"/>
            <a:r>
              <a:rPr lang="zh-TW" altLang="zh-TW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實施方式</a:t>
            </a:r>
            <a:r>
              <a:rPr lang="en-US" altLang="zh-TW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研訂策略</a:t>
            </a:r>
            <a:r>
              <a:rPr lang="en-US" altLang="zh-TW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</a:t>
            </a:r>
            <a:endParaRPr lang="zh-TW" alt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55575" y="1628800"/>
            <a:ext cx="8064897" cy="5877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推動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深層成效評估引導課堂實踐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：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規劃專業成長活動以漸進方式導入深層成效評估，將</a:t>
            </a:r>
            <a:r>
              <a:rPr lang="zh-TW" altLang="zh-TW" sz="2800" b="1" u="sng" dirty="0">
                <a:solidFill>
                  <a:srgbClr val="C00000"/>
                </a:solidFill>
                <a:latin typeface="+mj-ea"/>
                <a:ea typeface="+mj-ea"/>
              </a:rPr>
              <a:t>專業成長實踐於課堂教學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。</a:t>
            </a:r>
            <a:endParaRPr lang="en-US" altLang="zh-TW" sz="2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zh-TW" altLang="zh-TW" sz="2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規劃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督導</a:t>
            </a: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機制：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地方政府應定期、不定期瞭解輔導團及其他輔導體系所屬各學習領域（議題）輔導小組及國中小執行本計畫之成效，並</a:t>
            </a:r>
            <a:r>
              <a:rPr lang="zh-TW" altLang="zh-TW" sz="2800" b="1" u="sng" dirty="0">
                <a:solidFill>
                  <a:srgbClr val="C00000"/>
                </a:solidFill>
                <a:latin typeface="+mj-ea"/>
                <a:ea typeface="+mj-ea"/>
              </a:rPr>
              <a:t>規劃辦理成果發表、觀摩及分享交流活動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，以瞭解實施成效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。</a:t>
            </a:r>
            <a:endParaRPr lang="zh-TW" altLang="zh-TW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2967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/>
          <p:cNvSpPr/>
          <p:nvPr/>
        </p:nvSpPr>
        <p:spPr bwMode="auto">
          <a:xfrm>
            <a:off x="3419872" y="2431402"/>
            <a:ext cx="1872208" cy="1872208"/>
          </a:xfrm>
          <a:prstGeom prst="ellipse">
            <a:avLst/>
          </a:prstGeom>
          <a:solidFill>
            <a:srgbClr val="BEE395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/>
          <a:lstStyle/>
          <a:p>
            <a:pPr>
              <a:defRPr/>
            </a:pPr>
            <a:endParaRPr lang="zh-TW" altLang="en-US">
              <a:latin typeface="Arial" charset="0"/>
              <a:ea typeface="+mn-ea"/>
            </a:endParaRPr>
          </a:p>
        </p:txBody>
      </p:sp>
      <p:sp>
        <p:nvSpPr>
          <p:cNvPr id="29" name="橢圓 28"/>
          <p:cNvSpPr/>
          <p:nvPr/>
        </p:nvSpPr>
        <p:spPr bwMode="auto">
          <a:xfrm>
            <a:off x="2392101" y="25264"/>
            <a:ext cx="2354383" cy="2354383"/>
          </a:xfrm>
          <a:prstGeom prst="ellipse">
            <a:avLst/>
          </a:prstGeom>
          <a:solidFill>
            <a:schemeClr val="accent1">
              <a:lumMod val="20000"/>
              <a:lumOff val="80000"/>
              <a:alpha val="5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/>
          <a:lstStyle/>
          <a:p>
            <a:pPr>
              <a:defRPr/>
            </a:pPr>
            <a:endParaRPr lang="zh-TW" altLang="en-US">
              <a:latin typeface="Arial" charset="0"/>
              <a:ea typeface="+mn-ea"/>
            </a:endParaRPr>
          </a:p>
        </p:txBody>
      </p:sp>
      <p:pic>
        <p:nvPicPr>
          <p:cNvPr id="17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4" r="12990"/>
          <a:stretch/>
        </p:blipFill>
        <p:spPr bwMode="auto">
          <a:xfrm>
            <a:off x="2228191" y="1598428"/>
            <a:ext cx="2210151" cy="211517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460439" y="1906789"/>
            <a:ext cx="4608055" cy="1289213"/>
          </a:xfrm>
        </p:spPr>
        <p:txBody>
          <a:bodyPr/>
          <a:lstStyle/>
          <a:p>
            <a:pPr algn="ctr" eaLnBrk="1" hangingPunct="1">
              <a:lnSpc>
                <a:spcPts val="6000"/>
              </a:lnSpc>
              <a:spcAft>
                <a:spcPts val="0"/>
              </a:spcAft>
              <a:defRPr/>
            </a:pPr>
            <a:r>
              <a:rPr lang="zh-TW" alt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從實踐國民學習權</a:t>
            </a:r>
            <a:r>
              <a:rPr lang="en-US" altLang="zh-TW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/>
            </a:r>
            <a:br>
              <a:rPr lang="en-US" altLang="zh-TW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</a:br>
            <a:r>
              <a:rPr lang="zh-TW" alt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        邁向終身教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育</a:t>
            </a:r>
            <a:endParaRPr lang="en-US" altLang="zh-TW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  <p:sp>
        <p:nvSpPr>
          <p:cNvPr id="18442" name="副標題 1"/>
          <p:cNvSpPr>
            <a:spLocks noGrp="1"/>
          </p:cNvSpPr>
          <p:nvPr>
            <p:ph type="subTitle" idx="1"/>
          </p:nvPr>
        </p:nvSpPr>
        <p:spPr>
          <a:xfrm>
            <a:off x="5148263" y="4724400"/>
            <a:ext cx="3736975" cy="1081088"/>
          </a:xfrm>
        </p:spPr>
        <p:txBody>
          <a:bodyPr anchor="ctr"/>
          <a:lstStyle/>
          <a:p>
            <a:pPr eaLnBrk="1" hangingPunct="1">
              <a:spcBef>
                <a:spcPts val="600"/>
              </a:spcBef>
            </a:pPr>
            <a:r>
              <a:rPr lang="zh-TW" altLang="en-US" b="1" dirty="0" smtClean="0"/>
              <a:t>潘   文   忠</a:t>
            </a:r>
            <a:endParaRPr lang="en-US" altLang="zh-TW" b="1" dirty="0"/>
          </a:p>
          <a:p>
            <a:pPr eaLnBrk="1" hangingPunct="1">
              <a:spcBef>
                <a:spcPts val="600"/>
              </a:spcBef>
            </a:pPr>
            <a:r>
              <a:rPr lang="en-US" altLang="zh-TW" sz="2400" dirty="0" smtClean="0"/>
              <a:t>106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7</a:t>
            </a:r>
            <a:r>
              <a:rPr lang="zh-TW" altLang="en-US" sz="2400" dirty="0" smtClean="0"/>
              <a:t>月</a:t>
            </a:r>
            <a:r>
              <a:rPr lang="en-US" altLang="zh-TW" sz="2400" dirty="0" smtClean="0"/>
              <a:t>26</a:t>
            </a:r>
            <a:r>
              <a:rPr lang="zh-TW" altLang="en-US" sz="2400" dirty="0" smtClean="0"/>
              <a:t>日</a:t>
            </a:r>
          </a:p>
        </p:txBody>
      </p:sp>
      <p:pic>
        <p:nvPicPr>
          <p:cNvPr id="18443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39713"/>
            <a:ext cx="9858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投影片編號版面配置區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12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12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FA26E0A-A6CB-41D7-BF7D-9975926771C0}" type="slidenum">
              <a:rPr lang="en-US" altLang="zh-TW" sz="1200" smtClean="0"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zh-TW" sz="1200" smtClean="0">
              <a:ea typeface="新細明體" pitchFamily="18" charset="-12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gray">
          <a:xfrm>
            <a:off x="3630613" y="43441"/>
            <a:ext cx="4602162" cy="5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800" kern="0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" y="700880"/>
            <a:ext cx="2461265" cy="247307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293">
            <a:off x="2486256" y="3524825"/>
            <a:ext cx="1694023" cy="157682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2" descr="G:\103友善臺灣-境外學生接待家庭專案計畫\☆ 照片\2014-05-24南區文化體驗\IMG_34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3852"/>
            <a:ext cx="2232248" cy="2209343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9133656" cy="5648645"/>
          </a:xfrm>
          <a:prstGeom prst="rect">
            <a:avLst/>
          </a:prstGeom>
        </p:spPr>
      </p:pic>
      <p:sp>
        <p:nvSpPr>
          <p:cNvPr id="19459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微軟正黑體" pitchFamily="34" charset="-120"/>
              </a:rPr>
              <a:t>簡報大綱</a:t>
            </a:r>
            <a:endParaRPr lang="en-US" altLang="zh-TW" sz="3600" smtClean="0">
              <a:latin typeface="微軟正黑體" pitchFamily="34" charset="-120"/>
            </a:endParaRPr>
          </a:p>
        </p:txBody>
      </p:sp>
      <p:sp>
        <p:nvSpPr>
          <p:cNvPr id="19477" name="投影片編號版面配置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12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12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C513516-3E52-423A-B515-93122BF51030}" type="slidenum">
              <a:rPr lang="en-US" altLang="zh-TW" sz="1000" smtClean="0"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zh-TW" sz="1000" smtClean="0">
              <a:ea typeface="新細明體" pitchFamily="18" charset="-120"/>
            </a:endParaRP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1331639" y="1700808"/>
            <a:ext cx="6740525" cy="4464496"/>
          </a:xfrm>
          <a:prstGeom prst="roundRect">
            <a:avLst>
              <a:gd name="adj" fmla="val 10375"/>
            </a:avLst>
          </a:prstGeom>
          <a:noFill/>
          <a:ln w="38100" cap="rnd">
            <a:solidFill>
              <a:schemeClr val="accent6">
                <a:lumMod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12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12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>
              <a:ea typeface="微軟正黑體" pitchFamily="34" charset="-120"/>
            </a:endParaRPr>
          </a:p>
        </p:txBody>
      </p:sp>
      <p:sp>
        <p:nvSpPr>
          <p:cNvPr id="179203" name="AutoShape 3"/>
          <p:cNvSpPr>
            <a:spLocks noChangeArrowheads="1"/>
          </p:cNvSpPr>
          <p:nvPr/>
        </p:nvSpPr>
        <p:spPr bwMode="gray">
          <a:xfrm>
            <a:off x="2692737" y="2996851"/>
            <a:ext cx="4793704" cy="786139"/>
          </a:xfrm>
          <a:prstGeom prst="roundRect">
            <a:avLst>
              <a:gd name="adj" fmla="val 7574"/>
            </a:avLst>
          </a:prstGeom>
          <a:solidFill>
            <a:srgbClr val="FFD5D5">
              <a:alpha val="69804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none" anchor="ctr"/>
          <a:lstStyle/>
          <a:p>
            <a:pPr marL="85725" algn="ctr">
              <a:defRPr/>
            </a:pP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教育施政理念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9204" name="AutoShape 4"/>
          <p:cNvSpPr>
            <a:spLocks noChangeArrowheads="1"/>
          </p:cNvSpPr>
          <p:nvPr/>
        </p:nvSpPr>
        <p:spPr bwMode="gray">
          <a:xfrm>
            <a:off x="2695044" y="4038689"/>
            <a:ext cx="4793704" cy="800313"/>
          </a:xfrm>
          <a:prstGeom prst="roundRect">
            <a:avLst>
              <a:gd name="adj" fmla="val 757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none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重點教育政策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473" name="群組 2"/>
          <p:cNvGrpSpPr>
            <a:grpSpLocks/>
          </p:cNvGrpSpPr>
          <p:nvPr/>
        </p:nvGrpSpPr>
        <p:grpSpPr bwMode="auto">
          <a:xfrm>
            <a:off x="1540789" y="2887332"/>
            <a:ext cx="1074738" cy="1035050"/>
            <a:chOff x="1399609" y="2140093"/>
            <a:chExt cx="1114425" cy="1096962"/>
          </a:xfrm>
        </p:grpSpPr>
        <p:pic>
          <p:nvPicPr>
            <p:cNvPr id="19490" name="圖片 16" descr="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609" y="2140093"/>
              <a:ext cx="1114425" cy="109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字方塊 21"/>
            <p:cNvSpPr txBox="1"/>
            <p:nvPr/>
          </p:nvSpPr>
          <p:spPr>
            <a:xfrm>
              <a:off x="1735230" y="2386386"/>
              <a:ext cx="714417" cy="555211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2800" spc="-3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" charset="0"/>
                  <a:ea typeface="+mn-ea"/>
                  <a:cs typeface="Arial" pitchFamily="34" charset="0"/>
                </a:rPr>
                <a:t>2</a:t>
              </a:r>
              <a:endParaRPr lang="ko-KR" altLang="en-US" sz="28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9474" name="群組 33"/>
          <p:cNvGrpSpPr>
            <a:grpSpLocks/>
          </p:cNvGrpSpPr>
          <p:nvPr/>
        </p:nvGrpSpPr>
        <p:grpSpPr bwMode="auto">
          <a:xfrm>
            <a:off x="1530446" y="3921320"/>
            <a:ext cx="1074738" cy="1035050"/>
            <a:chOff x="1400175" y="2142908"/>
            <a:chExt cx="1114425" cy="1096962"/>
          </a:xfrm>
        </p:grpSpPr>
        <p:pic>
          <p:nvPicPr>
            <p:cNvPr id="19488" name="圖片 34" descr="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2142908"/>
              <a:ext cx="1114425" cy="109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字方塊 21"/>
            <p:cNvSpPr txBox="1"/>
            <p:nvPr/>
          </p:nvSpPr>
          <p:spPr>
            <a:xfrm>
              <a:off x="1732692" y="2376770"/>
              <a:ext cx="714417" cy="555211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2800" spc="-3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" charset="0"/>
                  <a:ea typeface="+mn-ea"/>
                  <a:cs typeface="Arial" pitchFamily="34" charset="0"/>
                </a:rPr>
                <a:t>3</a:t>
              </a:r>
              <a:endParaRPr lang="ko-KR" altLang="en-US" sz="28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30" name="Picture 10" descr="2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9903889">
            <a:off x="195224" y="5742857"/>
            <a:ext cx="1113867" cy="12569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3"/>
          <p:cNvSpPr>
            <a:spLocks noChangeArrowheads="1"/>
          </p:cNvSpPr>
          <p:nvPr/>
        </p:nvSpPr>
        <p:spPr bwMode="gray">
          <a:xfrm>
            <a:off x="2692737" y="1966634"/>
            <a:ext cx="4793704" cy="786139"/>
          </a:xfrm>
          <a:prstGeom prst="roundRect">
            <a:avLst>
              <a:gd name="adj" fmla="val 7574"/>
            </a:avLst>
          </a:prstGeom>
          <a:solidFill>
            <a:srgbClr val="CCFFCC">
              <a:alpha val="69804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none" anchor="ctr"/>
          <a:lstStyle/>
          <a:p>
            <a:pPr marL="85725" algn="ctr">
              <a:defRPr/>
            </a:pP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當前教育挑戰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2"/>
          <p:cNvGrpSpPr>
            <a:grpSpLocks/>
          </p:cNvGrpSpPr>
          <p:nvPr/>
        </p:nvGrpSpPr>
        <p:grpSpPr bwMode="auto">
          <a:xfrm>
            <a:off x="1541878" y="1852282"/>
            <a:ext cx="1074738" cy="1035050"/>
            <a:chOff x="1399609" y="2140093"/>
            <a:chExt cx="1114425" cy="1096962"/>
          </a:xfrm>
        </p:grpSpPr>
        <p:pic>
          <p:nvPicPr>
            <p:cNvPr id="17" name="圖片 16" descr="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609" y="2140093"/>
              <a:ext cx="1114425" cy="109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文字方塊 21"/>
            <p:cNvSpPr txBox="1"/>
            <p:nvPr/>
          </p:nvSpPr>
          <p:spPr>
            <a:xfrm>
              <a:off x="1735230" y="2386386"/>
              <a:ext cx="714417" cy="555211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2800" spc="-3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" charset="0"/>
                  <a:ea typeface="+mn-ea"/>
                  <a:cs typeface="Arial" pitchFamily="34" charset="0"/>
                </a:rPr>
                <a:t>1</a:t>
              </a:r>
              <a:endParaRPr lang="ko-KR" altLang="en-US" sz="28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2692737" y="5090654"/>
            <a:ext cx="4793704" cy="800313"/>
          </a:xfrm>
          <a:prstGeom prst="roundRect">
            <a:avLst>
              <a:gd name="adj" fmla="val 7574"/>
            </a:avLst>
          </a:prstGeom>
          <a:solidFill>
            <a:srgbClr val="E5E5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none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        語</a:t>
            </a:r>
            <a:endParaRPr lang="en-US" altLang="zh-TW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33"/>
          <p:cNvGrpSpPr>
            <a:grpSpLocks/>
          </p:cNvGrpSpPr>
          <p:nvPr/>
        </p:nvGrpSpPr>
        <p:grpSpPr bwMode="auto">
          <a:xfrm>
            <a:off x="1540315" y="4981394"/>
            <a:ext cx="1074738" cy="1035050"/>
            <a:chOff x="1400175" y="2142908"/>
            <a:chExt cx="1114425" cy="1096962"/>
          </a:xfrm>
        </p:grpSpPr>
        <p:pic>
          <p:nvPicPr>
            <p:cNvPr id="22" name="圖片 34" descr="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2142908"/>
              <a:ext cx="1114425" cy="109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字方塊 21"/>
            <p:cNvSpPr txBox="1"/>
            <p:nvPr/>
          </p:nvSpPr>
          <p:spPr>
            <a:xfrm>
              <a:off x="1732692" y="2376770"/>
              <a:ext cx="714417" cy="555211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2800" spc="-3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" charset="0"/>
                  <a:ea typeface="+mn-ea"/>
                  <a:cs typeface="Arial" pitchFamily="34" charset="0"/>
                </a:rPr>
                <a:t>4</a:t>
              </a:r>
              <a:endParaRPr lang="ko-KR" altLang="en-US" sz="2800" spc="-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charset="0"/>
                <a:ea typeface="+mn-ea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壹</a:t>
            </a:r>
            <a:r>
              <a:rPr lang="zh-TW" altLang="en-US" dirty="0" smtClean="0"/>
              <a:t>、當前教育挑戰</a:t>
            </a:r>
            <a:r>
              <a:rPr lang="en-US" altLang="zh-TW" sz="2400" dirty="0"/>
              <a:t>(</a:t>
            </a:r>
            <a:r>
              <a:rPr lang="en-US" altLang="zh-TW" sz="2400" dirty="0" smtClean="0"/>
              <a:t>1/3)</a:t>
            </a:r>
            <a:endParaRPr lang="zh-TW" altLang="en-US" sz="2400" dirty="0" smtClean="0"/>
          </a:p>
        </p:txBody>
      </p:sp>
      <p:sp>
        <p:nvSpPr>
          <p:cNvPr id="22" name="直排文字版面配置區 21"/>
          <p:cNvSpPr>
            <a:spLocks noGrp="1"/>
          </p:cNvSpPr>
          <p:nvPr>
            <p:ph type="body" orient="vert" idx="1"/>
          </p:nvPr>
        </p:nvSpPr>
        <p:spPr>
          <a:xfrm>
            <a:off x="0" y="1196752"/>
            <a:ext cx="9144000" cy="5661248"/>
          </a:xfrm>
          <a:solidFill>
            <a:schemeClr val="accent5">
              <a:lumMod val="40000"/>
              <a:lumOff val="60000"/>
            </a:schemeClr>
          </a:solidFill>
        </p:spPr>
        <p:txBody>
          <a:bodyPr vert="horz"/>
          <a:lstStyle/>
          <a:p>
            <a:pPr marL="0" indent="0" algn="ctr">
              <a:buNone/>
            </a:pPr>
            <a:endParaRPr lang="zh-TW" altLang="en-US" sz="3400" b="1" dirty="0">
              <a:solidFill>
                <a:srgbClr val="C0000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0" y="1212328"/>
            <a:ext cx="9159084" cy="733534"/>
          </a:xfrm>
          <a:prstGeom prst="rect">
            <a:avLst/>
          </a:prstGeom>
          <a:solidFill>
            <a:srgbClr val="993366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在中小學教育現場，我們看見這樣的情境</a:t>
            </a:r>
            <a:r>
              <a:rPr kumimoji="1" lang="en-US" altLang="zh-TW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175941" y="2081782"/>
            <a:ext cx="8875737" cy="4482897"/>
            <a:chOff x="220663" y="836613"/>
            <a:chExt cx="8875737" cy="5484328"/>
          </a:xfrm>
        </p:grpSpPr>
        <p:sp>
          <p:nvSpPr>
            <p:cNvPr id="6" name="矩形 5"/>
            <p:cNvSpPr>
              <a:spLocks noChangeArrowheads="1"/>
            </p:cNvSpPr>
            <p:nvPr/>
          </p:nvSpPr>
          <p:spPr bwMode="auto">
            <a:xfrm rot="-945760">
              <a:off x="220663" y="1196975"/>
              <a:ext cx="2982912" cy="1008063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sz="2400" dirty="0" smtClean="0">
                  <a:solidFill>
                    <a:srgbClr val="0033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學生</a:t>
              </a:r>
              <a:r>
                <a:rPr lang="zh-TW" altLang="en-US" sz="2400" dirty="0">
                  <a:solidFill>
                    <a:srgbClr val="0033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沒有強烈</a:t>
              </a:r>
              <a:r>
                <a:rPr lang="zh-TW" altLang="en-US" sz="2400" dirty="0" smtClean="0">
                  <a:solidFill>
                    <a:srgbClr val="0033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的</a:t>
              </a:r>
              <a:endParaRPr lang="en-US" altLang="zh-TW" sz="2400" dirty="0" smtClean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zh-TW" altLang="en-US" sz="2800" b="1" dirty="0" smtClean="0">
                  <a:solidFill>
                    <a:srgbClr val="0033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學習</a:t>
              </a:r>
              <a:r>
                <a:rPr lang="zh-TW" altLang="en-US" sz="2800" b="1" dirty="0">
                  <a:solidFill>
                    <a:srgbClr val="0033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動機</a:t>
              </a:r>
            </a:p>
          </p:txBody>
        </p:sp>
        <p:sp>
          <p:nvSpPr>
            <p:cNvPr id="7" name="矩形 6"/>
            <p:cNvSpPr/>
            <p:nvPr/>
          </p:nvSpPr>
          <p:spPr>
            <a:xfrm rot="20982807">
              <a:off x="1353276" y="5312878"/>
              <a:ext cx="3067050" cy="1008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dirty="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未來的工作，有</a:t>
              </a:r>
              <a:r>
                <a:rPr lang="en-US" altLang="zh-TW" sz="3200" b="1" dirty="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6</a:t>
              </a:r>
              <a:r>
                <a:rPr lang="zh-TW" altLang="en-US" sz="3200" b="1" dirty="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成</a:t>
              </a:r>
              <a:r>
                <a:rPr lang="zh-TW" altLang="en-US" sz="2400" dirty="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還未被發明</a:t>
              </a:r>
            </a:p>
          </p:txBody>
        </p:sp>
        <p:sp>
          <p:nvSpPr>
            <p:cNvPr id="8" name="矩形 7"/>
            <p:cNvSpPr/>
            <p:nvPr/>
          </p:nvSpPr>
          <p:spPr>
            <a:xfrm rot="20961073">
              <a:off x="260389" y="3762126"/>
              <a:ext cx="2986088" cy="136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PISA</a:t>
              </a:r>
              <a:r>
                <a:rPr lang="zh-TW" altLang="en-US" sz="2000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、</a:t>
              </a:r>
              <a:r>
                <a:rPr lang="en-US" altLang="zh-TW" sz="2000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TIMSS</a:t>
              </a:r>
              <a:r>
                <a:rPr lang="zh-TW" altLang="en-US" sz="2000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的數學及科學排名不錯，但</a:t>
              </a:r>
              <a:r>
                <a:rPr lang="zh-TW" altLang="en-US" sz="28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學習興趣和自信</a:t>
              </a:r>
              <a:r>
                <a:rPr lang="zh-TW" altLang="en-US" sz="2000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卻低落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6012160" y="3717032"/>
              <a:ext cx="2016125" cy="649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800" dirty="0" smtClean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工業</a:t>
              </a:r>
              <a:r>
                <a:rPr lang="en-US" altLang="zh-TW" sz="2800" dirty="0" smtClean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4.0</a:t>
              </a:r>
              <a:r>
                <a:rPr lang="zh-TW" altLang="en-US" sz="2000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時代</a:t>
              </a:r>
            </a:p>
          </p:txBody>
        </p:sp>
        <p:sp>
          <p:nvSpPr>
            <p:cNvPr id="11" name="矩形 10"/>
            <p:cNvSpPr/>
            <p:nvPr/>
          </p:nvSpPr>
          <p:spPr>
            <a:xfrm rot="1087346">
              <a:off x="2624138" y="1773238"/>
              <a:ext cx="2452687" cy="1008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000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教育的</a:t>
              </a:r>
              <a:r>
                <a:rPr lang="zh-TW" altLang="en-US" sz="2400" b="1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全球化</a:t>
              </a:r>
              <a:r>
                <a:rPr lang="zh-TW" altLang="en-US" sz="2000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、</a:t>
              </a:r>
              <a:r>
                <a:rPr lang="zh-TW" altLang="en-US" sz="2800" b="1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本土化</a:t>
              </a:r>
              <a:r>
                <a:rPr lang="zh-TW" altLang="en-US" sz="2000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與</a:t>
              </a:r>
              <a:r>
                <a:rPr lang="zh-TW" altLang="en-US" sz="2400" b="1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個別化</a:t>
              </a:r>
            </a:p>
          </p:txBody>
        </p:sp>
        <p:sp>
          <p:nvSpPr>
            <p:cNvPr id="12" name="矩形 11"/>
            <p:cNvSpPr/>
            <p:nvPr/>
          </p:nvSpPr>
          <p:spPr>
            <a:xfrm rot="368643">
              <a:off x="584641" y="2455249"/>
              <a:ext cx="2203450" cy="993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從</a:t>
              </a:r>
              <a:r>
                <a:rPr lang="zh-TW" altLang="en-US" sz="2400" b="1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學習逃走</a:t>
              </a:r>
              <a:r>
                <a:rPr lang="zh-TW" altLang="en-US" sz="2400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的孩子</a:t>
              </a:r>
            </a:p>
          </p:txBody>
        </p:sp>
        <p:sp>
          <p:nvSpPr>
            <p:cNvPr id="13" name="矩形 12"/>
            <p:cNvSpPr/>
            <p:nvPr/>
          </p:nvSpPr>
          <p:spPr>
            <a:xfrm rot="21427447">
              <a:off x="3380385" y="3519328"/>
              <a:ext cx="2487613" cy="579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000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失去</a:t>
              </a:r>
              <a:r>
                <a:rPr lang="zh-TW" altLang="en-US" sz="2800" b="1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山林</a:t>
              </a:r>
              <a:r>
                <a:rPr lang="zh-TW" altLang="en-US" sz="2000" dirty="0">
                  <a:solidFill>
                    <a:srgbClr val="C0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的孩子</a:t>
              </a:r>
            </a:p>
          </p:txBody>
        </p:sp>
        <p:sp>
          <p:nvSpPr>
            <p:cNvPr id="14" name="矩形 13"/>
            <p:cNvSpPr/>
            <p:nvPr/>
          </p:nvSpPr>
          <p:spPr>
            <a:xfrm rot="21265676">
              <a:off x="6115075" y="4939233"/>
              <a:ext cx="2981325" cy="1125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TW" altLang="en-US" sz="2800" b="1" dirty="0">
                  <a:solidFill>
                    <a:srgbClr val="0033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世界是平的</a:t>
              </a:r>
              <a:r>
                <a:rPr lang="en-US" altLang="zh-TW" sz="2000" dirty="0">
                  <a:solidFill>
                    <a:srgbClr val="0033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--</a:t>
              </a:r>
              <a:r>
                <a:rPr lang="zh-TW" altLang="zh-TW" sz="2000" dirty="0">
                  <a:solidFill>
                    <a:srgbClr val="0033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今天你懂的，可能明天就沒用。重要的是學習力</a:t>
              </a:r>
              <a:r>
                <a:rPr lang="zh-TW" altLang="en-US" sz="2000" dirty="0">
                  <a:solidFill>
                    <a:srgbClr val="0033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。</a:t>
              </a: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 rot="21254895">
              <a:off x="4921577" y="2491685"/>
              <a:ext cx="3195700" cy="930275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algn="ctr"/>
              <a:r>
                <a:rPr lang="zh-TW" altLang="zh-TW" sz="28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新住民</a:t>
              </a:r>
              <a:r>
                <a:rPr lang="zh-TW" altLang="zh-TW" sz="2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學生目前</a:t>
              </a:r>
              <a:r>
                <a:rPr lang="zh-TW" altLang="zh-TW" sz="22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已</a:t>
              </a:r>
              <a:r>
                <a:rPr lang="zh-TW" altLang="en-US" sz="22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占</a:t>
              </a:r>
              <a:r>
                <a:rPr lang="zh-TW" altLang="zh-TW" sz="22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國中</a:t>
              </a:r>
              <a:r>
                <a:rPr lang="zh-TW" altLang="zh-TW" sz="2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小就學</a:t>
              </a:r>
              <a:r>
                <a:rPr lang="zh-TW" altLang="zh-TW" sz="22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人數</a:t>
              </a:r>
              <a:r>
                <a:rPr lang="en-US" altLang="zh-TW" sz="22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10.5%</a:t>
              </a:r>
              <a:endParaRPr lang="zh-TW" altLang="en-US" sz="22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 rot="609980">
              <a:off x="3235925" y="4330855"/>
              <a:ext cx="2989647" cy="852498"/>
            </a:xfrm>
            <a:prstGeom prst="rect">
              <a:avLst/>
            </a:prstGeom>
            <a:solidFill>
              <a:schemeClr val="bg1"/>
            </a:solidFill>
            <a:ln w="25400" algn="ctr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algn="ctr"/>
              <a:r>
                <a:rPr lang="zh-TW" altLang="en-US" sz="3200" dirty="0" smtClean="0">
                  <a:solidFill>
                    <a:srgbClr val="CC66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學習共同體</a:t>
              </a:r>
              <a:r>
                <a:rPr lang="zh-TW" altLang="en-US" sz="2000" dirty="0" smtClean="0">
                  <a:solidFill>
                    <a:srgbClr val="CC66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的革命</a:t>
              </a:r>
              <a:endParaRPr lang="zh-TW" altLang="en-US" sz="2000" dirty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7" name="矩形 15"/>
            <p:cNvSpPr/>
            <p:nvPr/>
          </p:nvSpPr>
          <p:spPr>
            <a:xfrm rot="21287229">
              <a:off x="4067175" y="836613"/>
              <a:ext cx="3025775" cy="908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zh-TW" altLang="en-US" sz="2400" dirty="0">
                  <a:solidFill>
                    <a:srgbClr val="CC66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真正的教育是所有人</a:t>
              </a:r>
              <a:r>
                <a:rPr lang="zh-TW" altLang="en-US" sz="2800" b="1" dirty="0">
                  <a:solidFill>
                    <a:srgbClr val="CC66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一起學習</a:t>
              </a:r>
            </a:p>
          </p:txBody>
        </p:sp>
        <p:sp>
          <p:nvSpPr>
            <p:cNvPr id="18" name="矩形 10"/>
            <p:cNvSpPr/>
            <p:nvPr/>
          </p:nvSpPr>
          <p:spPr>
            <a:xfrm rot="431884">
              <a:off x="5756275" y="1465263"/>
              <a:ext cx="3136900" cy="903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400" dirty="0" smtClean="0">
                  <a:solidFill>
                    <a:srgbClr val="80008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2016</a:t>
              </a:r>
              <a:r>
                <a:rPr lang="zh-TW" altLang="en-US" sz="2400" dirty="0" smtClean="0">
                  <a:solidFill>
                    <a:srgbClr val="80008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年，臺灣</a:t>
              </a:r>
              <a:r>
                <a:rPr lang="zh-TW" altLang="en-US" sz="2800" b="1" dirty="0">
                  <a:solidFill>
                    <a:srgbClr val="80008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生育率</a:t>
              </a:r>
              <a:r>
                <a:rPr lang="en-US" altLang="zh-TW" sz="2800" b="1" dirty="0" smtClean="0">
                  <a:solidFill>
                    <a:srgbClr val="80008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1.07</a:t>
              </a:r>
              <a:r>
                <a:rPr lang="zh-TW" altLang="en-US" sz="2400" dirty="0" smtClean="0">
                  <a:solidFill>
                    <a:srgbClr val="80008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，</a:t>
              </a:r>
              <a:r>
                <a:rPr lang="zh-TW" altLang="en-US" sz="2400" dirty="0">
                  <a:solidFill>
                    <a:srgbClr val="80008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全球倒數第</a:t>
              </a:r>
              <a:r>
                <a:rPr lang="en-US" altLang="zh-TW" sz="2400" dirty="0">
                  <a:solidFill>
                    <a:srgbClr val="80008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 </a:t>
              </a:r>
              <a:endParaRPr lang="zh-TW" altLang="en-US" sz="2400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5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615"/>
            <a:ext cx="9144000" cy="564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562100" y="628650"/>
            <a:ext cx="6019800" cy="487363"/>
          </a:xfrm>
        </p:spPr>
        <p:txBody>
          <a:bodyPr/>
          <a:lstStyle/>
          <a:p>
            <a:pPr eaLnBrk="1" hangingPunct="1"/>
            <a:r>
              <a:rPr lang="zh-TW" altLang="en-US" dirty="0"/>
              <a:t>壹</a:t>
            </a:r>
            <a:r>
              <a:rPr lang="zh-TW" altLang="en-US" dirty="0" smtClean="0"/>
              <a:t>、當前教育挑戰</a:t>
            </a:r>
            <a:r>
              <a:rPr lang="en-US" altLang="zh-TW" sz="2400" dirty="0" smtClean="0"/>
              <a:t>(2/3)</a:t>
            </a:r>
            <a:endParaRPr lang="zh-TW" altLang="en-US" sz="2400" dirty="0" smtClean="0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0" y="1212328"/>
            <a:ext cx="9159084" cy="733534"/>
          </a:xfrm>
          <a:prstGeom prst="rect">
            <a:avLst/>
          </a:prstGeom>
          <a:solidFill>
            <a:srgbClr val="993366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在高等教育現場，我們又發現這樣的隱憂</a:t>
            </a:r>
            <a:r>
              <a:rPr kumimoji="1" lang="en-US" altLang="zh-TW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2011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1054789_872489922812691_7506950112411339563_o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00"/>
          <a:stretch/>
        </p:blipFill>
        <p:spPr bwMode="auto">
          <a:xfrm>
            <a:off x="0" y="1945862"/>
            <a:ext cx="9144000" cy="4912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562100" y="628650"/>
            <a:ext cx="6019800" cy="487363"/>
          </a:xfrm>
        </p:spPr>
        <p:txBody>
          <a:bodyPr/>
          <a:lstStyle/>
          <a:p>
            <a:pPr eaLnBrk="1" hangingPunct="1"/>
            <a:r>
              <a:rPr lang="zh-TW" altLang="en-US" dirty="0"/>
              <a:t>壹</a:t>
            </a:r>
            <a:r>
              <a:rPr lang="zh-TW" altLang="en-US" dirty="0" smtClean="0"/>
              <a:t>、當前教育挑戰</a:t>
            </a:r>
            <a:r>
              <a:rPr lang="en-US" altLang="zh-TW" sz="2400" dirty="0" smtClean="0"/>
              <a:t>(3/3)</a:t>
            </a:r>
            <a:endParaRPr lang="zh-TW" altLang="en-US" sz="2400" dirty="0" smtClean="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0" y="1212328"/>
            <a:ext cx="9159084" cy="733534"/>
          </a:xfrm>
          <a:prstGeom prst="rect">
            <a:avLst/>
          </a:prstGeom>
          <a:solidFill>
            <a:srgbClr val="993366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面對當前教育挑戰，我們能為下一代做些什麼</a:t>
            </a:r>
            <a:r>
              <a:rPr kumimoji="1" lang="zh-TW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/>
                <a:ea typeface="標楷體"/>
              </a:rPr>
              <a:t>？</a:t>
            </a:r>
            <a:endParaRPr kumimoji="1" lang="en-US" altLang="zh-TW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9658" y="1954174"/>
            <a:ext cx="6220817" cy="22048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3552611" y="2401051"/>
            <a:ext cx="5128327" cy="2015935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002060"/>
                </a:solidFill>
                <a:latin typeface="+mn-ea"/>
                <a:ea typeface="+mn-ea"/>
              </a:rPr>
              <a:t>如何落實學生多元適性發展</a:t>
            </a:r>
            <a:r>
              <a:rPr lang="en-US" altLang="zh-TW" sz="2800" dirty="0" smtClean="0">
                <a:solidFill>
                  <a:srgbClr val="002060"/>
                </a:solidFill>
                <a:latin typeface="+mn-ea"/>
                <a:ea typeface="+mn-ea"/>
              </a:rPr>
              <a:t>?</a:t>
            </a: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002060"/>
                </a:solidFill>
                <a:latin typeface="+mn-ea"/>
                <a:ea typeface="+mn-ea"/>
              </a:rPr>
              <a:t>如何培育未來公民關鍵能力</a:t>
            </a:r>
            <a:r>
              <a:rPr lang="en-US" altLang="zh-TW" sz="2800" dirty="0" smtClean="0">
                <a:solidFill>
                  <a:srgbClr val="002060"/>
                </a:solidFill>
                <a:latin typeface="+mn-ea"/>
                <a:ea typeface="+mn-ea"/>
              </a:rPr>
              <a:t>?</a:t>
            </a:r>
          </a:p>
          <a:p>
            <a:pPr algn="just"/>
            <a:endParaRPr lang="zh-TW" altLang="en-US" sz="26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86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5" descr="http://pic13.nipic.com/20110405/2457331_170422734000_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4341424" y="1196752"/>
            <a:ext cx="4802576" cy="564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2627784" y="620688"/>
            <a:ext cx="4464496" cy="576064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貳</a:t>
            </a:r>
            <a:r>
              <a:rPr lang="zh-TW" altLang="en-US" sz="3200" dirty="0" smtClean="0">
                <a:solidFill>
                  <a:schemeClr val="bg1"/>
                </a:solidFill>
              </a:rPr>
              <a:t>、教育施政理念</a:t>
            </a:r>
            <a:r>
              <a:rPr lang="en-US" altLang="zh-TW" sz="2400" dirty="0" smtClean="0">
                <a:solidFill>
                  <a:schemeClr val="bg1"/>
                </a:solidFill>
              </a:rPr>
              <a:t>(1/5)</a:t>
            </a:r>
            <a:endParaRPr lang="zh-TW" alt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" t="38389" r="40595"/>
          <a:stretch/>
        </p:blipFill>
        <p:spPr>
          <a:xfrm>
            <a:off x="463563" y="1714426"/>
            <a:ext cx="3877861" cy="38285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心形 22"/>
          <p:cNvSpPr/>
          <p:nvPr/>
        </p:nvSpPr>
        <p:spPr bwMode="auto">
          <a:xfrm rot="1306353">
            <a:off x="2901088" y="1867010"/>
            <a:ext cx="563700" cy="484662"/>
          </a:xfrm>
          <a:prstGeom prst="heart">
            <a:avLst/>
          </a:prstGeom>
          <a:gradFill>
            <a:gsLst>
              <a:gs pos="0">
                <a:schemeClr val="accent2">
                  <a:shade val="51000"/>
                  <a:satMod val="130000"/>
                  <a:lumMod val="0"/>
                  <a:lumOff val="100000"/>
                </a:schemeClr>
              </a:gs>
              <a:gs pos="80000">
                <a:srgbClr val="FFCCCC"/>
              </a:gs>
              <a:gs pos="100000">
                <a:srgbClr val="FFCCFF"/>
              </a:gs>
            </a:gsLst>
          </a:gradFill>
          <a:ln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kumimoji="0" lang="zh-TW" altLang="en-US">
              <a:latin typeface="Arial" charset="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4341424" y="2636912"/>
            <a:ext cx="4733974" cy="4205486"/>
            <a:chOff x="-2046896" y="4557321"/>
            <a:chExt cx="1145668" cy="1058862"/>
          </a:xfrm>
        </p:grpSpPr>
        <p:pic>
          <p:nvPicPr>
            <p:cNvPr id="30" name="Picture 17" descr="칠판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6896" y="4557321"/>
              <a:ext cx="1145668" cy="1058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22"/>
            <p:cNvSpPr txBox="1">
              <a:spLocks noChangeArrowheads="1"/>
            </p:cNvSpPr>
            <p:nvPr/>
          </p:nvSpPr>
          <p:spPr bwMode="auto">
            <a:xfrm rot="20860657">
              <a:off x="-1951547" y="4710007"/>
              <a:ext cx="913682" cy="410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ts val="6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以國民學習權</a:t>
              </a:r>
              <a:endParaRPr kumimoji="1" lang="en-US" altLang="zh-TW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  <a:p>
              <a:pPr algn="ctr" eaLnBrk="1" hangingPunct="1">
                <a:lnSpc>
                  <a:spcPts val="6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zh-TW" altLang="en-US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取代國家教育權</a:t>
              </a:r>
              <a:endParaRPr kumimoji="1"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10" name="Text Box 106"/>
          <p:cNvSpPr txBox="1">
            <a:spLocks noChangeArrowheads="1"/>
          </p:cNvSpPr>
          <p:nvPr/>
        </p:nvSpPr>
        <p:spPr bwMode="auto">
          <a:xfrm rot="16200000">
            <a:off x="6227064" y="-588402"/>
            <a:ext cx="792089" cy="4362398"/>
          </a:xfrm>
          <a:prstGeom prst="rect">
            <a:avLst/>
          </a:prstGeom>
          <a:solidFill>
            <a:srgbClr val="660033">
              <a:alpha val="4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32918" rIns="0" bIns="32918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3200" b="1" kern="100" dirty="0" smtClean="0">
                <a:solidFill>
                  <a:schemeClr val="bg1"/>
                </a:solidFill>
                <a:effectLst/>
                <a:latin typeface="+mn-ea"/>
                <a:ea typeface="+mn-ea"/>
                <a:cs typeface="標楷體"/>
              </a:rPr>
              <a:t>教育核心理念</a:t>
            </a:r>
            <a:endParaRPr lang="en-US" altLang="zh-TW" sz="3200" b="1" kern="100" dirty="0" smtClean="0">
              <a:solidFill>
                <a:schemeClr val="bg1"/>
              </a:solidFill>
              <a:effectLst/>
              <a:latin typeface="+mn-ea"/>
              <a:ea typeface="+mn-ea"/>
              <a:cs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45803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5" name="Text Box 106"/>
          <p:cNvSpPr txBox="1">
            <a:spLocks noChangeArrowheads="1"/>
          </p:cNvSpPr>
          <p:nvPr/>
        </p:nvSpPr>
        <p:spPr bwMode="auto">
          <a:xfrm rot="16200000">
            <a:off x="4196915" y="-300370"/>
            <a:ext cx="792089" cy="4362398"/>
          </a:xfrm>
          <a:prstGeom prst="rect">
            <a:avLst/>
          </a:prstGeom>
          <a:solidFill>
            <a:srgbClr val="660033">
              <a:alpha val="4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32918" rIns="0" bIns="32918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3200" b="1" kern="100" dirty="0" smtClean="0">
                <a:solidFill>
                  <a:schemeClr val="bg1"/>
                </a:solidFill>
                <a:effectLst/>
                <a:latin typeface="+mn-ea"/>
                <a:ea typeface="+mn-ea"/>
                <a:cs typeface="標楷體"/>
              </a:rPr>
              <a:t>國民學習權的內涵</a:t>
            </a:r>
            <a:endParaRPr lang="en-US" altLang="zh-TW" sz="3200" b="1" kern="100" dirty="0" smtClean="0">
              <a:solidFill>
                <a:schemeClr val="bg1"/>
              </a:solidFill>
              <a:effectLst/>
              <a:latin typeface="+mn-ea"/>
              <a:ea typeface="+mn-ea"/>
              <a:cs typeface="標楷體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627784" y="620688"/>
            <a:ext cx="4392488" cy="576064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solidFill>
                  <a:schemeClr val="bg1"/>
                </a:solidFill>
              </a:rPr>
              <a:t>貳</a:t>
            </a:r>
            <a:r>
              <a:rPr lang="zh-TW" altLang="en-US" sz="3200" dirty="0" smtClean="0">
                <a:solidFill>
                  <a:schemeClr val="bg1"/>
                </a:solidFill>
              </a:rPr>
              <a:t>、教育施政理念</a:t>
            </a:r>
            <a:r>
              <a:rPr lang="en-US" altLang="zh-TW" sz="2400" dirty="0" smtClean="0"/>
              <a:t>(2/5)</a:t>
            </a:r>
            <a:endParaRPr lang="zh-TW" altLang="en-US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844036560"/>
              </p:ext>
            </p:extLst>
          </p:nvPr>
        </p:nvGraphicFramePr>
        <p:xfrm>
          <a:off x="467544" y="2550135"/>
          <a:ext cx="7969696" cy="43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54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589"/>
          <a:stretch/>
        </p:blipFill>
        <p:spPr>
          <a:xfrm>
            <a:off x="7020272" y="1205977"/>
            <a:ext cx="1872208" cy="134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 bwMode="auto">
          <a:xfrm>
            <a:off x="574440" y="3561647"/>
            <a:ext cx="8398432" cy="93610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542188" y="4653990"/>
            <a:ext cx="8352928" cy="93610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2123728" y="2564902"/>
            <a:ext cx="2304256" cy="717941"/>
          </a:xfrm>
          <a:prstGeom prst="rect">
            <a:avLst/>
          </a:prstGeom>
          <a:noFill/>
          <a:ln w="5715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545637" y="5746448"/>
            <a:ext cx="8352928" cy="93610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4067945" y="3556104"/>
            <a:ext cx="1368152" cy="564086"/>
          </a:xfrm>
          <a:prstGeom prst="rect">
            <a:avLst/>
          </a:prstGeom>
          <a:noFill/>
          <a:ln w="5715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5699650" y="4771013"/>
            <a:ext cx="2544757" cy="386180"/>
          </a:xfrm>
          <a:prstGeom prst="rect">
            <a:avLst/>
          </a:prstGeom>
          <a:noFill/>
          <a:ln w="5715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3851920" y="5841909"/>
            <a:ext cx="1296144" cy="378068"/>
          </a:xfrm>
          <a:prstGeom prst="rect">
            <a:avLst/>
          </a:prstGeom>
          <a:noFill/>
          <a:ln w="5715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5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新課綱跨科室工作</a:t>
            </a:r>
            <a:r>
              <a:rPr lang="zh-TW" altLang="zh-TW" dirty="0" smtClean="0"/>
              <a:t>小組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C9395B11-7C6C-4DBE-850E-DB8B8393B26D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  <p:graphicFrame>
        <p:nvGraphicFramePr>
          <p:cNvPr id="8" name="資料圖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243330"/>
              </p:ext>
            </p:extLst>
          </p:nvPr>
        </p:nvGraphicFramePr>
        <p:xfrm>
          <a:off x="1403648" y="1700808"/>
          <a:ext cx="6696744" cy="5462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90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627784" y="620688"/>
            <a:ext cx="4392488" cy="576064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solidFill>
                  <a:schemeClr val="bg1"/>
                </a:solidFill>
              </a:rPr>
              <a:t>貳</a:t>
            </a:r>
            <a:r>
              <a:rPr lang="zh-TW" altLang="en-US" sz="3200" dirty="0" smtClean="0">
                <a:solidFill>
                  <a:schemeClr val="bg1"/>
                </a:solidFill>
              </a:rPr>
              <a:t>、教育施政理念</a:t>
            </a:r>
            <a:r>
              <a:rPr lang="en-US" altLang="zh-TW" sz="2400" dirty="0" smtClean="0"/>
              <a:t>(3/5)</a:t>
            </a:r>
            <a:endParaRPr lang="zh-TW" altLang="en-US" sz="2400" dirty="0" smtClean="0">
              <a:solidFill>
                <a:schemeClr val="bg1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015329" y="1752591"/>
            <a:ext cx="7219796" cy="1964441"/>
            <a:chOff x="1392735" y="1197094"/>
            <a:chExt cx="7219796" cy="1857353"/>
          </a:xfrm>
        </p:grpSpPr>
        <p:sp>
          <p:nvSpPr>
            <p:cNvPr id="6" name="手繪多邊形 5"/>
            <p:cNvSpPr/>
            <p:nvPr/>
          </p:nvSpPr>
          <p:spPr>
            <a:xfrm>
              <a:off x="5195889" y="1197094"/>
              <a:ext cx="3416642" cy="431942"/>
            </a:xfrm>
            <a:custGeom>
              <a:avLst/>
              <a:gdLst>
                <a:gd name="connsiteX0" fmla="*/ 0 w 3416642"/>
                <a:gd name="connsiteY0" fmla="*/ 53993 h 431942"/>
                <a:gd name="connsiteX1" fmla="*/ 3200671 w 3416642"/>
                <a:gd name="connsiteY1" fmla="*/ 53993 h 431942"/>
                <a:gd name="connsiteX2" fmla="*/ 3200671 w 3416642"/>
                <a:gd name="connsiteY2" fmla="*/ 0 h 431942"/>
                <a:gd name="connsiteX3" fmla="*/ 3416642 w 3416642"/>
                <a:gd name="connsiteY3" fmla="*/ 215971 h 431942"/>
                <a:gd name="connsiteX4" fmla="*/ 3200671 w 3416642"/>
                <a:gd name="connsiteY4" fmla="*/ 431942 h 431942"/>
                <a:gd name="connsiteX5" fmla="*/ 3200671 w 3416642"/>
                <a:gd name="connsiteY5" fmla="*/ 377949 h 431942"/>
                <a:gd name="connsiteX6" fmla="*/ 0 w 3416642"/>
                <a:gd name="connsiteY6" fmla="*/ 377949 h 431942"/>
                <a:gd name="connsiteX7" fmla="*/ 0 w 3416642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6642" h="431942">
                  <a:moveTo>
                    <a:pt x="0" y="53993"/>
                  </a:moveTo>
                  <a:lnTo>
                    <a:pt x="3200671" y="53993"/>
                  </a:lnTo>
                  <a:lnTo>
                    <a:pt x="3200671" y="0"/>
                  </a:lnTo>
                  <a:lnTo>
                    <a:pt x="3416642" y="215971"/>
                  </a:lnTo>
                  <a:lnTo>
                    <a:pt x="3200671" y="431942"/>
                  </a:lnTo>
                  <a:lnTo>
                    <a:pt x="3200671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Bef>
                  <a:spcPct val="0"/>
                </a:spcBef>
                <a:spcAft>
                  <a:spcPct val="15000"/>
                </a:spcAft>
              </a:pPr>
              <a:r>
                <a:rPr lang="zh-TW" altLang="en-US" sz="2400" b="1" kern="1200" dirty="0" smtClean="0">
                  <a:solidFill>
                    <a:srgbClr val="C00000"/>
                  </a:solidFill>
                </a:rPr>
                <a:t>學生的學</a:t>
              </a:r>
              <a:endParaRPr lang="zh-TW" altLang="en-US" sz="2400" b="1" kern="1200" dirty="0">
                <a:solidFill>
                  <a:srgbClr val="C00000"/>
                </a:solidFill>
              </a:endParaRPr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1392735" y="1197094"/>
              <a:ext cx="3803153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kern="1200" dirty="0" smtClean="0">
                  <a:solidFill>
                    <a:schemeClr val="tx1"/>
                  </a:solidFill>
                </a:rPr>
                <a:t>教師的教</a:t>
              </a:r>
              <a:endParaRPr lang="zh-TW" altLang="en-US" sz="24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5203982" y="1672231"/>
              <a:ext cx="3400457" cy="431942"/>
            </a:xfrm>
            <a:custGeom>
              <a:avLst/>
              <a:gdLst>
                <a:gd name="connsiteX0" fmla="*/ 0 w 3400457"/>
                <a:gd name="connsiteY0" fmla="*/ 53993 h 431942"/>
                <a:gd name="connsiteX1" fmla="*/ 3184486 w 3400457"/>
                <a:gd name="connsiteY1" fmla="*/ 53993 h 431942"/>
                <a:gd name="connsiteX2" fmla="*/ 3184486 w 3400457"/>
                <a:gd name="connsiteY2" fmla="*/ 0 h 431942"/>
                <a:gd name="connsiteX3" fmla="*/ 3400457 w 3400457"/>
                <a:gd name="connsiteY3" fmla="*/ 215971 h 431942"/>
                <a:gd name="connsiteX4" fmla="*/ 3184486 w 3400457"/>
                <a:gd name="connsiteY4" fmla="*/ 431942 h 431942"/>
                <a:gd name="connsiteX5" fmla="*/ 3184486 w 3400457"/>
                <a:gd name="connsiteY5" fmla="*/ 377949 h 431942"/>
                <a:gd name="connsiteX6" fmla="*/ 0 w 3400457"/>
                <a:gd name="connsiteY6" fmla="*/ 377949 h 431942"/>
                <a:gd name="connsiteX7" fmla="*/ 0 w 3400457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57" h="431942">
                  <a:moveTo>
                    <a:pt x="0" y="53993"/>
                  </a:moveTo>
                  <a:lnTo>
                    <a:pt x="3184486" y="53993"/>
                  </a:lnTo>
                  <a:lnTo>
                    <a:pt x="3184486" y="0"/>
                  </a:lnTo>
                  <a:lnTo>
                    <a:pt x="3400457" y="215971"/>
                  </a:lnTo>
                  <a:lnTo>
                    <a:pt x="3184486" y="431942"/>
                  </a:lnTo>
                  <a:lnTo>
                    <a:pt x="3184486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1519118"/>
                <a:satOff val="-5118"/>
                <a:lumOff val="-1639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Bef>
                  <a:spcPct val="0"/>
                </a:spcBef>
                <a:spcAft>
                  <a:spcPct val="15000"/>
                </a:spcAft>
              </a:pPr>
              <a:r>
                <a:rPr lang="zh-TW" altLang="en-US" sz="2400" b="1" kern="1200" dirty="0" smtClean="0">
                  <a:solidFill>
                    <a:srgbClr val="C00000"/>
                  </a:solidFill>
                </a:rPr>
                <a:t>自主學習、行動學習</a:t>
              </a:r>
              <a:endParaRPr lang="zh-TW" altLang="en-US" sz="2400" b="1" kern="1200" dirty="0">
                <a:solidFill>
                  <a:srgbClr val="C00000"/>
                </a:solidFill>
              </a:endParaRP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1400827" y="1672231"/>
              <a:ext cx="3803155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marL="271463" indent="-271463" algn="ctr" defTabSz="889000">
                <a:spcAft>
                  <a:spcPts val="0"/>
                </a:spcAft>
              </a:pPr>
              <a:r>
                <a:rPr lang="zh-TW" altLang="en-US" sz="2400" dirty="0" smtClean="0">
                  <a:solidFill>
                    <a:schemeClr val="tx1"/>
                  </a:solidFill>
                </a:rPr>
                <a:t>教師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+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教科書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5203982" y="2147368"/>
              <a:ext cx="3400457" cy="431942"/>
            </a:xfrm>
            <a:custGeom>
              <a:avLst/>
              <a:gdLst>
                <a:gd name="connsiteX0" fmla="*/ 0 w 3400457"/>
                <a:gd name="connsiteY0" fmla="*/ 53993 h 431942"/>
                <a:gd name="connsiteX1" fmla="*/ 3184486 w 3400457"/>
                <a:gd name="connsiteY1" fmla="*/ 53993 h 431942"/>
                <a:gd name="connsiteX2" fmla="*/ 3184486 w 3400457"/>
                <a:gd name="connsiteY2" fmla="*/ 0 h 431942"/>
                <a:gd name="connsiteX3" fmla="*/ 3400457 w 3400457"/>
                <a:gd name="connsiteY3" fmla="*/ 215971 h 431942"/>
                <a:gd name="connsiteX4" fmla="*/ 3184486 w 3400457"/>
                <a:gd name="connsiteY4" fmla="*/ 431942 h 431942"/>
                <a:gd name="connsiteX5" fmla="*/ 3184486 w 3400457"/>
                <a:gd name="connsiteY5" fmla="*/ 377949 h 431942"/>
                <a:gd name="connsiteX6" fmla="*/ 0 w 3400457"/>
                <a:gd name="connsiteY6" fmla="*/ 377949 h 431942"/>
                <a:gd name="connsiteX7" fmla="*/ 0 w 3400457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57" h="431942">
                  <a:moveTo>
                    <a:pt x="0" y="53993"/>
                  </a:moveTo>
                  <a:lnTo>
                    <a:pt x="3184486" y="53993"/>
                  </a:lnTo>
                  <a:lnTo>
                    <a:pt x="3184486" y="0"/>
                  </a:lnTo>
                  <a:lnTo>
                    <a:pt x="3400457" y="215971"/>
                  </a:lnTo>
                  <a:lnTo>
                    <a:pt x="3184486" y="431942"/>
                  </a:lnTo>
                  <a:lnTo>
                    <a:pt x="3184486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3038237"/>
                <a:satOff val="-10235"/>
                <a:lumOff val="-3278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Bef>
                  <a:spcPct val="0"/>
                </a:spcBef>
                <a:spcAft>
                  <a:spcPct val="15000"/>
                </a:spcAft>
              </a:pPr>
              <a:r>
                <a:rPr lang="zh-TW" altLang="en-US" sz="2400" b="1" kern="1200" dirty="0" smtClean="0">
                  <a:solidFill>
                    <a:srgbClr val="C00000"/>
                  </a:solidFill>
                </a:rPr>
                <a:t>鋪陳學習歷程</a:t>
              </a:r>
              <a:endParaRPr lang="zh-TW" altLang="en-US" sz="2400" b="1" kern="1200" dirty="0">
                <a:solidFill>
                  <a:srgbClr val="C00000"/>
                </a:solidFill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1400829" y="2147368"/>
              <a:ext cx="3795060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marL="271463" indent="-271463" algn="ctr" defTabSz="889000">
                <a:spcAft>
                  <a:spcPts val="0"/>
                </a:spcAft>
              </a:pPr>
              <a:r>
                <a:rPr lang="zh-TW" altLang="en-US" sz="2400" dirty="0">
                  <a:solidFill>
                    <a:schemeClr val="tx1"/>
                  </a:solidFill>
                </a:rPr>
                <a:t>教導最終結果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5203982" y="2622505"/>
              <a:ext cx="3400457" cy="431942"/>
            </a:xfrm>
            <a:custGeom>
              <a:avLst/>
              <a:gdLst>
                <a:gd name="connsiteX0" fmla="*/ 0 w 3400457"/>
                <a:gd name="connsiteY0" fmla="*/ 53993 h 431942"/>
                <a:gd name="connsiteX1" fmla="*/ 3184486 w 3400457"/>
                <a:gd name="connsiteY1" fmla="*/ 53993 h 431942"/>
                <a:gd name="connsiteX2" fmla="*/ 3184486 w 3400457"/>
                <a:gd name="connsiteY2" fmla="*/ 0 h 431942"/>
                <a:gd name="connsiteX3" fmla="*/ 3400457 w 3400457"/>
                <a:gd name="connsiteY3" fmla="*/ 215971 h 431942"/>
                <a:gd name="connsiteX4" fmla="*/ 3184486 w 3400457"/>
                <a:gd name="connsiteY4" fmla="*/ 431942 h 431942"/>
                <a:gd name="connsiteX5" fmla="*/ 3184486 w 3400457"/>
                <a:gd name="connsiteY5" fmla="*/ 377949 h 431942"/>
                <a:gd name="connsiteX6" fmla="*/ 0 w 3400457"/>
                <a:gd name="connsiteY6" fmla="*/ 377949 h 431942"/>
                <a:gd name="connsiteX7" fmla="*/ 0 w 3400457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57" h="431942">
                  <a:moveTo>
                    <a:pt x="0" y="53993"/>
                  </a:moveTo>
                  <a:lnTo>
                    <a:pt x="3184486" y="53993"/>
                  </a:lnTo>
                  <a:lnTo>
                    <a:pt x="3184486" y="0"/>
                  </a:lnTo>
                  <a:lnTo>
                    <a:pt x="3400457" y="215971"/>
                  </a:lnTo>
                  <a:lnTo>
                    <a:pt x="3184486" y="431942"/>
                  </a:lnTo>
                  <a:lnTo>
                    <a:pt x="3184486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4557355"/>
                <a:satOff val="-15353"/>
                <a:lumOff val="-4918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Bef>
                  <a:spcPct val="0"/>
                </a:spcBef>
                <a:spcAft>
                  <a:spcPct val="15000"/>
                </a:spcAft>
              </a:pPr>
              <a:r>
                <a:rPr lang="zh-TW" altLang="en-US" sz="2400" b="1" kern="1200" dirty="0" smtClean="0">
                  <a:solidFill>
                    <a:srgbClr val="C00000"/>
                  </a:solidFill>
                </a:rPr>
                <a:t>合作式學習</a:t>
              </a:r>
              <a:endParaRPr lang="zh-TW" altLang="en-US" sz="2400" b="1" kern="1200" dirty="0">
                <a:solidFill>
                  <a:srgbClr val="C00000"/>
                </a:solidFill>
              </a:endParaRP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1400829" y="2622505"/>
              <a:ext cx="3795060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00CC99">
                    <a:tint val="66000"/>
                    <a:satMod val="160000"/>
                  </a:srgbClr>
                </a:gs>
                <a:gs pos="50000">
                  <a:srgbClr val="00CC99">
                    <a:tint val="44500"/>
                    <a:satMod val="160000"/>
                  </a:srgbClr>
                </a:gs>
                <a:gs pos="100000">
                  <a:srgbClr val="00CC99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marL="271463" indent="-271463" algn="ctr" defTabSz="889000">
                <a:spcAft>
                  <a:spcPts val="0"/>
                </a:spcAft>
              </a:pPr>
              <a:r>
                <a:rPr lang="zh-TW" altLang="en-US" sz="2400" dirty="0">
                  <a:solidFill>
                    <a:schemeClr val="tx1"/>
                  </a:solidFill>
                </a:rPr>
                <a:t>競爭式學習</a:t>
              </a:r>
            </a:p>
          </p:txBody>
        </p:sp>
      </p:grpSp>
      <p:sp>
        <p:nvSpPr>
          <p:cNvPr id="18" name="Text Box 106"/>
          <p:cNvSpPr txBox="1">
            <a:spLocks noChangeArrowheads="1"/>
          </p:cNvSpPr>
          <p:nvPr/>
        </p:nvSpPr>
        <p:spPr bwMode="auto">
          <a:xfrm rot="16200000">
            <a:off x="4319973" y="-3123222"/>
            <a:ext cx="504056" cy="9144003"/>
          </a:xfrm>
          <a:prstGeom prst="rect">
            <a:avLst/>
          </a:prstGeom>
          <a:solidFill>
            <a:srgbClr val="660033">
              <a:alpha val="4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32918" rIns="0" bIns="32918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2800" b="1" kern="100" dirty="0" smtClean="0">
                <a:solidFill>
                  <a:schemeClr val="bg1"/>
                </a:solidFill>
                <a:effectLst/>
                <a:latin typeface="+mn-ea"/>
                <a:ea typeface="+mn-ea"/>
                <a:cs typeface="標楷體"/>
              </a:rPr>
              <a:t>有些改變已經在發生</a:t>
            </a:r>
            <a:r>
              <a:rPr lang="en-US" altLang="zh-TW" sz="2800" b="1" kern="100" dirty="0" smtClean="0">
                <a:solidFill>
                  <a:schemeClr val="bg1"/>
                </a:solidFill>
                <a:effectLst/>
                <a:latin typeface="+mn-ea"/>
                <a:ea typeface="+mn-ea"/>
                <a:cs typeface="標楷體"/>
              </a:rPr>
              <a:t>…</a:t>
            </a:r>
          </a:p>
        </p:txBody>
      </p:sp>
      <p:grpSp>
        <p:nvGrpSpPr>
          <p:cNvPr id="58" name="群組 57"/>
          <p:cNvGrpSpPr/>
          <p:nvPr/>
        </p:nvGrpSpPr>
        <p:grpSpPr>
          <a:xfrm>
            <a:off x="1007235" y="3762718"/>
            <a:ext cx="7219796" cy="3095282"/>
            <a:chOff x="1392735" y="1197094"/>
            <a:chExt cx="7219796" cy="2807626"/>
          </a:xfrm>
        </p:grpSpPr>
        <p:sp>
          <p:nvSpPr>
            <p:cNvPr id="59" name="手繪多邊形 58"/>
            <p:cNvSpPr/>
            <p:nvPr/>
          </p:nvSpPr>
          <p:spPr>
            <a:xfrm>
              <a:off x="5195889" y="1197094"/>
              <a:ext cx="3416642" cy="431942"/>
            </a:xfrm>
            <a:custGeom>
              <a:avLst/>
              <a:gdLst>
                <a:gd name="connsiteX0" fmla="*/ 0 w 3416642"/>
                <a:gd name="connsiteY0" fmla="*/ 53993 h 431942"/>
                <a:gd name="connsiteX1" fmla="*/ 3200671 w 3416642"/>
                <a:gd name="connsiteY1" fmla="*/ 53993 h 431942"/>
                <a:gd name="connsiteX2" fmla="*/ 3200671 w 3416642"/>
                <a:gd name="connsiteY2" fmla="*/ 0 h 431942"/>
                <a:gd name="connsiteX3" fmla="*/ 3416642 w 3416642"/>
                <a:gd name="connsiteY3" fmla="*/ 215971 h 431942"/>
                <a:gd name="connsiteX4" fmla="*/ 3200671 w 3416642"/>
                <a:gd name="connsiteY4" fmla="*/ 431942 h 431942"/>
                <a:gd name="connsiteX5" fmla="*/ 3200671 w 3416642"/>
                <a:gd name="connsiteY5" fmla="*/ 377949 h 431942"/>
                <a:gd name="connsiteX6" fmla="*/ 0 w 3416642"/>
                <a:gd name="connsiteY6" fmla="*/ 377949 h 431942"/>
                <a:gd name="connsiteX7" fmla="*/ 0 w 3416642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6642" h="431942">
                  <a:moveTo>
                    <a:pt x="0" y="53993"/>
                  </a:moveTo>
                  <a:lnTo>
                    <a:pt x="3200671" y="53993"/>
                  </a:lnTo>
                  <a:lnTo>
                    <a:pt x="3200671" y="0"/>
                  </a:lnTo>
                  <a:lnTo>
                    <a:pt x="3416642" y="215971"/>
                  </a:lnTo>
                  <a:lnTo>
                    <a:pt x="3200671" y="431942"/>
                  </a:lnTo>
                  <a:lnTo>
                    <a:pt x="3200671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Bef>
                  <a:spcPct val="0"/>
                </a:spcBef>
                <a:spcAft>
                  <a:spcPct val="15000"/>
                </a:spcAft>
              </a:pPr>
              <a:r>
                <a:rPr lang="zh-TW" altLang="en-US" sz="2400" b="1" kern="1200" dirty="0" smtClean="0">
                  <a:solidFill>
                    <a:srgbClr val="C00000"/>
                  </a:solidFill>
                </a:rPr>
                <a:t>滋養</a:t>
              </a:r>
              <a:r>
                <a:rPr lang="en-US" altLang="zh-TW" sz="2400" b="1" kern="1200" dirty="0" smtClean="0">
                  <a:solidFill>
                    <a:srgbClr val="C00000"/>
                  </a:solidFill>
                </a:rPr>
                <a:t>+</a:t>
              </a:r>
              <a:r>
                <a:rPr lang="zh-TW" altLang="en-US" sz="2400" b="1" kern="1200" dirty="0" smtClean="0">
                  <a:solidFill>
                    <a:srgbClr val="C00000"/>
                  </a:solidFill>
                </a:rPr>
                <a:t>培力</a:t>
              </a:r>
              <a:endParaRPr lang="zh-TW" altLang="en-US" sz="2400" b="1" kern="1200" dirty="0">
                <a:solidFill>
                  <a:srgbClr val="C00000"/>
                </a:solidFill>
              </a:endParaRPr>
            </a:p>
          </p:txBody>
        </p:sp>
        <p:sp>
          <p:nvSpPr>
            <p:cNvPr id="60" name="手繪多邊形 59"/>
            <p:cNvSpPr/>
            <p:nvPr/>
          </p:nvSpPr>
          <p:spPr>
            <a:xfrm>
              <a:off x="1392735" y="1197094"/>
              <a:ext cx="3803153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lvl="0" algn="ctr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kern="1200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管理</a:t>
              </a:r>
              <a:r>
                <a:rPr lang="en-US" altLang="zh-TW" sz="2400" b="1" kern="1200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+</a:t>
              </a:r>
              <a:r>
                <a:rPr lang="zh-TW" altLang="en-US" sz="2400" b="1" kern="1200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訓練</a:t>
              </a:r>
              <a:endParaRPr lang="zh-TW" altLang="en-US" sz="24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1" name="手繪多邊形 60"/>
            <p:cNvSpPr/>
            <p:nvPr/>
          </p:nvSpPr>
          <p:spPr>
            <a:xfrm>
              <a:off x="5203982" y="1672231"/>
              <a:ext cx="3400457" cy="431942"/>
            </a:xfrm>
            <a:custGeom>
              <a:avLst/>
              <a:gdLst>
                <a:gd name="connsiteX0" fmla="*/ 0 w 3400457"/>
                <a:gd name="connsiteY0" fmla="*/ 53993 h 431942"/>
                <a:gd name="connsiteX1" fmla="*/ 3184486 w 3400457"/>
                <a:gd name="connsiteY1" fmla="*/ 53993 h 431942"/>
                <a:gd name="connsiteX2" fmla="*/ 3184486 w 3400457"/>
                <a:gd name="connsiteY2" fmla="*/ 0 h 431942"/>
                <a:gd name="connsiteX3" fmla="*/ 3400457 w 3400457"/>
                <a:gd name="connsiteY3" fmla="*/ 215971 h 431942"/>
                <a:gd name="connsiteX4" fmla="*/ 3184486 w 3400457"/>
                <a:gd name="connsiteY4" fmla="*/ 431942 h 431942"/>
                <a:gd name="connsiteX5" fmla="*/ 3184486 w 3400457"/>
                <a:gd name="connsiteY5" fmla="*/ 377949 h 431942"/>
                <a:gd name="connsiteX6" fmla="*/ 0 w 3400457"/>
                <a:gd name="connsiteY6" fmla="*/ 377949 h 431942"/>
                <a:gd name="connsiteX7" fmla="*/ 0 w 3400457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57" h="431942">
                  <a:moveTo>
                    <a:pt x="0" y="53993"/>
                  </a:moveTo>
                  <a:lnTo>
                    <a:pt x="3184486" y="53993"/>
                  </a:lnTo>
                  <a:lnTo>
                    <a:pt x="3184486" y="0"/>
                  </a:lnTo>
                  <a:lnTo>
                    <a:pt x="3400457" y="215971"/>
                  </a:lnTo>
                  <a:lnTo>
                    <a:pt x="3184486" y="431942"/>
                  </a:lnTo>
                  <a:lnTo>
                    <a:pt x="3184486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1519118"/>
                <a:satOff val="-5118"/>
                <a:lumOff val="-1639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Bef>
                  <a:spcPct val="0"/>
                </a:spcBef>
                <a:spcAft>
                  <a:spcPct val="15000"/>
                </a:spcAft>
              </a:pPr>
              <a:r>
                <a:rPr lang="zh-TW" altLang="en-US" sz="2400" b="1" kern="1200" dirty="0" smtClean="0">
                  <a:solidFill>
                    <a:srgbClr val="C00000"/>
                  </a:solidFill>
                </a:rPr>
                <a:t>核心素養、前瞻能力</a:t>
              </a:r>
              <a:endParaRPr lang="zh-TW" altLang="en-US" sz="2400" b="1" kern="1200" dirty="0">
                <a:solidFill>
                  <a:srgbClr val="C00000"/>
                </a:solidFill>
              </a:endParaRPr>
            </a:p>
          </p:txBody>
        </p:sp>
        <p:sp>
          <p:nvSpPr>
            <p:cNvPr id="62" name="手繪多邊形 61"/>
            <p:cNvSpPr/>
            <p:nvPr/>
          </p:nvSpPr>
          <p:spPr>
            <a:xfrm>
              <a:off x="1400827" y="1672231"/>
              <a:ext cx="3803155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marL="271463" indent="-271463" algn="ctr" defTabSz="889000">
                <a:spcAft>
                  <a:spcPts val="0"/>
                </a:spcAft>
              </a:pPr>
              <a:r>
                <a:rPr lang="zh-TW" altLang="en-US" sz="2400" dirty="0" smtClean="0">
                  <a:solidFill>
                    <a:schemeClr val="tx1"/>
                  </a:solidFill>
                </a:rPr>
                <a:t>書本知識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3" name="手繪多邊形 62"/>
            <p:cNvSpPr/>
            <p:nvPr/>
          </p:nvSpPr>
          <p:spPr>
            <a:xfrm>
              <a:off x="5203982" y="2147368"/>
              <a:ext cx="3400457" cy="431942"/>
            </a:xfrm>
            <a:custGeom>
              <a:avLst/>
              <a:gdLst>
                <a:gd name="connsiteX0" fmla="*/ 0 w 3400457"/>
                <a:gd name="connsiteY0" fmla="*/ 53993 h 431942"/>
                <a:gd name="connsiteX1" fmla="*/ 3184486 w 3400457"/>
                <a:gd name="connsiteY1" fmla="*/ 53993 h 431942"/>
                <a:gd name="connsiteX2" fmla="*/ 3184486 w 3400457"/>
                <a:gd name="connsiteY2" fmla="*/ 0 h 431942"/>
                <a:gd name="connsiteX3" fmla="*/ 3400457 w 3400457"/>
                <a:gd name="connsiteY3" fmla="*/ 215971 h 431942"/>
                <a:gd name="connsiteX4" fmla="*/ 3184486 w 3400457"/>
                <a:gd name="connsiteY4" fmla="*/ 431942 h 431942"/>
                <a:gd name="connsiteX5" fmla="*/ 3184486 w 3400457"/>
                <a:gd name="connsiteY5" fmla="*/ 377949 h 431942"/>
                <a:gd name="connsiteX6" fmla="*/ 0 w 3400457"/>
                <a:gd name="connsiteY6" fmla="*/ 377949 h 431942"/>
                <a:gd name="connsiteX7" fmla="*/ 0 w 3400457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57" h="431942">
                  <a:moveTo>
                    <a:pt x="0" y="53993"/>
                  </a:moveTo>
                  <a:lnTo>
                    <a:pt x="3184486" y="53993"/>
                  </a:lnTo>
                  <a:lnTo>
                    <a:pt x="3184486" y="0"/>
                  </a:lnTo>
                  <a:lnTo>
                    <a:pt x="3400457" y="215971"/>
                  </a:lnTo>
                  <a:lnTo>
                    <a:pt x="3184486" y="431942"/>
                  </a:lnTo>
                  <a:lnTo>
                    <a:pt x="3184486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3038237"/>
                <a:satOff val="-10235"/>
                <a:lumOff val="-3278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Aft>
                  <a:spcPct val="15000"/>
                </a:spcAft>
              </a:pPr>
              <a:r>
                <a:rPr lang="zh-TW" altLang="en-US" sz="2400" dirty="0">
                  <a:solidFill>
                    <a:srgbClr val="C00000"/>
                  </a:solidFill>
                </a:rPr>
                <a:t>多元特色發展</a:t>
              </a:r>
            </a:p>
          </p:txBody>
        </p:sp>
        <p:sp>
          <p:nvSpPr>
            <p:cNvPr id="64" name="手繪多邊形 63"/>
            <p:cNvSpPr/>
            <p:nvPr/>
          </p:nvSpPr>
          <p:spPr>
            <a:xfrm>
              <a:off x="1400829" y="2147368"/>
              <a:ext cx="3795060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marL="271463" indent="-271463" algn="ctr" defTabSz="889000">
                <a:spcAft>
                  <a:spcPts val="0"/>
                </a:spcAft>
              </a:pPr>
              <a:r>
                <a:rPr lang="zh-TW" altLang="en-US" sz="2400" dirty="0">
                  <a:solidFill>
                    <a:schemeClr val="tx1"/>
                  </a:solidFill>
                </a:rPr>
                <a:t>單一同質化</a:t>
              </a:r>
            </a:p>
          </p:txBody>
        </p:sp>
        <p:sp>
          <p:nvSpPr>
            <p:cNvPr id="65" name="手繪多邊形 64"/>
            <p:cNvSpPr/>
            <p:nvPr/>
          </p:nvSpPr>
          <p:spPr>
            <a:xfrm>
              <a:off x="5203982" y="2622505"/>
              <a:ext cx="3400457" cy="431942"/>
            </a:xfrm>
            <a:custGeom>
              <a:avLst/>
              <a:gdLst>
                <a:gd name="connsiteX0" fmla="*/ 0 w 3400457"/>
                <a:gd name="connsiteY0" fmla="*/ 53993 h 431942"/>
                <a:gd name="connsiteX1" fmla="*/ 3184486 w 3400457"/>
                <a:gd name="connsiteY1" fmla="*/ 53993 h 431942"/>
                <a:gd name="connsiteX2" fmla="*/ 3184486 w 3400457"/>
                <a:gd name="connsiteY2" fmla="*/ 0 h 431942"/>
                <a:gd name="connsiteX3" fmla="*/ 3400457 w 3400457"/>
                <a:gd name="connsiteY3" fmla="*/ 215971 h 431942"/>
                <a:gd name="connsiteX4" fmla="*/ 3184486 w 3400457"/>
                <a:gd name="connsiteY4" fmla="*/ 431942 h 431942"/>
                <a:gd name="connsiteX5" fmla="*/ 3184486 w 3400457"/>
                <a:gd name="connsiteY5" fmla="*/ 377949 h 431942"/>
                <a:gd name="connsiteX6" fmla="*/ 0 w 3400457"/>
                <a:gd name="connsiteY6" fmla="*/ 377949 h 431942"/>
                <a:gd name="connsiteX7" fmla="*/ 0 w 3400457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57" h="431942">
                  <a:moveTo>
                    <a:pt x="0" y="53993"/>
                  </a:moveTo>
                  <a:lnTo>
                    <a:pt x="3184486" y="53993"/>
                  </a:lnTo>
                  <a:lnTo>
                    <a:pt x="3184486" y="0"/>
                  </a:lnTo>
                  <a:lnTo>
                    <a:pt x="3400457" y="215971"/>
                  </a:lnTo>
                  <a:lnTo>
                    <a:pt x="3184486" y="431942"/>
                  </a:lnTo>
                  <a:lnTo>
                    <a:pt x="3184486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4557355"/>
                <a:satOff val="-15353"/>
                <a:lumOff val="-4918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Aft>
                  <a:spcPct val="15000"/>
                </a:spcAft>
              </a:pPr>
              <a:r>
                <a:rPr lang="zh-TW" altLang="en-US" sz="2400" dirty="0">
                  <a:solidFill>
                    <a:srgbClr val="C00000"/>
                  </a:solidFill>
                </a:rPr>
                <a:t>產業鏈結</a:t>
              </a:r>
              <a:r>
                <a:rPr lang="en-US" altLang="zh-TW" sz="2400" dirty="0">
                  <a:solidFill>
                    <a:srgbClr val="C00000"/>
                  </a:solidFill>
                </a:rPr>
                <a:t>+</a:t>
              </a:r>
              <a:r>
                <a:rPr lang="zh-TW" altLang="en-US" sz="2400" dirty="0">
                  <a:solidFill>
                    <a:srgbClr val="C00000"/>
                  </a:solidFill>
                </a:rPr>
                <a:t>社會實踐</a:t>
              </a:r>
            </a:p>
          </p:txBody>
        </p:sp>
        <p:sp>
          <p:nvSpPr>
            <p:cNvPr id="66" name="手繪多邊形 65"/>
            <p:cNvSpPr/>
            <p:nvPr/>
          </p:nvSpPr>
          <p:spPr>
            <a:xfrm>
              <a:off x="1400829" y="2622505"/>
              <a:ext cx="3795060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00CC99">
                    <a:tint val="66000"/>
                    <a:satMod val="160000"/>
                  </a:srgbClr>
                </a:gs>
                <a:gs pos="50000">
                  <a:srgbClr val="00CC99">
                    <a:tint val="44500"/>
                    <a:satMod val="160000"/>
                  </a:srgbClr>
                </a:gs>
                <a:gs pos="100000">
                  <a:srgbClr val="00CC99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marL="271463" indent="-271463" algn="ctr" defTabSz="889000">
                <a:spcAft>
                  <a:spcPts val="0"/>
                </a:spcAft>
              </a:pPr>
              <a:r>
                <a:rPr lang="zh-TW" altLang="en-US" sz="2400" dirty="0">
                  <a:solidFill>
                    <a:schemeClr val="tx1"/>
                  </a:solidFill>
                </a:rPr>
                <a:t>學術象牙塔</a:t>
              </a:r>
            </a:p>
          </p:txBody>
        </p:sp>
        <p:sp>
          <p:nvSpPr>
            <p:cNvPr id="67" name="手繪多邊形 66"/>
            <p:cNvSpPr/>
            <p:nvPr/>
          </p:nvSpPr>
          <p:spPr>
            <a:xfrm>
              <a:off x="5203982" y="3097641"/>
              <a:ext cx="3400457" cy="431942"/>
            </a:xfrm>
            <a:custGeom>
              <a:avLst/>
              <a:gdLst>
                <a:gd name="connsiteX0" fmla="*/ 0 w 3400457"/>
                <a:gd name="connsiteY0" fmla="*/ 53993 h 431942"/>
                <a:gd name="connsiteX1" fmla="*/ 3184486 w 3400457"/>
                <a:gd name="connsiteY1" fmla="*/ 53993 h 431942"/>
                <a:gd name="connsiteX2" fmla="*/ 3184486 w 3400457"/>
                <a:gd name="connsiteY2" fmla="*/ 0 h 431942"/>
                <a:gd name="connsiteX3" fmla="*/ 3400457 w 3400457"/>
                <a:gd name="connsiteY3" fmla="*/ 215971 h 431942"/>
                <a:gd name="connsiteX4" fmla="*/ 3184486 w 3400457"/>
                <a:gd name="connsiteY4" fmla="*/ 431942 h 431942"/>
                <a:gd name="connsiteX5" fmla="*/ 3184486 w 3400457"/>
                <a:gd name="connsiteY5" fmla="*/ 377949 h 431942"/>
                <a:gd name="connsiteX6" fmla="*/ 0 w 3400457"/>
                <a:gd name="connsiteY6" fmla="*/ 377949 h 431942"/>
                <a:gd name="connsiteX7" fmla="*/ 0 w 3400457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57" h="431942">
                  <a:moveTo>
                    <a:pt x="0" y="53993"/>
                  </a:moveTo>
                  <a:lnTo>
                    <a:pt x="3184486" y="53993"/>
                  </a:lnTo>
                  <a:lnTo>
                    <a:pt x="3184486" y="0"/>
                  </a:lnTo>
                  <a:lnTo>
                    <a:pt x="3400457" y="215971"/>
                  </a:lnTo>
                  <a:lnTo>
                    <a:pt x="3184486" y="431942"/>
                  </a:lnTo>
                  <a:lnTo>
                    <a:pt x="3184486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6076473"/>
                <a:satOff val="-20470"/>
                <a:lumOff val="-6557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Aft>
                  <a:spcPct val="15000"/>
                </a:spcAft>
              </a:pPr>
              <a:r>
                <a:rPr lang="zh-TW" altLang="en-US" sz="2400" dirty="0">
                  <a:solidFill>
                    <a:srgbClr val="C00000"/>
                  </a:solidFill>
                </a:rPr>
                <a:t>夥伴</a:t>
              </a:r>
              <a:r>
                <a:rPr lang="zh-TW" altLang="en-US" sz="2400" dirty="0" smtClean="0">
                  <a:solidFill>
                    <a:srgbClr val="C00000"/>
                  </a:solidFill>
                </a:rPr>
                <a:t>關係</a:t>
              </a:r>
              <a:r>
                <a:rPr lang="en-US" altLang="zh-TW" sz="2400" dirty="0" smtClean="0">
                  <a:solidFill>
                    <a:srgbClr val="C00000"/>
                  </a:solidFill>
                </a:rPr>
                <a:t>+</a:t>
              </a:r>
              <a:r>
                <a:rPr lang="zh-TW" altLang="en-US" sz="2400" dirty="0" smtClean="0">
                  <a:solidFill>
                    <a:srgbClr val="C00000"/>
                  </a:solidFill>
                </a:rPr>
                <a:t>對話</a:t>
              </a:r>
              <a:endParaRPr lang="zh-TW" alt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68" name="手繪多邊形 67"/>
            <p:cNvSpPr/>
            <p:nvPr/>
          </p:nvSpPr>
          <p:spPr>
            <a:xfrm>
              <a:off x="1400829" y="3097641"/>
              <a:ext cx="3803154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solidFill>
              <a:srgbClr val="FF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marL="271463" indent="-271463" algn="ctr" defTabSz="889000">
                <a:spcAft>
                  <a:spcPts val="0"/>
                </a:spcAft>
              </a:pPr>
              <a:r>
                <a:rPr lang="zh-TW" altLang="en-US" sz="2400" dirty="0" smtClean="0">
                  <a:solidFill>
                    <a:schemeClr val="tx1"/>
                  </a:solidFill>
                </a:rPr>
                <a:t>各行其是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+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對立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9" name="手繪多邊形 68"/>
            <p:cNvSpPr/>
            <p:nvPr/>
          </p:nvSpPr>
          <p:spPr>
            <a:xfrm>
              <a:off x="5203982" y="3572778"/>
              <a:ext cx="3400457" cy="431942"/>
            </a:xfrm>
            <a:custGeom>
              <a:avLst/>
              <a:gdLst>
                <a:gd name="connsiteX0" fmla="*/ 0 w 3400457"/>
                <a:gd name="connsiteY0" fmla="*/ 53993 h 431942"/>
                <a:gd name="connsiteX1" fmla="*/ 3184486 w 3400457"/>
                <a:gd name="connsiteY1" fmla="*/ 53993 h 431942"/>
                <a:gd name="connsiteX2" fmla="*/ 3184486 w 3400457"/>
                <a:gd name="connsiteY2" fmla="*/ 0 h 431942"/>
                <a:gd name="connsiteX3" fmla="*/ 3400457 w 3400457"/>
                <a:gd name="connsiteY3" fmla="*/ 215971 h 431942"/>
                <a:gd name="connsiteX4" fmla="*/ 3184486 w 3400457"/>
                <a:gd name="connsiteY4" fmla="*/ 431942 h 431942"/>
                <a:gd name="connsiteX5" fmla="*/ 3184486 w 3400457"/>
                <a:gd name="connsiteY5" fmla="*/ 377949 h 431942"/>
                <a:gd name="connsiteX6" fmla="*/ 0 w 3400457"/>
                <a:gd name="connsiteY6" fmla="*/ 377949 h 431942"/>
                <a:gd name="connsiteX7" fmla="*/ 0 w 3400457"/>
                <a:gd name="connsiteY7" fmla="*/ 53993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57" h="431942">
                  <a:moveTo>
                    <a:pt x="0" y="53993"/>
                  </a:moveTo>
                  <a:lnTo>
                    <a:pt x="3184486" y="53993"/>
                  </a:lnTo>
                  <a:lnTo>
                    <a:pt x="3184486" y="0"/>
                  </a:lnTo>
                  <a:lnTo>
                    <a:pt x="3400457" y="215971"/>
                  </a:lnTo>
                  <a:lnTo>
                    <a:pt x="3184486" y="431942"/>
                  </a:lnTo>
                  <a:lnTo>
                    <a:pt x="3184486" y="377949"/>
                  </a:lnTo>
                  <a:lnTo>
                    <a:pt x="0" y="377949"/>
                  </a:lnTo>
                  <a:lnTo>
                    <a:pt x="0" y="53993"/>
                  </a:lnTo>
                  <a:close/>
                </a:path>
              </a:pathLst>
            </a:cu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7595591"/>
                <a:satOff val="-25588"/>
                <a:lumOff val="-8196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66693" rIns="174678" bIns="66693" numCol="1" spcCol="1270" anchor="ctr" anchorCtr="0">
              <a:noAutofit/>
            </a:bodyPr>
            <a:lstStyle/>
            <a:p>
              <a:pPr marL="0" lvl="1" algn="ctr" defTabSz="889000">
                <a:spcAft>
                  <a:spcPct val="15000"/>
                </a:spcAft>
              </a:pPr>
              <a:r>
                <a:rPr lang="zh-TW" altLang="en-US" sz="2400" dirty="0">
                  <a:solidFill>
                    <a:srgbClr val="C00000"/>
                  </a:solidFill>
                </a:rPr>
                <a:t>系統協作</a:t>
              </a:r>
            </a:p>
          </p:txBody>
        </p:sp>
        <p:sp>
          <p:nvSpPr>
            <p:cNvPr id="70" name="手繪多邊形 69"/>
            <p:cNvSpPr/>
            <p:nvPr/>
          </p:nvSpPr>
          <p:spPr>
            <a:xfrm>
              <a:off x="1400829" y="3572778"/>
              <a:ext cx="3795059" cy="431942"/>
            </a:xfrm>
            <a:custGeom>
              <a:avLst/>
              <a:gdLst>
                <a:gd name="connsiteX0" fmla="*/ 0 w 3803152"/>
                <a:gd name="connsiteY0" fmla="*/ 71992 h 431942"/>
                <a:gd name="connsiteX1" fmla="*/ 71992 w 3803152"/>
                <a:gd name="connsiteY1" fmla="*/ 0 h 431942"/>
                <a:gd name="connsiteX2" fmla="*/ 3731160 w 3803152"/>
                <a:gd name="connsiteY2" fmla="*/ 0 h 431942"/>
                <a:gd name="connsiteX3" fmla="*/ 3803152 w 3803152"/>
                <a:gd name="connsiteY3" fmla="*/ 71992 h 431942"/>
                <a:gd name="connsiteX4" fmla="*/ 3803152 w 3803152"/>
                <a:gd name="connsiteY4" fmla="*/ 359950 h 431942"/>
                <a:gd name="connsiteX5" fmla="*/ 3731160 w 3803152"/>
                <a:gd name="connsiteY5" fmla="*/ 431942 h 431942"/>
                <a:gd name="connsiteX6" fmla="*/ 71992 w 3803152"/>
                <a:gd name="connsiteY6" fmla="*/ 431942 h 431942"/>
                <a:gd name="connsiteX7" fmla="*/ 0 w 3803152"/>
                <a:gd name="connsiteY7" fmla="*/ 359950 h 431942"/>
                <a:gd name="connsiteX8" fmla="*/ 0 w 3803152"/>
                <a:gd name="connsiteY8" fmla="*/ 71992 h 43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152" h="431942">
                  <a:moveTo>
                    <a:pt x="0" y="71992"/>
                  </a:moveTo>
                  <a:cubicBezTo>
                    <a:pt x="0" y="32232"/>
                    <a:pt x="32232" y="0"/>
                    <a:pt x="71992" y="0"/>
                  </a:cubicBezTo>
                  <a:lnTo>
                    <a:pt x="3731160" y="0"/>
                  </a:lnTo>
                  <a:cubicBezTo>
                    <a:pt x="3770920" y="0"/>
                    <a:pt x="3803152" y="32232"/>
                    <a:pt x="3803152" y="71992"/>
                  </a:cubicBezTo>
                  <a:lnTo>
                    <a:pt x="3803152" y="359950"/>
                  </a:lnTo>
                  <a:cubicBezTo>
                    <a:pt x="3803152" y="399710"/>
                    <a:pt x="3770920" y="431942"/>
                    <a:pt x="3731160" y="431942"/>
                  </a:cubicBezTo>
                  <a:lnTo>
                    <a:pt x="71992" y="431942"/>
                  </a:lnTo>
                  <a:cubicBezTo>
                    <a:pt x="32232" y="431942"/>
                    <a:pt x="0" y="399710"/>
                    <a:pt x="0" y="359950"/>
                  </a:cubicBezTo>
                  <a:lnTo>
                    <a:pt x="0" y="71992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7286" tIns="59186" rIns="97286" bIns="59186" numCol="1" spcCol="1270" anchor="ctr" anchorCtr="0">
              <a:noAutofit/>
            </a:bodyPr>
            <a:lstStyle/>
            <a:p>
              <a:pPr marL="271463" indent="-271463" algn="ctr" defTabSz="889000">
                <a:spcAft>
                  <a:spcPts val="0"/>
                </a:spcAft>
              </a:pPr>
              <a:r>
                <a:rPr lang="zh-TW" altLang="en-US" sz="2400" dirty="0">
                  <a:solidFill>
                    <a:schemeClr val="tx1"/>
                  </a:solidFill>
                </a:rPr>
                <a:t>個別協調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58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5023"/>
            <a:ext cx="9144000" cy="568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627784" y="620688"/>
            <a:ext cx="4392488" cy="576064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solidFill>
                  <a:schemeClr val="bg1"/>
                </a:solidFill>
              </a:rPr>
              <a:t>貳</a:t>
            </a:r>
            <a:r>
              <a:rPr lang="zh-TW" altLang="en-US" sz="3200" dirty="0" smtClean="0">
                <a:solidFill>
                  <a:schemeClr val="bg1"/>
                </a:solidFill>
              </a:rPr>
              <a:t>、教育施政理念</a:t>
            </a:r>
            <a:r>
              <a:rPr lang="en-US" altLang="zh-TW" sz="2400" dirty="0" smtClean="0"/>
              <a:t>(4/5)</a:t>
            </a:r>
            <a:endParaRPr lang="zh-TW" altLang="en-US" sz="2400" dirty="0" smtClean="0">
              <a:solidFill>
                <a:schemeClr val="bg1"/>
              </a:solidFill>
            </a:endParaRPr>
          </a:p>
        </p:txBody>
      </p:sp>
      <p:grpSp>
        <p:nvGrpSpPr>
          <p:cNvPr id="131" name="群組 130"/>
          <p:cNvGrpSpPr/>
          <p:nvPr/>
        </p:nvGrpSpPr>
        <p:grpSpPr>
          <a:xfrm>
            <a:off x="2442567" y="2389738"/>
            <a:ext cx="4420237" cy="2169566"/>
            <a:chOff x="4648093" y="5307160"/>
            <a:chExt cx="4028363" cy="1413052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132" name="圖片 1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093" y="5326314"/>
              <a:ext cx="4028363" cy="139389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sp>
          <p:nvSpPr>
            <p:cNvPr id="133" name="矩形 132"/>
            <p:cNvSpPr/>
            <p:nvPr/>
          </p:nvSpPr>
          <p:spPr>
            <a:xfrm>
              <a:off x="4708188" y="5307160"/>
              <a:ext cx="3908171" cy="1082467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3600" dirty="0" smtClean="0">
                  <a:solidFill>
                    <a:schemeClr val="bg1"/>
                  </a:solidFill>
                  <a:latin typeface="+mn-ea"/>
                  <a:ea typeface="+mn-ea"/>
                </a:rPr>
                <a:t>實現</a:t>
              </a:r>
              <a:endParaRPr lang="en-US" altLang="zh-TW" sz="3600" dirty="0" smtClean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zh-TW" sz="3200" dirty="0" smtClean="0">
                  <a:solidFill>
                    <a:schemeClr val="bg1"/>
                  </a:solidFill>
                  <a:latin typeface="+mn-ea"/>
                  <a:ea typeface="+mn-ea"/>
                </a:rPr>
                <a:t>以</a:t>
              </a:r>
              <a:r>
                <a:rPr lang="zh-TW" altLang="zh-TW" sz="3200" dirty="0">
                  <a:solidFill>
                    <a:schemeClr val="bg1"/>
                  </a:solidFill>
                  <a:latin typeface="+mn-ea"/>
                  <a:ea typeface="+mn-ea"/>
                </a:rPr>
                <a:t>學習者為中心的教育</a:t>
              </a:r>
              <a:endParaRPr lang="zh-TW" altLang="en-US" sz="32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91" name="Text Box 106"/>
          <p:cNvSpPr txBox="1">
            <a:spLocks noChangeArrowheads="1"/>
          </p:cNvSpPr>
          <p:nvPr/>
        </p:nvSpPr>
        <p:spPr bwMode="auto">
          <a:xfrm rot="16200000">
            <a:off x="4196915" y="-300370"/>
            <a:ext cx="792089" cy="4362398"/>
          </a:xfrm>
          <a:prstGeom prst="rect">
            <a:avLst/>
          </a:prstGeom>
          <a:solidFill>
            <a:srgbClr val="660033">
              <a:alpha val="4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32918" rIns="0" bIns="32918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3200" b="1" kern="100" dirty="0" smtClean="0">
                <a:solidFill>
                  <a:schemeClr val="bg1"/>
                </a:solidFill>
                <a:effectLst/>
                <a:latin typeface="+mn-ea"/>
                <a:ea typeface="+mn-ea"/>
                <a:cs typeface="標楷體"/>
              </a:rPr>
              <a:t>實踐教育本質</a:t>
            </a:r>
            <a:endParaRPr lang="en-US" altLang="zh-TW" sz="3200" b="1" kern="100" dirty="0" smtClean="0">
              <a:solidFill>
                <a:schemeClr val="bg1"/>
              </a:solidFill>
              <a:effectLst/>
              <a:latin typeface="+mn-ea"/>
              <a:ea typeface="+mn-ea"/>
              <a:cs typeface="標楷體"/>
            </a:endParaRPr>
          </a:p>
        </p:txBody>
      </p:sp>
      <p:pic>
        <p:nvPicPr>
          <p:cNvPr id="92" name="Picture 2" descr="http://ws.moe.edu.tw/001/Upload/9/relpic/7868/623/1c81a0b3-c6b9-4ef9-9930-915f945e224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799"/>
            <a:ext cx="9180512" cy="2080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21</a:t>
            </a:fld>
            <a:endParaRPr lang="en-US" altLang="zh-TW" dirty="0"/>
          </a:p>
        </p:txBody>
      </p:sp>
      <p:grpSp>
        <p:nvGrpSpPr>
          <p:cNvPr id="6" name="群組 5"/>
          <p:cNvGrpSpPr/>
          <p:nvPr/>
        </p:nvGrpSpPr>
        <p:grpSpPr>
          <a:xfrm>
            <a:off x="7541445" y="1358420"/>
            <a:ext cx="1301581" cy="1246602"/>
            <a:chOff x="7093706" y="2453623"/>
            <a:chExt cx="1301581" cy="1246602"/>
          </a:xfrm>
        </p:grpSpPr>
        <p:sp>
          <p:nvSpPr>
            <p:cNvPr id="95" name="雲朵形圖說文字 94"/>
            <p:cNvSpPr/>
            <p:nvPr/>
          </p:nvSpPr>
          <p:spPr>
            <a:xfrm rot="1307577">
              <a:off x="7093706" y="2453623"/>
              <a:ext cx="1301581" cy="1246602"/>
            </a:xfrm>
            <a:prstGeom prst="cloudCallout">
              <a:avLst>
                <a:gd name="adj1" fmla="val -39356"/>
                <a:gd name="adj2" fmla="val 155872"/>
              </a:avLst>
            </a:prstGeom>
            <a:gradFill>
              <a:gsLst>
                <a:gs pos="1250">
                  <a:srgbClr val="F7FDFF"/>
                </a:gs>
                <a:gs pos="100000">
                  <a:srgbClr val="BCE4FC"/>
                </a:gs>
              </a:gsLst>
              <a:lin ang="5400000" scaled="0"/>
            </a:grad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0099"/>
                </a:solidFill>
                <a:latin typeface="+mn-ea"/>
              </a:endParaRPr>
            </a:p>
          </p:txBody>
        </p:sp>
        <p:sp>
          <p:nvSpPr>
            <p:cNvPr id="96" name="文字方塊 95"/>
            <p:cNvSpPr txBox="1"/>
            <p:nvPr/>
          </p:nvSpPr>
          <p:spPr>
            <a:xfrm>
              <a:off x="7139201" y="2645449"/>
              <a:ext cx="1210589" cy="707886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rgbClr val="000099"/>
                  </a:solidFill>
                  <a:latin typeface="+mn-ea"/>
                  <a:ea typeface="+mn-ea"/>
                </a:rPr>
                <a:t>落實</a:t>
              </a:r>
              <a:endParaRPr lang="en-US" altLang="zh-TW" sz="2000" dirty="0" smtClean="0">
                <a:solidFill>
                  <a:srgbClr val="000099"/>
                </a:solidFill>
                <a:latin typeface="+mn-ea"/>
                <a:ea typeface="+mn-ea"/>
              </a:endParaRPr>
            </a:p>
            <a:p>
              <a:pPr algn="ctr"/>
              <a:r>
                <a:rPr lang="zh-TW" altLang="en-US" sz="2000" dirty="0" smtClean="0">
                  <a:solidFill>
                    <a:srgbClr val="000099"/>
                  </a:solidFill>
                  <a:latin typeface="+mn-ea"/>
                  <a:ea typeface="+mn-ea"/>
                </a:rPr>
                <a:t>行政</a:t>
              </a:r>
              <a:r>
                <a:rPr lang="zh-TW" altLang="en-US" sz="2000" dirty="0">
                  <a:solidFill>
                    <a:srgbClr val="000099"/>
                  </a:solidFill>
                  <a:latin typeface="+mn-ea"/>
                  <a:ea typeface="+mn-ea"/>
                </a:rPr>
                <a:t>減量</a:t>
              </a:r>
              <a:endParaRPr lang="en-US" altLang="zh-TW" sz="2000" dirty="0">
                <a:solidFill>
                  <a:srgbClr val="000099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46113" y="2963507"/>
            <a:ext cx="1301581" cy="1246602"/>
            <a:chOff x="4445999" y="3232438"/>
            <a:chExt cx="1301581" cy="1246602"/>
          </a:xfrm>
        </p:grpSpPr>
        <p:sp>
          <p:nvSpPr>
            <p:cNvPr id="98" name="雲朵形圖說文字 97"/>
            <p:cNvSpPr/>
            <p:nvPr/>
          </p:nvSpPr>
          <p:spPr>
            <a:xfrm rot="220469">
              <a:off x="4445999" y="3232438"/>
              <a:ext cx="1301581" cy="1246602"/>
            </a:xfrm>
            <a:prstGeom prst="cloudCallout">
              <a:avLst>
                <a:gd name="adj1" fmla="val 97563"/>
                <a:gd name="adj2" fmla="val 52839"/>
              </a:avLst>
            </a:prstGeom>
            <a:gradFill>
              <a:gsLst>
                <a:gs pos="1250">
                  <a:schemeClr val="accent3">
                    <a:lumMod val="20000"/>
                    <a:lumOff val="80000"/>
                  </a:schemeClr>
                </a:gs>
                <a:gs pos="100000">
                  <a:srgbClr val="B2DE82"/>
                </a:gs>
              </a:gsLst>
              <a:lin ang="5400000" scaled="0"/>
            </a:gradFill>
            <a:ln>
              <a:noFill/>
            </a:ln>
            <a:effectLst>
              <a:glow rad="101600">
                <a:srgbClr val="068424">
                  <a:alpha val="40000"/>
                </a:srgbClr>
              </a:glow>
              <a:outerShdw blurRad="149987" dist="250190" dir="8460000" algn="ctr">
                <a:srgbClr val="000000">
                  <a:alpha val="28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0099"/>
                </a:solidFill>
                <a:latin typeface="+mn-ea"/>
              </a:endParaRPr>
            </a:p>
          </p:txBody>
        </p:sp>
        <p:sp>
          <p:nvSpPr>
            <p:cNvPr id="99" name="文字方塊 98"/>
            <p:cNvSpPr txBox="1"/>
            <p:nvPr/>
          </p:nvSpPr>
          <p:spPr>
            <a:xfrm rot="21106364">
              <a:off x="4460068" y="3479305"/>
              <a:ext cx="1210588" cy="707886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rgbClr val="000099"/>
                  </a:solidFill>
                  <a:latin typeface="+mn-ea"/>
                  <a:ea typeface="+mn-ea"/>
                </a:rPr>
                <a:t>調整</a:t>
              </a:r>
              <a:endParaRPr lang="en-US" altLang="zh-TW" sz="2000" dirty="0" smtClean="0">
                <a:solidFill>
                  <a:srgbClr val="000099"/>
                </a:solidFill>
                <a:latin typeface="+mn-ea"/>
                <a:ea typeface="+mn-ea"/>
              </a:endParaRPr>
            </a:p>
            <a:p>
              <a:r>
                <a:rPr lang="zh-TW" altLang="en-US" sz="2000" dirty="0" smtClean="0">
                  <a:solidFill>
                    <a:srgbClr val="000099"/>
                  </a:solidFill>
                  <a:latin typeface="+mn-ea"/>
                  <a:ea typeface="+mn-ea"/>
                </a:rPr>
                <a:t>教育</a:t>
              </a:r>
              <a:r>
                <a:rPr lang="zh-TW" altLang="en-US" sz="2000" dirty="0">
                  <a:solidFill>
                    <a:srgbClr val="000099"/>
                  </a:solidFill>
                  <a:latin typeface="+mn-ea"/>
                  <a:ea typeface="+mn-ea"/>
                </a:rPr>
                <a:t>體制</a:t>
              </a:r>
              <a:endParaRPr lang="en-US" altLang="zh-TW" sz="2000" dirty="0">
                <a:solidFill>
                  <a:srgbClr val="000099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26867" y="1358420"/>
            <a:ext cx="1301581" cy="1246602"/>
            <a:chOff x="5687722" y="2411887"/>
            <a:chExt cx="1301581" cy="1246602"/>
          </a:xfrm>
        </p:grpSpPr>
        <p:sp>
          <p:nvSpPr>
            <p:cNvPr id="97" name="雲朵形圖說文字 96"/>
            <p:cNvSpPr/>
            <p:nvPr/>
          </p:nvSpPr>
          <p:spPr>
            <a:xfrm rot="220469">
              <a:off x="5687722" y="2411887"/>
              <a:ext cx="1301581" cy="1246602"/>
            </a:xfrm>
            <a:prstGeom prst="cloudCallout">
              <a:avLst>
                <a:gd name="adj1" fmla="val 67144"/>
                <a:gd name="adj2" fmla="val 111171"/>
              </a:avLst>
            </a:prstGeom>
            <a:gradFill>
              <a:gsLst>
                <a:gs pos="1250">
                  <a:srgbClr val="FDEBFF"/>
                </a:gs>
                <a:gs pos="100000">
                  <a:srgbClr val="E4C0F8"/>
                </a:gs>
              </a:gsLst>
              <a:lin ang="5400000" scaled="0"/>
            </a:gradFill>
            <a:ln>
              <a:noFill/>
            </a:ln>
            <a:effectLst>
              <a:glow rad="101600">
                <a:schemeClr val="accent4">
                  <a:lumMod val="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0099"/>
                </a:solidFill>
                <a:latin typeface="+mn-ea"/>
              </a:endParaRPr>
            </a:p>
          </p:txBody>
        </p:sp>
        <p:sp>
          <p:nvSpPr>
            <p:cNvPr id="100" name="文字方塊 99"/>
            <p:cNvSpPr txBox="1"/>
            <p:nvPr/>
          </p:nvSpPr>
          <p:spPr>
            <a:xfrm>
              <a:off x="5733217" y="2623816"/>
              <a:ext cx="1210589" cy="707886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rgbClr val="000099"/>
                  </a:solidFill>
                  <a:latin typeface="+mn-ea"/>
                  <a:ea typeface="+mn-ea"/>
                </a:rPr>
                <a:t>尊重</a:t>
              </a:r>
              <a:endParaRPr lang="en-US" altLang="zh-TW" sz="2000" dirty="0" smtClean="0">
                <a:solidFill>
                  <a:srgbClr val="000099"/>
                </a:solidFill>
                <a:latin typeface="+mn-ea"/>
                <a:ea typeface="+mn-ea"/>
              </a:endParaRPr>
            </a:p>
            <a:p>
              <a:pPr algn="ctr"/>
              <a:r>
                <a:rPr lang="zh-TW" altLang="en-US" sz="2000" dirty="0" smtClean="0">
                  <a:solidFill>
                    <a:srgbClr val="000099"/>
                  </a:solidFill>
                  <a:latin typeface="+mn-ea"/>
                  <a:ea typeface="+mn-ea"/>
                </a:rPr>
                <a:t>個體</a:t>
              </a:r>
              <a:r>
                <a:rPr lang="zh-TW" altLang="en-US" sz="2000" dirty="0">
                  <a:solidFill>
                    <a:srgbClr val="000099"/>
                  </a:solidFill>
                  <a:latin typeface="+mn-ea"/>
                  <a:ea typeface="+mn-ea"/>
                </a:rPr>
                <a:t>差異</a:t>
              </a:r>
              <a:endParaRPr lang="en-US" altLang="zh-TW" sz="2000" dirty="0">
                <a:solidFill>
                  <a:srgbClr val="000099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89" name="群組 88"/>
          <p:cNvGrpSpPr/>
          <p:nvPr/>
        </p:nvGrpSpPr>
        <p:grpSpPr>
          <a:xfrm>
            <a:off x="7724824" y="2984467"/>
            <a:ext cx="1227525" cy="1397544"/>
            <a:chOff x="7851318" y="3551589"/>
            <a:chExt cx="1227525" cy="1397544"/>
          </a:xfrm>
        </p:grpSpPr>
        <p:sp>
          <p:nvSpPr>
            <p:cNvPr id="94" name="雲朵形圖說文字 93"/>
            <p:cNvSpPr/>
            <p:nvPr/>
          </p:nvSpPr>
          <p:spPr>
            <a:xfrm rot="14090814">
              <a:off x="7718224" y="3684683"/>
              <a:ext cx="1397544" cy="1131355"/>
            </a:xfrm>
            <a:prstGeom prst="cloudCallout">
              <a:avLst>
                <a:gd name="adj1" fmla="val 12224"/>
                <a:gd name="adj2" fmla="val -125786"/>
              </a:avLst>
            </a:prstGeom>
            <a:gradFill flip="none" rotWithShape="1">
              <a:gsLst>
                <a:gs pos="100000">
                  <a:srgbClr val="FEF9F4"/>
                </a:gs>
                <a:gs pos="0">
                  <a:srgbClr val="F3800D"/>
                </a:gs>
              </a:gsLst>
              <a:lin ang="2700000" scaled="1"/>
              <a:tileRect/>
            </a:gradFill>
            <a:ln>
              <a:noFill/>
            </a:ln>
            <a:effectLst>
              <a:glow rad="101600">
                <a:schemeClr val="accent6">
                  <a:lumMod val="50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0099"/>
                </a:solidFill>
                <a:latin typeface="+mn-ea"/>
              </a:endParaRPr>
            </a:p>
          </p:txBody>
        </p:sp>
        <p:sp>
          <p:nvSpPr>
            <p:cNvPr id="101" name="文字方塊 100"/>
            <p:cNvSpPr txBox="1"/>
            <p:nvPr/>
          </p:nvSpPr>
          <p:spPr>
            <a:xfrm rot="297175">
              <a:off x="7868254" y="3873594"/>
              <a:ext cx="1210589" cy="707886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000099"/>
                  </a:solidFill>
                  <a:latin typeface="+mn-ea"/>
                  <a:ea typeface="+mn-ea"/>
                </a:rPr>
                <a:t>形</a:t>
              </a:r>
              <a:r>
                <a:rPr lang="zh-TW" altLang="en-US" sz="2000" dirty="0" smtClean="0">
                  <a:solidFill>
                    <a:srgbClr val="000099"/>
                  </a:solidFill>
                  <a:latin typeface="+mn-ea"/>
                  <a:ea typeface="+mn-ea"/>
                </a:rPr>
                <a:t>塑</a:t>
              </a:r>
              <a:endParaRPr lang="en-US" altLang="zh-TW" sz="2000" dirty="0" smtClean="0">
                <a:solidFill>
                  <a:srgbClr val="000099"/>
                </a:solidFill>
                <a:latin typeface="+mn-ea"/>
                <a:ea typeface="+mn-ea"/>
              </a:endParaRPr>
            </a:p>
            <a:p>
              <a:pPr algn="ctr"/>
              <a:r>
                <a:rPr lang="zh-TW" altLang="en-US" sz="2000" dirty="0" smtClean="0">
                  <a:solidFill>
                    <a:srgbClr val="000099"/>
                  </a:solidFill>
                  <a:latin typeface="+mn-ea"/>
                  <a:ea typeface="+mn-ea"/>
                </a:rPr>
                <a:t>夥伴</a:t>
              </a:r>
              <a:r>
                <a:rPr lang="zh-TW" altLang="en-US" sz="2000" dirty="0">
                  <a:solidFill>
                    <a:srgbClr val="000099"/>
                  </a:solidFill>
                  <a:latin typeface="+mn-ea"/>
                  <a:ea typeface="+mn-ea"/>
                </a:rPr>
                <a:t>關係</a:t>
              </a:r>
              <a:endParaRPr lang="en-US" altLang="zh-TW" sz="2000" dirty="0">
                <a:solidFill>
                  <a:srgbClr val="000099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34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627784" y="620688"/>
            <a:ext cx="4392488" cy="576064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solidFill>
                  <a:schemeClr val="bg1"/>
                </a:solidFill>
              </a:rPr>
              <a:t>貳</a:t>
            </a:r>
            <a:r>
              <a:rPr lang="zh-TW" altLang="en-US" sz="3200" dirty="0" smtClean="0">
                <a:solidFill>
                  <a:schemeClr val="bg1"/>
                </a:solidFill>
              </a:rPr>
              <a:t>、教育施政理念</a:t>
            </a:r>
            <a:r>
              <a:rPr lang="en-US" altLang="zh-TW" sz="2400" dirty="0" smtClean="0"/>
              <a:t>(5/5)</a:t>
            </a:r>
            <a:endParaRPr lang="zh-TW" alt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" name="Text Box 106"/>
          <p:cNvSpPr txBox="1">
            <a:spLocks noChangeArrowheads="1"/>
          </p:cNvSpPr>
          <p:nvPr/>
        </p:nvSpPr>
        <p:spPr bwMode="auto">
          <a:xfrm rot="16200000">
            <a:off x="4196916" y="-444386"/>
            <a:ext cx="792089" cy="4362398"/>
          </a:xfrm>
          <a:prstGeom prst="rect">
            <a:avLst/>
          </a:prstGeom>
          <a:solidFill>
            <a:srgbClr val="660033">
              <a:alpha val="4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32918" rIns="0" bIns="32918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3200" b="1" kern="100" dirty="0" smtClean="0">
                <a:solidFill>
                  <a:schemeClr val="bg1"/>
                </a:solidFill>
                <a:effectLst/>
                <a:latin typeface="+mn-ea"/>
                <a:ea typeface="+mn-ea"/>
                <a:cs typeface="標楷體"/>
              </a:rPr>
              <a:t>培育未來成熟公民</a:t>
            </a:r>
            <a:endParaRPr lang="en-US" altLang="zh-TW" sz="3200" b="1" kern="100" dirty="0" smtClean="0">
              <a:solidFill>
                <a:schemeClr val="bg1"/>
              </a:solidFill>
              <a:effectLst/>
              <a:latin typeface="+mn-ea"/>
              <a:ea typeface="+mn-ea"/>
              <a:cs typeface="標楷體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46793" y="2195738"/>
            <a:ext cx="8064896" cy="3024336"/>
            <a:chOff x="448257" y="2492894"/>
            <a:chExt cx="8304887" cy="3383744"/>
          </a:xfrm>
        </p:grpSpPr>
        <p:grpSp>
          <p:nvGrpSpPr>
            <p:cNvPr id="8" name="群組 7"/>
            <p:cNvGrpSpPr/>
            <p:nvPr/>
          </p:nvGrpSpPr>
          <p:grpSpPr>
            <a:xfrm>
              <a:off x="448257" y="3140968"/>
              <a:ext cx="8289404" cy="2735670"/>
              <a:chOff x="251520" y="2924175"/>
              <a:chExt cx="10198893" cy="3667894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2924944"/>
                <a:ext cx="3305175" cy="36671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2924175"/>
                <a:ext cx="3295651" cy="36480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4288" y="2924944"/>
                <a:ext cx="3286125" cy="3657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文字方塊 16"/>
            <p:cNvSpPr txBox="1"/>
            <p:nvPr/>
          </p:nvSpPr>
          <p:spPr>
            <a:xfrm>
              <a:off x="448257" y="2492896"/>
              <a:ext cx="2686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自發</a:t>
              </a:r>
              <a:endParaRPr lang="en-US" altLang="zh-TW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249777" y="2492895"/>
              <a:ext cx="2686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 smtClean="0">
                  <a:solidFill>
                    <a:srgbClr val="CC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互動</a:t>
              </a:r>
              <a:endParaRPr lang="en-US" altLang="zh-TW" sz="32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6066781" y="2492894"/>
              <a:ext cx="2686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 smtClean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共好</a:t>
              </a:r>
              <a:endParaRPr lang="en-US" altLang="zh-TW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460113" y="5226784"/>
            <a:ext cx="2686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有意願、有動力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重視學生的主體</a:t>
            </a:r>
            <a:r>
              <a:rPr lang="zh-TW" altLang="en-US" sz="20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性，使學生能適性發展、悅納自己、自主學習並展現自信</a:t>
            </a:r>
            <a:endParaRPr lang="zh-TW" altLang="en-US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225059" y="5227097"/>
            <a:ext cx="2686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有知識、有方法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0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使學生學習如何與他人、環境、文化產生更多互動，並在生活中實踐</a:t>
            </a:r>
            <a:endParaRPr lang="en-US" altLang="zh-TW" sz="20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endParaRPr lang="zh-TW" altLang="en-US" sz="20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002955" y="5206862"/>
            <a:ext cx="26863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有善念、能活用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0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促進社會活動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的主動</a:t>
            </a:r>
            <a:r>
              <a:rPr lang="zh-TW" altLang="en-US" sz="20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參與、自然生態的永續發展及彼此更好的共同生活</a:t>
            </a:r>
            <a:endParaRPr lang="zh-TW" altLang="en-US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5" name="Picture 2" descr="「人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68760"/>
            <a:ext cx="1255450" cy="137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7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286401" y="601905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5" y="1700808"/>
            <a:ext cx="3859349" cy="3819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5" name="群組 34"/>
          <p:cNvGrpSpPr/>
          <p:nvPr/>
        </p:nvGrpSpPr>
        <p:grpSpPr>
          <a:xfrm>
            <a:off x="4619443" y="2852936"/>
            <a:ext cx="4199588" cy="3150154"/>
            <a:chOff x="4422033" y="1561658"/>
            <a:chExt cx="4626421" cy="2293720"/>
          </a:xfrm>
        </p:grpSpPr>
        <p:grpSp>
          <p:nvGrpSpPr>
            <p:cNvPr id="31" name="群組 30"/>
            <p:cNvGrpSpPr/>
            <p:nvPr/>
          </p:nvGrpSpPr>
          <p:grpSpPr>
            <a:xfrm>
              <a:off x="4422033" y="1561658"/>
              <a:ext cx="4626421" cy="672554"/>
              <a:chOff x="4410075" y="1591349"/>
              <a:chExt cx="4626421" cy="672554"/>
            </a:xfrm>
          </p:grpSpPr>
          <p:sp>
            <p:nvSpPr>
              <p:cNvPr id="9" name="手繪多邊形 8"/>
              <p:cNvSpPr/>
              <p:nvPr/>
            </p:nvSpPr>
            <p:spPr>
              <a:xfrm>
                <a:off x="4410075" y="1857995"/>
                <a:ext cx="4626421" cy="405908"/>
              </a:xfrm>
              <a:custGeom>
                <a:avLst/>
                <a:gdLst>
                  <a:gd name="connsiteX0" fmla="*/ 0 w 4626421"/>
                  <a:gd name="connsiteY0" fmla="*/ 0 h 820670"/>
                  <a:gd name="connsiteX1" fmla="*/ 4626421 w 4626421"/>
                  <a:gd name="connsiteY1" fmla="*/ 0 h 820670"/>
                  <a:gd name="connsiteX2" fmla="*/ 4626421 w 4626421"/>
                  <a:gd name="connsiteY2" fmla="*/ 820670 h 820670"/>
                  <a:gd name="connsiteX3" fmla="*/ 0 w 4626421"/>
                  <a:gd name="connsiteY3" fmla="*/ 820670 h 820670"/>
                  <a:gd name="connsiteX4" fmla="*/ 0 w 4626421"/>
                  <a:gd name="connsiteY4" fmla="*/ 0 h 82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6421" h="820670">
                    <a:moveTo>
                      <a:pt x="0" y="0"/>
                    </a:moveTo>
                    <a:lnTo>
                      <a:pt x="4626421" y="0"/>
                    </a:lnTo>
                    <a:lnTo>
                      <a:pt x="4626421" y="820670"/>
                    </a:lnTo>
                    <a:lnTo>
                      <a:pt x="0" y="8206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C0504D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flat" dir="t"/>
              </a:scene3d>
              <a:sp3d z="190500" extrusionH="12700" prstMaterial="plastic">
                <a:bevelT w="50800" h="50800"/>
              </a:sp3d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59062" tIns="1353820" rIns="359062" bIns="113792" numCol="1" spcCol="1270" anchor="t" anchorCtr="0">
                <a:noAutofit/>
              </a:bodyPr>
              <a:lstStyle/>
              <a:p>
                <a:pPr marL="171450" lvl="1" indent="-171450" algn="l" defTabSz="711200"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zh-TW" altLang="en-US" sz="28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Arial"/>
                  <a:ea typeface="新細明體"/>
                  <a:cs typeface="+mn-cs"/>
                </a:endParaRPr>
              </a:p>
            </p:txBody>
          </p:sp>
          <p:sp>
            <p:nvSpPr>
              <p:cNvPr id="11" name="手繪多邊形 10"/>
              <p:cNvSpPr/>
              <p:nvPr/>
            </p:nvSpPr>
            <p:spPr>
              <a:xfrm>
                <a:off x="4499993" y="1591349"/>
                <a:ext cx="4399852" cy="533292"/>
              </a:xfrm>
              <a:custGeom>
                <a:avLst/>
                <a:gdLst>
                  <a:gd name="connsiteX0" fmla="*/ 0 w 4399852"/>
                  <a:gd name="connsiteY0" fmla="*/ 131891 h 791332"/>
                  <a:gd name="connsiteX1" fmla="*/ 131891 w 4399852"/>
                  <a:gd name="connsiteY1" fmla="*/ 0 h 791332"/>
                  <a:gd name="connsiteX2" fmla="*/ 4267961 w 4399852"/>
                  <a:gd name="connsiteY2" fmla="*/ 0 h 791332"/>
                  <a:gd name="connsiteX3" fmla="*/ 4399852 w 4399852"/>
                  <a:gd name="connsiteY3" fmla="*/ 131891 h 791332"/>
                  <a:gd name="connsiteX4" fmla="*/ 4399852 w 4399852"/>
                  <a:gd name="connsiteY4" fmla="*/ 659441 h 791332"/>
                  <a:gd name="connsiteX5" fmla="*/ 4267961 w 4399852"/>
                  <a:gd name="connsiteY5" fmla="*/ 791332 h 791332"/>
                  <a:gd name="connsiteX6" fmla="*/ 131891 w 4399852"/>
                  <a:gd name="connsiteY6" fmla="*/ 791332 h 791332"/>
                  <a:gd name="connsiteX7" fmla="*/ 0 w 4399852"/>
                  <a:gd name="connsiteY7" fmla="*/ 659441 h 791332"/>
                  <a:gd name="connsiteX8" fmla="*/ 0 w 4399852"/>
                  <a:gd name="connsiteY8" fmla="*/ 131891 h 79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9852" h="791332">
                    <a:moveTo>
                      <a:pt x="0" y="131891"/>
                    </a:moveTo>
                    <a:cubicBezTo>
                      <a:pt x="0" y="59050"/>
                      <a:pt x="59050" y="0"/>
                      <a:pt x="131891" y="0"/>
                    </a:cubicBezTo>
                    <a:lnTo>
                      <a:pt x="4267961" y="0"/>
                    </a:lnTo>
                    <a:cubicBezTo>
                      <a:pt x="4340802" y="0"/>
                      <a:pt x="4399852" y="59050"/>
                      <a:pt x="4399852" y="131891"/>
                    </a:cubicBezTo>
                    <a:lnTo>
                      <a:pt x="4399852" y="659441"/>
                    </a:lnTo>
                    <a:cubicBezTo>
                      <a:pt x="4399852" y="732282"/>
                      <a:pt x="4340802" y="791332"/>
                      <a:pt x="4267961" y="791332"/>
                    </a:cubicBezTo>
                    <a:lnTo>
                      <a:pt x="131891" y="791332"/>
                    </a:lnTo>
                    <a:cubicBezTo>
                      <a:pt x="59050" y="791332"/>
                      <a:pt x="0" y="732282"/>
                      <a:pt x="0" y="659441"/>
                    </a:cubicBezTo>
                    <a:lnTo>
                      <a:pt x="0" y="13189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0504D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C0504D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C0504D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1037" tIns="38630" rIns="161037" bIns="38630" numCol="1" spcCol="1270" anchor="ctr" anchorCtr="0">
                <a:noAutofit/>
              </a:bodyPr>
              <a:lstStyle/>
              <a:p>
                <a:pPr lvl="0" defTabSz="71120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2800" b="1" kern="1200" dirty="0" smtClean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1.</a:t>
                </a:r>
                <a:r>
                  <a:rPr lang="zh-TW" altLang="en-US" sz="2800" b="1" kern="1200" dirty="0" smtClean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創新調整教育體制</a:t>
                </a:r>
                <a:endParaRPr lang="zh-TW" altLang="en-US" sz="2800" b="1" kern="1200" dirty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0" name="群組 29"/>
            <p:cNvGrpSpPr/>
            <p:nvPr/>
          </p:nvGrpSpPr>
          <p:grpSpPr>
            <a:xfrm>
              <a:off x="4422033" y="3165256"/>
              <a:ext cx="4626421" cy="690122"/>
              <a:chOff x="4376151" y="1092265"/>
              <a:chExt cx="4626421" cy="69012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4376151" y="1358554"/>
                <a:ext cx="4626421" cy="423833"/>
              </a:xfrm>
              <a:prstGeom prst="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008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flat" dir="t"/>
              </a:scene3d>
              <a:sp3d z="190500" extrusionH="12700" prstMaterial="plastic">
                <a:bevelT w="50800" h="50800"/>
              </a:sp3d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手繪多邊形 12"/>
              <p:cNvSpPr/>
              <p:nvPr/>
            </p:nvSpPr>
            <p:spPr>
              <a:xfrm>
                <a:off x="4471156" y="1092265"/>
                <a:ext cx="4402300" cy="535077"/>
              </a:xfrm>
              <a:custGeom>
                <a:avLst/>
                <a:gdLst>
                  <a:gd name="connsiteX0" fmla="*/ 0 w 4402300"/>
                  <a:gd name="connsiteY0" fmla="*/ 132333 h 793980"/>
                  <a:gd name="connsiteX1" fmla="*/ 132333 w 4402300"/>
                  <a:gd name="connsiteY1" fmla="*/ 0 h 793980"/>
                  <a:gd name="connsiteX2" fmla="*/ 4269967 w 4402300"/>
                  <a:gd name="connsiteY2" fmla="*/ 0 h 793980"/>
                  <a:gd name="connsiteX3" fmla="*/ 4402300 w 4402300"/>
                  <a:gd name="connsiteY3" fmla="*/ 132333 h 793980"/>
                  <a:gd name="connsiteX4" fmla="*/ 4402300 w 4402300"/>
                  <a:gd name="connsiteY4" fmla="*/ 661647 h 793980"/>
                  <a:gd name="connsiteX5" fmla="*/ 4269967 w 4402300"/>
                  <a:gd name="connsiteY5" fmla="*/ 793980 h 793980"/>
                  <a:gd name="connsiteX6" fmla="*/ 132333 w 4402300"/>
                  <a:gd name="connsiteY6" fmla="*/ 793980 h 793980"/>
                  <a:gd name="connsiteX7" fmla="*/ 0 w 4402300"/>
                  <a:gd name="connsiteY7" fmla="*/ 661647 h 793980"/>
                  <a:gd name="connsiteX8" fmla="*/ 0 w 4402300"/>
                  <a:gd name="connsiteY8" fmla="*/ 132333 h 793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02300" h="793980">
                    <a:moveTo>
                      <a:pt x="0" y="132333"/>
                    </a:moveTo>
                    <a:cubicBezTo>
                      <a:pt x="0" y="59248"/>
                      <a:pt x="59248" y="0"/>
                      <a:pt x="132333" y="0"/>
                    </a:cubicBezTo>
                    <a:lnTo>
                      <a:pt x="4269967" y="0"/>
                    </a:lnTo>
                    <a:cubicBezTo>
                      <a:pt x="4343052" y="0"/>
                      <a:pt x="4402300" y="59248"/>
                      <a:pt x="4402300" y="132333"/>
                    </a:cubicBezTo>
                    <a:lnTo>
                      <a:pt x="4402300" y="661647"/>
                    </a:lnTo>
                    <a:cubicBezTo>
                      <a:pt x="4402300" y="734732"/>
                      <a:pt x="4343052" y="793980"/>
                      <a:pt x="4269967" y="793980"/>
                    </a:cubicBezTo>
                    <a:lnTo>
                      <a:pt x="132333" y="793980"/>
                    </a:lnTo>
                    <a:cubicBezTo>
                      <a:pt x="59248" y="793980"/>
                      <a:pt x="0" y="734732"/>
                      <a:pt x="0" y="661647"/>
                    </a:cubicBezTo>
                    <a:lnTo>
                      <a:pt x="0" y="13233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1166" tIns="38759" rIns="161166" bIns="38759" numCol="1" spcCol="1270" anchor="ctr" anchorCtr="0">
                <a:noAutofit/>
              </a:bodyPr>
              <a:lstStyle/>
              <a:p>
                <a:pPr lvl="0" defTabSz="711200">
                  <a:spcAft>
                    <a:spcPct val="35000"/>
                  </a:spcAft>
                </a:pPr>
                <a:r>
                  <a:rPr lang="en-US" altLang="zh-TW" sz="28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3</a:t>
                </a:r>
                <a:r>
                  <a:rPr lang="en-US" altLang="zh-TW" sz="2800" dirty="0" smtClean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.</a:t>
                </a:r>
                <a:r>
                  <a:rPr lang="zh-TW" altLang="en-US" sz="2800" dirty="0" smtClean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落</a:t>
                </a:r>
                <a:r>
                  <a:rPr lang="zh-TW" altLang="en-US" sz="28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實</a:t>
                </a:r>
                <a:r>
                  <a:rPr lang="zh-TW" altLang="en-US" sz="2800" dirty="0" smtClean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教師專業實</a:t>
                </a:r>
                <a:r>
                  <a:rPr lang="zh-TW" altLang="en-US" sz="28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踐</a:t>
                </a:r>
                <a:endParaRPr lang="zh-TW" altLang="en-US" sz="2800" dirty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9" name="群組 28"/>
            <p:cNvGrpSpPr/>
            <p:nvPr/>
          </p:nvGrpSpPr>
          <p:grpSpPr>
            <a:xfrm>
              <a:off x="4422033" y="2375814"/>
              <a:ext cx="4626421" cy="664395"/>
              <a:chOff x="4392847" y="2406351"/>
              <a:chExt cx="4626421" cy="664395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4392847" y="2585472"/>
                <a:ext cx="4626421" cy="485274"/>
              </a:xfrm>
              <a:prstGeom prst="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0066CC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flat" dir="t"/>
              </a:scene3d>
              <a:sp3d z="190500" extrusionH="12700" prstMaterial="plastic">
                <a:bevelT w="50800" h="50800"/>
              </a:sp3d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2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手繪多邊形 14"/>
              <p:cNvSpPr/>
              <p:nvPr/>
            </p:nvSpPr>
            <p:spPr>
              <a:xfrm>
                <a:off x="4482765" y="2406351"/>
                <a:ext cx="4392467" cy="545121"/>
              </a:xfrm>
              <a:custGeom>
                <a:avLst/>
                <a:gdLst>
                  <a:gd name="connsiteX0" fmla="*/ 0 w 4392467"/>
                  <a:gd name="connsiteY0" fmla="*/ 114519 h 687103"/>
                  <a:gd name="connsiteX1" fmla="*/ 114519 w 4392467"/>
                  <a:gd name="connsiteY1" fmla="*/ 0 h 687103"/>
                  <a:gd name="connsiteX2" fmla="*/ 4277948 w 4392467"/>
                  <a:gd name="connsiteY2" fmla="*/ 0 h 687103"/>
                  <a:gd name="connsiteX3" fmla="*/ 4392467 w 4392467"/>
                  <a:gd name="connsiteY3" fmla="*/ 114519 h 687103"/>
                  <a:gd name="connsiteX4" fmla="*/ 4392467 w 4392467"/>
                  <a:gd name="connsiteY4" fmla="*/ 572584 h 687103"/>
                  <a:gd name="connsiteX5" fmla="*/ 4277948 w 4392467"/>
                  <a:gd name="connsiteY5" fmla="*/ 687103 h 687103"/>
                  <a:gd name="connsiteX6" fmla="*/ 114519 w 4392467"/>
                  <a:gd name="connsiteY6" fmla="*/ 687103 h 687103"/>
                  <a:gd name="connsiteX7" fmla="*/ 0 w 4392467"/>
                  <a:gd name="connsiteY7" fmla="*/ 572584 h 687103"/>
                  <a:gd name="connsiteX8" fmla="*/ 0 w 4392467"/>
                  <a:gd name="connsiteY8" fmla="*/ 114519 h 6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2467" h="687103">
                    <a:moveTo>
                      <a:pt x="0" y="114519"/>
                    </a:moveTo>
                    <a:cubicBezTo>
                      <a:pt x="0" y="51272"/>
                      <a:pt x="51272" y="0"/>
                      <a:pt x="114519" y="0"/>
                    </a:cubicBezTo>
                    <a:lnTo>
                      <a:pt x="4277948" y="0"/>
                    </a:lnTo>
                    <a:cubicBezTo>
                      <a:pt x="4341195" y="0"/>
                      <a:pt x="4392467" y="51272"/>
                      <a:pt x="4392467" y="114519"/>
                    </a:cubicBezTo>
                    <a:lnTo>
                      <a:pt x="4392467" y="572584"/>
                    </a:lnTo>
                    <a:cubicBezTo>
                      <a:pt x="4392467" y="635831"/>
                      <a:pt x="4341195" y="687103"/>
                      <a:pt x="4277948" y="687103"/>
                    </a:cubicBezTo>
                    <a:lnTo>
                      <a:pt x="114519" y="687103"/>
                    </a:lnTo>
                    <a:cubicBezTo>
                      <a:pt x="51272" y="687103"/>
                      <a:pt x="0" y="635831"/>
                      <a:pt x="0" y="572584"/>
                    </a:cubicBezTo>
                    <a:lnTo>
                      <a:pt x="0" y="114519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5949" tIns="33542" rIns="155949" bIns="33542" numCol="1" spcCol="1270" anchor="ctr" anchorCtr="0">
                <a:noAutofit/>
              </a:bodyPr>
              <a:lstStyle/>
              <a:p>
                <a:pPr lvl="0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en-US" altLang="zh-TW" sz="28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2</a:t>
                </a:r>
                <a:r>
                  <a:rPr lang="en-US" altLang="zh-TW" sz="2800" b="1" kern="1200" dirty="0" smtClean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.</a:t>
                </a:r>
                <a:r>
                  <a:rPr lang="zh-TW" altLang="en-US" sz="28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促進</a:t>
                </a:r>
                <a:r>
                  <a:rPr lang="zh-TW" altLang="en-US" sz="2800" b="1" kern="1200" dirty="0" smtClean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學生多元發展</a:t>
                </a:r>
                <a:endParaRPr lang="zh-TW" altLang="en-US" sz="2800" b="1" kern="1200" dirty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16" name="Text Box 106"/>
          <p:cNvSpPr txBox="1">
            <a:spLocks noChangeArrowheads="1"/>
          </p:cNvSpPr>
          <p:nvPr/>
        </p:nvSpPr>
        <p:spPr bwMode="auto">
          <a:xfrm rot="16200000">
            <a:off x="6364706" y="378587"/>
            <a:ext cx="709063" cy="3301751"/>
          </a:xfrm>
          <a:prstGeom prst="rect">
            <a:avLst/>
          </a:prstGeom>
          <a:solidFill>
            <a:srgbClr val="660033">
              <a:alpha val="4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32918" rIns="0" bIns="32918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3200" b="1" kern="100" dirty="0" smtClean="0">
                <a:solidFill>
                  <a:schemeClr val="bg1"/>
                </a:solidFill>
                <a:effectLst/>
                <a:latin typeface="+mn-ea"/>
                <a:ea typeface="+mn-ea"/>
                <a:cs typeface="標楷體"/>
              </a:rPr>
              <a:t>三大教育主軸</a:t>
            </a:r>
            <a:endParaRPr lang="en-US" altLang="zh-TW" sz="3200" b="1" kern="100" dirty="0" smtClean="0">
              <a:solidFill>
                <a:schemeClr val="bg1"/>
              </a:solidFill>
              <a:effectLst/>
              <a:latin typeface="+mn-ea"/>
              <a:ea typeface="+mn-ea"/>
              <a:cs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22956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52" t="44081" r="22662" b="22788"/>
          <a:stretch/>
        </p:blipFill>
        <p:spPr bwMode="auto">
          <a:xfrm>
            <a:off x="6926001" y="1254767"/>
            <a:ext cx="2123728" cy="1474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840430748"/>
              </p:ext>
            </p:extLst>
          </p:nvPr>
        </p:nvGraphicFramePr>
        <p:xfrm>
          <a:off x="24433" y="2204864"/>
          <a:ext cx="9084072" cy="462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8270305" y="6627650"/>
            <a:ext cx="838200" cy="261937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24</a:t>
            </a:fld>
            <a:endParaRPr lang="en-US" altLang="zh-TW" dirty="0"/>
          </a:p>
        </p:txBody>
      </p:sp>
      <p:sp>
        <p:nvSpPr>
          <p:cNvPr id="5" name="Text Box 106"/>
          <p:cNvSpPr txBox="1">
            <a:spLocks noChangeArrowheads="1"/>
          </p:cNvSpPr>
          <p:nvPr/>
        </p:nvSpPr>
        <p:spPr bwMode="auto">
          <a:xfrm rot="16200000">
            <a:off x="4227004" y="-444854"/>
            <a:ext cx="648073" cy="4362398"/>
          </a:xfrm>
          <a:prstGeom prst="rect">
            <a:avLst/>
          </a:prstGeom>
          <a:solidFill>
            <a:srgbClr val="660033">
              <a:alpha val="4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32918" rIns="0" bIns="32918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2800" kern="100" dirty="0">
                <a:solidFill>
                  <a:schemeClr val="bg1"/>
                </a:solidFill>
                <a:latin typeface="+mn-ea"/>
                <a:ea typeface="+mn-ea"/>
                <a:cs typeface="標楷體"/>
              </a:rPr>
              <a:t>一、創新調整教育體制</a:t>
            </a:r>
            <a:endParaRPr lang="en-US" altLang="zh-TW" sz="2800" kern="100" dirty="0">
              <a:solidFill>
                <a:schemeClr val="bg1"/>
              </a:solidFill>
              <a:latin typeface="+mn-ea"/>
              <a:ea typeface="+mn-ea"/>
              <a:cs typeface="標楷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</a:t>
            </a:r>
            <a:r>
              <a:rPr lang="en-US" altLang="zh-TW" sz="2400" dirty="0" smtClean="0"/>
              <a:t>2</a:t>
            </a:r>
            <a:r>
              <a:rPr lang="en-US" altLang="zh-TW" sz="2400" dirty="0" smtClean="0">
                <a:solidFill>
                  <a:schemeClr val="bg1"/>
                </a:solidFill>
              </a:rPr>
              <a:t>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939655" y="2607786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回應社會各界對於公共化教育之需求，減輕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家長經濟負擔，提供學生優質教育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914293" y="3801521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增加實驗教育彈性與管道，符應不同類型學生需求、保障受教權與教育選擇權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917062" y="4995229"/>
            <a:ext cx="4209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與地方政府、學校、教師建立合作夥伴關係，並強化協作機制、提供支持系統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943713" y="5878825"/>
            <a:ext cx="4164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避免以一致性指標評鑑學校，並落實行政減量，促</a:t>
            </a:r>
            <a:r>
              <a:rPr lang="zh-TW" altLang="en-US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</a:t>
            </a:r>
            <a:r>
              <a:rPr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zh-TW" altLang="en-US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多元特色發展，讓</a:t>
            </a:r>
            <a:r>
              <a:rPr lang="zh-TW" altLang="zh-TW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教師致力</a:t>
            </a:r>
            <a:r>
              <a:rPr lang="zh-TW" altLang="zh-TW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於教育現場教學</a:t>
            </a:r>
            <a:endParaRPr lang="zh-TW" altLang="en-US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683568" y="3442550"/>
            <a:ext cx="2880320" cy="717941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綜規司\重要政策\國教署\795b2262-97ee-42c9-b2e3-a5b5414a16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25</a:t>
            </a:fld>
            <a:endParaRPr lang="en-US" altLang="zh-TW" dirty="0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7884368" y="1217926"/>
            <a:ext cx="1152128" cy="929485"/>
          </a:xfrm>
          <a:prstGeom prst="rect">
            <a:avLst/>
          </a:prstGeom>
          <a:ln>
            <a:solidFill>
              <a:schemeClr val="bg1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60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600" kern="0" dirty="0">
              <a:solidFill>
                <a:srgbClr val="0000FF"/>
              </a:solidFill>
              <a:latin typeface="+mn-ea"/>
              <a:ea typeface="+mn-ea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60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107504" y="5229200"/>
            <a:ext cx="2376264" cy="1440160"/>
          </a:xfrm>
          <a:prstGeom prst="roundRect">
            <a:avLst/>
          </a:prstGeom>
          <a:noFill/>
          <a:ln w="38100">
            <a:solidFill>
              <a:srgbClr val="FF5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內容版面配置區 3"/>
          <p:cNvSpPr txBox="1">
            <a:spLocks/>
          </p:cNvSpPr>
          <p:nvPr/>
        </p:nvSpPr>
        <p:spPr>
          <a:xfrm>
            <a:off x="6300192" y="205890"/>
            <a:ext cx="2915816" cy="286168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提供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平價</a:t>
            </a: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、優質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的公共化教保服務</a:t>
            </a:r>
            <a:endParaRPr lang="en-US" altLang="zh-TW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defRPr/>
            </a:pP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(3/22)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3"/>
          <p:cNvSpPr/>
          <p:nvPr/>
        </p:nvSpPr>
        <p:spPr>
          <a:xfrm>
            <a:off x="5447486" y="1313955"/>
            <a:ext cx="3517002" cy="2091742"/>
          </a:xfrm>
          <a:prstGeom prst="cloudCallout">
            <a:avLst/>
          </a:prstGeom>
          <a:solidFill>
            <a:srgbClr val="99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000">
                        <a14:foregroundMark x1="91167" y1="69427" x2="91167" y2="69427"/>
                      </a14:backgroundRemoval>
                    </a14:imgEffect>
                    <a14:imgEffect>
                      <a14:artisticPastelsSmooth/>
                    </a14:imgEffect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420644" cy="4848633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2439266" y="1819464"/>
            <a:ext cx="6361891" cy="5529611"/>
            <a:chOff x="2483768" y="1438540"/>
            <a:chExt cx="4829408" cy="4572729"/>
          </a:xfrm>
        </p:grpSpPr>
        <p:sp>
          <p:nvSpPr>
            <p:cNvPr id="14" name="橢圓 13"/>
            <p:cNvSpPr/>
            <p:nvPr/>
          </p:nvSpPr>
          <p:spPr>
            <a:xfrm>
              <a:off x="2483768" y="1906813"/>
              <a:ext cx="3240360" cy="3240360"/>
            </a:xfrm>
            <a:prstGeom prst="ellipse">
              <a:avLst/>
            </a:prstGeom>
            <a:noFill/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15" name="直線接點 14"/>
            <p:cNvCxnSpPr/>
            <p:nvPr/>
          </p:nvCxnSpPr>
          <p:spPr>
            <a:xfrm>
              <a:off x="2843808" y="2554885"/>
              <a:ext cx="2592288" cy="1944216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flipV="1">
              <a:off x="2771800" y="2626893"/>
              <a:ext cx="2664296" cy="180020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>
              <a:stCxn id="14" idx="0"/>
            </p:cNvCxnSpPr>
            <p:nvPr/>
          </p:nvCxnSpPr>
          <p:spPr>
            <a:xfrm>
              <a:off x="4103948" y="1906813"/>
              <a:ext cx="108012" cy="4104456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flipH="1">
              <a:off x="3347864" y="5003157"/>
              <a:ext cx="144016" cy="936104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4716016" y="5003157"/>
              <a:ext cx="288032" cy="936104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5"/>
            <p:cNvGrpSpPr>
              <a:grpSpLocks/>
            </p:cNvGrpSpPr>
            <p:nvPr/>
          </p:nvGrpSpPr>
          <p:grpSpPr bwMode="auto">
            <a:xfrm>
              <a:off x="3363114" y="2780180"/>
              <a:ext cx="1512252" cy="1512142"/>
              <a:chOff x="716" y="755"/>
              <a:chExt cx="1010" cy="1010"/>
            </a:xfrm>
          </p:grpSpPr>
          <p:sp>
            <p:nvSpPr>
              <p:cNvPr id="21" name="Oval 6"/>
              <p:cNvSpPr>
                <a:spLocks noChangeArrowheads="1"/>
              </p:cNvSpPr>
              <p:nvPr/>
            </p:nvSpPr>
            <p:spPr bwMode="gray">
              <a:xfrm>
                <a:off x="716" y="755"/>
                <a:ext cx="1010" cy="1010"/>
              </a:xfrm>
              <a:prstGeom prst="ellipse">
                <a:avLst/>
              </a:prstGeom>
              <a:solidFill>
                <a:srgbClr val="9900CC"/>
              </a:solidFill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zh-TW" altLang="zh-TW" i="0">
                  <a:latin typeface="微軟正黑體" pitchFamily="34" charset="-120"/>
                  <a:ea typeface="微軟正黑體" pitchFamily="34" charset="-120"/>
                  <a:cs typeface="Arial" pitchFamily="34" charset="0"/>
                </a:endParaRPr>
              </a:p>
            </p:txBody>
          </p:sp>
          <p:sp>
            <p:nvSpPr>
              <p:cNvPr id="22" name="Oval 7"/>
              <p:cNvSpPr>
                <a:spLocks noChangeArrowheads="1"/>
              </p:cNvSpPr>
              <p:nvPr/>
            </p:nvSpPr>
            <p:spPr bwMode="gray">
              <a:xfrm>
                <a:off x="836" y="879"/>
                <a:ext cx="758" cy="75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zh-TW" i="0">
                  <a:latin typeface="微軟正黑體" pitchFamily="34" charset="-120"/>
                  <a:ea typeface="微軟正黑體" pitchFamily="34" charset="-120"/>
                  <a:cs typeface="Arial" pitchFamily="34" charset="0"/>
                </a:endParaRPr>
              </a:p>
            </p:txBody>
          </p:sp>
          <p:sp>
            <p:nvSpPr>
              <p:cNvPr id="23" name="Oval 8"/>
              <p:cNvSpPr>
                <a:spLocks noChangeArrowheads="1"/>
              </p:cNvSpPr>
              <p:nvPr/>
            </p:nvSpPr>
            <p:spPr bwMode="gray">
              <a:xfrm>
                <a:off x="762" y="816"/>
                <a:ext cx="934" cy="884"/>
              </a:xfrm>
              <a:prstGeom prst="ellips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zh-TW" i="0">
                  <a:latin typeface="微軟正黑體" pitchFamily="34" charset="-12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5263979" y="1438540"/>
              <a:ext cx="2049197" cy="839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營造</a:t>
              </a:r>
              <a:r>
                <a:rPr lang="zh-TW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優質的實驗教育環境，提供學生多元適性學習</a:t>
              </a:r>
              <a:r>
                <a:rPr lang="zh-TW" alt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機會</a:t>
              </a:r>
              <a:endParaRPr lang="en-US" altLang="zh-TW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933548" y="3148976"/>
            <a:ext cx="1983432" cy="1611419"/>
            <a:chOff x="1475656" y="2830931"/>
            <a:chExt cx="1983432" cy="1611419"/>
          </a:xfrm>
        </p:grpSpPr>
        <p:sp>
          <p:nvSpPr>
            <p:cNvPr id="49" name="圓角矩形 48"/>
            <p:cNvSpPr/>
            <p:nvPr/>
          </p:nvSpPr>
          <p:spPr>
            <a:xfrm>
              <a:off x="1475656" y="2830931"/>
              <a:ext cx="1983432" cy="1611419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0" name="圓角矩形 49"/>
            <p:cNvSpPr/>
            <p:nvPr/>
          </p:nvSpPr>
          <p:spPr>
            <a:xfrm>
              <a:off x="1619672" y="3285787"/>
              <a:ext cx="1694483" cy="10644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spc="-200" dirty="0" smtClean="0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延伸</a:t>
              </a:r>
              <a:r>
                <a:rPr lang="zh-TW" altLang="en-US" sz="2200" spc="-200" dirty="0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至高級中等教育階段適用</a:t>
              </a:r>
            </a:p>
          </p:txBody>
        </p:sp>
        <p:sp>
          <p:nvSpPr>
            <p:cNvPr id="8" name="橢圓 7"/>
            <p:cNvSpPr/>
            <p:nvPr/>
          </p:nvSpPr>
          <p:spPr>
            <a:xfrm>
              <a:off x="1745826" y="3027361"/>
              <a:ext cx="216024" cy="21827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/>
            <p:cNvSpPr/>
            <p:nvPr/>
          </p:nvSpPr>
          <p:spPr>
            <a:xfrm>
              <a:off x="2177874" y="3022942"/>
              <a:ext cx="216024" cy="21827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橢圓 56"/>
            <p:cNvSpPr/>
            <p:nvPr/>
          </p:nvSpPr>
          <p:spPr>
            <a:xfrm>
              <a:off x="2501778" y="3022942"/>
              <a:ext cx="216024" cy="218273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橢圓 58"/>
            <p:cNvSpPr/>
            <p:nvPr/>
          </p:nvSpPr>
          <p:spPr>
            <a:xfrm>
              <a:off x="2925266" y="3040805"/>
              <a:ext cx="216024" cy="218273"/>
            </a:xfrm>
            <a:prstGeom prst="ellipse">
              <a:avLst/>
            </a:prstGeom>
            <a:solidFill>
              <a:srgbClr val="9900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0" name="圖片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0" y="4767622"/>
            <a:ext cx="2882041" cy="21405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2" name="群組 1"/>
          <p:cNvGrpSpPr/>
          <p:nvPr/>
        </p:nvGrpSpPr>
        <p:grpSpPr>
          <a:xfrm>
            <a:off x="3649912" y="1220168"/>
            <a:ext cx="1863930" cy="1611419"/>
            <a:chOff x="3878632" y="832110"/>
            <a:chExt cx="1863930" cy="1611419"/>
          </a:xfrm>
        </p:grpSpPr>
        <p:sp>
          <p:nvSpPr>
            <p:cNvPr id="62" name="圓角矩形 61"/>
            <p:cNvSpPr/>
            <p:nvPr/>
          </p:nvSpPr>
          <p:spPr>
            <a:xfrm>
              <a:off x="3878632" y="832110"/>
              <a:ext cx="1863930" cy="161141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3" name="圓角矩形 62"/>
            <p:cNvSpPr/>
            <p:nvPr/>
          </p:nvSpPr>
          <p:spPr>
            <a:xfrm>
              <a:off x="4041641" y="1340768"/>
              <a:ext cx="1571007" cy="100797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spc="-200" dirty="0" smtClean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賦予更多辦學彈性</a:t>
              </a:r>
              <a:endParaRPr lang="zh-TW" altLang="en-US" sz="2200" b="1" spc="-200" dirty="0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4" name="橢圓 63"/>
            <p:cNvSpPr/>
            <p:nvPr/>
          </p:nvSpPr>
          <p:spPr>
            <a:xfrm>
              <a:off x="4245324" y="1041984"/>
              <a:ext cx="216024" cy="21827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橢圓 64"/>
            <p:cNvSpPr/>
            <p:nvPr/>
          </p:nvSpPr>
          <p:spPr>
            <a:xfrm>
              <a:off x="4557409" y="1024121"/>
              <a:ext cx="216024" cy="21827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/>
            <p:cNvSpPr/>
            <p:nvPr/>
          </p:nvSpPr>
          <p:spPr>
            <a:xfrm>
              <a:off x="4880563" y="1024121"/>
              <a:ext cx="216024" cy="218273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/>
            <p:cNvSpPr/>
            <p:nvPr/>
          </p:nvSpPr>
          <p:spPr>
            <a:xfrm>
              <a:off x="5208740" y="1041984"/>
              <a:ext cx="216024" cy="218273"/>
            </a:xfrm>
            <a:prstGeom prst="ellipse">
              <a:avLst/>
            </a:prstGeom>
            <a:solidFill>
              <a:srgbClr val="9900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6305335" y="3222598"/>
            <a:ext cx="2007028" cy="1675210"/>
            <a:chOff x="6165372" y="2960645"/>
            <a:chExt cx="2007028" cy="1675210"/>
          </a:xfrm>
        </p:grpSpPr>
        <p:sp>
          <p:nvSpPr>
            <p:cNvPr id="68" name="圓角矩形 67"/>
            <p:cNvSpPr/>
            <p:nvPr/>
          </p:nvSpPr>
          <p:spPr>
            <a:xfrm>
              <a:off x="6165372" y="2960645"/>
              <a:ext cx="2007028" cy="1675210"/>
            </a:xfrm>
            <a:prstGeom prst="roundRect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" name="圓角矩形 68"/>
            <p:cNvSpPr/>
            <p:nvPr/>
          </p:nvSpPr>
          <p:spPr>
            <a:xfrm>
              <a:off x="6328381" y="3388792"/>
              <a:ext cx="1700003" cy="111895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spc="-200" dirty="0" smtClean="0">
                  <a:solidFill>
                    <a:srgbClr val="0000CC"/>
                  </a:solidFill>
                  <a:latin typeface="微軟正黑體" pitchFamily="34" charset="-120"/>
                  <a:ea typeface="微軟正黑體" pitchFamily="34" charset="-120"/>
                </a:rPr>
                <a:t>完善教職員及學生權益保障</a:t>
              </a:r>
              <a:endParaRPr lang="zh-TW" altLang="en-US" sz="2200" b="1" spc="-2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" name="橢圓 69"/>
            <p:cNvSpPr/>
            <p:nvPr/>
          </p:nvSpPr>
          <p:spPr>
            <a:xfrm>
              <a:off x="6532064" y="3099706"/>
              <a:ext cx="216024" cy="21827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橢圓 70"/>
            <p:cNvSpPr/>
            <p:nvPr/>
          </p:nvSpPr>
          <p:spPr>
            <a:xfrm>
              <a:off x="6845549" y="3103218"/>
              <a:ext cx="216024" cy="21827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橢圓 71"/>
            <p:cNvSpPr/>
            <p:nvPr/>
          </p:nvSpPr>
          <p:spPr>
            <a:xfrm>
              <a:off x="7195709" y="3103219"/>
              <a:ext cx="216024" cy="218273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橢圓 72"/>
            <p:cNvSpPr/>
            <p:nvPr/>
          </p:nvSpPr>
          <p:spPr>
            <a:xfrm>
              <a:off x="7603492" y="3094140"/>
              <a:ext cx="216024" cy="218273"/>
            </a:xfrm>
            <a:prstGeom prst="ellipse">
              <a:avLst/>
            </a:prstGeom>
            <a:solidFill>
              <a:srgbClr val="9900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3926530" y="3954686"/>
            <a:ext cx="146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-200" dirty="0" smtClean="0">
                <a:latin typeface="微軟正黑體" pitchFamily="34" charset="-120"/>
                <a:ea typeface="微軟正黑體" pitchFamily="34" charset="-120"/>
              </a:rPr>
              <a:t>研修實驗教育三法</a:t>
            </a:r>
            <a:endParaRPr lang="zh-TW" altLang="en-US" dirty="0"/>
          </a:p>
        </p:txBody>
      </p:sp>
      <p:sp>
        <p:nvSpPr>
          <p:cNvPr id="40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(4/22)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41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7668344" y="6565034"/>
            <a:ext cx="838200" cy="261937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              14</a:t>
            </a:r>
            <a:endParaRPr lang="en-US" altLang="zh-TW" dirty="0"/>
          </a:p>
        </p:txBody>
      </p:sp>
      <p:sp>
        <p:nvSpPr>
          <p:cNvPr id="43" name="內容版面配置區 3"/>
          <p:cNvSpPr txBox="1">
            <a:spLocks/>
          </p:cNvSpPr>
          <p:nvPr/>
        </p:nvSpPr>
        <p:spPr>
          <a:xfrm>
            <a:off x="6328436" y="220633"/>
            <a:ext cx="2915816" cy="307600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保障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學生學習權及家長教育選擇</a:t>
            </a: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權</a:t>
            </a:r>
            <a:endParaRPr lang="en-US" altLang="zh-TW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2"/>
          <p:cNvGrpSpPr>
            <a:grpSpLocks/>
          </p:cNvGrpSpPr>
          <p:nvPr/>
        </p:nvGrpSpPr>
        <p:grpSpPr bwMode="auto">
          <a:xfrm>
            <a:off x="0" y="1196752"/>
            <a:ext cx="9144000" cy="5661247"/>
            <a:chOff x="428" y="965"/>
            <a:chExt cx="4948" cy="2827"/>
          </a:xfrm>
        </p:grpSpPr>
        <p:sp>
          <p:nvSpPr>
            <p:cNvPr id="40" name="AutoShape 2"/>
            <p:cNvSpPr>
              <a:spLocks noChangeArrowheads="1"/>
            </p:cNvSpPr>
            <p:nvPr/>
          </p:nvSpPr>
          <p:spPr bwMode="gray">
            <a:xfrm>
              <a:off x="429" y="1061"/>
              <a:ext cx="4947" cy="2731"/>
            </a:xfrm>
            <a:prstGeom prst="roundRect">
              <a:avLst>
                <a:gd name="adj" fmla="val 2014"/>
              </a:avLst>
            </a:prstGeom>
            <a:gradFill rotWithShape="1">
              <a:gsLst>
                <a:gs pos="0">
                  <a:srgbClr val="B4C9D6"/>
                </a:gs>
                <a:gs pos="100000">
                  <a:srgbClr val="D2DEE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  <p:sp>
          <p:nvSpPr>
            <p:cNvPr id="41" name="Rectangle 3" descr="Light horizontal"/>
            <p:cNvSpPr>
              <a:spLocks noChangeArrowheads="1"/>
            </p:cNvSpPr>
            <p:nvPr/>
          </p:nvSpPr>
          <p:spPr bwMode="gray">
            <a:xfrm>
              <a:off x="524" y="1133"/>
              <a:ext cx="4764" cy="2539"/>
            </a:xfrm>
            <a:prstGeom prst="rect">
              <a:avLst/>
            </a:prstGeom>
            <a:pattFill prst="ltHorz">
              <a:fgClr>
                <a:srgbClr val="EAEAEA"/>
              </a:fgClr>
              <a:bgClr>
                <a:srgbClr val="F8F8F8"/>
              </a:bgClr>
            </a:pattFill>
            <a:ln>
              <a:noFill/>
            </a:ln>
            <a:effectLst>
              <a:prstShdw prst="shdw17" dist="17961" dir="13500000">
                <a:srgbClr val="8C8C8C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altLang="zh-TW" sz="20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2" name="AutoShape 4"/>
            <p:cNvSpPr>
              <a:spLocks noChangeArrowheads="1"/>
            </p:cNvSpPr>
            <p:nvPr/>
          </p:nvSpPr>
          <p:spPr bwMode="gray">
            <a:xfrm>
              <a:off x="428" y="965"/>
              <a:ext cx="4947" cy="1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4C9D6"/>
                </a:gs>
                <a:gs pos="50000">
                  <a:srgbClr val="D2DEE6"/>
                </a:gs>
                <a:gs pos="100000">
                  <a:srgbClr val="B4C9D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1635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  <p:grpSp>
          <p:nvGrpSpPr>
            <p:cNvPr id="43" name="Group 5"/>
            <p:cNvGrpSpPr>
              <a:grpSpLocks/>
            </p:cNvGrpSpPr>
            <p:nvPr/>
          </p:nvGrpSpPr>
          <p:grpSpPr bwMode="auto">
            <a:xfrm>
              <a:off x="5258" y="1030"/>
              <a:ext cx="73" cy="346"/>
              <a:chOff x="5311" y="1135"/>
              <a:chExt cx="73" cy="346"/>
            </a:xfrm>
          </p:grpSpPr>
          <p:sp>
            <p:nvSpPr>
              <p:cNvPr id="53" name="Rectangle 6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54" name="Rectangle 7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55" name="Rectangle 8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56" name="Rectangle 9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57" name="Rectangle 10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58" name="Rectangle 11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</p:grpSp>
        <p:grpSp>
          <p:nvGrpSpPr>
            <p:cNvPr id="44" name="Group 16"/>
            <p:cNvGrpSpPr>
              <a:grpSpLocks/>
            </p:cNvGrpSpPr>
            <p:nvPr/>
          </p:nvGrpSpPr>
          <p:grpSpPr bwMode="auto">
            <a:xfrm flipH="1">
              <a:off x="488" y="1018"/>
              <a:ext cx="73" cy="346"/>
              <a:chOff x="5311" y="1135"/>
              <a:chExt cx="73" cy="346"/>
            </a:xfrm>
          </p:grpSpPr>
          <p:sp>
            <p:nvSpPr>
              <p:cNvPr id="47" name="Rectangle 17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48" name="Rectangle 18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49" name="Rectangle 19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50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51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52" name="Rectangle 22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</p:grpSp>
        <p:sp>
          <p:nvSpPr>
            <p:cNvPr id="45" name="Rectangle 23"/>
            <p:cNvSpPr>
              <a:spLocks noChangeArrowheads="1"/>
            </p:cNvSpPr>
            <p:nvPr/>
          </p:nvSpPr>
          <p:spPr bwMode="gray">
            <a:xfrm>
              <a:off x="681" y="2648"/>
              <a:ext cx="2566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gray">
            <a:xfrm>
              <a:off x="681" y="1927"/>
              <a:ext cx="2593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27</a:t>
            </a:fld>
            <a:endParaRPr lang="en-US" altLang="zh-TW" dirty="0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541105" y="1351063"/>
            <a:ext cx="6603640" cy="461665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教育部中小學師資、課程、教學與評量協作中心</a:t>
            </a:r>
            <a:endParaRPr kumimoji="1" lang="en-US" altLang="zh-TW" sz="24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>
          <a:xfrm>
            <a:off x="7527386" y="217295"/>
            <a:ext cx="1795292" cy="294148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強化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系統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協作功能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813256" y="1869807"/>
            <a:ext cx="7697908" cy="4899727"/>
            <a:chOff x="86278" y="413814"/>
            <a:chExt cx="8687381" cy="6255542"/>
          </a:xfrm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3195638" y="3068638"/>
              <a:ext cx="2592387" cy="1512887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525252"/>
                </a:gs>
                <a:gs pos="100000">
                  <a:srgbClr val="B2B2B2"/>
                </a:gs>
              </a:gsLst>
              <a:lin ang="189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B2B2B2"/>
              </a:extrusionClr>
            </a:sp3d>
          </p:spPr>
          <p:txBody>
            <a:bodyPr wrap="none" anchor="ctr">
              <a:flatTx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endParaRPr kumimoji="0" lang="zh-TW" altLang="en-US">
                <a:latin typeface="Calibri" pitchFamily="34" charset="0"/>
              </a:endParaRPr>
            </a:p>
          </p:txBody>
        </p:sp>
        <p:sp>
          <p:nvSpPr>
            <p:cNvPr id="13" name="Oval 303"/>
            <p:cNvSpPr>
              <a:spLocks noChangeArrowheads="1"/>
            </p:cNvSpPr>
            <p:nvPr/>
          </p:nvSpPr>
          <p:spPr bwMode="auto">
            <a:xfrm>
              <a:off x="2928938" y="2928938"/>
              <a:ext cx="3143250" cy="1857375"/>
            </a:xfrm>
            <a:prstGeom prst="ellipse">
              <a:avLst/>
            </a:prstGeom>
            <a:gradFill rotWithShape="0">
              <a:gsLst>
                <a:gs pos="0">
                  <a:srgbClr val="777777"/>
                </a:gs>
                <a:gs pos="50000">
                  <a:srgbClr val="B2B2B2"/>
                </a:gs>
                <a:gs pos="100000">
                  <a:srgbClr val="777777"/>
                </a:gs>
              </a:gsLst>
              <a:lin ang="1890000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endParaRPr kumimoji="0" lang="zh-TW" altLang="en-US">
                <a:latin typeface="Calibri" pitchFamily="34" charset="0"/>
              </a:endParaRPr>
            </a:p>
          </p:txBody>
        </p:sp>
        <p:sp>
          <p:nvSpPr>
            <p:cNvPr id="14" name="Rectangle 305"/>
            <p:cNvSpPr>
              <a:spLocks noChangeArrowheads="1"/>
            </p:cNvSpPr>
            <p:nvPr/>
          </p:nvSpPr>
          <p:spPr bwMode="auto">
            <a:xfrm>
              <a:off x="4329113" y="2276872"/>
              <a:ext cx="242887" cy="791766"/>
            </a:xfrm>
            <a:prstGeom prst="rect">
              <a:avLst/>
            </a:prstGeom>
            <a:solidFill>
              <a:schemeClr val="bg2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lIns="87313" tIns="44450" rIns="87313" bIns="4445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endParaRPr kumimoji="0" lang="zh-TW" altLang="en-US">
                <a:latin typeface="Calibri" pitchFamily="34" charset="0"/>
              </a:endParaRPr>
            </a:p>
          </p:txBody>
        </p:sp>
        <p:sp>
          <p:nvSpPr>
            <p:cNvPr id="15" name="Rectangle 306"/>
            <p:cNvSpPr>
              <a:spLocks noChangeArrowheads="1"/>
            </p:cNvSpPr>
            <p:nvPr/>
          </p:nvSpPr>
          <p:spPr bwMode="auto">
            <a:xfrm>
              <a:off x="4418013" y="4583113"/>
              <a:ext cx="215900" cy="649287"/>
            </a:xfrm>
            <a:prstGeom prst="rect">
              <a:avLst/>
            </a:prstGeom>
            <a:gradFill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rgbClr val="B2B2B2"/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87313" tIns="44450" rIns="87313" bIns="4445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latin typeface="+mn-lt"/>
                <a:ea typeface="+mn-ea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86278" y="413814"/>
              <a:ext cx="8687381" cy="6255542"/>
              <a:chOff x="261640" y="714374"/>
              <a:chExt cx="8519189" cy="5953745"/>
            </a:xfrm>
          </p:grpSpPr>
          <p:sp>
            <p:nvSpPr>
              <p:cNvPr id="19" name="橢圓 18"/>
              <p:cNvSpPr/>
              <p:nvPr/>
            </p:nvSpPr>
            <p:spPr>
              <a:xfrm>
                <a:off x="357188" y="714374"/>
                <a:ext cx="8328319" cy="5953745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0" name="文字方塊 20"/>
              <p:cNvSpPr txBox="1">
                <a:spLocks noChangeArrowheads="1"/>
              </p:cNvSpPr>
              <p:nvPr/>
            </p:nvSpPr>
            <p:spPr bwMode="auto">
              <a:xfrm>
                <a:off x="3954460" y="714375"/>
                <a:ext cx="1000125" cy="670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r>
                  <a:rPr kumimoji="0" lang="zh-TW" altLang="en-US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永續性</a:t>
                </a:r>
              </a:p>
            </p:txBody>
          </p:sp>
          <p:sp>
            <p:nvSpPr>
              <p:cNvPr id="21" name="文字方塊 21"/>
              <p:cNvSpPr txBox="1">
                <a:spLocks noChangeArrowheads="1"/>
              </p:cNvSpPr>
              <p:nvPr/>
            </p:nvSpPr>
            <p:spPr bwMode="auto">
              <a:xfrm>
                <a:off x="7780704" y="1509269"/>
                <a:ext cx="1000125" cy="670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r>
                  <a:rPr kumimoji="0" lang="zh-TW" altLang="en-US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整體性</a:t>
                </a:r>
              </a:p>
            </p:txBody>
          </p:sp>
          <p:sp>
            <p:nvSpPr>
              <p:cNvPr id="22" name="文字方塊 22"/>
              <p:cNvSpPr txBox="1">
                <a:spLocks noChangeArrowheads="1"/>
              </p:cNvSpPr>
              <p:nvPr/>
            </p:nvSpPr>
            <p:spPr bwMode="auto">
              <a:xfrm>
                <a:off x="261640" y="1606062"/>
                <a:ext cx="1000125" cy="670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r>
                  <a:rPr kumimoji="0" lang="zh-TW" altLang="en-US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系統性</a:t>
                </a:r>
              </a:p>
            </p:txBody>
          </p:sp>
          <p:sp>
            <p:nvSpPr>
              <p:cNvPr id="23" name="文字方塊 23"/>
              <p:cNvSpPr txBox="1">
                <a:spLocks noChangeArrowheads="1"/>
              </p:cNvSpPr>
              <p:nvPr/>
            </p:nvSpPr>
            <p:spPr bwMode="auto">
              <a:xfrm>
                <a:off x="7417987" y="5729804"/>
                <a:ext cx="1000125" cy="670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r>
                  <a:rPr kumimoji="0" lang="zh-TW" altLang="en-US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專責性</a:t>
                </a:r>
              </a:p>
            </p:txBody>
          </p:sp>
          <p:sp>
            <p:nvSpPr>
              <p:cNvPr id="24" name="文字方塊 24"/>
              <p:cNvSpPr txBox="1">
                <a:spLocks noChangeArrowheads="1"/>
              </p:cNvSpPr>
              <p:nvPr/>
            </p:nvSpPr>
            <p:spPr bwMode="auto">
              <a:xfrm>
                <a:off x="685800" y="5728035"/>
                <a:ext cx="1000125" cy="670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r>
                  <a:rPr kumimoji="0" lang="zh-TW" altLang="en-US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專業性</a:t>
                </a:r>
              </a:p>
            </p:txBody>
          </p:sp>
          <p:sp>
            <p:nvSpPr>
              <p:cNvPr id="25" name="文字方塊 15"/>
              <p:cNvSpPr txBox="1">
                <a:spLocks noChangeArrowheads="1"/>
              </p:cNvSpPr>
              <p:nvPr/>
            </p:nvSpPr>
            <p:spPr bwMode="auto">
              <a:xfrm>
                <a:off x="886792" y="4973749"/>
                <a:ext cx="1598267" cy="598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algn="ctr"/>
                <a:r>
                  <a:rPr kumimoji="0" lang="zh-TW" altLang="en-US" sz="1300" b="1" dirty="0"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教師發展評鑑與專業支持協作</a:t>
                </a:r>
              </a:p>
            </p:txBody>
          </p:sp>
          <p:sp>
            <p:nvSpPr>
              <p:cNvPr id="26" name="文字方塊 16"/>
              <p:cNvSpPr txBox="1">
                <a:spLocks noChangeArrowheads="1"/>
              </p:cNvSpPr>
              <p:nvPr/>
            </p:nvSpPr>
            <p:spPr bwMode="auto">
              <a:xfrm>
                <a:off x="6920160" y="2276871"/>
                <a:ext cx="1360606" cy="598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algn="ctr"/>
                <a:r>
                  <a:rPr kumimoji="0" lang="zh-TW" altLang="en-US" sz="1300" b="1" dirty="0"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政策轉銜與</a:t>
                </a:r>
                <a:r>
                  <a:rPr kumimoji="0" lang="zh-TW" altLang="en-US" sz="1300" b="1" dirty="0" smtClean="0"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課程推動</a:t>
                </a:r>
                <a:r>
                  <a:rPr kumimoji="0" lang="zh-TW" altLang="en-US" sz="1300" b="1" dirty="0"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協作</a:t>
                </a:r>
              </a:p>
            </p:txBody>
          </p:sp>
          <p:sp>
            <p:nvSpPr>
              <p:cNvPr id="27" name="文字方塊 14"/>
              <p:cNvSpPr txBox="1">
                <a:spLocks noChangeArrowheads="1"/>
              </p:cNvSpPr>
              <p:nvPr/>
            </p:nvSpPr>
            <p:spPr bwMode="auto">
              <a:xfrm>
                <a:off x="6355250" y="5297441"/>
                <a:ext cx="1200436" cy="718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algn="ctr"/>
                <a:r>
                  <a:rPr kumimoji="0" lang="zh-TW" altLang="en-US" sz="1300" b="1" dirty="0"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課程與教學</a:t>
                </a:r>
                <a:endParaRPr kumimoji="0" lang="en-US" altLang="zh-TW" sz="1300" b="1" dirty="0">
                  <a:latin typeface="微軟正黑體" pitchFamily="34" charset="-120"/>
                  <a:ea typeface="微軟正黑體" pitchFamily="34" charset="-120"/>
                  <a:cs typeface="微軟正黑體"/>
                </a:endParaRPr>
              </a:p>
              <a:p>
                <a:pPr algn="ctr"/>
                <a:r>
                  <a:rPr kumimoji="0" lang="zh-TW" altLang="en-US" sz="1300" b="1" dirty="0"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研發協作</a:t>
                </a:r>
              </a:p>
            </p:txBody>
          </p:sp>
          <p:sp>
            <p:nvSpPr>
              <p:cNvPr id="28" name="Oval 2"/>
              <p:cNvSpPr>
                <a:spLocks noChangeArrowheads="1"/>
              </p:cNvSpPr>
              <p:nvPr/>
            </p:nvSpPr>
            <p:spPr bwMode="auto">
              <a:xfrm>
                <a:off x="1571625" y="1643063"/>
                <a:ext cx="5903913" cy="4176712"/>
              </a:xfrm>
              <a:prstGeom prst="ellipse">
                <a:avLst/>
              </a:prstGeom>
              <a:noFill/>
              <a:ln w="31750">
                <a:solidFill>
                  <a:srgbClr val="6666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endParaRPr kumimoji="0"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9" name="AutoShape 13"/>
              <p:cNvSpPr>
                <a:spLocks noChangeArrowheads="1"/>
              </p:cNvSpPr>
              <p:nvPr/>
            </p:nvSpPr>
            <p:spPr bwMode="auto">
              <a:xfrm rot="21378403">
                <a:off x="1285875" y="3676650"/>
                <a:ext cx="3240088" cy="936625"/>
              </a:xfrm>
              <a:custGeom>
                <a:avLst/>
                <a:gdLst>
                  <a:gd name="G0" fmla="+- 7302 0 0"/>
                  <a:gd name="G1" fmla="+- -10359396 0 0"/>
                  <a:gd name="G2" fmla="+- 0 0 -10359396"/>
                  <a:gd name="T0" fmla="*/ 0 256 1"/>
                  <a:gd name="T1" fmla="*/ 180 256 1"/>
                  <a:gd name="G3" fmla="+- -10359396 T0 T1"/>
                  <a:gd name="T2" fmla="*/ 0 256 1"/>
                  <a:gd name="T3" fmla="*/ 90 256 1"/>
                  <a:gd name="G4" fmla="+- -10359396 T2 T3"/>
                  <a:gd name="G5" fmla="*/ G4 2 1"/>
                  <a:gd name="T4" fmla="*/ 90 256 1"/>
                  <a:gd name="T5" fmla="*/ 0 256 1"/>
                  <a:gd name="G6" fmla="+- -10359396 T4 T5"/>
                  <a:gd name="G7" fmla="*/ G6 2 1"/>
                  <a:gd name="G8" fmla="abs -10359396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7302"/>
                  <a:gd name="G18" fmla="*/ 7302 1 2"/>
                  <a:gd name="G19" fmla="+- G18 5400 0"/>
                  <a:gd name="G20" fmla="cos G19 -10359396"/>
                  <a:gd name="G21" fmla="sin G19 -10359396"/>
                  <a:gd name="G22" fmla="+- G20 10800 0"/>
                  <a:gd name="G23" fmla="+- G21 10800 0"/>
                  <a:gd name="G24" fmla="+- 10800 0 G20"/>
                  <a:gd name="G25" fmla="+- 7302 10800 0"/>
                  <a:gd name="G26" fmla="?: G9 G17 G25"/>
                  <a:gd name="G27" fmla="?: G9 0 21600"/>
                  <a:gd name="G28" fmla="cos 10800 -10359396"/>
                  <a:gd name="G29" fmla="sin 10800 -10359396"/>
                  <a:gd name="G30" fmla="sin 7302 -10359396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359396 G34 0"/>
                  <a:gd name="G36" fmla="?: G6 G35 G31"/>
                  <a:gd name="G37" fmla="+- 21600 0 G36"/>
                  <a:gd name="G38" fmla="?: G4 0 G33"/>
                  <a:gd name="G39" fmla="?: -10359396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403 w 21600"/>
                  <a:gd name="T15" fmla="*/ 7419 h 21600"/>
                  <a:gd name="T16" fmla="*/ 10800 w 21600"/>
                  <a:gd name="T17" fmla="*/ 3498 h 21600"/>
                  <a:gd name="T18" fmla="*/ 19197 w 21600"/>
                  <a:gd name="T19" fmla="*/ 7419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4026" y="8073"/>
                    </a:moveTo>
                    <a:cubicBezTo>
                      <a:pt x="5139" y="5308"/>
                      <a:pt x="7820" y="3497"/>
                      <a:pt x="10800" y="3498"/>
                    </a:cubicBezTo>
                    <a:cubicBezTo>
                      <a:pt x="13779" y="3498"/>
                      <a:pt x="16460" y="5308"/>
                      <a:pt x="17573" y="8073"/>
                    </a:cubicBezTo>
                    <a:lnTo>
                      <a:pt x="20818" y="6766"/>
                    </a:lnTo>
                    <a:cubicBezTo>
                      <a:pt x="19172" y="2678"/>
                      <a:pt x="15207" y="-1"/>
                      <a:pt x="10799" y="0"/>
                    </a:cubicBezTo>
                    <a:cubicBezTo>
                      <a:pt x="6392" y="0"/>
                      <a:pt x="2427" y="2678"/>
                      <a:pt x="781" y="6766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 algn="ctr">
                <a:noFill/>
                <a:miter lim="800000"/>
                <a:headEnd/>
                <a:tailEnd/>
              </a:ln>
              <a:effectLst>
                <a:outerShdw dist="76200" dir="5400000" algn="ctr" rotWithShape="0">
                  <a:schemeClr val="bg2"/>
                </a:outerShdw>
              </a:effectLst>
            </p:spPr>
            <p:txBody>
              <a:bodyPr wrap="none" lIns="87313" tIns="44450" rIns="87313" bIns="44450" anchor="ctr"/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0" name="AutoShape 14"/>
              <p:cNvSpPr>
                <a:spLocks noChangeArrowheads="1"/>
              </p:cNvSpPr>
              <p:nvPr/>
            </p:nvSpPr>
            <p:spPr bwMode="auto">
              <a:xfrm rot="201101">
                <a:off x="4379913" y="3595688"/>
                <a:ext cx="3240087" cy="936625"/>
              </a:xfrm>
              <a:custGeom>
                <a:avLst/>
                <a:gdLst>
                  <a:gd name="G0" fmla="+- 7302 0 0"/>
                  <a:gd name="G1" fmla="+- -10359396 0 0"/>
                  <a:gd name="G2" fmla="+- 0 0 -10359396"/>
                  <a:gd name="T0" fmla="*/ 0 256 1"/>
                  <a:gd name="T1" fmla="*/ 180 256 1"/>
                  <a:gd name="G3" fmla="+- -10359396 T0 T1"/>
                  <a:gd name="T2" fmla="*/ 0 256 1"/>
                  <a:gd name="T3" fmla="*/ 90 256 1"/>
                  <a:gd name="G4" fmla="+- -10359396 T2 T3"/>
                  <a:gd name="G5" fmla="*/ G4 2 1"/>
                  <a:gd name="T4" fmla="*/ 90 256 1"/>
                  <a:gd name="T5" fmla="*/ 0 256 1"/>
                  <a:gd name="G6" fmla="+- -10359396 T4 T5"/>
                  <a:gd name="G7" fmla="*/ G6 2 1"/>
                  <a:gd name="G8" fmla="abs -10359396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7302"/>
                  <a:gd name="G18" fmla="*/ 7302 1 2"/>
                  <a:gd name="G19" fmla="+- G18 5400 0"/>
                  <a:gd name="G20" fmla="cos G19 -10359396"/>
                  <a:gd name="G21" fmla="sin G19 -10359396"/>
                  <a:gd name="G22" fmla="+- G20 10800 0"/>
                  <a:gd name="G23" fmla="+- G21 10800 0"/>
                  <a:gd name="G24" fmla="+- 10800 0 G20"/>
                  <a:gd name="G25" fmla="+- 7302 10800 0"/>
                  <a:gd name="G26" fmla="?: G9 G17 G25"/>
                  <a:gd name="G27" fmla="?: G9 0 21600"/>
                  <a:gd name="G28" fmla="cos 10800 -10359396"/>
                  <a:gd name="G29" fmla="sin 10800 -10359396"/>
                  <a:gd name="G30" fmla="sin 7302 -10359396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359396 G34 0"/>
                  <a:gd name="G36" fmla="?: G6 G35 G31"/>
                  <a:gd name="G37" fmla="+- 21600 0 G36"/>
                  <a:gd name="G38" fmla="?: G4 0 G33"/>
                  <a:gd name="G39" fmla="?: -10359396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403 w 21600"/>
                  <a:gd name="T15" fmla="*/ 7419 h 21600"/>
                  <a:gd name="T16" fmla="*/ 10800 w 21600"/>
                  <a:gd name="T17" fmla="*/ 3498 h 21600"/>
                  <a:gd name="T18" fmla="*/ 19197 w 21600"/>
                  <a:gd name="T19" fmla="*/ 7419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4026" y="8073"/>
                    </a:moveTo>
                    <a:cubicBezTo>
                      <a:pt x="5139" y="5308"/>
                      <a:pt x="7820" y="3497"/>
                      <a:pt x="10800" y="3498"/>
                    </a:cubicBezTo>
                    <a:cubicBezTo>
                      <a:pt x="13779" y="3498"/>
                      <a:pt x="16460" y="5308"/>
                      <a:pt x="17573" y="8073"/>
                    </a:cubicBezTo>
                    <a:lnTo>
                      <a:pt x="20818" y="6766"/>
                    </a:lnTo>
                    <a:cubicBezTo>
                      <a:pt x="19172" y="2678"/>
                      <a:pt x="15207" y="-1"/>
                      <a:pt x="10799" y="0"/>
                    </a:cubicBezTo>
                    <a:cubicBezTo>
                      <a:pt x="6392" y="0"/>
                      <a:pt x="2427" y="2678"/>
                      <a:pt x="781" y="6766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 algn="ctr">
                <a:noFill/>
                <a:miter lim="800000"/>
                <a:headEnd/>
                <a:tailEnd/>
              </a:ln>
              <a:effectLst>
                <a:outerShdw dist="77251" dir="5967739" algn="ctr" rotWithShape="0">
                  <a:schemeClr val="bg2"/>
                </a:outerShdw>
              </a:effectLst>
            </p:spPr>
            <p:txBody>
              <a:bodyPr wrap="none" lIns="87313" tIns="44450" rIns="87313" bIns="44450" anchor="ctr"/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1" name="Oval 15"/>
              <p:cNvSpPr>
                <a:spLocks noChangeArrowheads="1"/>
              </p:cNvSpPr>
              <p:nvPr/>
            </p:nvSpPr>
            <p:spPr bwMode="auto">
              <a:xfrm>
                <a:off x="714375" y="3143250"/>
                <a:ext cx="1943100" cy="115252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12700" algn="ctr">
                <a:noFill/>
                <a:round/>
                <a:headEnd/>
                <a:tailEnd/>
              </a:ln>
              <a:effectLst/>
              <a:scene3d>
                <a:camera prst="legacyPerspectiveBottom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7313" tIns="44450" rIns="87313" bIns="44450" anchor="ctr">
                <a:flatTx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評量</a:t>
                </a:r>
                <a:r>
                  <a:rPr kumimoji="0" lang="zh-TW" altLang="en-US" sz="1600" b="1" dirty="0" smtClean="0">
                    <a:latin typeface="微軟正黑體" pitchFamily="34" charset="-120"/>
                    <a:ea typeface="微軟正黑體" pitchFamily="34" charset="-120"/>
                  </a:rPr>
                  <a:t>與入學制度</a:t>
                </a:r>
                <a:endParaRPr kumimoji="0" lang="en-US" altLang="zh-TW" sz="1600" b="1" dirty="0" smtClean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b="1" dirty="0" smtClean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kumimoji="0" lang="en-US" altLang="zh-TW" b="1" dirty="0" smtClean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kumimoji="0" lang="zh-TW" altLang="en-US" b="1" dirty="0" smtClean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相關主政單位</a:t>
                </a:r>
                <a:r>
                  <a:rPr kumimoji="0" lang="en-US" altLang="zh-TW" b="1" dirty="0" smtClean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)</a:t>
                </a:r>
                <a:endParaRPr kumimoji="0"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2" name="Oval 16"/>
              <p:cNvSpPr>
                <a:spLocks noChangeArrowheads="1"/>
              </p:cNvSpPr>
              <p:nvPr/>
            </p:nvSpPr>
            <p:spPr bwMode="auto">
              <a:xfrm>
                <a:off x="3482975" y="1268413"/>
                <a:ext cx="1943100" cy="115252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12700" algn="ctr">
                <a:noFill/>
                <a:round/>
                <a:headEnd/>
                <a:tailEnd/>
              </a:ln>
              <a:effectLst/>
              <a:scene3d>
                <a:camera prst="legacyPerspectiveBottom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7313" tIns="44450" rIns="87313" bIns="44450" anchor="ctr">
                <a:flatTx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algn="ctr"/>
                <a:endParaRPr kumimoji="0" lang="en-US" altLang="zh-TW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/>
                <a:r>
                  <a:rPr kumimoji="0" lang="zh-TW" altLang="en-US" b="1" dirty="0">
                    <a:latin typeface="微軟正黑體" pitchFamily="34" charset="-120"/>
                    <a:ea typeface="微軟正黑體" pitchFamily="34" charset="-120"/>
                  </a:rPr>
                  <a:t>課程推動與實施</a:t>
                </a:r>
                <a:endParaRPr kumimoji="0" lang="en-US" altLang="zh-TW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/>
                <a:r>
                  <a:rPr kumimoji="0" lang="en-US" altLang="zh-TW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kumimoji="0" lang="zh-TW" altLang="en-US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國教署</a:t>
                </a:r>
                <a:r>
                  <a:rPr kumimoji="0" lang="en-US" altLang="zh-TW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)</a:t>
                </a:r>
              </a:p>
              <a:p>
                <a:pPr algn="ctr"/>
                <a:r>
                  <a:rPr kumimoji="0" lang="zh-TW" altLang="en-US" b="1" dirty="0">
                    <a:latin typeface="微軟正黑體" pitchFamily="34" charset="-120"/>
                    <a:ea typeface="微軟正黑體" pitchFamily="34" charset="-120"/>
                  </a:rPr>
                  <a:t> </a:t>
                </a:r>
              </a:p>
            </p:txBody>
          </p:sp>
          <p:sp>
            <p:nvSpPr>
              <p:cNvPr id="33" name="Oval 304"/>
              <p:cNvSpPr>
                <a:spLocks noChangeArrowheads="1"/>
              </p:cNvSpPr>
              <p:nvPr/>
            </p:nvSpPr>
            <p:spPr bwMode="auto">
              <a:xfrm>
                <a:off x="3107011" y="3241422"/>
                <a:ext cx="2928937" cy="1428750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12700" algn="ctr">
                <a:noFill/>
                <a:round/>
                <a:headEnd/>
                <a:tailEnd/>
              </a:ln>
              <a:effectLst/>
              <a:scene3d>
                <a:camera prst="legacyPerspectiveBottom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7313" tIns="44450" rIns="87313" bIns="44450" anchor="ctr">
                <a:flatTx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教育部中小學</a:t>
                </a:r>
                <a:endParaRPr kumimoji="0" lang="en-US" altLang="zh-TW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師資、課程、教學與評量</a:t>
                </a:r>
                <a:endParaRPr kumimoji="0" lang="en-US" altLang="zh-TW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協作中心</a:t>
                </a:r>
                <a:endParaRPr kumimoji="0" lang="zh-TW" altLang="en-US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4" name="Rectangle 306"/>
              <p:cNvSpPr>
                <a:spLocks noChangeArrowheads="1"/>
              </p:cNvSpPr>
              <p:nvPr/>
            </p:nvSpPr>
            <p:spPr bwMode="auto">
              <a:xfrm>
                <a:off x="4378061" y="2487548"/>
                <a:ext cx="215900" cy="786356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rgbClr val="B2B2B2"/>
                  </a:gs>
                </a:gsLst>
                <a:lin ang="5400000" scaled="1"/>
              </a:gra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 lIns="87313" tIns="44450" rIns="87313" bIns="44450" anchor="ctr"/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6" name="Oval 17"/>
              <p:cNvSpPr>
                <a:spLocks noChangeArrowheads="1"/>
              </p:cNvSpPr>
              <p:nvPr/>
            </p:nvSpPr>
            <p:spPr bwMode="auto">
              <a:xfrm>
                <a:off x="3318853" y="5228907"/>
                <a:ext cx="2520280" cy="1152525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12700" algn="ctr">
                <a:noFill/>
                <a:round/>
                <a:headEnd/>
                <a:tailEnd/>
              </a:ln>
              <a:effectLst/>
              <a:scene3d>
                <a:camera prst="legacyPerspectiveBottom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7313" tIns="44450" rIns="87313" bIns="44450" anchor="ctr">
                <a:flatTx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師資培用與</a:t>
                </a:r>
                <a:endParaRPr kumimoji="0"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教師專業發展</a:t>
                </a:r>
                <a:endParaRPr kumimoji="0"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b="1" dirty="0">
                    <a:latin typeface="微軟正黑體" pitchFamily="34" charset="-120"/>
                    <a:ea typeface="微軟正黑體" pitchFamily="34" charset="-120"/>
                  </a:rPr>
                  <a:t> </a:t>
                </a:r>
                <a:r>
                  <a:rPr kumimoji="0" lang="en-US" altLang="zh-TW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kumimoji="0" lang="zh-TW" altLang="en-US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師資司</a:t>
                </a:r>
                <a:r>
                  <a:rPr kumimoji="0" lang="en-US" altLang="zh-TW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)</a:t>
                </a:r>
                <a:endParaRPr kumimoji="0"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7" name="文字方塊 18"/>
              <p:cNvSpPr txBox="1">
                <a:spLocks noChangeArrowheads="1"/>
              </p:cNvSpPr>
              <p:nvPr/>
            </p:nvSpPr>
            <p:spPr bwMode="auto">
              <a:xfrm>
                <a:off x="3426802" y="998176"/>
                <a:ext cx="2118417" cy="511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charset="-120"/>
                    <a:cs typeface="+mn-cs"/>
                  </a:defRPr>
                </a:lvl9pPr>
              </a:lstStyle>
              <a:p>
                <a:pPr algn="ctr"/>
                <a:r>
                  <a:rPr kumimoji="0" lang="zh-TW" altLang="en-US" sz="1300" b="1" dirty="0">
                    <a:latin typeface="微軟正黑體" pitchFamily="34" charset="-120"/>
                    <a:ea typeface="微軟正黑體" pitchFamily="34" charset="-120"/>
                    <a:cs typeface="微軟正黑體"/>
                  </a:rPr>
                  <a:t>課程評鑑與回饋協作</a:t>
                </a:r>
              </a:p>
            </p:txBody>
          </p:sp>
        </p:grp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6372200" y="3213100"/>
              <a:ext cx="2232248" cy="1152525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 algn="ctr">
              <a:noFill/>
              <a:round/>
              <a:headEnd/>
              <a:tailEnd/>
            </a:ln>
            <a:effectLst/>
            <a:scene3d>
              <a:camera prst="legacyPerspectiveBottom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lIns="87313" tIns="44450" rIns="87313" bIns="44450" anchor="ctr">
              <a:flatTx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latin typeface="微軟正黑體" pitchFamily="34" charset="-120"/>
                  <a:ea typeface="微軟正黑體" pitchFamily="34" charset="-120"/>
                </a:rPr>
                <a:t> 課程教學研發</a:t>
              </a:r>
              <a:endParaRPr kumimoji="0" lang="en-US" altLang="zh-TW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國教院</a:t>
              </a:r>
              <a:r>
                <a:rPr kumimoji="0" lang="en-US" altLang="zh-TW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kumimoji="0"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技職司</a:t>
              </a:r>
              <a:endParaRPr kumimoji="0" lang="zh-TW" altLang="en-US" sz="1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文字方塊 18"/>
            <p:cNvSpPr txBox="1">
              <a:spLocks noChangeArrowheads="1"/>
            </p:cNvSpPr>
            <p:nvPr/>
          </p:nvSpPr>
          <p:spPr bwMode="auto">
            <a:xfrm>
              <a:off x="1035776" y="1137340"/>
              <a:ext cx="1656186" cy="1139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algn="ctr"/>
              <a:r>
                <a:rPr kumimoji="0" lang="en-US" altLang="zh-TW" sz="1300" b="1" dirty="0" smtClean="0">
                  <a:latin typeface="微軟正黑體" pitchFamily="34" charset="-120"/>
                  <a:ea typeface="微軟正黑體" pitchFamily="34" charset="-120"/>
                  <a:cs typeface="微軟正黑體"/>
                </a:rPr>
                <a:t>-</a:t>
              </a:r>
              <a:r>
                <a:rPr kumimoji="0" lang="zh-TW" altLang="en-US" sz="1300" b="1" dirty="0" smtClean="0">
                  <a:latin typeface="微軟正黑體" pitchFamily="34" charset="-120"/>
                  <a:ea typeface="微軟正黑體" pitchFamily="34" charset="-120"/>
                  <a:cs typeface="微軟正黑體"/>
                </a:rPr>
                <a:t>學生</a:t>
              </a:r>
              <a:r>
                <a:rPr kumimoji="0" lang="zh-TW" altLang="en-US" sz="1300" b="1" dirty="0">
                  <a:latin typeface="微軟正黑體" pitchFamily="34" charset="-120"/>
                  <a:ea typeface="微軟正黑體" pitchFamily="34" charset="-120"/>
                  <a:cs typeface="微軟正黑體"/>
                </a:rPr>
                <a:t>學習診斷與</a:t>
              </a:r>
              <a:endParaRPr kumimoji="0" lang="en-US" altLang="zh-TW" sz="1300" b="1" dirty="0">
                <a:latin typeface="微軟正黑體" pitchFamily="34" charset="-120"/>
                <a:ea typeface="微軟正黑體" pitchFamily="34" charset="-120"/>
                <a:cs typeface="微軟正黑體"/>
              </a:endParaRPr>
            </a:p>
            <a:p>
              <a:pPr algn="ctr"/>
              <a:r>
                <a:rPr kumimoji="0" lang="zh-TW" altLang="en-US" sz="1300" b="1" dirty="0">
                  <a:latin typeface="微軟正黑體" pitchFamily="34" charset="-120"/>
                  <a:ea typeface="微軟正黑體" pitchFamily="34" charset="-120"/>
                  <a:cs typeface="微軟正黑體"/>
                </a:rPr>
                <a:t>成就追蹤</a:t>
              </a:r>
              <a:r>
                <a:rPr kumimoji="0" lang="zh-TW" altLang="en-US" sz="1300" b="1" dirty="0" smtClean="0">
                  <a:latin typeface="微軟正黑體" pitchFamily="34" charset="-120"/>
                  <a:ea typeface="微軟正黑體" pitchFamily="34" charset="-120"/>
                  <a:cs typeface="微軟正黑體"/>
                </a:rPr>
                <a:t>協作</a:t>
              </a:r>
              <a:endParaRPr kumimoji="0" lang="en-US" altLang="zh-TW" sz="1300" b="1" dirty="0" smtClean="0">
                <a:latin typeface="微軟正黑體" pitchFamily="34" charset="-120"/>
                <a:ea typeface="微軟正黑體" pitchFamily="34" charset="-120"/>
                <a:cs typeface="微軟正黑體"/>
              </a:endParaRPr>
            </a:p>
            <a:p>
              <a:pPr algn="ctr"/>
              <a:r>
                <a:rPr kumimoji="0" lang="en-US" altLang="zh-TW" sz="1300" dirty="0" smtClean="0">
                  <a:latin typeface="微軟正黑體" pitchFamily="34" charset="-120"/>
                  <a:ea typeface="微軟正黑體" pitchFamily="34" charset="-120"/>
                  <a:cs typeface="微軟正黑體"/>
                </a:rPr>
                <a:t>-</a:t>
              </a:r>
              <a:r>
                <a:rPr kumimoji="0" lang="zh-TW" altLang="en-US" sz="1300" dirty="0" smtClean="0">
                  <a:latin typeface="微軟正黑體" pitchFamily="34" charset="-120"/>
                  <a:ea typeface="微軟正黑體" pitchFamily="34" charset="-120"/>
                  <a:cs typeface="微軟正黑體"/>
                </a:rPr>
                <a:t>入學招考與課綱理念對接</a:t>
              </a:r>
              <a:endParaRPr kumimoji="0" lang="zh-TW" altLang="en-US" sz="1300" b="1" dirty="0">
                <a:latin typeface="微軟正黑體" pitchFamily="34" charset="-120"/>
                <a:ea typeface="微軟正黑體" pitchFamily="34" charset="-120"/>
                <a:cs typeface="微軟正黑體"/>
              </a:endParaRPr>
            </a:p>
          </p:txBody>
        </p:sp>
      </p:grpSp>
      <p:pic>
        <p:nvPicPr>
          <p:cNvPr id="59" name="Picture 8" descr="http://img01.taopic.com/140922/240461-1409220R057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582">
            <a:off x="-21799" y="1317309"/>
            <a:ext cx="1712932" cy="1267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(5/22)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28</a:t>
            </a:fld>
            <a:endParaRPr lang="en-US" altLang="zh-TW" dirty="0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117264" y="1444561"/>
            <a:ext cx="5087810" cy="523220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ts val="0"/>
              </a:spcBef>
              <a:buNone/>
              <a:defRPr/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落實簡化評鑑及行政減量措施</a:t>
            </a:r>
            <a:endParaRPr lang="zh-TW" altLang="zh-TW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2" name="內容版面配置區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411597"/>
              </p:ext>
            </p:extLst>
          </p:nvPr>
        </p:nvGraphicFramePr>
        <p:xfrm>
          <a:off x="323528" y="2121084"/>
          <a:ext cx="8524368" cy="4699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(6/22)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內容版面配置區 3"/>
          <p:cNvSpPr txBox="1">
            <a:spLocks/>
          </p:cNvSpPr>
          <p:nvPr/>
        </p:nvSpPr>
        <p:spPr>
          <a:xfrm>
            <a:off x="5940152" y="184691"/>
            <a:ext cx="3275857" cy="355608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ts val="1800"/>
              </a:lnSpc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簡化核心評鑑指標，促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進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多元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特色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發展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橢圓 11"/>
          <p:cNvSpPr/>
          <p:nvPr/>
        </p:nvSpPr>
        <p:spPr bwMode="auto">
          <a:xfrm rot="340287">
            <a:off x="7687093" y="1105022"/>
            <a:ext cx="1108833" cy="1022918"/>
          </a:xfrm>
          <a:prstGeom prst="ellipse">
            <a:avLst/>
          </a:prstGeom>
          <a:blipFill dpi="0"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6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29</a:t>
            </a:fld>
            <a:endParaRPr lang="en-US" altLang="zh-TW" dirty="0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356915" y="1449100"/>
            <a:ext cx="3943275" cy="523220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地方教育事務統合視導</a:t>
            </a:r>
            <a:endParaRPr kumimoji="1" lang="en-US" altLang="zh-TW" sz="28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2" name="內容版面配置區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2103371"/>
              </p:ext>
            </p:extLst>
          </p:nvPr>
        </p:nvGraphicFramePr>
        <p:xfrm>
          <a:off x="323528" y="2121084"/>
          <a:ext cx="8524368" cy="4699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4" name="文字方塊 83"/>
          <p:cNvSpPr txBox="1"/>
          <p:nvPr/>
        </p:nvSpPr>
        <p:spPr>
          <a:xfrm>
            <a:off x="6444208" y="1202879"/>
            <a:ext cx="2701280" cy="1015663"/>
          </a:xfrm>
          <a:prstGeom prst="rect">
            <a:avLst/>
          </a:prstGeom>
          <a:ln w="38100">
            <a:solidFill>
              <a:srgbClr val="FF99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6700" indent="-26670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原</a:t>
            </a:r>
            <a:r>
              <a:rPr lang="en-US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102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546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項項目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至</a:t>
            </a:r>
            <a:r>
              <a:rPr lang="en-US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104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年簡化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en-US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144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項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刪減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74%)</a:t>
            </a:r>
          </a:p>
          <a:p>
            <a:pPr marL="285750" indent="-28575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105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年改以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lang="zh-TW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大質化視導主題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採</a:t>
            </a:r>
            <a:r>
              <a:rPr lang="zh-TW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雙方交流座談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方式</a:t>
            </a: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辦理</a:t>
            </a:r>
            <a:endParaRPr lang="en-US" altLang="zh-TW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內容版面配置區 3"/>
          <p:cNvSpPr txBox="1">
            <a:spLocks/>
          </p:cNvSpPr>
          <p:nvPr/>
        </p:nvSpPr>
        <p:spPr>
          <a:xfrm>
            <a:off x="5436096" y="217657"/>
            <a:ext cx="3779912" cy="327484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行政減量，</a:t>
            </a: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讓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學校及</a:t>
            </a: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教師致力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於教育</a:t>
            </a: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現場教學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(7/22)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新課綱推動專案辦公室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C9395B11-7C6C-4DBE-850E-DB8B8393B26D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graphicFrame>
        <p:nvGraphicFramePr>
          <p:cNvPr id="6" name="資料圖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014150"/>
              </p:ext>
            </p:extLst>
          </p:nvPr>
        </p:nvGraphicFramePr>
        <p:xfrm>
          <a:off x="1043608" y="1700808"/>
          <a:ext cx="7632848" cy="4893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97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 技術及職業教育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8"/>
          <a:stretch/>
        </p:blipFill>
        <p:spPr bwMode="auto">
          <a:xfrm>
            <a:off x="5782468" y="5489103"/>
            <a:ext cx="1612403" cy="1379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251509" y="1813401"/>
            <a:ext cx="8039209" cy="5010915"/>
            <a:chOff x="409466" y="1135063"/>
            <a:chExt cx="8039209" cy="5216525"/>
          </a:xfrm>
        </p:grpSpPr>
        <p:grpSp>
          <p:nvGrpSpPr>
            <p:cNvPr id="12" name="群組 7"/>
            <p:cNvGrpSpPr>
              <a:grpSpLocks/>
            </p:cNvGrpSpPr>
            <p:nvPr/>
          </p:nvGrpSpPr>
          <p:grpSpPr bwMode="auto">
            <a:xfrm>
              <a:off x="3738563" y="3524250"/>
              <a:ext cx="4679950" cy="2827338"/>
              <a:chOff x="3906223" y="3114339"/>
              <a:chExt cx="5159534" cy="3341422"/>
            </a:xfrm>
          </p:grpSpPr>
          <p:sp>
            <p:nvSpPr>
              <p:cNvPr id="37" name="文字方塊 36"/>
              <p:cNvSpPr txBox="1"/>
              <p:nvPr/>
            </p:nvSpPr>
            <p:spPr>
              <a:xfrm>
                <a:off x="3906223" y="3114339"/>
                <a:ext cx="2539512" cy="1530938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75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職能深化</a:t>
                </a:r>
                <a:endParaRPr kumimoji="0" lang="en-US" altLang="zh-TW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74625" marR="0" lvl="0" indent="-174625" defTabSz="914400" eaLnBrk="0" fontAlgn="auto" latinLnBrk="0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1.</a:t>
                </a:r>
                <a:r>
                  <a:rPr kumimoji="0" lang="zh-TW" alt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落實教師實務增能</a:t>
                </a:r>
                <a:endParaRPr kumimoji="0" lang="en-US" altLang="zh-TW" sz="1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74625" marR="0" lvl="0" indent="-174625" defTabSz="914400" eaLnBrk="0" fontAlgn="auto" latinLnBrk="0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2.</a:t>
                </a:r>
                <a:r>
                  <a:rPr kumimoji="0" lang="zh-TW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加強學生實</a:t>
                </a:r>
                <a:r>
                  <a:rPr kumimoji="0" lang="zh-TW" alt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作能力</a:t>
                </a:r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3906223" y="4851653"/>
                <a:ext cx="2539512" cy="1604108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75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實作優化</a:t>
                </a:r>
              </a:p>
              <a:p>
                <a:pPr marL="174625" marR="0" lvl="0" indent="-174625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1.</a:t>
                </a:r>
                <a:r>
                  <a:rPr kumimoji="0" lang="zh-TW" alt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完善實作教學環境</a:t>
                </a:r>
                <a:endParaRPr kumimoji="0" lang="en-US" altLang="zh-TW" sz="1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74625" marR="0" lvl="0" indent="-174625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2.</a:t>
                </a:r>
                <a:r>
                  <a:rPr kumimoji="0" lang="zh-TW" alt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建置產業菁英訓練基地</a:t>
                </a:r>
                <a:endParaRPr kumimoji="0" lang="en-US" altLang="zh-TW" sz="1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74625" marR="0" lvl="0" indent="-174625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3.</a:t>
                </a:r>
                <a:r>
                  <a:rPr kumimoji="0" lang="zh-TW" alt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推動類產業環境、技優、跨領域人才實作場域</a:t>
                </a:r>
                <a:endParaRPr kumimoji="0" lang="en-US" altLang="zh-TW" sz="1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文字方塊 38"/>
              <p:cNvSpPr txBox="1"/>
              <p:nvPr/>
            </p:nvSpPr>
            <p:spPr>
              <a:xfrm>
                <a:off x="6683760" y="3114339"/>
                <a:ext cx="2381997" cy="1433378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66CC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就業接軌</a:t>
                </a:r>
                <a:endParaRPr kumimoji="0" lang="en-US" altLang="zh-TW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174625" marR="0" lvl="0" indent="-174625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7313" algn="l"/>
                  </a:tabLst>
                  <a:defRPr/>
                </a:pPr>
                <a:r>
                  <a: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1.</a:t>
                </a:r>
                <a:r>
                  <a:rPr kumimoji="0" lang="zh-TW" alt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推動產業人才共同培育模式</a:t>
                </a:r>
              </a:p>
              <a:p>
                <a:pPr marL="174625" marR="0" lvl="0" indent="-174625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7313" algn="l"/>
                  </a:tabLst>
                  <a:defRPr/>
                </a:pPr>
                <a:r>
                  <a: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2.</a:t>
                </a:r>
                <a:r>
                  <a:rPr kumimoji="0" lang="zh-TW" altLang="en-US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證能加值</a:t>
                </a:r>
              </a:p>
            </p:txBody>
          </p:sp>
          <p:sp>
            <p:nvSpPr>
              <p:cNvPr id="40" name="文字方塊 71"/>
              <p:cNvSpPr txBox="1">
                <a:spLocks noChangeArrowheads="1"/>
              </p:cNvSpPr>
              <p:nvPr/>
            </p:nvSpPr>
            <p:spPr bwMode="auto">
              <a:xfrm>
                <a:off x="4004233" y="3369495"/>
                <a:ext cx="715824" cy="3377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/>
              <a:lstStyle>
                <a:lvl1pPr algn="l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55" i="0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策略三</a:t>
                </a:r>
              </a:p>
            </p:txBody>
          </p:sp>
          <p:sp>
            <p:nvSpPr>
              <p:cNvPr id="41" name="文字方塊 72"/>
              <p:cNvSpPr txBox="1">
                <a:spLocks noChangeArrowheads="1"/>
              </p:cNvSpPr>
              <p:nvPr/>
            </p:nvSpPr>
            <p:spPr bwMode="auto">
              <a:xfrm>
                <a:off x="4030485" y="4958594"/>
                <a:ext cx="663319" cy="3377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/>
              <a:lstStyle>
                <a:lvl1pPr algn="l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55" i="0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策略四</a:t>
                </a:r>
              </a:p>
            </p:txBody>
          </p:sp>
          <p:sp>
            <p:nvSpPr>
              <p:cNvPr id="42" name="文字方塊 74"/>
              <p:cNvSpPr txBox="1">
                <a:spLocks noChangeArrowheads="1"/>
              </p:cNvSpPr>
              <p:nvPr/>
            </p:nvSpPr>
            <p:spPr bwMode="auto">
              <a:xfrm>
                <a:off x="6683760" y="3271936"/>
                <a:ext cx="628316" cy="33958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/>
              <a:lstStyle>
                <a:lvl1pPr algn="l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55" i="0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策略五</a:t>
                </a:r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409466" y="1135063"/>
              <a:ext cx="8039209" cy="5203825"/>
              <a:chOff x="409466" y="1135063"/>
              <a:chExt cx="8039209" cy="5203825"/>
            </a:xfrm>
          </p:grpSpPr>
          <p:grpSp>
            <p:nvGrpSpPr>
              <p:cNvPr id="19" name="群組 1"/>
              <p:cNvGrpSpPr>
                <a:grpSpLocks/>
              </p:cNvGrpSpPr>
              <p:nvPr/>
            </p:nvGrpSpPr>
            <p:grpSpPr bwMode="auto">
              <a:xfrm>
                <a:off x="409466" y="1269244"/>
                <a:ext cx="8039209" cy="5069644"/>
                <a:chOff x="264399" y="126987"/>
                <a:chExt cx="8858211" cy="5988774"/>
              </a:xfrm>
            </p:grpSpPr>
            <p:sp>
              <p:nvSpPr>
                <p:cNvPr id="25" name="文字方塊 29"/>
                <p:cNvSpPr txBox="1">
                  <a:spLocks noChangeArrowheads="1"/>
                </p:cNvSpPr>
                <p:nvPr/>
              </p:nvSpPr>
              <p:spPr bwMode="auto">
                <a:xfrm>
                  <a:off x="264399" y="1099306"/>
                  <a:ext cx="712178" cy="454194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目標</a:t>
                  </a:r>
                </a:p>
              </p:txBody>
            </p:sp>
            <p:sp>
              <p:nvSpPr>
                <p:cNvPr id="26" name="文字方塊 36"/>
                <p:cNvSpPr txBox="1">
                  <a:spLocks noChangeArrowheads="1"/>
                </p:cNvSpPr>
                <p:nvPr/>
              </p:nvSpPr>
              <p:spPr bwMode="auto">
                <a:xfrm>
                  <a:off x="285390" y="2077411"/>
                  <a:ext cx="712178" cy="454194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面向</a:t>
                  </a:r>
                </a:p>
              </p:txBody>
            </p:sp>
            <p:sp>
              <p:nvSpPr>
                <p:cNvPr id="27" name="文字方塊 37"/>
                <p:cNvSpPr txBox="1">
                  <a:spLocks noChangeArrowheads="1"/>
                </p:cNvSpPr>
                <p:nvPr/>
              </p:nvSpPr>
              <p:spPr bwMode="auto">
                <a:xfrm>
                  <a:off x="518713" y="4728028"/>
                  <a:ext cx="203550" cy="433930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693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文字方塊 27"/>
                <p:cNvSpPr txBox="1"/>
                <p:nvPr/>
              </p:nvSpPr>
              <p:spPr>
                <a:xfrm>
                  <a:off x="1280822" y="2775824"/>
                  <a:ext cx="2380699" cy="1517130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FF7C8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9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  </a:t>
                  </a:r>
                  <a:r>
                    <a:rPr kumimoji="0" lang="zh-TW" altLang="en-US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強化職觀</a:t>
                  </a:r>
                  <a:endParaRPr kumimoji="0" lang="en-US" altLang="zh-TW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defTabSz="914400" eaLnBrk="0" fontAlgn="auto" latinLnBrk="0" hangingPunct="0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1.</a:t>
                  </a:r>
                  <a:r>
                    <a:rPr kumimoji="0" lang="zh-TW" altLang="en-US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增進國中小職業認識</a:t>
                  </a:r>
                </a:p>
                <a:p>
                  <a:pPr marL="0" marR="0" lvl="0" indent="0" defTabSz="914400" eaLnBrk="0" fontAlgn="auto" latinLnBrk="0" hangingPunct="0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2.</a:t>
                  </a:r>
                  <a:r>
                    <a:rPr kumimoji="0" lang="zh-TW" altLang="en-US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落實國高中適性輔導</a:t>
                  </a:r>
                  <a:endPara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defTabSz="914400" eaLnBrk="0" fontAlgn="auto" latinLnBrk="0" hangingPunct="0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3.</a:t>
                  </a:r>
                  <a:r>
                    <a:rPr kumimoji="0" lang="zh-TW" altLang="en-US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表揚大專實務教學教師</a:t>
                  </a:r>
                </a:p>
              </p:txBody>
            </p:sp>
            <p:sp>
              <p:nvSpPr>
                <p:cNvPr id="29" name="文字方塊 28"/>
                <p:cNvSpPr txBox="1"/>
                <p:nvPr/>
              </p:nvSpPr>
              <p:spPr>
                <a:xfrm>
                  <a:off x="1280822" y="4512366"/>
                  <a:ext cx="2380699" cy="1603395"/>
                </a:xfrm>
                <a:prstGeom prst="rect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FF7C8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選育人才</a:t>
                  </a:r>
                  <a:endParaRPr kumimoji="0" lang="en-US" altLang="zh-TW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defTabSz="914400" eaLnBrk="0" fontAlgn="auto" latinLnBrk="0" hangingPunct="0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1.</a:t>
                  </a:r>
                  <a:r>
                    <a:rPr kumimoji="0" lang="zh-TW" altLang="en-US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推動國中畢業生多元適　</a:t>
                  </a:r>
                  <a:endPara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defTabSz="914400" eaLnBrk="0" fontAlgn="auto" latinLnBrk="0" hangingPunct="0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　性入學</a:t>
                  </a:r>
                  <a:endPara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defTabSz="914400" eaLnBrk="0" fontAlgn="auto" latinLnBrk="0" hangingPunct="0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2.</a:t>
                  </a:r>
                  <a:r>
                    <a:rPr kumimoji="0" lang="zh-TW" altLang="en-US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強化技專校實務選才</a:t>
                  </a:r>
                  <a:endParaRPr kumimoji="0" lang="en-US" altLang="zh-TW" sz="14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文字方塊 3"/>
                <p:cNvSpPr txBox="1">
                  <a:spLocks noChangeArrowheads="1"/>
                </p:cNvSpPr>
                <p:nvPr/>
              </p:nvSpPr>
              <p:spPr bwMode="auto">
                <a:xfrm>
                  <a:off x="1408515" y="2903346"/>
                  <a:ext cx="715435" cy="337557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/>
                <a:lstStyle>
                  <a:lvl1pPr algn="l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355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33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策略一</a:t>
                  </a:r>
                </a:p>
              </p:txBody>
            </p:sp>
            <p:sp>
              <p:nvSpPr>
                <p:cNvPr id="31" name="文字方塊 30"/>
                <p:cNvSpPr txBox="1">
                  <a:spLocks noChangeArrowheads="1"/>
                </p:cNvSpPr>
                <p:nvPr/>
              </p:nvSpPr>
              <p:spPr bwMode="auto">
                <a:xfrm>
                  <a:off x="1279072" y="4720527"/>
                  <a:ext cx="715435" cy="339431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/>
                <a:lstStyle>
                  <a:lvl1pPr algn="l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355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33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策略二</a:t>
                  </a:r>
                </a:p>
              </p:txBody>
            </p:sp>
            <p:sp>
              <p:nvSpPr>
                <p:cNvPr id="32" name="文字方塊 29"/>
                <p:cNvSpPr txBox="1">
                  <a:spLocks noChangeArrowheads="1"/>
                </p:cNvSpPr>
                <p:nvPr/>
              </p:nvSpPr>
              <p:spPr bwMode="auto">
                <a:xfrm>
                  <a:off x="274896" y="126987"/>
                  <a:ext cx="712178" cy="454194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願景</a:t>
                  </a:r>
                </a:p>
              </p:txBody>
            </p:sp>
            <p:sp>
              <p:nvSpPr>
                <p:cNvPr id="33" name="文字方塊 36"/>
                <p:cNvSpPr txBox="1">
                  <a:spLocks noChangeArrowheads="1"/>
                </p:cNvSpPr>
                <p:nvPr/>
              </p:nvSpPr>
              <p:spPr bwMode="auto">
                <a:xfrm>
                  <a:off x="285390" y="2987550"/>
                  <a:ext cx="712178" cy="454194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策略</a:t>
                  </a:r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3960639" y="2053216"/>
                  <a:ext cx="2447170" cy="504459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40000"/>
                  </a:schemeClr>
                </a:solidFill>
                <a:ln w="381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38100" dist="25400" dir="54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技能淬鍊</a:t>
                  </a:r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6675440" y="2053216"/>
                  <a:ext cx="2447170" cy="504460"/>
                </a:xfrm>
                <a:prstGeom prst="rect">
                  <a:avLst/>
                </a:prstGeom>
                <a:solidFill>
                  <a:srgbClr val="CCECFF">
                    <a:alpha val="40000"/>
                  </a:srgbClr>
                </a:solidFill>
                <a:ln w="381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38100" dist="25400" dir="54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職業接軌</a:t>
                  </a:r>
                </a:p>
              </p:txBody>
            </p:sp>
            <p:sp>
              <p:nvSpPr>
                <p:cNvPr id="36" name="矩形 35"/>
                <p:cNvSpPr/>
                <p:nvPr/>
              </p:nvSpPr>
              <p:spPr>
                <a:xfrm>
                  <a:off x="1279072" y="2053216"/>
                  <a:ext cx="2448919" cy="502583"/>
                </a:xfrm>
                <a:prstGeom prst="rect">
                  <a:avLst/>
                </a:prstGeom>
                <a:solidFill>
                  <a:srgbClr val="FFCCCC">
                    <a:alpha val="40000"/>
                  </a:srgbClr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38100" dist="25400" dir="54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技術扎根</a:t>
                  </a:r>
                </a:p>
              </p:txBody>
            </p:sp>
          </p:grpSp>
          <p:grpSp>
            <p:nvGrpSpPr>
              <p:cNvPr id="20" name="群組 1"/>
              <p:cNvGrpSpPr>
                <a:grpSpLocks/>
              </p:cNvGrpSpPr>
              <p:nvPr/>
            </p:nvGrpSpPr>
            <p:grpSpPr bwMode="auto">
              <a:xfrm>
                <a:off x="1308100" y="1135063"/>
                <a:ext cx="6931025" cy="565150"/>
                <a:chOff x="2088309" y="676367"/>
                <a:chExt cx="7632699" cy="678344"/>
              </a:xfrm>
            </p:grpSpPr>
            <p:sp>
              <p:nvSpPr>
                <p:cNvPr id="21" name="矩形 20"/>
                <p:cNvSpPr/>
                <p:nvPr/>
              </p:nvSpPr>
              <p:spPr bwMode="auto">
                <a:xfrm>
                  <a:off x="2088309" y="676367"/>
                  <a:ext cx="7632699" cy="678344"/>
                </a:xfrm>
                <a:prstGeom prst="rect">
                  <a:avLst/>
                </a:prstGeom>
                <a:solidFill>
                  <a:srgbClr val="FF7C80"/>
                </a:solidFill>
                <a:ln w="25400" cap="flat" cmpd="sng" algn="ctr">
                  <a:noFill/>
                  <a:prstDash val="solid"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txBody>
                <a:bodyPr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Char char="•"/>
                    <a:tabLst/>
                    <a:defRPr/>
                  </a:pPr>
                  <a:endParaRPr kumimoji="0" lang="zh-TW" altLang="en-US" sz="1355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圓角矩形 4"/>
                <p:cNvSpPr/>
                <p:nvPr/>
              </p:nvSpPr>
              <p:spPr bwMode="auto">
                <a:xfrm>
                  <a:off x="2193201" y="817373"/>
                  <a:ext cx="7436899" cy="4515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lIns="84290" tIns="84290" rIns="84290" bIns="84290" spcCol="1270" anchor="ctr"/>
                <a:lstStyle/>
                <a:p>
                  <a:pPr marL="0" marR="0" lvl="0" indent="0" algn="ctr" defTabSz="526839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4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為學生找到未來、讓產業找到人才</a:t>
                  </a:r>
                </a:p>
              </p:txBody>
            </p:sp>
          </p:grpSp>
        </p:grpSp>
        <p:sp>
          <p:nvSpPr>
            <p:cNvPr id="14" name="文字方塊 13"/>
            <p:cNvSpPr txBox="1"/>
            <p:nvPr/>
          </p:nvSpPr>
          <p:spPr>
            <a:xfrm>
              <a:off x="1331913" y="1916113"/>
              <a:ext cx="2160587" cy="736932"/>
            </a:xfrm>
            <a:prstGeom prst="rect">
              <a:avLst/>
            </a:prstGeom>
            <a:solidFill>
              <a:srgbClr val="A50021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導正職觀</a:t>
              </a:r>
              <a:endParaRPr kumimoji="0" lang="en-US" altLang="zh-TW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選育達人</a:t>
              </a:r>
            </a:p>
          </p:txBody>
        </p:sp>
        <p:sp>
          <p:nvSpPr>
            <p:cNvPr id="17" name="文字方塊 59"/>
            <p:cNvSpPr txBox="1">
              <a:spLocks noChangeArrowheads="1"/>
            </p:cNvSpPr>
            <p:nvPr/>
          </p:nvSpPr>
          <p:spPr bwMode="auto">
            <a:xfrm>
              <a:off x="3781425" y="1916113"/>
              <a:ext cx="2159000" cy="7369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技術精進</a:t>
              </a:r>
              <a:endParaRPr kumimoji="0" lang="en-US" altLang="zh-TW" sz="200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深耕實作</a:t>
              </a:r>
            </a:p>
          </p:txBody>
        </p:sp>
        <p:sp>
          <p:nvSpPr>
            <p:cNvPr id="18" name="文字方塊 60"/>
            <p:cNvSpPr txBox="1">
              <a:spLocks noChangeArrowheads="1"/>
            </p:cNvSpPr>
            <p:nvPr/>
          </p:nvSpPr>
          <p:spPr bwMode="auto">
            <a:xfrm>
              <a:off x="6227763" y="1916113"/>
              <a:ext cx="2160587" cy="736932"/>
            </a:xfrm>
            <a:prstGeom prst="rect">
              <a:avLst/>
            </a:prstGeom>
            <a:solidFill>
              <a:schemeClr val="tx2"/>
            </a:solidFill>
            <a:ln w="285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  <a:ea typeface="新細明體" charset="-12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職能對焦</a:t>
              </a:r>
              <a:endParaRPr kumimoji="0" lang="en-US" altLang="zh-TW" sz="200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連結職場</a:t>
              </a:r>
            </a:p>
          </p:txBody>
        </p:sp>
      </p:grp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2503450" y="1221747"/>
            <a:ext cx="4392488" cy="523220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優化技職校院實作環境</a:t>
            </a:r>
            <a:endParaRPr kumimoji="1" lang="en-US" altLang="zh-TW" sz="28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986">
            <a:off x="7369335" y="4947467"/>
            <a:ext cx="1539496" cy="174911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44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</a:t>
            </a:r>
            <a:r>
              <a:rPr lang="en-US" altLang="zh-TW" sz="2400" dirty="0" smtClean="0"/>
              <a:t>8</a:t>
            </a:r>
            <a:r>
              <a:rPr lang="en-US" altLang="zh-TW" sz="2400" dirty="0" smtClean="0">
                <a:solidFill>
                  <a:schemeClr val="bg1"/>
                </a:solidFill>
              </a:rPr>
              <a:t>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46" name="內容版面配置區 3"/>
          <p:cNvSpPr txBox="1">
            <a:spLocks/>
          </p:cNvSpPr>
          <p:nvPr/>
        </p:nvSpPr>
        <p:spPr>
          <a:xfrm>
            <a:off x="6824596" y="222702"/>
            <a:ext cx="2348042" cy="278927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讓學生發揮所長、接軌職場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76" name="Picture 2" descr="http://in.ncu.edu.tw/ncu7020/images/project_ph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399"/>
          <a:stretch/>
        </p:blipFill>
        <p:spPr bwMode="auto">
          <a:xfrm>
            <a:off x="-32903" y="5885680"/>
            <a:ext cx="1234207" cy="1036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0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2"/>
          <p:cNvGrpSpPr>
            <a:grpSpLocks/>
          </p:cNvGrpSpPr>
          <p:nvPr/>
        </p:nvGrpSpPr>
        <p:grpSpPr bwMode="auto">
          <a:xfrm>
            <a:off x="0" y="1196752"/>
            <a:ext cx="9144000" cy="5661247"/>
            <a:chOff x="428" y="965"/>
            <a:chExt cx="4948" cy="2827"/>
          </a:xfrm>
        </p:grpSpPr>
        <p:sp>
          <p:nvSpPr>
            <p:cNvPr id="76" name="AutoShape 4"/>
            <p:cNvSpPr>
              <a:spLocks noChangeArrowheads="1"/>
            </p:cNvSpPr>
            <p:nvPr/>
          </p:nvSpPr>
          <p:spPr bwMode="gray">
            <a:xfrm>
              <a:off x="428" y="965"/>
              <a:ext cx="4947" cy="1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4C9D6"/>
                </a:gs>
                <a:gs pos="50000">
                  <a:srgbClr val="D2DEE6"/>
                </a:gs>
                <a:gs pos="100000">
                  <a:srgbClr val="B4C9D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1635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600">
                <a:latin typeface="+mn-ea"/>
                <a:ea typeface="+mn-ea"/>
              </a:endParaRPr>
            </a:p>
          </p:txBody>
        </p:sp>
        <p:sp>
          <p:nvSpPr>
            <p:cNvPr id="77" name="AutoShape 2"/>
            <p:cNvSpPr>
              <a:spLocks noChangeArrowheads="1"/>
            </p:cNvSpPr>
            <p:nvPr/>
          </p:nvSpPr>
          <p:spPr bwMode="gray">
            <a:xfrm>
              <a:off x="429" y="1061"/>
              <a:ext cx="4947" cy="2731"/>
            </a:xfrm>
            <a:prstGeom prst="roundRect">
              <a:avLst>
                <a:gd name="adj" fmla="val 2014"/>
              </a:avLst>
            </a:prstGeom>
            <a:gradFill rotWithShape="1">
              <a:gsLst>
                <a:gs pos="0">
                  <a:srgbClr val="B4C9D6"/>
                </a:gs>
                <a:gs pos="100000">
                  <a:srgbClr val="D2DEE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600">
                <a:latin typeface="+mn-ea"/>
                <a:ea typeface="+mn-ea"/>
              </a:endParaRPr>
            </a:p>
          </p:txBody>
        </p:sp>
        <p:sp>
          <p:nvSpPr>
            <p:cNvPr id="78" name="Rectangle 3" descr="Light horizontal"/>
            <p:cNvSpPr>
              <a:spLocks noChangeArrowheads="1"/>
            </p:cNvSpPr>
            <p:nvPr/>
          </p:nvSpPr>
          <p:spPr bwMode="gray">
            <a:xfrm>
              <a:off x="524" y="1133"/>
              <a:ext cx="4764" cy="2539"/>
            </a:xfrm>
            <a:prstGeom prst="rect">
              <a:avLst/>
            </a:prstGeom>
            <a:pattFill prst="ltHorz">
              <a:fgClr>
                <a:srgbClr val="EAEAEA"/>
              </a:fgClr>
              <a:bgClr>
                <a:srgbClr val="F8F8F8"/>
              </a:bgClr>
            </a:pattFill>
            <a:ln>
              <a:noFill/>
            </a:ln>
            <a:effectLst>
              <a:prstShdw prst="shdw17" dist="17961" dir="13500000">
                <a:srgbClr val="8C8C8C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altLang="zh-TW" sz="16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endParaRPr>
            </a:p>
          </p:txBody>
        </p:sp>
        <p:grpSp>
          <p:nvGrpSpPr>
            <p:cNvPr id="79" name="Group 5"/>
            <p:cNvGrpSpPr>
              <a:grpSpLocks/>
            </p:cNvGrpSpPr>
            <p:nvPr/>
          </p:nvGrpSpPr>
          <p:grpSpPr bwMode="auto">
            <a:xfrm>
              <a:off x="5258" y="1030"/>
              <a:ext cx="73" cy="346"/>
              <a:chOff x="5311" y="1135"/>
              <a:chExt cx="73" cy="346"/>
            </a:xfrm>
          </p:grpSpPr>
          <p:sp>
            <p:nvSpPr>
              <p:cNvPr id="89" name="Rectangle 6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90" name="Rectangle 7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91" name="Rectangle 8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92" name="Rectangle 9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93" name="Rectangle 10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94" name="Rectangle 11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</p:grpSp>
        <p:grpSp>
          <p:nvGrpSpPr>
            <p:cNvPr id="80" name="Group 16"/>
            <p:cNvGrpSpPr>
              <a:grpSpLocks/>
            </p:cNvGrpSpPr>
            <p:nvPr/>
          </p:nvGrpSpPr>
          <p:grpSpPr bwMode="auto">
            <a:xfrm flipH="1">
              <a:off x="488" y="1018"/>
              <a:ext cx="73" cy="346"/>
              <a:chOff x="5311" y="1135"/>
              <a:chExt cx="73" cy="346"/>
            </a:xfrm>
          </p:grpSpPr>
          <p:sp>
            <p:nvSpPr>
              <p:cNvPr id="83" name="Rectangle 17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84" name="Rectangle 18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85" name="Rectangle 19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86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87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88" name="Rectangle 22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</p:grpSp>
        <p:sp>
          <p:nvSpPr>
            <p:cNvPr id="81" name="Rectangle 23"/>
            <p:cNvSpPr>
              <a:spLocks noChangeArrowheads="1"/>
            </p:cNvSpPr>
            <p:nvPr/>
          </p:nvSpPr>
          <p:spPr bwMode="gray">
            <a:xfrm>
              <a:off x="681" y="2648"/>
              <a:ext cx="2566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600">
                <a:latin typeface="+mn-ea"/>
                <a:ea typeface="+mn-ea"/>
              </a:endParaRPr>
            </a:p>
          </p:txBody>
        </p:sp>
        <p:sp>
          <p:nvSpPr>
            <p:cNvPr id="82" name="Rectangle 24"/>
            <p:cNvSpPr>
              <a:spLocks noChangeArrowheads="1"/>
            </p:cNvSpPr>
            <p:nvPr/>
          </p:nvSpPr>
          <p:spPr bwMode="gray">
            <a:xfrm>
              <a:off x="681" y="1927"/>
              <a:ext cx="259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600">
                <a:latin typeface="+mn-ea"/>
                <a:ea typeface="+mn-ea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33" name="向下箭號 32"/>
          <p:cNvSpPr/>
          <p:nvPr/>
        </p:nvSpPr>
        <p:spPr>
          <a:xfrm flipH="1">
            <a:off x="3131840" y="4839142"/>
            <a:ext cx="379730" cy="705947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34" name="手繪多邊形 33"/>
          <p:cNvSpPr/>
          <p:nvPr/>
        </p:nvSpPr>
        <p:spPr>
          <a:xfrm>
            <a:off x="2634934" y="5600990"/>
            <a:ext cx="1229887" cy="1123934"/>
          </a:xfrm>
          <a:custGeom>
            <a:avLst/>
            <a:gdLst>
              <a:gd name="connsiteX0" fmla="*/ 0 w 1536503"/>
              <a:gd name="connsiteY0" fmla="*/ 224301 h 1345538"/>
              <a:gd name="connsiteX1" fmla="*/ 224301 w 1536503"/>
              <a:gd name="connsiteY1" fmla="*/ 0 h 1345538"/>
              <a:gd name="connsiteX2" fmla="*/ 1312202 w 1536503"/>
              <a:gd name="connsiteY2" fmla="*/ 0 h 1345538"/>
              <a:gd name="connsiteX3" fmla="*/ 1536503 w 1536503"/>
              <a:gd name="connsiteY3" fmla="*/ 224301 h 1345538"/>
              <a:gd name="connsiteX4" fmla="*/ 1536503 w 1536503"/>
              <a:gd name="connsiteY4" fmla="*/ 1121237 h 1345538"/>
              <a:gd name="connsiteX5" fmla="*/ 1312202 w 1536503"/>
              <a:gd name="connsiteY5" fmla="*/ 1345538 h 1345538"/>
              <a:gd name="connsiteX6" fmla="*/ 224301 w 1536503"/>
              <a:gd name="connsiteY6" fmla="*/ 1345538 h 1345538"/>
              <a:gd name="connsiteX7" fmla="*/ 0 w 1536503"/>
              <a:gd name="connsiteY7" fmla="*/ 1121237 h 1345538"/>
              <a:gd name="connsiteX8" fmla="*/ 0 w 1536503"/>
              <a:gd name="connsiteY8" fmla="*/ 224301 h 134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503" h="1345538">
                <a:moveTo>
                  <a:pt x="0" y="224301"/>
                </a:moveTo>
                <a:cubicBezTo>
                  <a:pt x="0" y="100423"/>
                  <a:pt x="100423" y="0"/>
                  <a:pt x="224301" y="0"/>
                </a:cubicBezTo>
                <a:lnTo>
                  <a:pt x="1312202" y="0"/>
                </a:lnTo>
                <a:cubicBezTo>
                  <a:pt x="1436080" y="0"/>
                  <a:pt x="1536503" y="100423"/>
                  <a:pt x="1536503" y="224301"/>
                </a:cubicBezTo>
                <a:lnTo>
                  <a:pt x="1536503" y="1121237"/>
                </a:lnTo>
                <a:cubicBezTo>
                  <a:pt x="1536503" y="1245115"/>
                  <a:pt x="1436080" y="1345538"/>
                  <a:pt x="1312202" y="1345538"/>
                </a:cubicBezTo>
                <a:lnTo>
                  <a:pt x="224301" y="1345538"/>
                </a:lnTo>
                <a:cubicBezTo>
                  <a:pt x="100423" y="1345538"/>
                  <a:pt x="0" y="1245115"/>
                  <a:pt x="0" y="1121237"/>
                </a:cubicBezTo>
                <a:lnTo>
                  <a:pt x="0" y="224301"/>
                </a:lnTo>
                <a:close/>
              </a:path>
            </a:pathLst>
          </a:custGeom>
          <a:solidFill>
            <a:srgbClr val="C0000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172376" tIns="172376" rIns="172376" bIns="172376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退場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3434499" y="1831171"/>
            <a:ext cx="3049784" cy="1870744"/>
            <a:chOff x="3434499" y="1831171"/>
            <a:chExt cx="3049784" cy="1870744"/>
          </a:xfrm>
        </p:grpSpPr>
        <p:sp>
          <p:nvSpPr>
            <p:cNvPr id="4" name="手繪多邊形 3"/>
            <p:cNvSpPr/>
            <p:nvPr/>
          </p:nvSpPr>
          <p:spPr>
            <a:xfrm>
              <a:off x="3434499" y="1839780"/>
              <a:ext cx="1452278" cy="871367"/>
            </a:xfrm>
            <a:custGeom>
              <a:avLst/>
              <a:gdLst>
                <a:gd name="connsiteX0" fmla="*/ 0 w 1452278"/>
                <a:gd name="connsiteY0" fmla="*/ 145231 h 871367"/>
                <a:gd name="connsiteX1" fmla="*/ 145231 w 1452278"/>
                <a:gd name="connsiteY1" fmla="*/ 0 h 871367"/>
                <a:gd name="connsiteX2" fmla="*/ 1307047 w 1452278"/>
                <a:gd name="connsiteY2" fmla="*/ 0 h 871367"/>
                <a:gd name="connsiteX3" fmla="*/ 1452278 w 1452278"/>
                <a:gd name="connsiteY3" fmla="*/ 145231 h 871367"/>
                <a:gd name="connsiteX4" fmla="*/ 1452278 w 1452278"/>
                <a:gd name="connsiteY4" fmla="*/ 726136 h 871367"/>
                <a:gd name="connsiteX5" fmla="*/ 1307047 w 1452278"/>
                <a:gd name="connsiteY5" fmla="*/ 871367 h 871367"/>
                <a:gd name="connsiteX6" fmla="*/ 145231 w 1452278"/>
                <a:gd name="connsiteY6" fmla="*/ 871367 h 871367"/>
                <a:gd name="connsiteX7" fmla="*/ 0 w 1452278"/>
                <a:gd name="connsiteY7" fmla="*/ 726136 h 871367"/>
                <a:gd name="connsiteX8" fmla="*/ 0 w 1452278"/>
                <a:gd name="connsiteY8" fmla="*/ 145231 h 8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78" h="871367">
                  <a:moveTo>
                    <a:pt x="0" y="145231"/>
                  </a:moveTo>
                  <a:cubicBezTo>
                    <a:pt x="0" y="65022"/>
                    <a:pt x="65022" y="0"/>
                    <a:pt x="145231" y="0"/>
                  </a:cubicBezTo>
                  <a:lnTo>
                    <a:pt x="1307047" y="0"/>
                  </a:lnTo>
                  <a:cubicBezTo>
                    <a:pt x="1387256" y="0"/>
                    <a:pt x="1452278" y="65022"/>
                    <a:pt x="1452278" y="145231"/>
                  </a:cubicBezTo>
                  <a:lnTo>
                    <a:pt x="1452278" y="726136"/>
                  </a:lnTo>
                  <a:cubicBezTo>
                    <a:pt x="1452278" y="806345"/>
                    <a:pt x="1387256" y="871367"/>
                    <a:pt x="1307047" y="871367"/>
                  </a:cubicBezTo>
                  <a:lnTo>
                    <a:pt x="145231" y="871367"/>
                  </a:lnTo>
                  <a:cubicBezTo>
                    <a:pt x="65022" y="871367"/>
                    <a:pt x="0" y="806345"/>
                    <a:pt x="0" y="726136"/>
                  </a:cubicBezTo>
                  <a:lnTo>
                    <a:pt x="0" y="145231"/>
                  </a:lnTo>
                  <a:close/>
                </a:path>
              </a:pathLst>
            </a:cu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03497" tIns="103497" rIns="103497" bIns="10349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 smtClean="0">
                  <a:solidFill>
                    <a:schemeClr val="tx1"/>
                  </a:solidFill>
                  <a:latin typeface="+mj-ea"/>
                  <a:ea typeface="+mj-ea"/>
                  <a:cs typeface="+mn-cs"/>
                </a:rPr>
                <a:t>改制其他類型學校</a:t>
              </a:r>
              <a:endParaRPr lang="zh-TW" altLang="en-US" sz="16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5032005" y="1831171"/>
              <a:ext cx="1452278" cy="871367"/>
            </a:xfrm>
            <a:custGeom>
              <a:avLst/>
              <a:gdLst>
                <a:gd name="connsiteX0" fmla="*/ 0 w 1452278"/>
                <a:gd name="connsiteY0" fmla="*/ 145231 h 871367"/>
                <a:gd name="connsiteX1" fmla="*/ 145231 w 1452278"/>
                <a:gd name="connsiteY1" fmla="*/ 0 h 871367"/>
                <a:gd name="connsiteX2" fmla="*/ 1307047 w 1452278"/>
                <a:gd name="connsiteY2" fmla="*/ 0 h 871367"/>
                <a:gd name="connsiteX3" fmla="*/ 1452278 w 1452278"/>
                <a:gd name="connsiteY3" fmla="*/ 145231 h 871367"/>
                <a:gd name="connsiteX4" fmla="*/ 1452278 w 1452278"/>
                <a:gd name="connsiteY4" fmla="*/ 726136 h 871367"/>
                <a:gd name="connsiteX5" fmla="*/ 1307047 w 1452278"/>
                <a:gd name="connsiteY5" fmla="*/ 871367 h 871367"/>
                <a:gd name="connsiteX6" fmla="*/ 145231 w 1452278"/>
                <a:gd name="connsiteY6" fmla="*/ 871367 h 871367"/>
                <a:gd name="connsiteX7" fmla="*/ 0 w 1452278"/>
                <a:gd name="connsiteY7" fmla="*/ 726136 h 871367"/>
                <a:gd name="connsiteX8" fmla="*/ 0 w 1452278"/>
                <a:gd name="connsiteY8" fmla="*/ 145231 h 8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78" h="871367">
                  <a:moveTo>
                    <a:pt x="0" y="145231"/>
                  </a:moveTo>
                  <a:cubicBezTo>
                    <a:pt x="0" y="65022"/>
                    <a:pt x="65022" y="0"/>
                    <a:pt x="145231" y="0"/>
                  </a:cubicBezTo>
                  <a:lnTo>
                    <a:pt x="1307047" y="0"/>
                  </a:lnTo>
                  <a:cubicBezTo>
                    <a:pt x="1387256" y="0"/>
                    <a:pt x="1452278" y="65022"/>
                    <a:pt x="1452278" y="145231"/>
                  </a:cubicBezTo>
                  <a:lnTo>
                    <a:pt x="1452278" y="726136"/>
                  </a:lnTo>
                  <a:cubicBezTo>
                    <a:pt x="1452278" y="806345"/>
                    <a:pt x="1387256" y="871367"/>
                    <a:pt x="1307047" y="871367"/>
                  </a:cubicBezTo>
                  <a:lnTo>
                    <a:pt x="145231" y="871367"/>
                  </a:lnTo>
                  <a:cubicBezTo>
                    <a:pt x="65022" y="871367"/>
                    <a:pt x="0" y="806345"/>
                    <a:pt x="0" y="726136"/>
                  </a:cubicBezTo>
                  <a:lnTo>
                    <a:pt x="0" y="145231"/>
                  </a:lnTo>
                  <a:close/>
                </a:path>
              </a:pathLst>
            </a:cu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03497" tIns="103497" rIns="103497" bIns="10349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 smtClean="0">
                  <a:solidFill>
                    <a:schemeClr val="tx1"/>
                  </a:solidFill>
                  <a:latin typeface="+mj-ea"/>
                  <a:ea typeface="+mj-ea"/>
                  <a:cs typeface="+mn-cs"/>
                </a:rPr>
                <a:t>招收國際學生</a:t>
              </a:r>
              <a:endParaRPr lang="zh-TW" altLang="en-US" sz="16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" name="手繪多邊形 5"/>
            <p:cNvSpPr/>
            <p:nvPr/>
          </p:nvSpPr>
          <p:spPr>
            <a:xfrm>
              <a:off x="3434499" y="2830548"/>
              <a:ext cx="1452278" cy="871367"/>
            </a:xfrm>
            <a:custGeom>
              <a:avLst/>
              <a:gdLst>
                <a:gd name="connsiteX0" fmla="*/ 0 w 1452278"/>
                <a:gd name="connsiteY0" fmla="*/ 145231 h 871367"/>
                <a:gd name="connsiteX1" fmla="*/ 145231 w 1452278"/>
                <a:gd name="connsiteY1" fmla="*/ 0 h 871367"/>
                <a:gd name="connsiteX2" fmla="*/ 1307047 w 1452278"/>
                <a:gd name="connsiteY2" fmla="*/ 0 h 871367"/>
                <a:gd name="connsiteX3" fmla="*/ 1452278 w 1452278"/>
                <a:gd name="connsiteY3" fmla="*/ 145231 h 871367"/>
                <a:gd name="connsiteX4" fmla="*/ 1452278 w 1452278"/>
                <a:gd name="connsiteY4" fmla="*/ 726136 h 871367"/>
                <a:gd name="connsiteX5" fmla="*/ 1307047 w 1452278"/>
                <a:gd name="connsiteY5" fmla="*/ 871367 h 871367"/>
                <a:gd name="connsiteX6" fmla="*/ 145231 w 1452278"/>
                <a:gd name="connsiteY6" fmla="*/ 871367 h 871367"/>
                <a:gd name="connsiteX7" fmla="*/ 0 w 1452278"/>
                <a:gd name="connsiteY7" fmla="*/ 726136 h 871367"/>
                <a:gd name="connsiteX8" fmla="*/ 0 w 1452278"/>
                <a:gd name="connsiteY8" fmla="*/ 145231 h 8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78" h="871367">
                  <a:moveTo>
                    <a:pt x="0" y="145231"/>
                  </a:moveTo>
                  <a:cubicBezTo>
                    <a:pt x="0" y="65022"/>
                    <a:pt x="65022" y="0"/>
                    <a:pt x="145231" y="0"/>
                  </a:cubicBezTo>
                  <a:lnTo>
                    <a:pt x="1307047" y="0"/>
                  </a:lnTo>
                  <a:cubicBezTo>
                    <a:pt x="1387256" y="0"/>
                    <a:pt x="1452278" y="65022"/>
                    <a:pt x="1452278" y="145231"/>
                  </a:cubicBezTo>
                  <a:lnTo>
                    <a:pt x="1452278" y="726136"/>
                  </a:lnTo>
                  <a:cubicBezTo>
                    <a:pt x="1452278" y="806345"/>
                    <a:pt x="1387256" y="871367"/>
                    <a:pt x="1307047" y="871367"/>
                  </a:cubicBezTo>
                  <a:lnTo>
                    <a:pt x="145231" y="871367"/>
                  </a:lnTo>
                  <a:cubicBezTo>
                    <a:pt x="65022" y="871367"/>
                    <a:pt x="0" y="806345"/>
                    <a:pt x="0" y="726136"/>
                  </a:cubicBezTo>
                  <a:lnTo>
                    <a:pt x="0" y="145231"/>
                  </a:lnTo>
                  <a:close/>
                </a:path>
              </a:pathLst>
            </a:cu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03497" tIns="103497" rIns="103497" bIns="10349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 smtClean="0">
                  <a:solidFill>
                    <a:schemeClr val="tx1"/>
                  </a:solidFill>
                  <a:latin typeface="+mj-ea"/>
                  <a:ea typeface="+mj-ea"/>
                  <a:cs typeface="+mn-cs"/>
                </a:rPr>
                <a:t>拓展回流教育生源</a:t>
              </a:r>
              <a:endParaRPr lang="zh-TW" altLang="en-US" sz="16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5032005" y="2830548"/>
              <a:ext cx="1452278" cy="871367"/>
            </a:xfrm>
            <a:custGeom>
              <a:avLst/>
              <a:gdLst>
                <a:gd name="connsiteX0" fmla="*/ 0 w 1452278"/>
                <a:gd name="connsiteY0" fmla="*/ 145231 h 871367"/>
                <a:gd name="connsiteX1" fmla="*/ 145231 w 1452278"/>
                <a:gd name="connsiteY1" fmla="*/ 0 h 871367"/>
                <a:gd name="connsiteX2" fmla="*/ 1307047 w 1452278"/>
                <a:gd name="connsiteY2" fmla="*/ 0 h 871367"/>
                <a:gd name="connsiteX3" fmla="*/ 1452278 w 1452278"/>
                <a:gd name="connsiteY3" fmla="*/ 145231 h 871367"/>
                <a:gd name="connsiteX4" fmla="*/ 1452278 w 1452278"/>
                <a:gd name="connsiteY4" fmla="*/ 726136 h 871367"/>
                <a:gd name="connsiteX5" fmla="*/ 1307047 w 1452278"/>
                <a:gd name="connsiteY5" fmla="*/ 871367 h 871367"/>
                <a:gd name="connsiteX6" fmla="*/ 145231 w 1452278"/>
                <a:gd name="connsiteY6" fmla="*/ 871367 h 871367"/>
                <a:gd name="connsiteX7" fmla="*/ 0 w 1452278"/>
                <a:gd name="connsiteY7" fmla="*/ 726136 h 871367"/>
                <a:gd name="connsiteX8" fmla="*/ 0 w 1452278"/>
                <a:gd name="connsiteY8" fmla="*/ 145231 h 87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78" h="871367">
                  <a:moveTo>
                    <a:pt x="0" y="145231"/>
                  </a:moveTo>
                  <a:cubicBezTo>
                    <a:pt x="0" y="65022"/>
                    <a:pt x="65022" y="0"/>
                    <a:pt x="145231" y="0"/>
                  </a:cubicBezTo>
                  <a:lnTo>
                    <a:pt x="1307047" y="0"/>
                  </a:lnTo>
                  <a:cubicBezTo>
                    <a:pt x="1387256" y="0"/>
                    <a:pt x="1452278" y="65022"/>
                    <a:pt x="1452278" y="145231"/>
                  </a:cubicBezTo>
                  <a:lnTo>
                    <a:pt x="1452278" y="726136"/>
                  </a:lnTo>
                  <a:cubicBezTo>
                    <a:pt x="1452278" y="806345"/>
                    <a:pt x="1387256" y="871367"/>
                    <a:pt x="1307047" y="871367"/>
                  </a:cubicBezTo>
                  <a:lnTo>
                    <a:pt x="145231" y="871367"/>
                  </a:lnTo>
                  <a:cubicBezTo>
                    <a:pt x="65022" y="871367"/>
                    <a:pt x="0" y="806345"/>
                    <a:pt x="0" y="726136"/>
                  </a:cubicBezTo>
                  <a:lnTo>
                    <a:pt x="0" y="145231"/>
                  </a:lnTo>
                  <a:close/>
                </a:path>
              </a:pathLst>
            </a:cu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03497" tIns="103497" rIns="103497" bIns="10349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 smtClean="0">
                  <a:solidFill>
                    <a:schemeClr val="tx1"/>
                  </a:solidFill>
                  <a:latin typeface="+mj-ea"/>
                  <a:ea typeface="+mj-ea"/>
                  <a:cs typeface="+mn-cs"/>
                </a:rPr>
                <a:t>結合地方產業特色</a:t>
              </a:r>
              <a:endParaRPr lang="zh-TW" altLang="en-US" sz="1600" b="1" kern="1200" dirty="0">
                <a:solidFill>
                  <a:schemeClr val="tx1"/>
                </a:solidFill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1420034" y="2050058"/>
            <a:ext cx="1829844" cy="1154230"/>
            <a:chOff x="2211356" y="1845986"/>
            <a:chExt cx="2278857" cy="1279770"/>
          </a:xfrm>
          <a:solidFill>
            <a:srgbClr val="5E9CDA">
              <a:lumMod val="40000"/>
              <a:lumOff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向右箭號 55"/>
            <p:cNvSpPr/>
            <p:nvPr/>
          </p:nvSpPr>
          <p:spPr bwMode="auto">
            <a:xfrm>
              <a:off x="2211356" y="1845986"/>
              <a:ext cx="2278857" cy="1279770"/>
            </a:xfrm>
            <a:prstGeom prst="rightArrow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2267345" y="2168168"/>
              <a:ext cx="1896512" cy="6354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</a:rPr>
                <a:t>調整現行規模及經營模式</a:t>
              </a:r>
              <a:endParaRPr kumimoji="0" lang="zh-TW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3907734" y="3833096"/>
            <a:ext cx="1785636" cy="780263"/>
            <a:chOff x="3166309" y="3450827"/>
            <a:chExt cx="3726219" cy="1361443"/>
          </a:xfrm>
        </p:grpSpPr>
        <p:sp>
          <p:nvSpPr>
            <p:cNvPr id="54" name="向右箭號 53"/>
            <p:cNvSpPr/>
            <p:nvPr/>
          </p:nvSpPr>
          <p:spPr bwMode="auto">
            <a:xfrm>
              <a:off x="3679418" y="4029733"/>
              <a:ext cx="2700000" cy="782537"/>
            </a:xfrm>
            <a:prstGeom prst="rightArrow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3166309" y="3450827"/>
              <a:ext cx="3726219" cy="578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</a:rPr>
                <a:t>校務</a:t>
              </a:r>
              <a:r>
                <a:rPr kumimoji="0" lang="zh-TW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</a:rPr>
                <a:t>改善</a:t>
              </a:r>
              <a:r>
                <a:rPr kumimoji="0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</a:rPr>
                <a:t>有成</a:t>
              </a:r>
              <a:r>
                <a:rPr kumimoji="0" lang="zh-TW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</a:rPr>
                <a:t>效</a:t>
              </a:r>
              <a:endParaRPr kumimoji="0" lang="zh-TW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</a:endParaRP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2738050" y="3845839"/>
            <a:ext cx="1244549" cy="901004"/>
          </a:xfrm>
          <a:prstGeom prst="round2DiagRect">
            <a:avLst/>
          </a:prstGeom>
          <a:solidFill>
            <a:srgbClr val="666699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i="0" u="none" strike="noStrike" kern="0" cap="none" spc="0" normalizeH="0" baseline="0" noProof="0" dirty="0" smtClean="0">
                <a:ln w="0"/>
                <a:solidFill>
                  <a:schemeClr val="bg1"/>
                </a:solidFill>
                <a:uLnTx/>
                <a:uFillTx/>
                <a:latin typeface="+mn-ea"/>
                <a:cs typeface="+mn-cs"/>
              </a:rPr>
              <a:t>行政監督</a:t>
            </a:r>
            <a:endParaRPr kumimoji="0" lang="en-US" altLang="zh-TW" sz="1600" i="0" u="none" strike="noStrike" kern="0" cap="none" spc="0" normalizeH="0" baseline="0" noProof="0" dirty="0" smtClean="0">
              <a:ln w="0"/>
              <a:solidFill>
                <a:schemeClr val="bg1"/>
              </a:solidFill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i="0" u="none" strike="noStrike" kern="0" cap="none" spc="0" normalizeH="0" baseline="0" noProof="0" dirty="0" smtClean="0">
                <a:ln w="0"/>
                <a:solidFill>
                  <a:schemeClr val="bg1"/>
                </a:solidFill>
                <a:uLnTx/>
                <a:uFillTx/>
                <a:latin typeface="+mn-ea"/>
                <a:cs typeface="+mn-cs"/>
              </a:rPr>
              <a:t>教學品質查核</a:t>
            </a:r>
          </a:p>
        </p:txBody>
      </p:sp>
      <p:grpSp>
        <p:nvGrpSpPr>
          <p:cNvPr id="39" name="群組 38"/>
          <p:cNvGrpSpPr/>
          <p:nvPr/>
        </p:nvGrpSpPr>
        <p:grpSpPr>
          <a:xfrm>
            <a:off x="4027861" y="5690580"/>
            <a:ext cx="1912291" cy="1034344"/>
            <a:chOff x="5561043" y="4811381"/>
            <a:chExt cx="2389033" cy="1055464"/>
          </a:xfrm>
          <a:solidFill>
            <a:srgbClr val="5E9CDA">
              <a:lumMod val="40000"/>
              <a:lumOff val="60000"/>
            </a:srgbClr>
          </a:solidFill>
        </p:grpSpPr>
        <p:sp>
          <p:nvSpPr>
            <p:cNvPr id="52" name="向右箭號 51"/>
            <p:cNvSpPr/>
            <p:nvPr/>
          </p:nvSpPr>
          <p:spPr bwMode="auto">
            <a:xfrm>
              <a:off x="5561043" y="4811381"/>
              <a:ext cx="2389033" cy="1055464"/>
            </a:xfrm>
            <a:prstGeom prst="rightArrow">
              <a:avLst/>
            </a:prstGeom>
            <a:solidFill>
              <a:srgbClr val="FFCCCC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5561043" y="5046725"/>
              <a:ext cx="1773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</a:rPr>
                <a:t>提報停招停辦計畫 </a:t>
              </a:r>
              <a:r>
                <a:rPr kumimoji="0" lang="en-US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ea"/>
                  <a:ea typeface="+mn-ea"/>
                </a:rPr>
                <a:t> </a:t>
              </a:r>
              <a:endParaRPr kumimoji="0" lang="zh-TW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6056684" y="5049478"/>
            <a:ext cx="2785123" cy="1724124"/>
            <a:chOff x="6056684" y="5049478"/>
            <a:chExt cx="2785123" cy="1724124"/>
          </a:xfrm>
        </p:grpSpPr>
        <p:sp>
          <p:nvSpPr>
            <p:cNvPr id="9" name="手繪多邊形 8"/>
            <p:cNvSpPr/>
            <p:nvPr/>
          </p:nvSpPr>
          <p:spPr>
            <a:xfrm>
              <a:off x="6056684" y="5049478"/>
              <a:ext cx="1326249" cy="795749"/>
            </a:xfrm>
            <a:custGeom>
              <a:avLst/>
              <a:gdLst>
                <a:gd name="connsiteX0" fmla="*/ 0 w 1326249"/>
                <a:gd name="connsiteY0" fmla="*/ 132627 h 795749"/>
                <a:gd name="connsiteX1" fmla="*/ 132627 w 1326249"/>
                <a:gd name="connsiteY1" fmla="*/ 0 h 795749"/>
                <a:gd name="connsiteX2" fmla="*/ 1193622 w 1326249"/>
                <a:gd name="connsiteY2" fmla="*/ 0 h 795749"/>
                <a:gd name="connsiteX3" fmla="*/ 1326249 w 1326249"/>
                <a:gd name="connsiteY3" fmla="*/ 132627 h 795749"/>
                <a:gd name="connsiteX4" fmla="*/ 1326249 w 1326249"/>
                <a:gd name="connsiteY4" fmla="*/ 663122 h 795749"/>
                <a:gd name="connsiteX5" fmla="*/ 1193622 w 1326249"/>
                <a:gd name="connsiteY5" fmla="*/ 795749 h 795749"/>
                <a:gd name="connsiteX6" fmla="*/ 132627 w 1326249"/>
                <a:gd name="connsiteY6" fmla="*/ 795749 h 795749"/>
                <a:gd name="connsiteX7" fmla="*/ 0 w 1326249"/>
                <a:gd name="connsiteY7" fmla="*/ 663122 h 795749"/>
                <a:gd name="connsiteX8" fmla="*/ 0 w 1326249"/>
                <a:gd name="connsiteY8" fmla="*/ 132627 h 7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6249" h="795749">
                  <a:moveTo>
                    <a:pt x="0" y="132627"/>
                  </a:moveTo>
                  <a:cubicBezTo>
                    <a:pt x="0" y="59379"/>
                    <a:pt x="59379" y="0"/>
                    <a:pt x="132627" y="0"/>
                  </a:cubicBezTo>
                  <a:lnTo>
                    <a:pt x="1193622" y="0"/>
                  </a:lnTo>
                  <a:cubicBezTo>
                    <a:pt x="1266870" y="0"/>
                    <a:pt x="1326249" y="59379"/>
                    <a:pt x="1326249" y="132627"/>
                  </a:cubicBezTo>
                  <a:lnTo>
                    <a:pt x="1326249" y="663122"/>
                  </a:lnTo>
                  <a:cubicBezTo>
                    <a:pt x="1326249" y="736370"/>
                    <a:pt x="1266870" y="795749"/>
                    <a:pt x="1193622" y="795749"/>
                  </a:cubicBezTo>
                  <a:lnTo>
                    <a:pt x="132627" y="795749"/>
                  </a:lnTo>
                  <a:cubicBezTo>
                    <a:pt x="59379" y="795749"/>
                    <a:pt x="0" y="736370"/>
                    <a:pt x="0" y="663122"/>
                  </a:cubicBezTo>
                  <a:lnTo>
                    <a:pt x="0" y="132627"/>
                  </a:lnTo>
                  <a:close/>
                </a:path>
              </a:pathLst>
            </a:custGeom>
            <a:ln w="38100">
              <a:solidFill>
                <a:srgbClr val="FF5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99805" tIns="99805" rIns="99805" bIns="9980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 smtClean="0">
                  <a:solidFill>
                    <a:schemeClr val="tx1"/>
                  </a:solidFill>
                  <a:latin typeface="+mn-ea"/>
                  <a:ea typeface="+mn-ea"/>
                  <a:cs typeface="+mn-cs"/>
                </a:rPr>
                <a:t>改辦其他教育事業</a:t>
              </a:r>
              <a:endParaRPr lang="zh-TW" altLang="en-US" sz="1600" b="1" kern="1200" dirty="0">
                <a:solidFill>
                  <a:schemeClr val="tx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7515558" y="5049478"/>
              <a:ext cx="1326249" cy="795749"/>
            </a:xfrm>
            <a:custGeom>
              <a:avLst/>
              <a:gdLst>
                <a:gd name="connsiteX0" fmla="*/ 0 w 1326249"/>
                <a:gd name="connsiteY0" fmla="*/ 132627 h 795749"/>
                <a:gd name="connsiteX1" fmla="*/ 132627 w 1326249"/>
                <a:gd name="connsiteY1" fmla="*/ 0 h 795749"/>
                <a:gd name="connsiteX2" fmla="*/ 1193622 w 1326249"/>
                <a:gd name="connsiteY2" fmla="*/ 0 h 795749"/>
                <a:gd name="connsiteX3" fmla="*/ 1326249 w 1326249"/>
                <a:gd name="connsiteY3" fmla="*/ 132627 h 795749"/>
                <a:gd name="connsiteX4" fmla="*/ 1326249 w 1326249"/>
                <a:gd name="connsiteY4" fmla="*/ 663122 h 795749"/>
                <a:gd name="connsiteX5" fmla="*/ 1193622 w 1326249"/>
                <a:gd name="connsiteY5" fmla="*/ 795749 h 795749"/>
                <a:gd name="connsiteX6" fmla="*/ 132627 w 1326249"/>
                <a:gd name="connsiteY6" fmla="*/ 795749 h 795749"/>
                <a:gd name="connsiteX7" fmla="*/ 0 w 1326249"/>
                <a:gd name="connsiteY7" fmla="*/ 663122 h 795749"/>
                <a:gd name="connsiteX8" fmla="*/ 0 w 1326249"/>
                <a:gd name="connsiteY8" fmla="*/ 132627 h 7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6249" h="795749">
                  <a:moveTo>
                    <a:pt x="0" y="132627"/>
                  </a:moveTo>
                  <a:cubicBezTo>
                    <a:pt x="0" y="59379"/>
                    <a:pt x="59379" y="0"/>
                    <a:pt x="132627" y="0"/>
                  </a:cubicBezTo>
                  <a:lnTo>
                    <a:pt x="1193622" y="0"/>
                  </a:lnTo>
                  <a:cubicBezTo>
                    <a:pt x="1266870" y="0"/>
                    <a:pt x="1326249" y="59379"/>
                    <a:pt x="1326249" y="132627"/>
                  </a:cubicBezTo>
                  <a:lnTo>
                    <a:pt x="1326249" y="663122"/>
                  </a:lnTo>
                  <a:cubicBezTo>
                    <a:pt x="1326249" y="736370"/>
                    <a:pt x="1266870" y="795749"/>
                    <a:pt x="1193622" y="795749"/>
                  </a:cubicBezTo>
                  <a:lnTo>
                    <a:pt x="132627" y="795749"/>
                  </a:lnTo>
                  <a:cubicBezTo>
                    <a:pt x="59379" y="795749"/>
                    <a:pt x="0" y="736370"/>
                    <a:pt x="0" y="663122"/>
                  </a:cubicBezTo>
                  <a:lnTo>
                    <a:pt x="0" y="132627"/>
                  </a:lnTo>
                  <a:close/>
                </a:path>
              </a:pathLst>
            </a:custGeom>
            <a:ln w="38100">
              <a:solidFill>
                <a:srgbClr val="FF5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99805" tIns="99805" rIns="99805" bIns="9980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 smtClean="0">
                  <a:solidFill>
                    <a:schemeClr val="tx1"/>
                  </a:solidFill>
                  <a:latin typeface="+mn-ea"/>
                  <a:ea typeface="+mn-ea"/>
                  <a:cs typeface="+mn-cs"/>
                </a:rPr>
                <a:t>改辦其他文化事業</a:t>
              </a:r>
              <a:endParaRPr lang="zh-TW" altLang="en-US" sz="1600" b="1" kern="1200" dirty="0">
                <a:solidFill>
                  <a:schemeClr val="tx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6056684" y="5977853"/>
              <a:ext cx="1326249" cy="795749"/>
            </a:xfrm>
            <a:custGeom>
              <a:avLst/>
              <a:gdLst>
                <a:gd name="connsiteX0" fmla="*/ 0 w 1326249"/>
                <a:gd name="connsiteY0" fmla="*/ 132627 h 795749"/>
                <a:gd name="connsiteX1" fmla="*/ 132627 w 1326249"/>
                <a:gd name="connsiteY1" fmla="*/ 0 h 795749"/>
                <a:gd name="connsiteX2" fmla="*/ 1193622 w 1326249"/>
                <a:gd name="connsiteY2" fmla="*/ 0 h 795749"/>
                <a:gd name="connsiteX3" fmla="*/ 1326249 w 1326249"/>
                <a:gd name="connsiteY3" fmla="*/ 132627 h 795749"/>
                <a:gd name="connsiteX4" fmla="*/ 1326249 w 1326249"/>
                <a:gd name="connsiteY4" fmla="*/ 663122 h 795749"/>
                <a:gd name="connsiteX5" fmla="*/ 1193622 w 1326249"/>
                <a:gd name="connsiteY5" fmla="*/ 795749 h 795749"/>
                <a:gd name="connsiteX6" fmla="*/ 132627 w 1326249"/>
                <a:gd name="connsiteY6" fmla="*/ 795749 h 795749"/>
                <a:gd name="connsiteX7" fmla="*/ 0 w 1326249"/>
                <a:gd name="connsiteY7" fmla="*/ 663122 h 795749"/>
                <a:gd name="connsiteX8" fmla="*/ 0 w 1326249"/>
                <a:gd name="connsiteY8" fmla="*/ 132627 h 7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6249" h="795749">
                  <a:moveTo>
                    <a:pt x="0" y="132627"/>
                  </a:moveTo>
                  <a:cubicBezTo>
                    <a:pt x="0" y="59379"/>
                    <a:pt x="59379" y="0"/>
                    <a:pt x="132627" y="0"/>
                  </a:cubicBezTo>
                  <a:lnTo>
                    <a:pt x="1193622" y="0"/>
                  </a:lnTo>
                  <a:cubicBezTo>
                    <a:pt x="1266870" y="0"/>
                    <a:pt x="1326249" y="59379"/>
                    <a:pt x="1326249" y="132627"/>
                  </a:cubicBezTo>
                  <a:lnTo>
                    <a:pt x="1326249" y="663122"/>
                  </a:lnTo>
                  <a:cubicBezTo>
                    <a:pt x="1326249" y="736370"/>
                    <a:pt x="1266870" y="795749"/>
                    <a:pt x="1193622" y="795749"/>
                  </a:cubicBezTo>
                  <a:lnTo>
                    <a:pt x="132627" y="795749"/>
                  </a:lnTo>
                  <a:cubicBezTo>
                    <a:pt x="59379" y="795749"/>
                    <a:pt x="0" y="736370"/>
                    <a:pt x="0" y="663122"/>
                  </a:cubicBezTo>
                  <a:lnTo>
                    <a:pt x="0" y="132627"/>
                  </a:lnTo>
                  <a:close/>
                </a:path>
              </a:pathLst>
            </a:custGeom>
            <a:ln w="38100">
              <a:solidFill>
                <a:srgbClr val="FF5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99805" tIns="99805" rIns="99805" bIns="9980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 smtClean="0">
                  <a:solidFill>
                    <a:schemeClr val="tx1"/>
                  </a:solidFill>
                  <a:latin typeface="+mn-ea"/>
                  <a:ea typeface="+mn-ea"/>
                  <a:cs typeface="+mn-cs"/>
                </a:rPr>
                <a:t>改辦其他社會福利事業</a:t>
              </a:r>
              <a:endParaRPr lang="zh-TW" altLang="en-US" sz="1600" b="1" kern="1200" dirty="0">
                <a:solidFill>
                  <a:schemeClr val="tx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7515558" y="5977853"/>
              <a:ext cx="1326249" cy="795749"/>
            </a:xfrm>
            <a:custGeom>
              <a:avLst/>
              <a:gdLst>
                <a:gd name="connsiteX0" fmla="*/ 0 w 1326249"/>
                <a:gd name="connsiteY0" fmla="*/ 132627 h 795749"/>
                <a:gd name="connsiteX1" fmla="*/ 132627 w 1326249"/>
                <a:gd name="connsiteY1" fmla="*/ 0 h 795749"/>
                <a:gd name="connsiteX2" fmla="*/ 1193622 w 1326249"/>
                <a:gd name="connsiteY2" fmla="*/ 0 h 795749"/>
                <a:gd name="connsiteX3" fmla="*/ 1326249 w 1326249"/>
                <a:gd name="connsiteY3" fmla="*/ 132627 h 795749"/>
                <a:gd name="connsiteX4" fmla="*/ 1326249 w 1326249"/>
                <a:gd name="connsiteY4" fmla="*/ 663122 h 795749"/>
                <a:gd name="connsiteX5" fmla="*/ 1193622 w 1326249"/>
                <a:gd name="connsiteY5" fmla="*/ 795749 h 795749"/>
                <a:gd name="connsiteX6" fmla="*/ 132627 w 1326249"/>
                <a:gd name="connsiteY6" fmla="*/ 795749 h 795749"/>
                <a:gd name="connsiteX7" fmla="*/ 0 w 1326249"/>
                <a:gd name="connsiteY7" fmla="*/ 663122 h 795749"/>
                <a:gd name="connsiteX8" fmla="*/ 0 w 1326249"/>
                <a:gd name="connsiteY8" fmla="*/ 132627 h 7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6249" h="795749">
                  <a:moveTo>
                    <a:pt x="0" y="132627"/>
                  </a:moveTo>
                  <a:cubicBezTo>
                    <a:pt x="0" y="59379"/>
                    <a:pt x="59379" y="0"/>
                    <a:pt x="132627" y="0"/>
                  </a:cubicBezTo>
                  <a:lnTo>
                    <a:pt x="1193622" y="0"/>
                  </a:lnTo>
                  <a:cubicBezTo>
                    <a:pt x="1266870" y="0"/>
                    <a:pt x="1326249" y="59379"/>
                    <a:pt x="1326249" y="132627"/>
                  </a:cubicBezTo>
                  <a:lnTo>
                    <a:pt x="1326249" y="663122"/>
                  </a:lnTo>
                  <a:cubicBezTo>
                    <a:pt x="1326249" y="736370"/>
                    <a:pt x="1266870" y="795749"/>
                    <a:pt x="1193622" y="795749"/>
                  </a:cubicBezTo>
                  <a:lnTo>
                    <a:pt x="132627" y="795749"/>
                  </a:lnTo>
                  <a:cubicBezTo>
                    <a:pt x="59379" y="795749"/>
                    <a:pt x="0" y="736370"/>
                    <a:pt x="0" y="663122"/>
                  </a:cubicBezTo>
                  <a:lnTo>
                    <a:pt x="0" y="132627"/>
                  </a:lnTo>
                  <a:close/>
                </a:path>
              </a:pathLst>
            </a:custGeom>
            <a:ln w="38100">
              <a:solidFill>
                <a:srgbClr val="FF5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99805" tIns="99805" rIns="99805" bIns="9980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 smtClean="0">
                  <a:solidFill>
                    <a:schemeClr val="tx1"/>
                  </a:solidFill>
                  <a:latin typeface="+mn-ea"/>
                  <a:ea typeface="+mn-ea"/>
                  <a:cs typeface="+mn-cs"/>
                </a:rPr>
                <a:t>解散</a:t>
              </a:r>
              <a:endParaRPr lang="zh-TW" altLang="en-US" sz="1600" b="1" kern="1200" dirty="0">
                <a:solidFill>
                  <a:schemeClr val="tx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5655869" y="3950258"/>
            <a:ext cx="1998722" cy="700780"/>
          </a:xfrm>
          <a:prstGeom prst="round2DiagRect">
            <a:avLst/>
          </a:prstGeom>
          <a:solidFill>
            <a:srgbClr val="666699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i="0" u="none" strike="noStrike" kern="0" cap="none" spc="0" normalizeH="0" baseline="0" noProof="0" dirty="0" smtClean="0">
                <a:ln w="0"/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持續辦學</a:t>
            </a:r>
            <a:r>
              <a:rPr kumimoji="0" lang="zh-TW" alt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或轉型發展</a:t>
            </a:r>
            <a:endParaRPr kumimoji="0" lang="zh-TW" altLang="en-US" sz="1800" i="0" u="none" strike="noStrike" kern="0" cap="none" spc="0" normalizeH="0" baseline="0" noProof="0" dirty="0" smtClean="0">
              <a:ln w="0"/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3360324" y="4924494"/>
            <a:ext cx="1935913" cy="331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</a:rPr>
              <a:t>校務</a:t>
            </a:r>
            <a:r>
              <a:rPr kumimoji="0" lang="zh-TW" altLang="zh-TW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</a:rPr>
              <a:t>改善</a:t>
            </a:r>
            <a:r>
              <a:rPr kumimoji="0" lang="zh-TW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</a:rPr>
              <a:t>未有成</a:t>
            </a:r>
            <a:r>
              <a:rPr kumimoji="0" lang="zh-TW" altLang="zh-TW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</a:rPr>
              <a:t>效</a:t>
            </a:r>
            <a:endParaRPr kumimoji="0" lang="zh-TW" altLang="en-US" sz="160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43" name="向右箭號 42"/>
          <p:cNvSpPr/>
          <p:nvPr/>
        </p:nvSpPr>
        <p:spPr bwMode="auto">
          <a:xfrm>
            <a:off x="1728009" y="4122627"/>
            <a:ext cx="992649" cy="448484"/>
          </a:xfrm>
          <a:prstGeom prst="rightArrow">
            <a:avLst/>
          </a:prstGeom>
          <a:solidFill>
            <a:srgbClr val="FFCCCC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6660232" y="2829883"/>
            <a:ext cx="1236472" cy="908292"/>
            <a:chOff x="2271997" y="1111119"/>
            <a:chExt cx="1544730" cy="926838"/>
          </a:xfrm>
        </p:grpSpPr>
        <p:sp>
          <p:nvSpPr>
            <p:cNvPr id="50" name="圓角矩形 49"/>
            <p:cNvSpPr/>
            <p:nvPr/>
          </p:nvSpPr>
          <p:spPr>
            <a:xfrm>
              <a:off x="2271997" y="1111119"/>
              <a:ext cx="1544730" cy="92683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51" name="圓角矩形 4"/>
            <p:cNvSpPr/>
            <p:nvPr/>
          </p:nvSpPr>
          <p:spPr>
            <a:xfrm>
              <a:off x="2340082" y="1156364"/>
              <a:ext cx="1454240" cy="8363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ea"/>
                  <a:ea typeface="+mn-ea"/>
                  <a:cs typeface="+mn-cs"/>
                </a:rPr>
                <a:t>其他</a:t>
              </a: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6660232" y="1826550"/>
            <a:ext cx="1236471" cy="908292"/>
            <a:chOff x="2271997" y="13437"/>
            <a:chExt cx="1544729" cy="926838"/>
          </a:xfrm>
          <a:solidFill>
            <a:srgbClr val="9999FF"/>
          </a:solidFill>
        </p:grpSpPr>
        <p:sp>
          <p:nvSpPr>
            <p:cNvPr id="48" name="圓角矩形 47"/>
            <p:cNvSpPr/>
            <p:nvPr/>
          </p:nvSpPr>
          <p:spPr>
            <a:xfrm>
              <a:off x="2271997" y="13437"/>
              <a:ext cx="1544729" cy="92683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49" name="圓角矩形 4"/>
            <p:cNvSpPr/>
            <p:nvPr/>
          </p:nvSpPr>
          <p:spPr>
            <a:xfrm>
              <a:off x="2317241" y="103927"/>
              <a:ext cx="1454241" cy="8363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ea"/>
                  <a:ea typeface="+mn-ea"/>
                  <a:cs typeface="+mn-cs"/>
                </a:rPr>
                <a:t>與國外名校</a:t>
              </a:r>
              <a:endParaRPr kumimoji="0" lang="en-US" altLang="zh-TW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ea"/>
                  <a:ea typeface="+mn-ea"/>
                  <a:cs typeface="+mn-cs"/>
                </a:rPr>
                <a:t>合作辦學</a:t>
              </a:r>
            </a:p>
          </p:txBody>
        </p:sp>
      </p:grpSp>
      <p:sp>
        <p:nvSpPr>
          <p:cNvPr id="46" name="手繪多邊形 45"/>
          <p:cNvSpPr/>
          <p:nvPr/>
        </p:nvSpPr>
        <p:spPr>
          <a:xfrm>
            <a:off x="107504" y="2050059"/>
            <a:ext cx="1229887" cy="1123934"/>
          </a:xfrm>
          <a:custGeom>
            <a:avLst/>
            <a:gdLst>
              <a:gd name="connsiteX0" fmla="*/ 0 w 1536503"/>
              <a:gd name="connsiteY0" fmla="*/ 224301 h 1345538"/>
              <a:gd name="connsiteX1" fmla="*/ 224301 w 1536503"/>
              <a:gd name="connsiteY1" fmla="*/ 0 h 1345538"/>
              <a:gd name="connsiteX2" fmla="*/ 1312202 w 1536503"/>
              <a:gd name="connsiteY2" fmla="*/ 0 h 1345538"/>
              <a:gd name="connsiteX3" fmla="*/ 1536503 w 1536503"/>
              <a:gd name="connsiteY3" fmla="*/ 224301 h 1345538"/>
              <a:gd name="connsiteX4" fmla="*/ 1536503 w 1536503"/>
              <a:gd name="connsiteY4" fmla="*/ 1121237 h 1345538"/>
              <a:gd name="connsiteX5" fmla="*/ 1312202 w 1536503"/>
              <a:gd name="connsiteY5" fmla="*/ 1345538 h 1345538"/>
              <a:gd name="connsiteX6" fmla="*/ 224301 w 1536503"/>
              <a:gd name="connsiteY6" fmla="*/ 1345538 h 1345538"/>
              <a:gd name="connsiteX7" fmla="*/ 0 w 1536503"/>
              <a:gd name="connsiteY7" fmla="*/ 1121237 h 1345538"/>
              <a:gd name="connsiteX8" fmla="*/ 0 w 1536503"/>
              <a:gd name="connsiteY8" fmla="*/ 224301 h 134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503" h="1345538">
                <a:moveTo>
                  <a:pt x="0" y="224301"/>
                </a:moveTo>
                <a:cubicBezTo>
                  <a:pt x="0" y="100423"/>
                  <a:pt x="100423" y="0"/>
                  <a:pt x="224301" y="0"/>
                </a:cubicBezTo>
                <a:lnTo>
                  <a:pt x="1312202" y="0"/>
                </a:lnTo>
                <a:cubicBezTo>
                  <a:pt x="1436080" y="0"/>
                  <a:pt x="1536503" y="100423"/>
                  <a:pt x="1536503" y="224301"/>
                </a:cubicBezTo>
                <a:lnTo>
                  <a:pt x="1536503" y="1121237"/>
                </a:lnTo>
                <a:cubicBezTo>
                  <a:pt x="1536503" y="1245115"/>
                  <a:pt x="1436080" y="1345538"/>
                  <a:pt x="1312202" y="1345538"/>
                </a:cubicBezTo>
                <a:lnTo>
                  <a:pt x="224301" y="1345538"/>
                </a:lnTo>
                <a:cubicBezTo>
                  <a:pt x="100423" y="1345538"/>
                  <a:pt x="0" y="1245115"/>
                  <a:pt x="0" y="1121237"/>
                </a:cubicBezTo>
                <a:lnTo>
                  <a:pt x="0" y="2243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2376" tIns="172376" rIns="172376" bIns="172376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轉型</a:t>
            </a:r>
          </a:p>
        </p:txBody>
      </p:sp>
      <p:sp>
        <p:nvSpPr>
          <p:cNvPr id="47" name="手繪多邊形 46"/>
          <p:cNvSpPr/>
          <p:nvPr/>
        </p:nvSpPr>
        <p:spPr>
          <a:xfrm>
            <a:off x="442514" y="3809024"/>
            <a:ext cx="1229887" cy="1123934"/>
          </a:xfrm>
          <a:custGeom>
            <a:avLst/>
            <a:gdLst>
              <a:gd name="connsiteX0" fmla="*/ 0 w 1536503"/>
              <a:gd name="connsiteY0" fmla="*/ 224301 h 1345538"/>
              <a:gd name="connsiteX1" fmla="*/ 224301 w 1536503"/>
              <a:gd name="connsiteY1" fmla="*/ 0 h 1345538"/>
              <a:gd name="connsiteX2" fmla="*/ 1312202 w 1536503"/>
              <a:gd name="connsiteY2" fmla="*/ 0 h 1345538"/>
              <a:gd name="connsiteX3" fmla="*/ 1536503 w 1536503"/>
              <a:gd name="connsiteY3" fmla="*/ 224301 h 1345538"/>
              <a:gd name="connsiteX4" fmla="*/ 1536503 w 1536503"/>
              <a:gd name="connsiteY4" fmla="*/ 1121237 h 1345538"/>
              <a:gd name="connsiteX5" fmla="*/ 1312202 w 1536503"/>
              <a:gd name="connsiteY5" fmla="*/ 1345538 h 1345538"/>
              <a:gd name="connsiteX6" fmla="*/ 224301 w 1536503"/>
              <a:gd name="connsiteY6" fmla="*/ 1345538 h 1345538"/>
              <a:gd name="connsiteX7" fmla="*/ 0 w 1536503"/>
              <a:gd name="connsiteY7" fmla="*/ 1121237 h 1345538"/>
              <a:gd name="connsiteX8" fmla="*/ 0 w 1536503"/>
              <a:gd name="connsiteY8" fmla="*/ 224301 h 134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503" h="1345538">
                <a:moveTo>
                  <a:pt x="0" y="224301"/>
                </a:moveTo>
                <a:cubicBezTo>
                  <a:pt x="0" y="100423"/>
                  <a:pt x="100423" y="0"/>
                  <a:pt x="224301" y="0"/>
                </a:cubicBezTo>
                <a:lnTo>
                  <a:pt x="1312202" y="0"/>
                </a:lnTo>
                <a:cubicBezTo>
                  <a:pt x="1436080" y="0"/>
                  <a:pt x="1536503" y="100423"/>
                  <a:pt x="1536503" y="224301"/>
                </a:cubicBezTo>
                <a:lnTo>
                  <a:pt x="1536503" y="1121237"/>
                </a:lnTo>
                <a:cubicBezTo>
                  <a:pt x="1536503" y="1245115"/>
                  <a:pt x="1436080" y="1345538"/>
                  <a:pt x="1312202" y="1345538"/>
                </a:cubicBezTo>
                <a:lnTo>
                  <a:pt x="224301" y="1345538"/>
                </a:lnTo>
                <a:cubicBezTo>
                  <a:pt x="100423" y="1345538"/>
                  <a:pt x="0" y="1245115"/>
                  <a:pt x="0" y="1121237"/>
                </a:cubicBezTo>
                <a:lnTo>
                  <a:pt x="0" y="224301"/>
                </a:lnTo>
                <a:close/>
              </a:path>
            </a:pathLst>
          </a:custGeom>
          <a:solidFill>
            <a:srgbClr val="003399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72376" tIns="172376" rIns="172376" bIns="172376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專案輔導學校</a:t>
            </a:r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2594584" y="1255670"/>
            <a:ext cx="4032448" cy="523220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私立大專校院退場機制</a:t>
            </a:r>
            <a:endParaRPr kumimoji="1" lang="en-US" altLang="zh-TW" sz="28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9" name="圖片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3" y="5212987"/>
            <a:ext cx="2385949" cy="1404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0" name="Group 36"/>
          <p:cNvGrpSpPr>
            <a:grpSpLocks/>
          </p:cNvGrpSpPr>
          <p:nvPr/>
        </p:nvGrpSpPr>
        <p:grpSpPr bwMode="auto">
          <a:xfrm>
            <a:off x="7847311" y="3738175"/>
            <a:ext cx="1054429" cy="1367584"/>
            <a:chOff x="2304" y="2441"/>
            <a:chExt cx="1200" cy="1591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61" name="Picture 37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14" y="2544"/>
              <a:ext cx="1182" cy="119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Oval 38"/>
            <p:cNvSpPr>
              <a:spLocks noChangeArrowheads="1"/>
            </p:cNvSpPr>
            <p:nvPr/>
          </p:nvSpPr>
          <p:spPr bwMode="gray">
            <a:xfrm>
              <a:off x="2314" y="2544"/>
              <a:ext cx="1190" cy="1199"/>
            </a:xfrm>
            <a:prstGeom prst="ellipse">
              <a:avLst/>
            </a:prstGeom>
            <a:solidFill>
              <a:srgbClr val="FF81AB">
                <a:alpha val="49804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TW" sz="2000" dirty="0" smtClean="0">
                  <a:solidFill>
                    <a:srgbClr val="FF0000"/>
                  </a:solidFill>
                  <a:latin typeface="+mn-ea"/>
                  <a:ea typeface="+mn-ea"/>
                </a:rPr>
                <a:t>50</a:t>
              </a:r>
              <a:r>
                <a:rPr lang="zh-TW" altLang="en-US" sz="2000" dirty="0" smtClean="0">
                  <a:solidFill>
                    <a:srgbClr val="FF0000"/>
                  </a:solidFill>
                  <a:latin typeface="+mn-ea"/>
                  <a:ea typeface="+mn-ea"/>
                </a:rPr>
                <a:t>億元</a:t>
              </a:r>
              <a:endParaRPr lang="en-US" altLang="zh-TW" sz="2000" dirty="0" smtClean="0">
                <a:solidFill>
                  <a:srgbClr val="FF0000"/>
                </a:solidFill>
                <a:latin typeface="+mn-ea"/>
                <a:ea typeface="+mn-ea"/>
              </a:endParaRPr>
            </a:p>
            <a:p>
              <a:pPr algn="ctr"/>
              <a:r>
                <a:rPr lang="zh-TW" altLang="en-US" sz="2000" dirty="0" smtClean="0">
                  <a:solidFill>
                    <a:srgbClr val="FF0000"/>
                  </a:solidFill>
                  <a:latin typeface="+mn-ea"/>
                  <a:ea typeface="+mn-ea"/>
                </a:rPr>
                <a:t>基金</a:t>
              </a:r>
              <a:endParaRPr lang="zh-TW" altLang="en-US" sz="2000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pic>
          <p:nvPicPr>
            <p:cNvPr id="63" name="Picture 39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5"/>
            <a:stretch>
              <a:fillRect/>
            </a:stretch>
          </p:blipFill>
          <p:spPr bwMode="gray">
            <a:xfrm>
              <a:off x="2304" y="2441"/>
              <a:ext cx="871" cy="74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" name="Group 40"/>
            <p:cNvGrpSpPr>
              <a:grpSpLocks/>
            </p:cNvGrpSpPr>
            <p:nvPr/>
          </p:nvGrpSpPr>
          <p:grpSpPr bwMode="auto">
            <a:xfrm rot="-3733502" flipH="1" flipV="1">
              <a:off x="2673" y="3381"/>
              <a:ext cx="1049" cy="253"/>
              <a:chOff x="2532" y="1051"/>
              <a:chExt cx="893" cy="246"/>
            </a:xfrm>
          </p:grpSpPr>
          <p:grpSp>
            <p:nvGrpSpPr>
              <p:cNvPr id="65" name="Group 41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1" name="AutoShape 4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2" name="AutoShape 4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3" name="AutoShape 4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4" name="AutoShape 4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66" name="Group 46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67" name="AutoShape 4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8" name="AutoShape 4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9" name="AutoShape 4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0" name="AutoShape 5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zh-TW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95" name="內容版面配置區 3"/>
          <p:cNvSpPr txBox="1">
            <a:spLocks/>
          </p:cNvSpPr>
          <p:nvPr/>
        </p:nvSpPr>
        <p:spPr>
          <a:xfrm>
            <a:off x="6257817" y="236217"/>
            <a:ext cx="2915816" cy="310570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保障師生權益，協助學校另覓生機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6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</a:t>
            </a:r>
            <a:r>
              <a:rPr lang="en-US" altLang="zh-TW" sz="2400" dirty="0" smtClean="0"/>
              <a:t>9</a:t>
            </a:r>
            <a:r>
              <a:rPr lang="en-US" altLang="zh-TW" sz="2400" dirty="0" smtClean="0">
                <a:solidFill>
                  <a:schemeClr val="bg1"/>
                </a:solidFill>
              </a:rPr>
              <a:t>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97" name="內容版面配置區 3"/>
          <p:cNvSpPr txBox="1">
            <a:spLocks/>
          </p:cNvSpPr>
          <p:nvPr/>
        </p:nvSpPr>
        <p:spPr>
          <a:xfrm>
            <a:off x="7893412" y="1589498"/>
            <a:ext cx="1033584" cy="2138271"/>
          </a:xfrm>
          <a:prstGeom prst="rect">
            <a:avLst/>
          </a:prstGeom>
        </p:spPr>
        <p:txBody>
          <a:bodyPr vert="eaVert"/>
          <a:lstStyle/>
          <a:p>
            <a:pPr algn="just">
              <a:defRPr/>
            </a:pPr>
            <a:r>
              <a:rPr lang="zh-TW" alt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研擬私立大專校院轉型及退場條例草案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，並</a:t>
            </a:r>
            <a:r>
              <a:rPr lang="zh-TW" altLang="en-US" sz="1600" dirty="0" smtClean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設置五十億元基金因應</a:t>
            </a:r>
            <a:endParaRPr lang="zh-TW" altLang="en-US" sz="1600" dirty="0">
              <a:solidFill>
                <a:srgbClr val="FF000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7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2875117812"/>
              </p:ext>
            </p:extLst>
          </p:nvPr>
        </p:nvGraphicFramePr>
        <p:xfrm>
          <a:off x="24433" y="2204864"/>
          <a:ext cx="9084072" cy="462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8270305" y="6680452"/>
            <a:ext cx="838200" cy="261937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32</a:t>
            </a:fld>
            <a:endParaRPr lang="en-US" altLang="zh-TW" dirty="0"/>
          </a:p>
        </p:txBody>
      </p:sp>
      <p:sp>
        <p:nvSpPr>
          <p:cNvPr id="5" name="Text Box 106"/>
          <p:cNvSpPr txBox="1">
            <a:spLocks noChangeArrowheads="1"/>
          </p:cNvSpPr>
          <p:nvPr/>
        </p:nvSpPr>
        <p:spPr bwMode="auto">
          <a:xfrm rot="16200000">
            <a:off x="3908882" y="-422046"/>
            <a:ext cx="648073" cy="4362398"/>
          </a:xfrm>
          <a:prstGeom prst="rect">
            <a:avLst/>
          </a:prstGeom>
          <a:solidFill>
            <a:srgbClr val="660033">
              <a:alpha val="4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32918" rIns="0" bIns="32918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2800" kern="100" dirty="0">
                <a:solidFill>
                  <a:schemeClr val="bg1"/>
                </a:solidFill>
                <a:latin typeface="+mn-ea"/>
                <a:ea typeface="+mn-ea"/>
                <a:cs typeface="標楷體"/>
              </a:rPr>
              <a:t>二、促進學生多元發展</a:t>
            </a:r>
            <a:endParaRPr lang="en-US" altLang="zh-TW" sz="2800" kern="100" dirty="0">
              <a:solidFill>
                <a:schemeClr val="bg1"/>
              </a:solidFill>
              <a:latin typeface="+mn-ea"/>
              <a:ea typeface="+mn-ea"/>
              <a:cs typeface="標楷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(10/22)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393410" y="2601603"/>
            <a:ext cx="472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增進學生自主學習動機，培養核心素養與前瞻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能力，落實公民參與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362769" y="3818219"/>
            <a:ext cx="472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重視學生個人學習差異，提供多元試探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體驗、推動適性分組學習，促進學生多元適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性發展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401091" y="4944805"/>
            <a:ext cx="472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重視學生個人學習歷程，提供多元選才制度，看見學生特質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362769" y="5871790"/>
            <a:ext cx="4781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增加就學</a:t>
            </a:r>
            <a:r>
              <a:rPr lang="zh-TW" altLang="en-US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制度彈性</a:t>
            </a:r>
            <a:r>
              <a:rPr lang="zh-TW" altLang="en-US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，提供民眾開放式教育環境；協助學校多元特色發展、善盡社會</a:t>
            </a:r>
            <a:r>
              <a:rPr lang="zh-TW" altLang="en-US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責任；打破單一化，培育多元優質人才</a:t>
            </a:r>
            <a:endParaRPr lang="zh-TW" altLang="en-US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2" descr="D:\綜規司\重要政策\國教署\8e11e06e-e821-4cd0-95eb-ba056e2e63cf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9" t="37179" b="10770"/>
          <a:stretch/>
        </p:blipFill>
        <p:spPr bwMode="auto">
          <a:xfrm>
            <a:off x="6732240" y="1244354"/>
            <a:ext cx="2309724" cy="132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4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3" y="1929383"/>
            <a:ext cx="8784976" cy="4928617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6444208" y="1196752"/>
            <a:ext cx="2701280" cy="1938992"/>
          </a:xfrm>
          <a:prstGeom prst="rect">
            <a:avLst/>
          </a:prstGeom>
          <a:ln w="38100">
            <a:solidFill>
              <a:srgbClr val="FF99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6700" indent="-26670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發展</a:t>
            </a:r>
            <a:r>
              <a:rPr lang="zh-TW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連貫統整多元彈性課程體系</a:t>
            </a:r>
            <a:endParaRPr lang="en-US" altLang="zh-TW" sz="16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103</a:t>
            </a:r>
            <a:r>
              <a:rPr lang="zh-TW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28</a:t>
            </a:r>
            <a:r>
              <a:rPr lang="zh-TW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日訂定發布</a:t>
            </a:r>
            <a:r>
              <a:rPr lang="zh-TW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總綱，</a:t>
            </a:r>
            <a:r>
              <a:rPr lang="zh-TW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預定自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108</a:t>
            </a:r>
            <a:r>
              <a:rPr lang="zh-TW" altLang="zh-TW" sz="16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</a:t>
            </a:r>
            <a:r>
              <a:rPr lang="zh-TW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起逐年</a:t>
            </a:r>
            <a:r>
              <a:rPr lang="zh-TW" altLang="zh-TW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實施</a:t>
            </a:r>
            <a:endParaRPr lang="en-US" altLang="zh-TW" sz="16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重組課程審議會並納入學生代表</a:t>
            </a:r>
            <a:r>
              <a:rPr lang="zh-TW" altLang="zh-TW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實踐公民參與，</a:t>
            </a:r>
            <a:r>
              <a:rPr lang="zh-TW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完善</a:t>
            </a:r>
            <a:r>
              <a:rPr lang="zh-TW" altLang="zh-TW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領</a:t>
            </a:r>
            <a:r>
              <a:rPr lang="zh-TW" altLang="zh-TW" sz="16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綱審議</a:t>
            </a:r>
            <a:r>
              <a:rPr lang="zh-TW" altLang="zh-TW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機制</a:t>
            </a:r>
            <a:endParaRPr lang="zh-TW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907704" y="1256978"/>
            <a:ext cx="4464496" cy="461665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十二年國民基本教育課程綱要</a:t>
            </a:r>
            <a:endParaRPr kumimoji="1" lang="en-US" altLang="zh-TW" sz="24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96" y="1929383"/>
            <a:ext cx="1368152" cy="97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內容版面配置區 3"/>
          <p:cNvSpPr txBox="1">
            <a:spLocks/>
          </p:cNvSpPr>
          <p:nvPr/>
        </p:nvSpPr>
        <p:spPr>
          <a:xfrm>
            <a:off x="6550224" y="217614"/>
            <a:ext cx="2599084" cy="304229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課程</a:t>
            </a:r>
            <a:r>
              <a:rPr lang="en-US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培養核心素養與前瞻能力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(11/22)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六邊形 81"/>
          <p:cNvSpPr/>
          <p:nvPr/>
        </p:nvSpPr>
        <p:spPr>
          <a:xfrm>
            <a:off x="614757" y="4598167"/>
            <a:ext cx="1548262" cy="1292256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grpSp>
        <p:nvGrpSpPr>
          <p:cNvPr id="44" name="群組 43"/>
          <p:cNvGrpSpPr/>
          <p:nvPr/>
        </p:nvGrpSpPr>
        <p:grpSpPr>
          <a:xfrm>
            <a:off x="639935" y="1866093"/>
            <a:ext cx="8162900" cy="4839052"/>
            <a:chOff x="768123" y="1720290"/>
            <a:chExt cx="8162900" cy="4839052"/>
          </a:xfrm>
        </p:grpSpPr>
        <p:grpSp>
          <p:nvGrpSpPr>
            <p:cNvPr id="43" name="群組 42"/>
            <p:cNvGrpSpPr/>
            <p:nvPr/>
          </p:nvGrpSpPr>
          <p:grpSpPr>
            <a:xfrm>
              <a:off x="768123" y="1720290"/>
              <a:ext cx="8162900" cy="4265671"/>
              <a:chOff x="1508128" y="1720290"/>
              <a:chExt cx="8162900" cy="4265671"/>
            </a:xfrm>
          </p:grpSpPr>
          <p:grpSp>
            <p:nvGrpSpPr>
              <p:cNvPr id="6" name="群組 5"/>
              <p:cNvGrpSpPr/>
              <p:nvPr/>
            </p:nvGrpSpPr>
            <p:grpSpPr>
              <a:xfrm>
                <a:off x="6343372" y="1720290"/>
                <a:ext cx="2073880" cy="1608435"/>
                <a:chOff x="975447" y="3687178"/>
                <a:chExt cx="1149705" cy="987223"/>
              </a:xfrm>
            </p:grpSpPr>
            <p:sp>
              <p:nvSpPr>
                <p:cNvPr id="37" name="手繪多邊形 36"/>
                <p:cNvSpPr/>
                <p:nvPr/>
              </p:nvSpPr>
              <p:spPr>
                <a:xfrm>
                  <a:off x="975447" y="3687178"/>
                  <a:ext cx="1149705" cy="987223"/>
                </a:xfrm>
                <a:custGeom>
                  <a:avLst/>
                  <a:gdLst>
                    <a:gd name="connsiteX0" fmla="*/ 0 w 1149705"/>
                    <a:gd name="connsiteY0" fmla="*/ 493612 h 987223"/>
                    <a:gd name="connsiteX1" fmla="*/ 246806 w 1149705"/>
                    <a:gd name="connsiteY1" fmla="*/ 0 h 987223"/>
                    <a:gd name="connsiteX2" fmla="*/ 902899 w 1149705"/>
                    <a:gd name="connsiteY2" fmla="*/ 0 h 987223"/>
                    <a:gd name="connsiteX3" fmla="*/ 1149705 w 1149705"/>
                    <a:gd name="connsiteY3" fmla="*/ 493612 h 987223"/>
                    <a:gd name="connsiteX4" fmla="*/ 902899 w 1149705"/>
                    <a:gd name="connsiteY4" fmla="*/ 987223 h 987223"/>
                    <a:gd name="connsiteX5" fmla="*/ 246806 w 1149705"/>
                    <a:gd name="connsiteY5" fmla="*/ 987223 h 987223"/>
                    <a:gd name="connsiteX6" fmla="*/ 0 w 1149705"/>
                    <a:gd name="connsiteY6" fmla="*/ 493612 h 9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9705" h="987223">
                      <a:moveTo>
                        <a:pt x="0" y="493612"/>
                      </a:moveTo>
                      <a:lnTo>
                        <a:pt x="246806" y="0"/>
                      </a:lnTo>
                      <a:lnTo>
                        <a:pt x="902899" y="0"/>
                      </a:lnTo>
                      <a:lnTo>
                        <a:pt x="1149705" y="493612"/>
                      </a:lnTo>
                      <a:lnTo>
                        <a:pt x="902899" y="987223"/>
                      </a:lnTo>
                      <a:lnTo>
                        <a:pt x="246806" y="987223"/>
                      </a:lnTo>
                      <a:lnTo>
                        <a:pt x="0" y="493612"/>
                      </a:lnTo>
                      <a:close/>
                    </a:path>
                  </a:pathLst>
                </a:custGeom>
                <a:solidFill>
                  <a:srgbClr val="E5FFE5"/>
                </a:solidFill>
                <a:ln w="9525" cap="flat" cmpd="sng" algn="ctr">
                  <a:noFill/>
                  <a:prstDash val="solid"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spcFirstLastPara="0" vert="horz" wrap="square" lIns="178077" tIns="168151" rIns="178077" bIns="168151" numCol="1" spcCol="1270" anchor="ctr" anchorCtr="0">
                  <a:noAutofit/>
                </a:bodyPr>
                <a:lstStyle/>
                <a:p>
                  <a:pPr marL="0" marR="0" lvl="0" indent="0" algn="just" defTabSz="533400" eaLnBrk="1" fontAlgn="auto" latinLnBrk="0" hangingPunct="1"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提供</a:t>
                  </a:r>
                  <a:r>
                    <a:rPr lang="zh-TW" altLang="zh-TW" kern="0" dirty="0">
                      <a:solidFill>
                        <a:srgbClr val="FF0000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有效學習</a:t>
                  </a: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的教學策略或內容，提升學生學習興趣及成效</a:t>
                  </a:r>
                  <a:endParaRPr lang="zh-TW" altLang="en-US" kern="0" dirty="0">
                    <a:solidFill>
                      <a:srgbClr val="0000CC"/>
                    </a:solidFill>
                    <a:latin typeface="+mn-ea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六邊形 37"/>
                <p:cNvSpPr/>
                <p:nvPr/>
              </p:nvSpPr>
              <p:spPr>
                <a:xfrm>
                  <a:off x="1747867" y="3700574"/>
                  <a:ext cx="134112" cy="11572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n w="9525" cap="flat" cmpd="sng" algn="ctr">
                  <a:solidFill>
                    <a:srgbClr val="B6CBEA">
                      <a:hueOff val="0"/>
                      <a:satOff val="0"/>
                      <a:lumOff val="0"/>
                      <a:alphaOff val="0"/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12700" prstMaterial="plastic">
                  <a:bevelT w="50800" h="50800"/>
                </a:sp3d>
              </p:spPr>
            </p:sp>
          </p:grpSp>
          <p:sp>
            <p:nvSpPr>
              <p:cNvPr id="35" name="六邊形 34"/>
              <p:cNvSpPr/>
              <p:nvPr/>
            </p:nvSpPr>
            <p:spPr>
              <a:xfrm>
                <a:off x="8037751" y="2752209"/>
                <a:ext cx="1633277" cy="1271379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sp>
          <p:grpSp>
            <p:nvGrpSpPr>
              <p:cNvPr id="8" name="群組 7"/>
              <p:cNvGrpSpPr/>
              <p:nvPr/>
            </p:nvGrpSpPr>
            <p:grpSpPr>
              <a:xfrm>
                <a:off x="4559792" y="2604231"/>
                <a:ext cx="2073880" cy="1608435"/>
                <a:chOff x="1964828" y="3138307"/>
                <a:chExt cx="1149705" cy="987223"/>
              </a:xfrm>
            </p:grpSpPr>
            <p:sp>
              <p:nvSpPr>
                <p:cNvPr id="33" name="手繪多邊形 32"/>
                <p:cNvSpPr/>
                <p:nvPr/>
              </p:nvSpPr>
              <p:spPr>
                <a:xfrm>
                  <a:off x="1964828" y="3138307"/>
                  <a:ext cx="1149705" cy="987223"/>
                </a:xfrm>
                <a:custGeom>
                  <a:avLst/>
                  <a:gdLst>
                    <a:gd name="connsiteX0" fmla="*/ 0 w 1149705"/>
                    <a:gd name="connsiteY0" fmla="*/ 493612 h 987223"/>
                    <a:gd name="connsiteX1" fmla="*/ 246806 w 1149705"/>
                    <a:gd name="connsiteY1" fmla="*/ 0 h 987223"/>
                    <a:gd name="connsiteX2" fmla="*/ 902899 w 1149705"/>
                    <a:gd name="connsiteY2" fmla="*/ 0 h 987223"/>
                    <a:gd name="connsiteX3" fmla="*/ 1149705 w 1149705"/>
                    <a:gd name="connsiteY3" fmla="*/ 493612 h 987223"/>
                    <a:gd name="connsiteX4" fmla="*/ 902899 w 1149705"/>
                    <a:gd name="connsiteY4" fmla="*/ 987223 h 987223"/>
                    <a:gd name="connsiteX5" fmla="*/ 246806 w 1149705"/>
                    <a:gd name="connsiteY5" fmla="*/ 987223 h 987223"/>
                    <a:gd name="connsiteX6" fmla="*/ 0 w 1149705"/>
                    <a:gd name="connsiteY6" fmla="*/ 493612 h 9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9705" h="987223">
                      <a:moveTo>
                        <a:pt x="0" y="493612"/>
                      </a:moveTo>
                      <a:lnTo>
                        <a:pt x="246806" y="0"/>
                      </a:lnTo>
                      <a:lnTo>
                        <a:pt x="902899" y="0"/>
                      </a:lnTo>
                      <a:lnTo>
                        <a:pt x="1149705" y="493612"/>
                      </a:lnTo>
                      <a:lnTo>
                        <a:pt x="902899" y="987223"/>
                      </a:lnTo>
                      <a:lnTo>
                        <a:pt x="246806" y="987223"/>
                      </a:lnTo>
                      <a:lnTo>
                        <a:pt x="0" y="493612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9525" cap="flat" cmpd="sng" algn="ctr">
                  <a:noFill/>
                  <a:prstDash val="solid"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spcFirstLastPara="0" vert="horz" wrap="square" lIns="178077" tIns="168151" rIns="178077" bIns="168151" numCol="1" spcCol="1270" anchor="ctr" anchorCtr="0">
                  <a:noAutofit/>
                </a:bodyPr>
                <a:lstStyle/>
                <a:p>
                  <a:pPr algn="just" defTabSz="533400" fontAlgn="auto">
                    <a:spcBef>
                      <a:spcPts val="0"/>
                    </a:spcBef>
                    <a:spcAft>
                      <a:spcPct val="35000"/>
                    </a:spcAft>
                    <a:defRPr/>
                  </a:pP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針對學習弱勢</a:t>
                  </a:r>
                  <a:r>
                    <a:rPr lang="zh-TW" altLang="zh-TW" kern="0" dirty="0" smtClean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學生個別</a:t>
                  </a: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學習</a:t>
                  </a:r>
                  <a:r>
                    <a:rPr lang="zh-TW" altLang="zh-TW" kern="0" dirty="0" smtClean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需求</a:t>
                  </a:r>
                  <a:r>
                    <a:rPr lang="zh-TW" altLang="en-US" kern="0" dirty="0" smtClean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，</a:t>
                  </a:r>
                  <a:r>
                    <a:rPr lang="zh-TW" altLang="en-US" kern="0" dirty="0" smtClean="0">
                      <a:solidFill>
                        <a:srgbClr val="FF0000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實施</a:t>
                  </a:r>
                  <a:r>
                    <a:rPr lang="zh-TW" altLang="zh-TW" kern="0" dirty="0" smtClean="0">
                      <a:solidFill>
                        <a:srgbClr val="FF0000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分</a:t>
                  </a:r>
                  <a:r>
                    <a:rPr lang="zh-TW" altLang="zh-TW" kern="0" dirty="0">
                      <a:solidFill>
                        <a:srgbClr val="FF0000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科</a:t>
                  </a:r>
                  <a:r>
                    <a:rPr lang="zh-TW" altLang="zh-TW" kern="0" dirty="0" smtClean="0">
                      <a:solidFill>
                        <a:srgbClr val="FF0000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分組</a:t>
                  </a:r>
                  <a:endParaRPr lang="zh-TW" altLang="en-US" kern="0" dirty="0">
                    <a:solidFill>
                      <a:srgbClr val="0000CC"/>
                    </a:solidFill>
                    <a:latin typeface="+mn-ea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六邊形 33"/>
                <p:cNvSpPr/>
                <p:nvPr/>
              </p:nvSpPr>
              <p:spPr>
                <a:xfrm>
                  <a:off x="2176960" y="3152617"/>
                  <a:ext cx="134112" cy="11572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n w="9525" cap="flat" cmpd="sng" algn="ctr">
                  <a:solidFill>
                    <a:srgbClr val="B6CBEA">
                      <a:hueOff val="-1213035"/>
                      <a:satOff val="-2220"/>
                      <a:lumOff val="-5098"/>
                      <a:alphaOff val="0"/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12700" prstMaterial="plastic">
                  <a:bevelT w="50800" h="50800"/>
                </a:sp3d>
              </p:spPr>
            </p:sp>
          </p:grpSp>
          <p:grpSp>
            <p:nvGrpSpPr>
              <p:cNvPr id="9" name="群組 8"/>
              <p:cNvGrpSpPr/>
              <p:nvPr/>
            </p:nvGrpSpPr>
            <p:grpSpPr>
              <a:xfrm>
                <a:off x="2775111" y="1720290"/>
                <a:ext cx="2073880" cy="1608435"/>
                <a:chOff x="975447" y="2595763"/>
                <a:chExt cx="1149705" cy="987223"/>
              </a:xfrm>
            </p:grpSpPr>
            <p:sp>
              <p:nvSpPr>
                <p:cNvPr id="31" name="手繪多邊形 30"/>
                <p:cNvSpPr/>
                <p:nvPr/>
              </p:nvSpPr>
              <p:spPr>
                <a:xfrm>
                  <a:off x="975447" y="2595763"/>
                  <a:ext cx="1149705" cy="987223"/>
                </a:xfrm>
                <a:custGeom>
                  <a:avLst/>
                  <a:gdLst>
                    <a:gd name="connsiteX0" fmla="*/ 0 w 1149705"/>
                    <a:gd name="connsiteY0" fmla="*/ 493612 h 987223"/>
                    <a:gd name="connsiteX1" fmla="*/ 246806 w 1149705"/>
                    <a:gd name="connsiteY1" fmla="*/ 0 h 987223"/>
                    <a:gd name="connsiteX2" fmla="*/ 902899 w 1149705"/>
                    <a:gd name="connsiteY2" fmla="*/ 0 h 987223"/>
                    <a:gd name="connsiteX3" fmla="*/ 1149705 w 1149705"/>
                    <a:gd name="connsiteY3" fmla="*/ 493612 h 987223"/>
                    <a:gd name="connsiteX4" fmla="*/ 902899 w 1149705"/>
                    <a:gd name="connsiteY4" fmla="*/ 987223 h 987223"/>
                    <a:gd name="connsiteX5" fmla="*/ 246806 w 1149705"/>
                    <a:gd name="connsiteY5" fmla="*/ 987223 h 987223"/>
                    <a:gd name="connsiteX6" fmla="*/ 0 w 1149705"/>
                    <a:gd name="connsiteY6" fmla="*/ 493612 h 9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9705" h="987223">
                      <a:moveTo>
                        <a:pt x="0" y="493612"/>
                      </a:moveTo>
                      <a:lnTo>
                        <a:pt x="246806" y="0"/>
                      </a:lnTo>
                      <a:lnTo>
                        <a:pt x="902899" y="0"/>
                      </a:lnTo>
                      <a:lnTo>
                        <a:pt x="1149705" y="493612"/>
                      </a:lnTo>
                      <a:lnTo>
                        <a:pt x="902899" y="987223"/>
                      </a:lnTo>
                      <a:lnTo>
                        <a:pt x="246806" y="987223"/>
                      </a:lnTo>
                      <a:lnTo>
                        <a:pt x="0" y="493612"/>
                      </a:lnTo>
                      <a:close/>
                    </a:path>
                  </a:pathLst>
                </a:custGeom>
                <a:solidFill>
                  <a:srgbClr val="FFE1E1"/>
                </a:solidFill>
                <a:ln w="9525" cap="flat" cmpd="sng" algn="ctr">
                  <a:noFill/>
                  <a:prstDash val="solid"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spcFirstLastPara="0" vert="horz" wrap="square" lIns="178077" tIns="168151" rIns="178077" bIns="168151" numCol="1" spcCol="1270" anchor="ctr" anchorCtr="0">
                  <a:noAutofit/>
                </a:bodyPr>
                <a:lstStyle/>
                <a:p>
                  <a:pPr marL="0" marR="0" lvl="0" indent="0" algn="just" defTabSz="533400" eaLnBrk="1" fontAlgn="auto" latinLnBrk="0" hangingPunct="1"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鼓勵各</a:t>
                  </a:r>
                  <a:r>
                    <a:rPr lang="zh-TW" altLang="en-US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直轄市、</a:t>
                  </a: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縣</a:t>
                  </a:r>
                  <a:r>
                    <a:rPr lang="en-US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(</a:t>
                  </a: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市</a:t>
                  </a:r>
                  <a:r>
                    <a:rPr lang="en-US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)</a:t>
                  </a: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國中發展</a:t>
                  </a:r>
                  <a:r>
                    <a:rPr lang="zh-TW" altLang="zh-TW" kern="0" dirty="0">
                      <a:solidFill>
                        <a:srgbClr val="FF0000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多元適性教學</a:t>
                  </a:r>
                  <a:endParaRPr lang="zh-TW" altLang="en-US" kern="0" dirty="0">
                    <a:solidFill>
                      <a:srgbClr val="FF0000"/>
                    </a:solidFill>
                    <a:latin typeface="+mn-ea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六邊形 31"/>
                <p:cNvSpPr/>
                <p:nvPr/>
              </p:nvSpPr>
              <p:spPr>
                <a:xfrm>
                  <a:off x="1200191" y="2612878"/>
                  <a:ext cx="134112" cy="11572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n w="9525" cap="flat" cmpd="sng" algn="ctr">
                  <a:solidFill>
                    <a:srgbClr val="B6CBEA">
                      <a:hueOff val="-2426070"/>
                      <a:satOff val="-4440"/>
                      <a:lumOff val="-10196"/>
                      <a:alphaOff val="0"/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12700" prstMaterial="plastic">
                  <a:bevelT w="50800" h="50800"/>
                </a:sp3d>
              </p:spPr>
            </p:sp>
          </p:grpSp>
          <p:grpSp>
            <p:nvGrpSpPr>
              <p:cNvPr id="12" name="群組 11"/>
              <p:cNvGrpSpPr/>
              <p:nvPr/>
            </p:nvGrpSpPr>
            <p:grpSpPr>
              <a:xfrm>
                <a:off x="4575754" y="4377526"/>
                <a:ext cx="2073880" cy="1608435"/>
                <a:chOff x="3942980" y="2057311"/>
                <a:chExt cx="1149705" cy="987223"/>
              </a:xfrm>
            </p:grpSpPr>
            <p:sp>
              <p:nvSpPr>
                <p:cNvPr id="25" name="手繪多邊形 24"/>
                <p:cNvSpPr/>
                <p:nvPr/>
              </p:nvSpPr>
              <p:spPr>
                <a:xfrm>
                  <a:off x="3942980" y="2057311"/>
                  <a:ext cx="1149705" cy="987223"/>
                </a:xfrm>
                <a:custGeom>
                  <a:avLst/>
                  <a:gdLst>
                    <a:gd name="connsiteX0" fmla="*/ 0 w 1149705"/>
                    <a:gd name="connsiteY0" fmla="*/ 493612 h 987223"/>
                    <a:gd name="connsiteX1" fmla="*/ 246806 w 1149705"/>
                    <a:gd name="connsiteY1" fmla="*/ 0 h 987223"/>
                    <a:gd name="connsiteX2" fmla="*/ 902899 w 1149705"/>
                    <a:gd name="connsiteY2" fmla="*/ 0 h 987223"/>
                    <a:gd name="connsiteX3" fmla="*/ 1149705 w 1149705"/>
                    <a:gd name="connsiteY3" fmla="*/ 493612 h 987223"/>
                    <a:gd name="connsiteX4" fmla="*/ 902899 w 1149705"/>
                    <a:gd name="connsiteY4" fmla="*/ 987223 h 987223"/>
                    <a:gd name="connsiteX5" fmla="*/ 246806 w 1149705"/>
                    <a:gd name="connsiteY5" fmla="*/ 987223 h 987223"/>
                    <a:gd name="connsiteX6" fmla="*/ 0 w 1149705"/>
                    <a:gd name="connsiteY6" fmla="*/ 493612 h 9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9705" h="987223">
                      <a:moveTo>
                        <a:pt x="0" y="493612"/>
                      </a:moveTo>
                      <a:lnTo>
                        <a:pt x="246806" y="0"/>
                      </a:lnTo>
                      <a:lnTo>
                        <a:pt x="902899" y="0"/>
                      </a:lnTo>
                      <a:lnTo>
                        <a:pt x="1149705" y="493612"/>
                      </a:lnTo>
                      <a:lnTo>
                        <a:pt x="902899" y="987223"/>
                      </a:lnTo>
                      <a:lnTo>
                        <a:pt x="246806" y="987223"/>
                      </a:lnTo>
                      <a:lnTo>
                        <a:pt x="0" y="493612"/>
                      </a:lnTo>
                      <a:close/>
                    </a:path>
                  </a:pathLst>
                </a:custGeom>
                <a:solidFill>
                  <a:srgbClr val="FFE1E1"/>
                </a:solidFill>
                <a:ln w="9525" cap="flat" cmpd="sng" algn="ctr">
                  <a:noFill/>
                  <a:prstDash val="solid"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spcFirstLastPara="0" vert="horz" wrap="square" lIns="178077" tIns="168151" rIns="178077" bIns="168151" numCol="1" spcCol="1270" anchor="ctr" anchorCtr="0">
                  <a:noAutofit/>
                </a:bodyPr>
                <a:lstStyle/>
                <a:p>
                  <a:pPr marL="0" marR="0" lvl="0" indent="0" algn="ctr" defTabSz="533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統一安排同時段上課</a:t>
                  </a:r>
                  <a:r>
                    <a:rPr lang="zh-TW" altLang="en-US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；</a:t>
                  </a:r>
                  <a:r>
                    <a:rPr lang="zh-TW" altLang="en-US" kern="0" dirty="0" smtClean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依</a:t>
                  </a:r>
                  <a:r>
                    <a:rPr lang="zh-TW" altLang="zh-TW" kern="0" dirty="0" smtClean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學習</a:t>
                  </a: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程度</a:t>
                  </a:r>
                  <a:r>
                    <a:rPr lang="zh-TW" altLang="en-US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提供</a:t>
                  </a:r>
                  <a:r>
                    <a:rPr lang="zh-TW" altLang="en-US" kern="0" dirty="0">
                      <a:solidFill>
                        <a:srgbClr val="FF0000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適性化</a:t>
                  </a:r>
                  <a:r>
                    <a:rPr lang="zh-TW" altLang="zh-TW" kern="0" dirty="0">
                      <a:solidFill>
                        <a:srgbClr val="FF0000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教材</a:t>
                  </a:r>
                  <a:r>
                    <a:rPr lang="zh-TW" altLang="en-US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，</a:t>
                  </a: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評量方式及標準</a:t>
                  </a:r>
                  <a:r>
                    <a:rPr lang="zh-TW" altLang="en-US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可</a:t>
                  </a:r>
                  <a:r>
                    <a:rPr lang="zh-TW" altLang="zh-TW" kern="0" dirty="0">
                      <a:solidFill>
                        <a:srgbClr val="0000CC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彈性處理</a:t>
                  </a:r>
                  <a:endParaRPr lang="zh-TW" altLang="en-US" kern="0" dirty="0">
                    <a:solidFill>
                      <a:srgbClr val="0000CC"/>
                    </a:solidFill>
                    <a:latin typeface="+mn-ea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六邊形 25"/>
                <p:cNvSpPr/>
                <p:nvPr/>
              </p:nvSpPr>
              <p:spPr>
                <a:xfrm>
                  <a:off x="4706541" y="2928807"/>
                  <a:ext cx="134112" cy="11572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n w="9525" cap="flat" cmpd="sng" algn="ctr">
                  <a:solidFill>
                    <a:srgbClr val="B6CBEA">
                      <a:hueOff val="-4852140"/>
                      <a:satOff val="-8880"/>
                      <a:lumOff val="-20392"/>
                      <a:alphaOff val="0"/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12700" prstMaterial="plastic">
                  <a:bevelT w="50800" h="50800"/>
                </a:sp3d>
              </p:spPr>
            </p:sp>
          </p:grpSp>
          <p:grpSp>
            <p:nvGrpSpPr>
              <p:cNvPr id="13" name="群組 12"/>
              <p:cNvGrpSpPr/>
              <p:nvPr/>
            </p:nvGrpSpPr>
            <p:grpSpPr>
              <a:xfrm>
                <a:off x="2776000" y="3515455"/>
                <a:ext cx="2073880" cy="1608435"/>
                <a:chOff x="4932361" y="3697597"/>
                <a:chExt cx="1149705" cy="987223"/>
              </a:xfrm>
            </p:grpSpPr>
            <p:sp>
              <p:nvSpPr>
                <p:cNvPr id="23" name="手繪多邊形 22"/>
                <p:cNvSpPr/>
                <p:nvPr/>
              </p:nvSpPr>
              <p:spPr>
                <a:xfrm>
                  <a:off x="4932361" y="3697597"/>
                  <a:ext cx="1149705" cy="987223"/>
                </a:xfrm>
                <a:custGeom>
                  <a:avLst/>
                  <a:gdLst>
                    <a:gd name="connsiteX0" fmla="*/ 0 w 1149705"/>
                    <a:gd name="connsiteY0" fmla="*/ 493612 h 987223"/>
                    <a:gd name="connsiteX1" fmla="*/ 246806 w 1149705"/>
                    <a:gd name="connsiteY1" fmla="*/ 0 h 987223"/>
                    <a:gd name="connsiteX2" fmla="*/ 902899 w 1149705"/>
                    <a:gd name="connsiteY2" fmla="*/ 0 h 987223"/>
                    <a:gd name="connsiteX3" fmla="*/ 1149705 w 1149705"/>
                    <a:gd name="connsiteY3" fmla="*/ 493612 h 987223"/>
                    <a:gd name="connsiteX4" fmla="*/ 902899 w 1149705"/>
                    <a:gd name="connsiteY4" fmla="*/ 987223 h 987223"/>
                    <a:gd name="connsiteX5" fmla="*/ 246806 w 1149705"/>
                    <a:gd name="connsiteY5" fmla="*/ 987223 h 987223"/>
                    <a:gd name="connsiteX6" fmla="*/ 0 w 1149705"/>
                    <a:gd name="connsiteY6" fmla="*/ 493612 h 9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9705" h="987223">
                      <a:moveTo>
                        <a:pt x="0" y="493612"/>
                      </a:moveTo>
                      <a:lnTo>
                        <a:pt x="246806" y="0"/>
                      </a:lnTo>
                      <a:lnTo>
                        <a:pt x="902899" y="0"/>
                      </a:lnTo>
                      <a:lnTo>
                        <a:pt x="1149705" y="493612"/>
                      </a:lnTo>
                      <a:lnTo>
                        <a:pt x="902899" y="987223"/>
                      </a:lnTo>
                      <a:lnTo>
                        <a:pt x="246806" y="987223"/>
                      </a:lnTo>
                      <a:lnTo>
                        <a:pt x="0" y="493612"/>
                      </a:lnTo>
                      <a:close/>
                    </a:path>
                  </a:pathLst>
                </a:custGeom>
                <a:solidFill>
                  <a:srgbClr val="E5FFE5"/>
                </a:solidFill>
                <a:ln w="9525" cap="flat" cmpd="sng" algn="ctr">
                  <a:noFill/>
                  <a:prstDash val="solid"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spcFirstLastPara="0" vert="horz" wrap="square" lIns="178077" tIns="168151" rIns="178077" bIns="168151" numCol="1" spcCol="1270" anchor="ctr" anchorCtr="0">
                  <a:noAutofit/>
                </a:bodyPr>
                <a:lstStyle/>
                <a:p>
                  <a:pPr marL="0" marR="0" lvl="0" indent="0" algn="ctr" defTabSz="533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適性分組模式：</a:t>
                  </a:r>
                  <a:endParaRPr kumimoji="0" lang="en-US" altLang="zh-TW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53340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</a:t>
                  </a:r>
                  <a:r>
                    <a:rPr kumimoji="0" lang="zh-TW" altLang="en-US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班</a:t>
                  </a:r>
                  <a:r>
                    <a:rPr kumimoji="0" lang="en-US" altLang="zh-TW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  <a:r>
                    <a:rPr kumimoji="0" lang="zh-TW" altLang="en-US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組 </a:t>
                  </a:r>
                  <a:r>
                    <a:rPr kumimoji="0" lang="en-US" altLang="zh-TW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/</a:t>
                  </a:r>
                  <a:r>
                    <a:rPr kumimoji="0" lang="zh-TW" altLang="en-US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zh-TW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  <a:r>
                    <a:rPr kumimoji="0" lang="zh-TW" altLang="en-US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班</a:t>
                  </a:r>
                  <a:r>
                    <a:rPr kumimoji="0" lang="en-US" altLang="zh-TW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</a:t>
                  </a:r>
                  <a:r>
                    <a:rPr kumimoji="0" lang="zh-TW" altLang="en-US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組</a:t>
                  </a:r>
                </a:p>
              </p:txBody>
            </p:sp>
            <p:sp>
              <p:nvSpPr>
                <p:cNvPr id="24" name="六邊形 23"/>
                <p:cNvSpPr/>
                <p:nvPr/>
              </p:nvSpPr>
              <p:spPr>
                <a:xfrm>
                  <a:off x="5160351" y="4562394"/>
                  <a:ext cx="134112" cy="11572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ln w="9525" cap="flat" cmpd="sng" algn="ctr">
                  <a:solidFill>
                    <a:srgbClr val="B6CBEA">
                      <a:hueOff val="-6065175"/>
                      <a:satOff val="-11100"/>
                      <a:lumOff val="-25490"/>
                      <a:alphaOff val="0"/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extrusionH="12700" prstMaterial="plastic">
                  <a:bevelT w="50800" h="50800"/>
                </a:sp3d>
              </p:spPr>
            </p:sp>
          </p:grpSp>
          <p:sp>
            <p:nvSpPr>
              <p:cNvPr id="19" name="手繪多邊形 18"/>
              <p:cNvSpPr/>
              <p:nvPr/>
            </p:nvSpPr>
            <p:spPr>
              <a:xfrm>
                <a:off x="6339400" y="3504541"/>
                <a:ext cx="2073880" cy="1608434"/>
              </a:xfrm>
              <a:custGeom>
                <a:avLst/>
                <a:gdLst>
                  <a:gd name="connsiteX0" fmla="*/ 0 w 1149705"/>
                  <a:gd name="connsiteY0" fmla="*/ 493612 h 987223"/>
                  <a:gd name="connsiteX1" fmla="*/ 246806 w 1149705"/>
                  <a:gd name="connsiteY1" fmla="*/ 0 h 987223"/>
                  <a:gd name="connsiteX2" fmla="*/ 902899 w 1149705"/>
                  <a:gd name="connsiteY2" fmla="*/ 0 h 987223"/>
                  <a:gd name="connsiteX3" fmla="*/ 1149705 w 1149705"/>
                  <a:gd name="connsiteY3" fmla="*/ 493612 h 987223"/>
                  <a:gd name="connsiteX4" fmla="*/ 902899 w 1149705"/>
                  <a:gd name="connsiteY4" fmla="*/ 987223 h 987223"/>
                  <a:gd name="connsiteX5" fmla="*/ 246806 w 1149705"/>
                  <a:gd name="connsiteY5" fmla="*/ 987223 h 987223"/>
                  <a:gd name="connsiteX6" fmla="*/ 0 w 1149705"/>
                  <a:gd name="connsiteY6" fmla="*/ 493612 h 98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9705" h="987223">
                    <a:moveTo>
                      <a:pt x="0" y="493612"/>
                    </a:moveTo>
                    <a:lnTo>
                      <a:pt x="246806" y="0"/>
                    </a:lnTo>
                    <a:lnTo>
                      <a:pt x="902899" y="0"/>
                    </a:lnTo>
                    <a:lnTo>
                      <a:pt x="1149705" y="493612"/>
                    </a:lnTo>
                    <a:lnTo>
                      <a:pt x="902899" y="987223"/>
                    </a:lnTo>
                    <a:lnTo>
                      <a:pt x="246806" y="987223"/>
                    </a:lnTo>
                    <a:lnTo>
                      <a:pt x="0" y="493612"/>
                    </a:lnTo>
                    <a:close/>
                  </a:path>
                </a:pathLst>
              </a:custGeom>
              <a:solidFill>
                <a:srgbClr val="E5F6FF"/>
              </a:solidFill>
              <a:ln w="9525" cap="flat" cmpd="sng" algn="ctr">
                <a:noFill/>
                <a:prstDash val="soli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spcFirstLastPara="0" vert="horz" wrap="square" lIns="178077" tIns="168151" rIns="178077" bIns="168151" numCol="1" spcCol="1270" anchor="ctr" anchorCtr="0">
                <a:noAutofit/>
              </a:bodyPr>
              <a:lstStyle/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zh-TW" kern="0" dirty="0">
                    <a:solidFill>
                      <a:srgbClr val="0000CC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尊重教師授課意願</a:t>
                </a:r>
                <a:r>
                  <a:rPr lang="zh-TW" altLang="en-US" kern="0" dirty="0">
                    <a:solidFill>
                      <a:srgbClr val="0000CC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，</a:t>
                </a:r>
                <a:r>
                  <a:rPr lang="zh-TW" altLang="zh-TW" kern="0" dirty="0">
                    <a:solidFill>
                      <a:srgbClr val="FF0000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納入教師每週基本授課節數</a:t>
                </a:r>
                <a:endParaRPr lang="zh-TW" altLang="en-US" kern="0" dirty="0">
                  <a:solidFill>
                    <a:srgbClr val="FF0000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六邊形 16"/>
              <p:cNvSpPr/>
              <p:nvPr/>
            </p:nvSpPr>
            <p:spPr>
              <a:xfrm>
                <a:off x="1508128" y="2817004"/>
                <a:ext cx="1548262" cy="1292256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sp>
          <p:sp>
            <p:nvSpPr>
              <p:cNvPr id="22" name="六邊形 21"/>
              <p:cNvSpPr/>
              <p:nvPr/>
            </p:nvSpPr>
            <p:spPr>
              <a:xfrm>
                <a:off x="6744058" y="3520762"/>
                <a:ext cx="241916" cy="18854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n w="9525" cap="flat" cmpd="sng" algn="ctr">
                <a:solidFill>
                  <a:srgbClr val="B6CBEA">
                    <a:hueOff val="-6671692"/>
                    <a:satOff val="-12210"/>
                    <a:lumOff val="-28039"/>
                    <a:alphaOff val="0"/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</p:sp>
        </p:grpSp>
        <p:sp>
          <p:nvSpPr>
            <p:cNvPr id="55" name="六邊形 54"/>
            <p:cNvSpPr/>
            <p:nvPr/>
          </p:nvSpPr>
          <p:spPr>
            <a:xfrm>
              <a:off x="5851417" y="5266860"/>
              <a:ext cx="1459233" cy="1292482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sp>
      </p:grpSp>
      <p:sp>
        <p:nvSpPr>
          <p:cNvPr id="40" name="六邊形 39"/>
          <p:cNvSpPr/>
          <p:nvPr/>
        </p:nvSpPr>
        <p:spPr>
          <a:xfrm>
            <a:off x="908650" y="5738938"/>
            <a:ext cx="180604" cy="1514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rgbClr val="B6CBEA">
                <a:hueOff val="-4245622"/>
                <a:satOff val="-7770"/>
                <a:lumOff val="-17843"/>
                <a:alphaOff val="0"/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</p:sp>
      <p:sp>
        <p:nvSpPr>
          <p:cNvPr id="42" name="六邊形 41"/>
          <p:cNvSpPr/>
          <p:nvPr/>
        </p:nvSpPr>
        <p:spPr>
          <a:xfrm>
            <a:off x="6701354" y="5412663"/>
            <a:ext cx="180604" cy="1514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rgbClr val="B6CBEA">
                <a:hueOff val="-4245622"/>
                <a:satOff val="-7770"/>
                <a:lumOff val="-17843"/>
                <a:alphaOff val="0"/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</p:sp>
      <p:sp>
        <p:nvSpPr>
          <p:cNvPr id="45" name="六邊形 44"/>
          <p:cNvSpPr/>
          <p:nvPr/>
        </p:nvSpPr>
        <p:spPr>
          <a:xfrm>
            <a:off x="7454785" y="3994145"/>
            <a:ext cx="180604" cy="1514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rgbClr val="B6CBEA">
                <a:hueOff val="-4245622"/>
                <a:satOff val="-7770"/>
                <a:lumOff val="-17843"/>
                <a:alphaOff val="0"/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</p:sp>
      <p:sp>
        <p:nvSpPr>
          <p:cNvPr id="46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(12/22)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47" name="Rectangle 15"/>
          <p:cNvSpPr>
            <a:spLocks noChangeArrowheads="1"/>
          </p:cNvSpPr>
          <p:nvPr/>
        </p:nvSpPr>
        <p:spPr bwMode="auto">
          <a:xfrm>
            <a:off x="1547664" y="1268760"/>
            <a:ext cx="6624736" cy="461665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24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試辦國民中學英語及數學領域適性分組</a:t>
            </a:r>
            <a:r>
              <a:rPr lang="zh-TW" altLang="zh-TW" sz="2400" kern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endParaRPr lang="en-US" altLang="zh-TW" sz="2400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內容版面配置區 3"/>
          <p:cNvSpPr txBox="1">
            <a:spLocks/>
          </p:cNvSpPr>
          <p:nvPr/>
        </p:nvSpPr>
        <p:spPr>
          <a:xfrm>
            <a:off x="6740822" y="221128"/>
            <a:ext cx="2462070" cy="316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教學</a:t>
            </a:r>
            <a:r>
              <a:rPr lang="en-US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落實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差異化及適性教育</a:t>
            </a:r>
            <a:endParaRPr lang="en-US" altLang="zh-TW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6" name="手繪多邊形 55"/>
          <p:cNvSpPr/>
          <p:nvPr/>
        </p:nvSpPr>
        <p:spPr>
          <a:xfrm>
            <a:off x="7129012" y="4566629"/>
            <a:ext cx="2014988" cy="1608435"/>
          </a:xfrm>
          <a:custGeom>
            <a:avLst/>
            <a:gdLst>
              <a:gd name="connsiteX0" fmla="*/ 0 w 1149705"/>
              <a:gd name="connsiteY0" fmla="*/ 493612 h 987223"/>
              <a:gd name="connsiteX1" fmla="*/ 246806 w 1149705"/>
              <a:gd name="connsiteY1" fmla="*/ 0 h 987223"/>
              <a:gd name="connsiteX2" fmla="*/ 902899 w 1149705"/>
              <a:gd name="connsiteY2" fmla="*/ 0 h 987223"/>
              <a:gd name="connsiteX3" fmla="*/ 1149705 w 1149705"/>
              <a:gd name="connsiteY3" fmla="*/ 493612 h 987223"/>
              <a:gd name="connsiteX4" fmla="*/ 902899 w 1149705"/>
              <a:gd name="connsiteY4" fmla="*/ 987223 h 987223"/>
              <a:gd name="connsiteX5" fmla="*/ 246806 w 1149705"/>
              <a:gd name="connsiteY5" fmla="*/ 987223 h 987223"/>
              <a:gd name="connsiteX6" fmla="*/ 0 w 1149705"/>
              <a:gd name="connsiteY6" fmla="*/ 493612 h 98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9705" h="987223">
                <a:moveTo>
                  <a:pt x="0" y="493612"/>
                </a:moveTo>
                <a:lnTo>
                  <a:pt x="246806" y="0"/>
                </a:lnTo>
                <a:lnTo>
                  <a:pt x="902899" y="0"/>
                </a:lnTo>
                <a:lnTo>
                  <a:pt x="1149705" y="493612"/>
                </a:lnTo>
                <a:lnTo>
                  <a:pt x="902899" y="987223"/>
                </a:lnTo>
                <a:lnTo>
                  <a:pt x="246806" y="987223"/>
                </a:lnTo>
                <a:lnTo>
                  <a:pt x="0" y="493612"/>
                </a:lnTo>
                <a:close/>
              </a:path>
            </a:pathLst>
          </a:custGeom>
          <a:solidFill>
            <a:srgbClr val="FFFFE1"/>
          </a:solidFill>
          <a:ln w="9525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0" vert="horz" wrap="square" lIns="178077" tIns="168151" rIns="178077" bIns="168151" numCol="1" spcCol="1270" anchor="ctr" anchorCtr="0">
            <a:noAutofit/>
          </a:bodyPr>
          <a:lstStyle/>
          <a:p>
            <a:pPr marL="0" marR="0" lvl="0" indent="0" algn="just" defTabSz="533400" eaLnBrk="1" fontAlgn="auto" latinLnBrk="0" hangingPunct="1"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zh-TW" altLang="zh-TW" kern="0" dirty="0">
                <a:solidFill>
                  <a:srgbClr val="0000CC"/>
                </a:solidFill>
                <a:latin typeface="+mn-ea"/>
                <a:ea typeface="+mn-ea"/>
                <a:cs typeface="Times New Roman" panose="02020603050405020304" pitchFamily="18" charset="0"/>
              </a:rPr>
              <a:t>學生分組</a:t>
            </a:r>
            <a:r>
              <a:rPr lang="zh-TW" altLang="zh-TW" kern="0" dirty="0" smtClean="0">
                <a:solidFill>
                  <a:srgbClr val="0000CC"/>
                </a:solidFill>
                <a:latin typeface="+mn-ea"/>
                <a:ea typeface="+mn-ea"/>
                <a:cs typeface="Times New Roman" panose="02020603050405020304" pitchFamily="18" charset="0"/>
              </a:rPr>
              <a:t>間</a:t>
            </a:r>
            <a:r>
              <a:rPr lang="zh-TW" altLang="en-US" kern="0" dirty="0" smtClean="0">
                <a:solidFill>
                  <a:srgbClr val="0000CC"/>
                </a:solidFill>
                <a:latin typeface="+mn-ea"/>
                <a:ea typeface="+mn-ea"/>
                <a:cs typeface="Times New Roman" panose="02020603050405020304" pitchFamily="18" charset="0"/>
              </a:rPr>
              <a:t>，</a:t>
            </a:r>
            <a:r>
              <a:rPr lang="zh-TW" altLang="en-US" kern="0" dirty="0" smtClean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得彈性</a:t>
            </a:r>
            <a:r>
              <a:rPr lang="zh-TW" altLang="zh-TW" kern="0" dirty="0" smtClean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調整</a:t>
            </a:r>
            <a:r>
              <a:rPr lang="zh-TW" altLang="zh-TW" kern="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流動</a:t>
            </a:r>
            <a:endParaRPr lang="zh-TW" altLang="en-US" kern="0" dirty="0">
              <a:solidFill>
                <a:srgbClr val="FF000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六邊形 56"/>
          <p:cNvSpPr/>
          <p:nvPr/>
        </p:nvSpPr>
        <p:spPr>
          <a:xfrm>
            <a:off x="2191455" y="5434549"/>
            <a:ext cx="1459233" cy="1292482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58" name="六邊形 57"/>
          <p:cNvSpPr/>
          <p:nvPr/>
        </p:nvSpPr>
        <p:spPr>
          <a:xfrm>
            <a:off x="3221053" y="6553660"/>
            <a:ext cx="180604" cy="1514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rgbClr val="B6CBEA">
                <a:hueOff val="-4245622"/>
                <a:satOff val="-7770"/>
                <a:lumOff val="-17843"/>
                <a:alphaOff val="0"/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</p:sp>
      <p:sp>
        <p:nvSpPr>
          <p:cNvPr id="59" name="六邊形 58"/>
          <p:cNvSpPr/>
          <p:nvPr/>
        </p:nvSpPr>
        <p:spPr>
          <a:xfrm>
            <a:off x="8480762" y="5986516"/>
            <a:ext cx="241916" cy="18854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rgbClr val="B6CBEA">
                <a:hueOff val="-6671692"/>
                <a:satOff val="-12210"/>
                <a:lumOff val="-28039"/>
                <a:alphaOff val="0"/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</p:sp>
      <p:sp>
        <p:nvSpPr>
          <p:cNvPr id="83" name="六邊形 82"/>
          <p:cNvSpPr/>
          <p:nvPr/>
        </p:nvSpPr>
        <p:spPr>
          <a:xfrm>
            <a:off x="670456" y="3527860"/>
            <a:ext cx="180604" cy="1514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rgbClr val="B6CBEA">
                <a:hueOff val="-4245622"/>
                <a:satOff val="-7770"/>
                <a:lumOff val="-17843"/>
                <a:alphaOff val="0"/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</p:sp>
      <p:pic>
        <p:nvPicPr>
          <p:cNvPr id="84" name="圖片 8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"/>
          <a:stretch/>
        </p:blipFill>
        <p:spPr>
          <a:xfrm>
            <a:off x="3980797" y="1735494"/>
            <a:ext cx="1490409" cy="1037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5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8"/>
          <a:stretch/>
        </p:blipFill>
        <p:spPr>
          <a:xfrm>
            <a:off x="0" y="1196752"/>
            <a:ext cx="9160024" cy="5661248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  <p:cxnSp>
        <p:nvCxnSpPr>
          <p:cNvPr id="7" name="直線接點 6"/>
          <p:cNvCxnSpPr/>
          <p:nvPr/>
        </p:nvCxnSpPr>
        <p:spPr bwMode="auto">
          <a:xfrm>
            <a:off x="323528" y="3356992"/>
            <a:ext cx="15121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線接點 8"/>
          <p:cNvCxnSpPr/>
          <p:nvPr/>
        </p:nvCxnSpPr>
        <p:spPr bwMode="auto">
          <a:xfrm>
            <a:off x="2555776" y="3140968"/>
            <a:ext cx="15121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接點 9"/>
          <p:cNvCxnSpPr/>
          <p:nvPr/>
        </p:nvCxnSpPr>
        <p:spPr bwMode="auto">
          <a:xfrm>
            <a:off x="4788024" y="3135635"/>
            <a:ext cx="11521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接點 14"/>
          <p:cNvCxnSpPr/>
          <p:nvPr/>
        </p:nvCxnSpPr>
        <p:spPr bwMode="auto">
          <a:xfrm>
            <a:off x="7200916" y="3135635"/>
            <a:ext cx="15121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接點 15"/>
          <p:cNvCxnSpPr/>
          <p:nvPr/>
        </p:nvCxnSpPr>
        <p:spPr bwMode="auto">
          <a:xfrm>
            <a:off x="3131840" y="5517232"/>
            <a:ext cx="15121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文字方塊 11"/>
          <p:cNvSpPr txBox="1"/>
          <p:nvPr/>
        </p:nvSpPr>
        <p:spPr>
          <a:xfrm>
            <a:off x="4788024" y="258904"/>
            <a:ext cx="44126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職涯</a:t>
            </a:r>
            <a:r>
              <a:rPr lang="en-US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透過職場、生活及國際體驗，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促進多元適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性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發展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(13/22)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7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1848" y="1196753"/>
            <a:ext cx="9144000" cy="5661247"/>
            <a:chOff x="428" y="965"/>
            <a:chExt cx="4948" cy="2827"/>
          </a:xfrm>
        </p:grpSpPr>
        <p:sp>
          <p:nvSpPr>
            <p:cNvPr id="10" name="AutoShape 2"/>
            <p:cNvSpPr>
              <a:spLocks noChangeArrowheads="1"/>
            </p:cNvSpPr>
            <p:nvPr/>
          </p:nvSpPr>
          <p:spPr bwMode="gray">
            <a:xfrm>
              <a:off x="429" y="1061"/>
              <a:ext cx="4947" cy="2731"/>
            </a:xfrm>
            <a:prstGeom prst="roundRect">
              <a:avLst>
                <a:gd name="adj" fmla="val 2014"/>
              </a:avLst>
            </a:prstGeom>
            <a:gradFill rotWithShape="1">
              <a:gsLst>
                <a:gs pos="0">
                  <a:srgbClr val="B4C9D6"/>
                </a:gs>
                <a:gs pos="100000">
                  <a:srgbClr val="D2DEE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  <p:sp>
          <p:nvSpPr>
            <p:cNvPr id="11" name="Rectangle 3" descr="Light horizontal"/>
            <p:cNvSpPr>
              <a:spLocks noChangeArrowheads="1"/>
            </p:cNvSpPr>
            <p:nvPr/>
          </p:nvSpPr>
          <p:spPr bwMode="gray">
            <a:xfrm>
              <a:off x="524" y="1133"/>
              <a:ext cx="4764" cy="2539"/>
            </a:xfrm>
            <a:prstGeom prst="rect">
              <a:avLst/>
            </a:prstGeom>
            <a:pattFill prst="ltHorz">
              <a:fgClr>
                <a:srgbClr val="EAEAEA"/>
              </a:fgClr>
              <a:bgClr>
                <a:srgbClr val="F8F8F8"/>
              </a:bgClr>
            </a:pattFill>
            <a:ln>
              <a:noFill/>
            </a:ln>
            <a:effectLst>
              <a:prstShdw prst="shdw17" dist="17961" dir="13500000">
                <a:srgbClr val="8C8C8C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altLang="zh-TW" sz="20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12" name="AutoShape 4"/>
            <p:cNvSpPr>
              <a:spLocks noChangeArrowheads="1"/>
            </p:cNvSpPr>
            <p:nvPr/>
          </p:nvSpPr>
          <p:spPr bwMode="gray">
            <a:xfrm>
              <a:off x="428" y="965"/>
              <a:ext cx="4947" cy="1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4C9D6"/>
                </a:gs>
                <a:gs pos="50000">
                  <a:srgbClr val="D2DEE6"/>
                </a:gs>
                <a:gs pos="100000">
                  <a:srgbClr val="B4C9D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1635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5258" y="1030"/>
              <a:ext cx="73" cy="346"/>
              <a:chOff x="5311" y="1135"/>
              <a:chExt cx="73" cy="346"/>
            </a:xfrm>
          </p:grpSpPr>
          <p:sp>
            <p:nvSpPr>
              <p:cNvPr id="23" name="Rectangle 6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24" name="Rectangle 7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25" name="Rectangle 8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26" name="Rectangle 9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27" name="Rectangle 10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28" name="Rectangle 11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 flipH="1">
              <a:off x="488" y="1018"/>
              <a:ext cx="73" cy="346"/>
              <a:chOff x="5311" y="1135"/>
              <a:chExt cx="73" cy="346"/>
            </a:xfrm>
          </p:grpSpPr>
          <p:sp>
            <p:nvSpPr>
              <p:cNvPr id="17" name="Rectangle 17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19" name="Rectangle 19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20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21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22" name="Rectangle 22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</p:grpSp>
        <p:sp>
          <p:nvSpPr>
            <p:cNvPr id="15" name="Rectangle 23"/>
            <p:cNvSpPr>
              <a:spLocks noChangeArrowheads="1"/>
            </p:cNvSpPr>
            <p:nvPr/>
          </p:nvSpPr>
          <p:spPr bwMode="gray">
            <a:xfrm>
              <a:off x="681" y="2648"/>
              <a:ext cx="2566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gray">
            <a:xfrm>
              <a:off x="681" y="1927"/>
              <a:ext cx="2593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(14/22)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auto">
          <a:xfrm>
            <a:off x="2051720" y="1371404"/>
            <a:ext cx="4968552" cy="523220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kern="0" noProof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大學辦理多元專長培力方案</a:t>
            </a:r>
            <a:endParaRPr kumimoji="1" lang="en-US" altLang="zh-TW" sz="28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429964" y="2303152"/>
            <a:ext cx="4285345" cy="4610919"/>
            <a:chOff x="323528" y="2268661"/>
            <a:chExt cx="4285345" cy="4610919"/>
          </a:xfrm>
        </p:grpSpPr>
        <p:sp>
          <p:nvSpPr>
            <p:cNvPr id="51" name="Oval 70"/>
            <p:cNvSpPr>
              <a:spLocks noChangeArrowheads="1"/>
            </p:cNvSpPr>
            <p:nvPr/>
          </p:nvSpPr>
          <p:spPr bwMode="auto">
            <a:xfrm>
              <a:off x="1744554" y="3794411"/>
              <a:ext cx="1474788" cy="1377851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/>
          </p:spPr>
          <p:txBody>
            <a:bodyPr wrap="none" anchor="ctr"/>
            <a:lstStyle/>
            <a:p>
              <a:pPr algn="ctr" latinLnBrk="1"/>
              <a:r>
                <a:rPr lang="zh-TW" alt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開放式</a:t>
              </a:r>
              <a:endParaRPr lang="en-US" altLang="zh-TW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  <a:p>
              <a:pPr algn="ctr" latinLnBrk="1"/>
              <a:r>
                <a:rPr lang="zh-TW" altLang="en-US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大學</a:t>
              </a:r>
              <a:endParaRPr lang="en-US" altLang="zh-TW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52" name="Oval 3"/>
            <p:cNvSpPr>
              <a:spLocks noChangeArrowheads="1"/>
            </p:cNvSpPr>
            <p:nvPr/>
          </p:nvSpPr>
          <p:spPr bwMode="gray">
            <a:xfrm>
              <a:off x="992050" y="3112466"/>
              <a:ext cx="2987306" cy="2799754"/>
            </a:xfrm>
            <a:prstGeom prst="ellipse">
              <a:avLst/>
            </a:prstGeom>
            <a:noFill/>
            <a:ln w="28575" cap="rnd">
              <a:solidFill>
                <a:schemeClr val="tx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 b="1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grpSp>
          <p:nvGrpSpPr>
            <p:cNvPr id="53" name="Group 21"/>
            <p:cNvGrpSpPr>
              <a:grpSpLocks/>
            </p:cNvGrpSpPr>
            <p:nvPr/>
          </p:nvGrpSpPr>
          <p:grpSpPr bwMode="auto">
            <a:xfrm>
              <a:off x="1825992" y="5060568"/>
              <a:ext cx="1363890" cy="1819012"/>
              <a:chOff x="2314" y="2379"/>
              <a:chExt cx="1190" cy="1653"/>
            </a:xfrm>
          </p:grpSpPr>
          <p:pic>
            <p:nvPicPr>
              <p:cNvPr id="99" name="Picture 22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0" name="Oval 2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FFCC66">
                  <a:alpha val="4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2000" dirty="0" smtClean="0">
                    <a:latin typeface="+mn-ea"/>
                    <a:ea typeface="+mn-ea"/>
                  </a:rPr>
                  <a:t>回流教育</a:t>
                </a:r>
                <a:endParaRPr lang="zh-TW" altLang="en-US" sz="2000" dirty="0">
                  <a:latin typeface="+mn-ea"/>
                  <a:ea typeface="+mn-ea"/>
                </a:endParaRPr>
              </a:p>
            </p:txBody>
          </p:sp>
          <p:pic>
            <p:nvPicPr>
              <p:cNvPr id="101" name="Picture 24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25" y="2379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2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103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9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110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111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112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104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5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106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107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108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54" name="Group 36"/>
            <p:cNvGrpSpPr>
              <a:grpSpLocks/>
            </p:cNvGrpSpPr>
            <p:nvPr/>
          </p:nvGrpSpPr>
          <p:grpSpPr bwMode="auto">
            <a:xfrm>
              <a:off x="323528" y="3632946"/>
              <a:ext cx="1357463" cy="1932933"/>
              <a:chOff x="2311" y="2293"/>
              <a:chExt cx="1193" cy="1739"/>
            </a:xfrm>
          </p:grpSpPr>
          <p:pic>
            <p:nvPicPr>
              <p:cNvPr id="85" name="Picture 37" descr="circuler_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99FF99">
                  <a:alpha val="4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2000" dirty="0" smtClean="0">
                    <a:latin typeface="+mn-ea"/>
                    <a:ea typeface="+mn-ea"/>
                  </a:rPr>
                  <a:t>修業年限</a:t>
                </a:r>
                <a:endParaRPr lang="en-US" altLang="zh-TW" sz="2000" dirty="0" smtClean="0">
                  <a:latin typeface="+mn-ea"/>
                  <a:ea typeface="+mn-ea"/>
                </a:endParaRPr>
              </a:p>
              <a:p>
                <a:pPr algn="ctr"/>
                <a:r>
                  <a:rPr lang="zh-TW" altLang="en-US" sz="2000" dirty="0" smtClean="0">
                    <a:latin typeface="+mn-ea"/>
                    <a:ea typeface="+mn-ea"/>
                  </a:rPr>
                  <a:t>彈性延長</a:t>
                </a:r>
                <a:endParaRPr lang="zh-TW" altLang="en-US" sz="2000" dirty="0">
                  <a:latin typeface="+mn-ea"/>
                  <a:ea typeface="+mn-ea"/>
                </a:endParaRPr>
              </a:p>
            </p:txBody>
          </p:sp>
          <p:pic>
            <p:nvPicPr>
              <p:cNvPr id="87" name="Picture 39" descr="light_shadow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11" y="2293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8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89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95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96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97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98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90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91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92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93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94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55" name="Group 36"/>
            <p:cNvGrpSpPr>
              <a:grpSpLocks/>
            </p:cNvGrpSpPr>
            <p:nvPr/>
          </p:nvGrpSpPr>
          <p:grpSpPr bwMode="auto">
            <a:xfrm>
              <a:off x="1765781" y="2268661"/>
              <a:ext cx="1372857" cy="1789258"/>
              <a:chOff x="2304" y="2388"/>
              <a:chExt cx="1200" cy="1644"/>
            </a:xfrm>
          </p:grpSpPr>
          <p:pic>
            <p:nvPicPr>
              <p:cNvPr id="71" name="Picture 37" descr="circuler_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FF6699">
                  <a:alpha val="4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dirty="0" smtClean="0">
                    <a:latin typeface="+mn-ea"/>
                    <a:ea typeface="+mn-ea"/>
                  </a:rPr>
                  <a:t>隨進隨出</a:t>
                </a:r>
                <a:endParaRPr lang="zh-TW" altLang="en-US" dirty="0">
                  <a:latin typeface="+mn-ea"/>
                  <a:ea typeface="+mn-ea"/>
                </a:endParaRPr>
              </a:p>
            </p:txBody>
          </p:sp>
          <p:pic>
            <p:nvPicPr>
              <p:cNvPr id="73" name="Picture 39" descr="light_shadow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304" y="2388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4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75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81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82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83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84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76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77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78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79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80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56" name="Group 21"/>
            <p:cNvGrpSpPr>
              <a:grpSpLocks/>
            </p:cNvGrpSpPr>
            <p:nvPr/>
          </p:nvGrpSpPr>
          <p:grpSpPr bwMode="auto">
            <a:xfrm>
              <a:off x="3219853" y="3561993"/>
              <a:ext cx="1389020" cy="1905505"/>
              <a:chOff x="2284" y="2260"/>
              <a:chExt cx="1220" cy="1772"/>
            </a:xfrm>
          </p:grpSpPr>
          <p:pic>
            <p:nvPicPr>
              <p:cNvPr id="57" name="Picture 22" descr="circuler_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Oval 2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rgbClr val="99CCFF">
                  <a:alpha val="4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zh-TW" altLang="en-US" sz="2000" dirty="0" smtClean="0">
                    <a:latin typeface="+mn-ea"/>
                    <a:ea typeface="+mn-ea"/>
                  </a:rPr>
                  <a:t>彈性累</a:t>
                </a:r>
                <a:endParaRPr lang="en-US" altLang="zh-TW" sz="2000" dirty="0" smtClean="0">
                  <a:latin typeface="+mn-ea"/>
                  <a:ea typeface="+mn-ea"/>
                </a:endParaRPr>
              </a:p>
              <a:p>
                <a:pPr algn="ctr"/>
                <a:r>
                  <a:rPr lang="zh-TW" altLang="en-US" sz="2000" dirty="0" smtClean="0">
                    <a:latin typeface="+mn-ea"/>
                    <a:ea typeface="+mn-ea"/>
                  </a:rPr>
                  <a:t>積學分</a:t>
                </a:r>
                <a:endParaRPr lang="zh-TW" altLang="en-US" sz="2000" dirty="0">
                  <a:latin typeface="+mn-ea"/>
                  <a:ea typeface="+mn-ea"/>
                </a:endParaRPr>
              </a:p>
            </p:txBody>
          </p:sp>
          <p:pic>
            <p:nvPicPr>
              <p:cNvPr id="59" name="Picture 24" descr="light_shadow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2284" y="2260"/>
                <a:ext cx="871" cy="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0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61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67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68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69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70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</p:grpSp>
            <p:grpSp>
              <p:nvGrpSpPr>
                <p:cNvPr id="62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63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64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65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  <p:sp>
                <p:nvSpPr>
                  <p:cNvPr id="66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TW" altLang="en-US" sz="1600">
                      <a:latin typeface="+mn-ea"/>
                      <a:ea typeface="+mn-ea"/>
                    </a:endParaRPr>
                  </a:p>
                </p:txBody>
              </p:sp>
            </p:grpSp>
          </p:grpSp>
        </p:grpSp>
      </p:grpSp>
      <p:graphicFrame>
        <p:nvGraphicFramePr>
          <p:cNvPr id="113" name="內容版面配置區 3"/>
          <p:cNvGraphicFramePr>
            <a:graphicFrameLocks/>
          </p:cNvGraphicFramePr>
          <p:nvPr>
            <p:extLst/>
          </p:nvPr>
        </p:nvGraphicFramePr>
        <p:xfrm>
          <a:off x="4017237" y="2624270"/>
          <a:ext cx="4984951" cy="406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7" name="Rectangle 15"/>
          <p:cNvSpPr/>
          <p:nvPr/>
        </p:nvSpPr>
        <p:spPr bwMode="auto">
          <a:xfrm>
            <a:off x="3688660" y="2624269"/>
            <a:ext cx="1764832" cy="2483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kern="0" dirty="0">
                <a:solidFill>
                  <a:srgbClr val="0D91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二度</a:t>
            </a:r>
            <a:r>
              <a:rPr lang="zh-TW" altLang="en-US" sz="2000" b="1" kern="0" dirty="0" smtClean="0">
                <a:solidFill>
                  <a:srgbClr val="0D91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就業</a:t>
            </a:r>
            <a:r>
              <a:rPr lang="zh-TW" altLang="en-US" sz="2000" b="1" kern="0" dirty="0">
                <a:solidFill>
                  <a:srgbClr val="0D91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者</a:t>
            </a:r>
            <a:endParaRPr lang="en-US" sz="2000" b="1" kern="0" dirty="0">
              <a:solidFill>
                <a:srgbClr val="0D911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18" name="Rectangle 16"/>
          <p:cNvSpPr/>
          <p:nvPr/>
        </p:nvSpPr>
        <p:spPr bwMode="auto">
          <a:xfrm>
            <a:off x="3802307" y="2914497"/>
            <a:ext cx="1597135" cy="5446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培養</a:t>
            </a: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第二</a:t>
            </a:r>
            <a:r>
              <a:rPr lang="zh-TW" alt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專長</a:t>
            </a:r>
            <a:endParaRPr lang="en-US" altLang="zh-TW" sz="16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以利謀職</a:t>
            </a:r>
          </a:p>
        </p:txBody>
      </p:sp>
      <p:sp>
        <p:nvSpPr>
          <p:cNvPr id="140" name="Rectangle 15"/>
          <p:cNvSpPr/>
          <p:nvPr/>
        </p:nvSpPr>
        <p:spPr bwMode="auto">
          <a:xfrm>
            <a:off x="5296361" y="2455951"/>
            <a:ext cx="2336873" cy="2483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kern="0" dirty="0" smtClean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上班</a:t>
            </a:r>
            <a:r>
              <a:rPr lang="zh-TW" altLang="en-US" sz="2000" kern="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族</a:t>
            </a:r>
            <a:endParaRPr lang="en-US" sz="2000" b="1" kern="0" dirty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41" name="Rectangle 16"/>
          <p:cNvSpPr/>
          <p:nvPr/>
        </p:nvSpPr>
        <p:spPr bwMode="auto">
          <a:xfrm>
            <a:off x="5438681" y="2518828"/>
            <a:ext cx="2114820" cy="762752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4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在職進修或轉職準備</a:t>
            </a:r>
            <a:endParaRPr lang="zh-TW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43" name="Rectangle 15"/>
          <p:cNvSpPr/>
          <p:nvPr/>
        </p:nvSpPr>
        <p:spPr bwMode="auto">
          <a:xfrm>
            <a:off x="7344774" y="2711008"/>
            <a:ext cx="1922052" cy="2483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kern="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銀髮族</a:t>
            </a:r>
            <a:endParaRPr lang="en-US" sz="20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44" name="Rectangle 16"/>
          <p:cNvSpPr/>
          <p:nvPr/>
        </p:nvSpPr>
        <p:spPr bwMode="auto">
          <a:xfrm>
            <a:off x="7402736" y="2762899"/>
            <a:ext cx="1739416" cy="762752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14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增加跨領域學識</a:t>
            </a:r>
            <a:endParaRPr lang="zh-TW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45" name="AutoShape 9"/>
          <p:cNvSpPr>
            <a:spLocks noChangeArrowheads="1"/>
          </p:cNvSpPr>
          <p:nvPr/>
        </p:nvSpPr>
        <p:spPr bwMode="auto">
          <a:xfrm rot="2630136">
            <a:off x="5041867" y="3226537"/>
            <a:ext cx="439442" cy="501780"/>
          </a:xfrm>
          <a:prstGeom prst="rightArrow">
            <a:avLst>
              <a:gd name="adj1" fmla="val 50784"/>
              <a:gd name="adj2" fmla="val 45283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6" name="AutoShape 9"/>
          <p:cNvSpPr>
            <a:spLocks noChangeArrowheads="1"/>
          </p:cNvSpPr>
          <p:nvPr/>
        </p:nvSpPr>
        <p:spPr bwMode="auto">
          <a:xfrm rot="5400000">
            <a:off x="6285664" y="2974359"/>
            <a:ext cx="439442" cy="501780"/>
          </a:xfrm>
          <a:prstGeom prst="rightArrow">
            <a:avLst>
              <a:gd name="adj1" fmla="val 50784"/>
              <a:gd name="adj2" fmla="val 45283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7" name="AutoShape 9"/>
          <p:cNvSpPr>
            <a:spLocks noChangeArrowheads="1"/>
          </p:cNvSpPr>
          <p:nvPr/>
        </p:nvSpPr>
        <p:spPr bwMode="auto">
          <a:xfrm rot="7698005">
            <a:off x="7779823" y="3272300"/>
            <a:ext cx="439442" cy="501780"/>
          </a:xfrm>
          <a:prstGeom prst="rightArrow">
            <a:avLst>
              <a:gd name="adj1" fmla="val 50784"/>
              <a:gd name="adj2" fmla="val 45283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9" name="內容版面配置區 3"/>
          <p:cNvSpPr txBox="1">
            <a:spLocks/>
          </p:cNvSpPr>
          <p:nvPr/>
        </p:nvSpPr>
        <p:spPr>
          <a:xfrm>
            <a:off x="5870042" y="227548"/>
            <a:ext cx="3272110" cy="315048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職涯</a:t>
            </a:r>
            <a:r>
              <a:rPr lang="en-US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開放式教育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環境培育職場專業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人才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0" name="圓角化同側角落矩形 149"/>
          <p:cNvSpPr/>
          <p:nvPr/>
        </p:nvSpPr>
        <p:spPr>
          <a:xfrm>
            <a:off x="1753158" y="1927924"/>
            <a:ext cx="1596518" cy="464997"/>
          </a:xfrm>
          <a:prstGeom prst="round2SameRect">
            <a:avLst/>
          </a:prstGeom>
          <a:solidFill>
            <a:srgbClr val="9933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prstClr val="white"/>
                </a:solidFill>
                <a:latin typeface="微軟正黑體" panose="020B0604030504040204" pitchFamily="34" charset="-120"/>
              </a:rPr>
              <a:t> </a:t>
            </a:r>
            <a:r>
              <a:rPr lang="zh-TW" altLang="en-US" sz="2400" dirty="0" smtClean="0">
                <a:solidFill>
                  <a:prstClr val="white"/>
                </a:solidFill>
                <a:latin typeface="微軟正黑體" panose="020B0604030504040204" pitchFamily="34" charset="-120"/>
              </a:rPr>
              <a:t>政策理念</a:t>
            </a:r>
            <a:endParaRPr lang="zh-TW" altLang="en-US" sz="2400" dirty="0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51" name="圓角化同側角落矩形 150"/>
          <p:cNvSpPr/>
          <p:nvPr/>
        </p:nvSpPr>
        <p:spPr>
          <a:xfrm>
            <a:off x="5648617" y="1926173"/>
            <a:ext cx="1596518" cy="464997"/>
          </a:xfrm>
          <a:prstGeom prst="round2SameRect">
            <a:avLst/>
          </a:prstGeom>
          <a:solidFill>
            <a:srgbClr val="9933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prstClr val="white"/>
                </a:solidFill>
                <a:latin typeface="微軟正黑體" panose="020B0604030504040204" pitchFamily="34" charset="-120"/>
              </a:rPr>
              <a:t> </a:t>
            </a:r>
            <a:r>
              <a:rPr lang="zh-TW" altLang="en-US" sz="2400" dirty="0" smtClean="0">
                <a:solidFill>
                  <a:prstClr val="white"/>
                </a:solidFill>
                <a:latin typeface="微軟正黑體" panose="020B0604030504040204" pitchFamily="34" charset="-120"/>
              </a:rPr>
              <a:t>運作模式</a:t>
            </a:r>
            <a:endParaRPr lang="zh-TW" altLang="en-US" sz="2400" dirty="0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5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095955">
            <a:off x="-80618" y="5636418"/>
            <a:ext cx="1620281" cy="126662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4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內容版面配置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781990"/>
              </p:ext>
            </p:extLst>
          </p:nvPr>
        </p:nvGraphicFramePr>
        <p:xfrm>
          <a:off x="5915107" y="3373393"/>
          <a:ext cx="3228893" cy="345068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398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27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62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595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</a:rPr>
                        <a:t>招生參採資料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</a:rPr>
                        <a:t>主要管道參採項目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292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</a:rPr>
                        <a:t>申請</a:t>
                      </a:r>
                      <a:endParaRPr lang="en-US" altLang="zh-TW" sz="18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</a:rPr>
                        <a:t>入學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</a:rPr>
                        <a:t>分發</a:t>
                      </a:r>
                      <a:endParaRPr lang="en-US" altLang="zh-TW" sz="18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</a:rPr>
                        <a:t>入學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2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</a:rPr>
                        <a:t>學科能力測驗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</a:rPr>
                        <a:t>參採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</a:rPr>
                        <a:t>參採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59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</a:rPr>
                        <a:t>分科測驗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</a:rPr>
                        <a:t>------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</a:rPr>
                        <a:t>參採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2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</a:rPr>
                        <a:t>綜合學習表現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FF0000"/>
                          </a:solidFill>
                        </a:rPr>
                        <a:t>參採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</a:rPr>
                        <a:t>------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2422441" y="1338511"/>
            <a:ext cx="3425945" cy="523220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大學多元入學方案</a:t>
            </a:r>
            <a:endParaRPr kumimoji="1" lang="en-US" altLang="zh-TW" sz="28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7666" y="1962985"/>
            <a:ext cx="5868144" cy="4861092"/>
            <a:chOff x="1349297" y="1193996"/>
            <a:chExt cx="8589853" cy="4708843"/>
          </a:xfrm>
        </p:grpSpPr>
        <p:grpSp>
          <p:nvGrpSpPr>
            <p:cNvPr id="32" name="群組 31"/>
            <p:cNvGrpSpPr/>
            <p:nvPr/>
          </p:nvGrpSpPr>
          <p:grpSpPr>
            <a:xfrm>
              <a:off x="1349297" y="1225256"/>
              <a:ext cx="4549439" cy="4677583"/>
              <a:chOff x="814039" y="1905480"/>
              <a:chExt cx="4549439" cy="4677583"/>
            </a:xfrm>
          </p:grpSpPr>
          <p:sp>
            <p:nvSpPr>
              <p:cNvPr id="44" name="圓角矩形 20"/>
              <p:cNvSpPr>
                <a:spLocks noChangeArrowheads="1"/>
              </p:cNvSpPr>
              <p:nvPr/>
            </p:nvSpPr>
            <p:spPr bwMode="auto">
              <a:xfrm>
                <a:off x="814039" y="2191063"/>
                <a:ext cx="4549439" cy="4392000"/>
              </a:xfrm>
              <a:prstGeom prst="roundRect">
                <a:avLst>
                  <a:gd name="adj" fmla="val 6011"/>
                </a:avLst>
              </a:prstGeom>
              <a:solidFill>
                <a:srgbClr val="E6B91E">
                  <a:lumMod val="20000"/>
                  <a:lumOff val="80000"/>
                  <a:alpha val="50000"/>
                </a:srgbClr>
              </a:solidFill>
              <a:ln w="38100">
                <a:solidFill>
                  <a:srgbClr val="E76618">
                    <a:lumMod val="50000"/>
                  </a:srgbClr>
                </a:solidFill>
                <a:miter lim="800000"/>
                <a:headEnd/>
                <a:tailEnd/>
              </a:ln>
              <a:extLst/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endParaRPr kumimoji="0" lang="zh-TW" altLang="zh-TW" sz="180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  <a:sym typeface="Arial" charset="0"/>
                </a:endParaRPr>
              </a:p>
            </p:txBody>
          </p:sp>
          <p:sp>
            <p:nvSpPr>
              <p:cNvPr id="45" name="文字方塊 44"/>
              <p:cNvSpPr txBox="1"/>
              <p:nvPr/>
            </p:nvSpPr>
            <p:spPr>
              <a:xfrm>
                <a:off x="1456631" y="1905480"/>
                <a:ext cx="3346213" cy="400110"/>
              </a:xfrm>
              <a:prstGeom prst="rect">
                <a:avLst/>
              </a:prstGeom>
              <a:gradFill rotWithShape="1">
                <a:gsLst>
                  <a:gs pos="0">
                    <a:srgbClr val="E76618">
                      <a:tint val="65000"/>
                      <a:lumMod val="110000"/>
                    </a:srgbClr>
                  </a:gs>
                  <a:gs pos="88000">
                    <a:srgbClr val="E76618">
                      <a:tint val="90000"/>
                    </a:srgbClr>
                  </a:gs>
                </a:gsLst>
                <a:lin ang="5400000" scaled="0"/>
              </a:gradFill>
              <a:ln w="12700" cap="rnd" cmpd="sng" algn="ctr">
                <a:noFill/>
                <a:prstDash val="solid"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/>
                    <a:cs typeface="+mn-cs"/>
                    <a:sym typeface="微軟正黑體" pitchFamily="34" charset="-120"/>
                  </a:rPr>
                  <a:t>統一入學考試成績</a:t>
                </a:r>
              </a:p>
            </p:txBody>
          </p:sp>
          <p:grpSp>
            <p:nvGrpSpPr>
              <p:cNvPr id="46" name="群組 45"/>
              <p:cNvGrpSpPr/>
              <p:nvPr/>
            </p:nvGrpSpPr>
            <p:grpSpPr>
              <a:xfrm>
                <a:off x="1015881" y="2336919"/>
                <a:ext cx="4165793" cy="3848568"/>
                <a:chOff x="967673" y="2336919"/>
                <a:chExt cx="4165793" cy="3848568"/>
              </a:xfrm>
            </p:grpSpPr>
            <p:sp>
              <p:nvSpPr>
                <p:cNvPr id="47" name="Text Box 17"/>
                <p:cNvSpPr>
                  <a:spLocks noChangeArrowheads="1"/>
                </p:cNvSpPr>
                <p:nvPr/>
              </p:nvSpPr>
              <p:spPr bwMode="auto">
                <a:xfrm>
                  <a:off x="1246756" y="5105487"/>
                  <a:ext cx="3860518" cy="1080000"/>
                </a:xfrm>
                <a:prstGeom prst="roundRect">
                  <a:avLst>
                    <a:gd name="adj" fmla="val 16667"/>
                  </a:avLst>
                </a:prstGeom>
                <a:noFill/>
                <a:ln w="38100">
                  <a:solidFill>
                    <a:srgbClr val="B381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 marL="304800" indent="-30480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9pPr>
                </a:lstStyle>
                <a:p>
                  <a:pPr marL="271463" marR="0" lvl="0" indent="-271463" defTabSz="914400" eaLnBrk="1" fontAlgn="auto" latinLnBrk="0" hangingPunct="1">
                    <a:lnSpc>
                      <a:spcPct val="111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:r>
                    <a:rPr kumimoji="0" lang="en-US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【</a:t>
                  </a:r>
                  <a:r>
                    <a:rPr kumimoji="0" lang="zh-CN" alt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術科</a:t>
                  </a:r>
                  <a:r>
                    <a:rPr kumimoji="0" lang="zh-CN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測驗</a:t>
                  </a:r>
                  <a:r>
                    <a:rPr kumimoji="0" lang="en-US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】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11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評量音樂</a:t>
                  </a:r>
                  <a:r>
                    <a:rPr kumimoji="0" lang="en-US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/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美術</a:t>
                  </a:r>
                  <a:r>
                    <a:rPr kumimoji="0" lang="en-US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/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體育</a:t>
                  </a:r>
                  <a:r>
                    <a:rPr kumimoji="0" lang="zh-TW" alt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專長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。</a:t>
                  </a:r>
                  <a:endParaRPr kumimoji="0" lang="zh-TW" alt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/>
                    <a:cs typeface="Arial" charset="0"/>
                    <a:sym typeface="Times New Roman" pitchFamily="18" charset="0"/>
                  </a:endParaRPr>
                </a:p>
              </p:txBody>
            </p:sp>
            <p:grpSp>
              <p:nvGrpSpPr>
                <p:cNvPr id="48" name="群組 47"/>
                <p:cNvGrpSpPr/>
                <p:nvPr/>
              </p:nvGrpSpPr>
              <p:grpSpPr>
                <a:xfrm>
                  <a:off x="967673" y="2336919"/>
                  <a:ext cx="4165793" cy="2150602"/>
                  <a:chOff x="967673" y="2336919"/>
                  <a:chExt cx="4165793" cy="2150602"/>
                </a:xfrm>
              </p:grpSpPr>
              <p:grpSp>
                <p:nvGrpSpPr>
                  <p:cNvPr id="49" name="群組 48"/>
                  <p:cNvGrpSpPr/>
                  <p:nvPr/>
                </p:nvGrpSpPr>
                <p:grpSpPr>
                  <a:xfrm>
                    <a:off x="3058997" y="2336919"/>
                    <a:ext cx="2074469" cy="2134393"/>
                    <a:chOff x="3058997" y="2336919"/>
                    <a:chExt cx="2074469" cy="2134393"/>
                  </a:xfrm>
                </p:grpSpPr>
                <p:sp>
                  <p:nvSpPr>
                    <p:cNvPr id="53" name="Text Box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7935" y="2630696"/>
                      <a:ext cx="1805531" cy="1840616"/>
                    </a:xfrm>
                    <a:prstGeom prst="roundRect">
                      <a:avLst>
                        <a:gd name="adj" fmla="val 9398"/>
                      </a:avLst>
                    </a:prstGeom>
                    <a:noFill/>
                    <a:ln w="38100">
                      <a:solidFill>
                        <a:srgbClr val="B381D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>
                      <a:lvl1pPr marL="304800" indent="-3048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buChar char="v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buChar char="§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9pPr>
                    </a:lstStyle>
                    <a:p>
                      <a:pPr marL="179388" marR="0" lvl="0" indent="-179388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TW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【</a:t>
                      </a:r>
                      <a:r>
                        <a:rPr kumimoji="0" lang="zh-TW" altLang="en-US" sz="16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分科</a:t>
                      </a:r>
                      <a:r>
                        <a:rPr kumimoji="0" lang="zh-TW" altLang="en-US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測驗</a:t>
                      </a:r>
                      <a:r>
                        <a:rPr kumimoji="0" lang="en-US" altLang="zh-TW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】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en-US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評量</a:t>
                      </a:r>
                      <a:r>
                        <a:rPr kumimoji="0" lang="zh-TW" altLang="en-US" sz="16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關鍵學科</a:t>
                      </a:r>
                      <a:r>
                        <a:rPr kumimoji="0" lang="zh-TW" altLang="en-US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能力，以</a:t>
                      </a:r>
                      <a:r>
                        <a:rPr kumimoji="0" lang="zh-TW" altLang="en-US" sz="16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部定課程為測驗範圍。</a:t>
                      </a:r>
                      <a:endParaRPr kumimoji="0" lang="zh-CN" altLang="zh-TW" sz="160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  <a:sym typeface="新細明體" pitchFamily="18" charset="-120"/>
                      </a:endParaRPr>
                    </a:p>
                  </p:txBody>
                </p:sp>
                <p:sp>
                  <p:nvSpPr>
                    <p:cNvPr id="54" name="矩形 53"/>
                    <p:cNvSpPr/>
                    <p:nvPr/>
                  </p:nvSpPr>
                  <p:spPr>
                    <a:xfrm>
                      <a:off x="3058997" y="2336919"/>
                      <a:ext cx="570990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  <a:scene3d>
                        <a:camera prst="orthographicFront"/>
                        <a:lightRig rig="soft" dir="tl">
                          <a:rot lat="0" lon="0" rev="0"/>
                        </a:lightRig>
                      </a:scene3d>
                      <a:sp3d contourW="25400" prstMaterial="matte">
                        <a:bevelT w="25400" h="55880" prst="artDeco"/>
                        <a:contourClr>
                          <a:schemeClr val="accent2">
                            <a:tint val="20000"/>
                          </a:schemeClr>
                        </a:contourClr>
                      </a:sp3d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4800" i="0" u="none" strike="noStrike" kern="0" cap="none" spc="50" normalizeH="0" baseline="0" noProof="0" dirty="0" smtClean="0">
                          <a:ln w="11430"/>
                          <a:gradFill>
                            <a:gsLst>
                              <a:gs pos="25000">
                                <a:srgbClr val="54A021">
                                  <a:satMod val="155000"/>
                                </a:srgbClr>
                              </a:gs>
                              <a:gs pos="100000">
                                <a:srgbClr val="54A021">
                                  <a:shade val="45000"/>
                                  <a:satMod val="16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outerShdw blurRad="76200" dist="50800" dir="5400000" algn="tl" rotWithShape="0">
                              <a:srgbClr val="000000">
                                <a:alpha val="65000"/>
                              </a:srgbClr>
                            </a:outerShdw>
                          </a:effectLst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kumimoji="0" lang="zh-TW" altLang="en-US" sz="4800" i="0" u="none" strike="noStrike" kern="0" cap="none" spc="50" normalizeH="0" baseline="0" noProof="0" dirty="0" smtClean="0">
                        <a:ln w="11430"/>
                        <a:gradFill>
                          <a:gsLst>
                            <a:gs pos="25000">
                              <a:srgbClr val="54A021">
                                <a:satMod val="155000"/>
                              </a:srgbClr>
                            </a:gs>
                            <a:gs pos="100000">
                              <a:srgbClr val="54A021">
                                <a:shade val="45000"/>
                                <a:satMod val="165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76200" dist="50800" dir="5400000" algn="tl" rotWithShape="0">
                            <a:srgbClr val="000000">
                              <a:alpha val="65000"/>
                            </a:srgbClr>
                          </a:outerShdw>
                        </a:effectLst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</p:grpSp>
              <p:grpSp>
                <p:nvGrpSpPr>
                  <p:cNvPr id="50" name="群組 49"/>
                  <p:cNvGrpSpPr/>
                  <p:nvPr/>
                </p:nvGrpSpPr>
                <p:grpSpPr>
                  <a:xfrm>
                    <a:off x="967673" y="2336919"/>
                    <a:ext cx="2089428" cy="2150602"/>
                    <a:chOff x="1012788" y="2336919"/>
                    <a:chExt cx="2089428" cy="2150602"/>
                  </a:xfrm>
                </p:grpSpPr>
                <p:sp>
                  <p:nvSpPr>
                    <p:cNvPr id="51" name="Text Box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1871" y="2630696"/>
                      <a:ext cx="1810345" cy="1856825"/>
                    </a:xfrm>
                    <a:prstGeom prst="roundRect">
                      <a:avLst>
                        <a:gd name="adj" fmla="val 9398"/>
                      </a:avLst>
                    </a:prstGeom>
                    <a:noFill/>
                    <a:ln w="38100">
                      <a:solidFill>
                        <a:srgbClr val="B381D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>
                      <a:lvl1pPr marL="304800" indent="-3048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buChar char="v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buChar char="§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  <a:sym typeface="Arial" charset="0"/>
                        </a:defRPr>
                      </a:lvl9pPr>
                    </a:lstStyle>
                    <a:p>
                      <a:pPr marL="180975" marR="0" lvl="0" indent="-180975" defTabSz="914400" eaLnBrk="1" fontAlgn="auto" latinLnBrk="0" hangingPunct="1">
                        <a:lnSpc>
                          <a:spcPct val="111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kumimoji="0" lang="en-US" altLang="zh-TW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charset="0"/>
                          <a:sym typeface="新細明體" pitchFamily="18" charset="-120"/>
                        </a:rPr>
                        <a:t>【</a:t>
                      </a:r>
                      <a:r>
                        <a:rPr kumimoji="0" lang="zh-TW" altLang="en-US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charset="0"/>
                          <a:sym typeface="新細明體" pitchFamily="18" charset="-120"/>
                        </a:rPr>
                        <a:t>學科能力測驗</a:t>
                      </a:r>
                      <a:r>
                        <a:rPr kumimoji="0" lang="en-US" altLang="zh-TW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charset="0"/>
                          <a:sym typeface="新細明體" pitchFamily="18" charset="-120"/>
                        </a:rPr>
                        <a:t>】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11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zh-TW" altLang="en-US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評量</a:t>
                      </a:r>
                      <a:r>
                        <a:rPr kumimoji="0" lang="zh-TW" altLang="en-US" sz="16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基本核心</a:t>
                      </a:r>
                      <a:r>
                        <a:rPr kumimoji="0" lang="zh-TW" altLang="en-US" sz="16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Arial" charset="0"/>
                          <a:sym typeface="新細明體" pitchFamily="18" charset="-120"/>
                        </a:rPr>
                        <a:t>能力，以部定必修為測驗範圍。</a:t>
                      </a:r>
                      <a:endParaRPr kumimoji="0" lang="en-US" altLang="zh-CN" sz="16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  <a:sym typeface="新細明體" pitchFamily="18" charset="-120"/>
                      </a:endParaRPr>
                    </a:p>
                  </p:txBody>
                </p:sp>
                <p:sp>
                  <p:nvSpPr>
                    <p:cNvPr id="52" name="矩形 51"/>
                    <p:cNvSpPr/>
                    <p:nvPr/>
                  </p:nvSpPr>
                  <p:spPr>
                    <a:xfrm>
                      <a:off x="1012788" y="2336919"/>
                      <a:ext cx="558166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  <a:scene3d>
                        <a:camera prst="orthographicFront"/>
                        <a:lightRig rig="soft" dir="tl">
                          <a:rot lat="0" lon="0" rev="0"/>
                        </a:lightRig>
                      </a:scene3d>
                      <a:sp3d contourW="25400" prstMaterial="matte">
                        <a:bevelT w="25400" h="55880" prst="artDeco"/>
                        <a:contourClr>
                          <a:schemeClr val="accent2">
                            <a:tint val="20000"/>
                          </a:schemeClr>
                        </a:contourClr>
                      </a:sp3d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4800" i="0" u="none" strike="noStrike" kern="0" cap="none" spc="50" normalizeH="0" baseline="0" noProof="0" dirty="0" smtClean="0">
                          <a:ln w="11430"/>
                          <a:gradFill>
                            <a:gsLst>
                              <a:gs pos="25000">
                                <a:srgbClr val="54A021">
                                  <a:satMod val="155000"/>
                                </a:srgbClr>
                              </a:gs>
                              <a:gs pos="100000">
                                <a:srgbClr val="54A021">
                                  <a:shade val="45000"/>
                                  <a:satMod val="16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outerShdw blurRad="76200" dist="50800" dir="5400000" algn="tl" rotWithShape="0">
                              <a:srgbClr val="000000">
                                <a:alpha val="65000"/>
                              </a:srgbClr>
                            </a:outerShdw>
                          </a:effectLst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4800" i="0" u="none" strike="noStrike" kern="0" cap="none" spc="50" normalizeH="0" baseline="0" noProof="0" dirty="0" smtClean="0">
                        <a:ln w="11430"/>
                        <a:gradFill>
                          <a:gsLst>
                            <a:gs pos="25000">
                              <a:srgbClr val="54A021">
                                <a:satMod val="155000"/>
                              </a:srgbClr>
                            </a:gs>
                            <a:gs pos="100000">
                              <a:srgbClr val="54A021">
                                <a:shade val="45000"/>
                                <a:satMod val="165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76200" dist="50800" dir="5400000" algn="tl" rotWithShape="0">
                            <a:srgbClr val="000000">
                              <a:alpha val="65000"/>
                            </a:srgbClr>
                          </a:outerShdw>
                        </a:effectLst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3" name="群組 32"/>
            <p:cNvGrpSpPr/>
            <p:nvPr/>
          </p:nvGrpSpPr>
          <p:grpSpPr>
            <a:xfrm>
              <a:off x="6094166" y="1193996"/>
              <a:ext cx="3844984" cy="4677583"/>
              <a:chOff x="5986229" y="1861157"/>
              <a:chExt cx="3844984" cy="4677583"/>
            </a:xfrm>
          </p:grpSpPr>
          <p:grpSp>
            <p:nvGrpSpPr>
              <p:cNvPr id="35" name="群組 34"/>
              <p:cNvGrpSpPr/>
              <p:nvPr/>
            </p:nvGrpSpPr>
            <p:grpSpPr>
              <a:xfrm>
                <a:off x="5986229" y="1861157"/>
                <a:ext cx="3844984" cy="4677583"/>
                <a:chOff x="1460012" y="1902184"/>
                <a:chExt cx="3844984" cy="4677583"/>
              </a:xfrm>
            </p:grpSpPr>
            <p:sp>
              <p:nvSpPr>
                <p:cNvPr id="42" name="圓角矩形 41"/>
                <p:cNvSpPr>
                  <a:spLocks noChangeArrowheads="1"/>
                </p:cNvSpPr>
                <p:nvPr/>
              </p:nvSpPr>
              <p:spPr bwMode="auto">
                <a:xfrm>
                  <a:off x="1460012" y="2187767"/>
                  <a:ext cx="3844984" cy="4392000"/>
                </a:xfrm>
                <a:prstGeom prst="roundRect">
                  <a:avLst>
                    <a:gd name="adj" fmla="val 6011"/>
                  </a:avLst>
                </a:prstGeom>
                <a:solidFill>
                  <a:srgbClr val="E6B91E">
                    <a:lumMod val="20000"/>
                    <a:lumOff val="80000"/>
                    <a:alpha val="50000"/>
                  </a:srgbClr>
                </a:solidFill>
                <a:ln w="38100">
                  <a:solidFill>
                    <a:srgbClr val="E76618">
                      <a:lumMod val="50000"/>
                    </a:srgbClr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:endParaRPr kumimoji="0" lang="zh-TW" altLang="zh-TW" sz="180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43" name="文字方塊 42"/>
                <p:cNvSpPr txBox="1"/>
                <p:nvPr/>
              </p:nvSpPr>
              <p:spPr>
                <a:xfrm>
                  <a:off x="1958207" y="1902184"/>
                  <a:ext cx="2848595" cy="400110"/>
                </a:xfrm>
                <a:prstGeom prst="rect">
                  <a:avLst/>
                </a:prstGeom>
                <a:gradFill rotWithShape="1">
                  <a:gsLst>
                    <a:gs pos="0">
                      <a:srgbClr val="E76618">
                        <a:tint val="65000"/>
                        <a:lumMod val="110000"/>
                      </a:srgbClr>
                    </a:gs>
                    <a:gs pos="88000">
                      <a:srgbClr val="E76618">
                        <a:tint val="90000"/>
                      </a:srgbClr>
                    </a:gs>
                  </a:gsLst>
                  <a:lin ang="5400000" scaled="0"/>
                </a:gradFill>
                <a:ln w="12700" cap="rnd" cmpd="sng" algn="ctr">
                  <a:noFill/>
                  <a:prstDash val="solid"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+mn-cs"/>
                      <a:sym typeface="微軟正黑體" pitchFamily="34" charset="-120"/>
                    </a:rPr>
                    <a:t>綜合學習資料</a:t>
                  </a:r>
                </a:p>
              </p:txBody>
            </p:sp>
          </p:grpSp>
          <p:grpSp>
            <p:nvGrpSpPr>
              <p:cNvPr id="36" name="群組 35"/>
              <p:cNvGrpSpPr/>
              <p:nvPr/>
            </p:nvGrpSpPr>
            <p:grpSpPr>
              <a:xfrm>
                <a:off x="6258072" y="2323856"/>
                <a:ext cx="3347190" cy="2392284"/>
                <a:chOff x="1614290" y="2247613"/>
                <a:chExt cx="3347190" cy="2392284"/>
              </a:xfrm>
            </p:grpSpPr>
            <p:sp>
              <p:nvSpPr>
                <p:cNvPr id="40" name="Text Box 16"/>
                <p:cNvSpPr>
                  <a:spLocks noChangeArrowheads="1"/>
                </p:cNvSpPr>
                <p:nvPr/>
              </p:nvSpPr>
              <p:spPr bwMode="auto">
                <a:xfrm>
                  <a:off x="1840641" y="2623897"/>
                  <a:ext cx="3120839" cy="2016000"/>
                </a:xfrm>
                <a:prstGeom prst="roundRect">
                  <a:avLst>
                    <a:gd name="adj" fmla="val 9398"/>
                  </a:avLst>
                </a:prstGeom>
                <a:noFill/>
                <a:ln w="38100">
                  <a:solidFill>
                    <a:srgbClr val="B381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 marL="304800" indent="-30480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9pPr>
                </a:lstStyle>
                <a:p>
                  <a:pPr marL="182563" marR="0" lvl="0" indent="0" defTabSz="914400" eaLnBrk="1" fontAlgn="auto" latinLnBrk="0" hangingPunct="1">
                    <a:lnSpc>
                      <a:spcPct val="111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:r>
                    <a:rPr kumimoji="0" lang="en-US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新細明體" pitchFamily="18" charset="-120"/>
                    </a:rPr>
                    <a:t>【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新細明體" pitchFamily="18" charset="-120"/>
                    </a:rPr>
                    <a:t>學生學習歷程</a:t>
                  </a:r>
                  <a:r>
                    <a:rPr kumimoji="0" lang="en-US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新細明體" pitchFamily="18" charset="-120"/>
                    </a:rPr>
                    <a:t>】</a:t>
                  </a:r>
                </a:p>
                <a:p>
                  <a:pPr marL="182563" marR="0" lvl="0" indent="0" defTabSz="914400" eaLnBrk="1" fontAlgn="auto" latinLnBrk="0" hangingPunct="1">
                    <a:lnSpc>
                      <a:spcPct val="111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新細明體" pitchFamily="18" charset="-120"/>
                    </a:rPr>
                    <a:t>包括</a:t>
                  </a:r>
                  <a:r>
                    <a:rPr kumimoji="0" lang="zh-CN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新細明體" pitchFamily="18" charset="-120"/>
                    </a:rPr>
                    <a:t>基本資料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新細明體" pitchFamily="18" charset="-120"/>
                    </a:rPr>
                    <a:t>、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新細明體" pitchFamily="18" charset="-120"/>
                    </a:rPr>
                    <a:t>修課紀錄、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自傳及學習計畫、課程學習成果、多元</a:t>
                  </a:r>
                  <a:r>
                    <a:rPr kumimoji="0" lang="zh-TW" alt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表現，以及其他與學習歷程有關之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資料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新細明體" pitchFamily="18" charset="-120"/>
                    </a:rPr>
                    <a:t>。</a:t>
                  </a:r>
                  <a:endParaRPr kumimoji="0" lang="zh-TW" alt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charset="0"/>
                    <a:sym typeface="Times New Roman" pitchFamily="18" charset="0"/>
                  </a:endParaRP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1614290" y="2247613"/>
                  <a:ext cx="558166" cy="83099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4800" i="0" u="none" strike="noStrike" kern="0" cap="none" spc="50" normalizeH="0" baseline="0" noProof="0" dirty="0" smtClean="0">
                      <a:ln w="11430"/>
                      <a:gradFill>
                        <a:gsLst>
                          <a:gs pos="25000">
                            <a:srgbClr val="54A021">
                              <a:satMod val="155000"/>
                            </a:srgbClr>
                          </a:gs>
                          <a:gs pos="100000">
                            <a:srgbClr val="54A021">
                              <a:shade val="45000"/>
                              <a:satMod val="165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4</a:t>
                  </a:r>
                  <a:endParaRPr kumimoji="0" lang="zh-TW" altLang="en-US" sz="2800" i="0" u="none" strike="noStrike" kern="0" cap="none" spc="50" normalizeH="0" baseline="0" noProof="0" dirty="0" smtClean="0">
                    <a:ln w="11430"/>
                    <a:gradFill>
                      <a:gsLst>
                        <a:gs pos="25000">
                          <a:srgbClr val="54A021">
                            <a:satMod val="155000"/>
                          </a:srgbClr>
                        </a:gs>
                        <a:gs pos="100000">
                          <a:srgbClr val="54A021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37" name="群組 36"/>
              <p:cNvGrpSpPr/>
              <p:nvPr/>
            </p:nvGrpSpPr>
            <p:grpSpPr>
              <a:xfrm>
                <a:off x="6265174" y="4712613"/>
                <a:ext cx="3354749" cy="1603811"/>
                <a:chOff x="1621392" y="4438996"/>
                <a:chExt cx="3354749" cy="1603811"/>
              </a:xfrm>
            </p:grpSpPr>
            <p:sp>
              <p:nvSpPr>
                <p:cNvPr id="38" name="Text Box 17"/>
                <p:cNvSpPr>
                  <a:spLocks noChangeArrowheads="1"/>
                </p:cNvSpPr>
                <p:nvPr/>
              </p:nvSpPr>
              <p:spPr bwMode="auto">
                <a:xfrm>
                  <a:off x="1840641" y="4818807"/>
                  <a:ext cx="3135500" cy="1224000"/>
                </a:xfrm>
                <a:prstGeom prst="roundRect">
                  <a:avLst>
                    <a:gd name="adj" fmla="val 16667"/>
                  </a:avLst>
                </a:prstGeom>
                <a:noFill/>
                <a:ln w="38100">
                  <a:solidFill>
                    <a:srgbClr val="B381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 marL="304800" indent="-30480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itchFamily="2" charset="2"/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  <a:sym typeface="Arial" charset="0"/>
                    </a:defRPr>
                  </a:lvl9pPr>
                </a:lstStyle>
                <a:p>
                  <a:pPr marL="182563" marR="0" lvl="0" indent="0" defTabSz="914400" eaLnBrk="1" fontAlgn="auto" latinLnBrk="0" hangingPunct="1">
                    <a:lnSpc>
                      <a:spcPct val="111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:r>
                    <a:rPr kumimoji="0" lang="en-US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【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Arial" charset="0"/>
                      <a:sym typeface="Times New Roman" pitchFamily="18" charset="0"/>
                    </a:rPr>
                    <a:t>校系</a:t>
                  </a:r>
                  <a:r>
                    <a:rPr kumimoji="0" lang="zh-CN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自</a:t>
                  </a:r>
                  <a:r>
                    <a:rPr kumimoji="0" lang="zh-CN" altLang="zh-TW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辦</a:t>
                  </a:r>
                  <a:r>
                    <a:rPr kumimoji="0" lang="zh-CN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甄試</a:t>
                  </a:r>
                  <a:r>
                    <a:rPr kumimoji="0" lang="en-US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】</a:t>
                  </a:r>
                </a:p>
                <a:p>
                  <a:pPr marL="182563" marR="0" lvl="0" indent="0" defTabSz="914400" eaLnBrk="1" fontAlgn="auto" latinLnBrk="0" hangingPunct="1">
                    <a:lnSpc>
                      <a:spcPct val="111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charset="0"/>
                    <a:buNone/>
                    <a:tabLst/>
                    <a:defRPr/>
                  </a:pPr>
                  <a:r>
                    <a:rPr kumimoji="0" lang="zh-CN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面試</a:t>
                  </a:r>
                  <a:r>
                    <a:rPr kumimoji="0" lang="zh-CN" altLang="zh-TW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、筆試 、實</a:t>
                  </a:r>
                  <a:r>
                    <a:rPr kumimoji="0" lang="zh-CN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作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或</a:t>
                  </a:r>
                  <a:r>
                    <a:rPr kumimoji="0" lang="zh-CN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其他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評量方式</a:t>
                  </a:r>
                  <a:r>
                    <a:rPr kumimoji="0" lang="zh-CN" altLang="zh-TW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等</a:t>
                  </a:r>
                  <a:r>
                    <a:rPr kumimoji="0" lang="zh-TW" altLang="en-US" sz="16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charset="0"/>
                      <a:sym typeface="Times New Roman" pitchFamily="18" charset="0"/>
                    </a:rPr>
                    <a:t>。</a:t>
                  </a:r>
                  <a:endParaRPr kumimoji="0" lang="zh-CN" altLang="zh-TW" sz="16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charset="0"/>
                    <a:sym typeface="Times New Roman" pitchFamily="18" charset="0"/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1621392" y="4438996"/>
                  <a:ext cx="558166" cy="83099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4800" i="0" u="none" strike="noStrike" kern="0" cap="none" spc="50" normalizeH="0" baseline="0" noProof="0" dirty="0" smtClean="0">
                      <a:ln w="11430"/>
                      <a:gradFill>
                        <a:gsLst>
                          <a:gs pos="25000">
                            <a:srgbClr val="54A021">
                              <a:satMod val="155000"/>
                            </a:srgbClr>
                          </a:gs>
                          <a:gs pos="100000">
                            <a:srgbClr val="54A021">
                              <a:shade val="45000"/>
                              <a:satMod val="165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5</a:t>
                  </a:r>
                  <a:endParaRPr kumimoji="0" lang="zh-TW" altLang="en-US" sz="2800" i="0" u="none" strike="noStrike" kern="0" cap="none" spc="50" normalizeH="0" baseline="0" noProof="0" dirty="0" smtClean="0">
                    <a:ln w="11430"/>
                    <a:gradFill>
                      <a:gsLst>
                        <a:gs pos="25000">
                          <a:srgbClr val="54A021">
                            <a:satMod val="155000"/>
                          </a:srgbClr>
                        </a:gs>
                        <a:gs pos="100000">
                          <a:srgbClr val="54A021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34" name="矩形 33"/>
            <p:cNvSpPr/>
            <p:nvPr/>
          </p:nvSpPr>
          <p:spPr>
            <a:xfrm>
              <a:off x="1544727" y="4064584"/>
              <a:ext cx="57099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i="0" u="none" strike="noStrike" kern="0" cap="none" spc="50" normalizeH="0" baseline="0" noProof="0" dirty="0" smtClean="0">
                  <a:ln w="11430"/>
                  <a:gradFill>
                    <a:gsLst>
                      <a:gs pos="25000">
                        <a:srgbClr val="54A021">
                          <a:satMod val="155000"/>
                        </a:srgbClr>
                      </a:gs>
                      <a:gs pos="100000">
                        <a:srgbClr val="54A021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kumimoji="0" lang="zh-TW" altLang="en-US" sz="4800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54A021">
                        <a:satMod val="155000"/>
                      </a:srgbClr>
                    </a:gs>
                    <a:gs pos="100000">
                      <a:srgbClr val="54A02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8" name="文字方塊 57"/>
          <p:cNvSpPr txBox="1"/>
          <p:nvPr/>
        </p:nvSpPr>
        <p:spPr>
          <a:xfrm>
            <a:off x="5915107" y="1202879"/>
            <a:ext cx="3228893" cy="2169825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6700" indent="-26670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TW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111</a:t>
            </a:r>
            <a:r>
              <a:rPr lang="zh-TW" alt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學年度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實施</a:t>
            </a:r>
            <a:endParaRPr lang="en-US" altLang="zh-TW" sz="14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</a:t>
            </a:r>
            <a:r>
              <a:rPr lang="zh-TW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「申請入學」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為主要管道</a:t>
            </a:r>
            <a:endParaRPr lang="en-US" altLang="zh-TW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強化以</a:t>
            </a:r>
            <a:r>
              <a:rPr lang="zh-TW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「多資料參採、重視學習歷程」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方式選才</a:t>
            </a:r>
            <a:endParaRPr lang="en-US" altLang="zh-TW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推動</a:t>
            </a:r>
            <a:r>
              <a:rPr lang="zh-TW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「大學招生專業化發展」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試辦計畫</a:t>
            </a:r>
            <a:endParaRPr lang="en-US" altLang="zh-TW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建置</a:t>
            </a:r>
            <a:r>
              <a:rPr lang="zh-TW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「高級中等學校學生學習歷程資料庫」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計畫</a:t>
            </a:r>
            <a:endParaRPr lang="en-US" altLang="zh-TW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ts val="18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發展</a:t>
            </a:r>
            <a:r>
              <a:rPr lang="zh-TW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素養導向題型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並建置題庫</a:t>
            </a:r>
            <a:endParaRPr lang="en-US" altLang="zh-TW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5148064" y="230016"/>
            <a:ext cx="399593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入學</a:t>
            </a:r>
            <a:r>
              <a:rPr lang="en-US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多元選才，重視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學習者個人差異與學習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歷程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7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(15/22)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9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6" y="1210496"/>
            <a:ext cx="9159346" cy="5647504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(16/22)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內容版面配置區 3"/>
          <p:cNvSpPr txBox="1">
            <a:spLocks/>
          </p:cNvSpPr>
          <p:nvPr/>
        </p:nvSpPr>
        <p:spPr>
          <a:xfrm>
            <a:off x="3419872" y="188640"/>
            <a:ext cx="5904656" cy="28803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學校</a:t>
            </a:r>
            <a:r>
              <a:rPr lang="en-US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提升品質、促進多元發展、強化國際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競爭力，維護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學生平等受教權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3923928" y="5515943"/>
            <a:ext cx="1584176" cy="108012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4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綜規司\重要政策\技職司\co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 b="11283"/>
          <a:stretch/>
        </p:blipFill>
        <p:spPr bwMode="auto">
          <a:xfrm>
            <a:off x="1727176" y="1203102"/>
            <a:ext cx="7416824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 bwMode="auto">
          <a:xfrm rot="5400000">
            <a:off x="-1970212" y="3166963"/>
            <a:ext cx="5667598" cy="17271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114425" y="1372908"/>
            <a:ext cx="1619672" cy="1185183"/>
            <a:chOff x="1884826" y="1794673"/>
            <a:chExt cx="1708928" cy="1880367"/>
          </a:xfrm>
        </p:grpSpPr>
        <p:sp>
          <p:nvSpPr>
            <p:cNvPr id="8" name="手繪多邊形 7"/>
            <p:cNvSpPr/>
            <p:nvPr/>
          </p:nvSpPr>
          <p:spPr>
            <a:xfrm>
              <a:off x="1884826" y="1794673"/>
              <a:ext cx="1578665" cy="1223266"/>
            </a:xfrm>
            <a:custGeom>
              <a:avLst/>
              <a:gdLst>
                <a:gd name="connsiteX0" fmla="*/ 97861 w 1638715"/>
                <a:gd name="connsiteY0" fmla="*/ 0 h 1223266"/>
                <a:gd name="connsiteX1" fmla="*/ 1540854 w 1638715"/>
                <a:gd name="connsiteY1" fmla="*/ 0 h 1223266"/>
                <a:gd name="connsiteX2" fmla="*/ 1638715 w 1638715"/>
                <a:gd name="connsiteY2" fmla="*/ 97861 h 1223266"/>
                <a:gd name="connsiteX3" fmla="*/ 1638715 w 1638715"/>
                <a:gd name="connsiteY3" fmla="*/ 1223266 h 1223266"/>
                <a:gd name="connsiteX4" fmla="*/ 1638715 w 1638715"/>
                <a:gd name="connsiteY4" fmla="*/ 1223266 h 1223266"/>
                <a:gd name="connsiteX5" fmla="*/ 0 w 1638715"/>
                <a:gd name="connsiteY5" fmla="*/ 1223266 h 1223266"/>
                <a:gd name="connsiteX6" fmla="*/ 0 w 1638715"/>
                <a:gd name="connsiteY6" fmla="*/ 1223266 h 1223266"/>
                <a:gd name="connsiteX7" fmla="*/ 0 w 1638715"/>
                <a:gd name="connsiteY7" fmla="*/ 97861 h 1223266"/>
                <a:gd name="connsiteX8" fmla="*/ 97861 w 1638715"/>
                <a:gd name="connsiteY8" fmla="*/ 0 h 122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715" h="1223266">
                  <a:moveTo>
                    <a:pt x="97861" y="0"/>
                  </a:moveTo>
                  <a:lnTo>
                    <a:pt x="1540854" y="0"/>
                  </a:lnTo>
                  <a:cubicBezTo>
                    <a:pt x="1594901" y="0"/>
                    <a:pt x="1638715" y="43814"/>
                    <a:pt x="1638715" y="97861"/>
                  </a:cubicBezTo>
                  <a:lnTo>
                    <a:pt x="1638715" y="1223266"/>
                  </a:lnTo>
                  <a:lnTo>
                    <a:pt x="1638715" y="1223266"/>
                  </a:lnTo>
                  <a:lnTo>
                    <a:pt x="0" y="1223266"/>
                  </a:lnTo>
                  <a:lnTo>
                    <a:pt x="0" y="1223266"/>
                  </a:lnTo>
                  <a:lnTo>
                    <a:pt x="0" y="97861"/>
                  </a:lnTo>
                  <a:cubicBezTo>
                    <a:pt x="0" y="43814"/>
                    <a:pt x="43814" y="0"/>
                    <a:pt x="97861" y="0"/>
                  </a:cubicBezTo>
                  <a:close/>
                </a:path>
              </a:pathLst>
            </a:custGeom>
            <a:solidFill>
              <a:srgbClr val="FFFFE5">
                <a:alpha val="90000"/>
              </a:srgbClr>
            </a:solidFill>
            <a:ln w="12700" cap="flat" cmpd="sng" algn="ctr">
              <a:solidFill>
                <a:srgbClr val="009999"/>
              </a:solidFill>
              <a:prstDash val="solid"/>
              <a:miter lim="800000"/>
            </a:ln>
            <a:effectLst/>
          </p:spPr>
          <p:txBody>
            <a:bodyPr spcFirstLastPara="0" vert="horz" wrap="square" lIns="59143" tIns="120103" rIns="59143" bIns="30480" numCol="1" spcCol="1270" anchor="t" anchorCtr="0">
              <a:noAutofit/>
            </a:bodyPr>
            <a:lstStyle/>
            <a:p>
              <a:pPr marL="228600" marR="0" lvl="1" indent="-228600" defTabSz="1066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在地實踐</a:t>
              </a:r>
            </a:p>
            <a:p>
              <a:pPr marL="228600" marR="0" lvl="1" indent="-228600" defTabSz="1066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區域治理</a:t>
              </a: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1884826" y="3017939"/>
              <a:ext cx="1578665" cy="526004"/>
            </a:xfrm>
            <a:custGeom>
              <a:avLst/>
              <a:gdLst>
                <a:gd name="connsiteX0" fmla="*/ 0 w 1638715"/>
                <a:gd name="connsiteY0" fmla="*/ 0 h 526004"/>
                <a:gd name="connsiteX1" fmla="*/ 1638715 w 1638715"/>
                <a:gd name="connsiteY1" fmla="*/ 0 h 526004"/>
                <a:gd name="connsiteX2" fmla="*/ 1638715 w 1638715"/>
                <a:gd name="connsiteY2" fmla="*/ 526004 h 526004"/>
                <a:gd name="connsiteX3" fmla="*/ 0 w 1638715"/>
                <a:gd name="connsiteY3" fmla="*/ 526004 h 526004"/>
                <a:gd name="connsiteX4" fmla="*/ 0 w 1638715"/>
                <a:gd name="connsiteY4" fmla="*/ 0 h 52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715" h="526004">
                  <a:moveTo>
                    <a:pt x="0" y="0"/>
                  </a:moveTo>
                  <a:lnTo>
                    <a:pt x="1638715" y="0"/>
                  </a:lnTo>
                  <a:lnTo>
                    <a:pt x="1638715" y="526004"/>
                  </a:lnTo>
                  <a:lnTo>
                    <a:pt x="0" y="5260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9"/>
            </a:solidFill>
            <a:ln w="12700" cap="flat" cmpd="sng" algn="ctr">
              <a:solidFill>
                <a:srgbClr val="009999"/>
              </a:solidFill>
              <a:prstDash val="solid"/>
              <a:miter lim="800000"/>
            </a:ln>
            <a:effectLst/>
          </p:spPr>
          <p:txBody>
            <a:bodyPr spcFirstLastPara="0" vert="horz" wrap="square" lIns="102870" tIns="0" rIns="518981" bIns="0" numCol="1" spcCol="1270" anchor="ctr" anchorCtr="0">
              <a:noAutofit/>
            </a:bodyPr>
            <a:lstStyle/>
            <a:p>
              <a:pPr marL="0" marR="0" lvl="0" indent="0" defTabSz="12001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在地</a:t>
              </a:r>
            </a:p>
          </p:txBody>
        </p:sp>
        <p:sp>
          <p:nvSpPr>
            <p:cNvPr id="10" name="橢圓 9"/>
            <p:cNvSpPr/>
            <p:nvPr/>
          </p:nvSpPr>
          <p:spPr>
            <a:xfrm>
              <a:off x="3041221" y="3101490"/>
              <a:ext cx="552533" cy="573550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12700" cap="flat" cmpd="sng" algn="ctr">
              <a:solidFill>
                <a:srgbClr val="ED7D31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</p:grpSp>
      <p:grpSp>
        <p:nvGrpSpPr>
          <p:cNvPr id="20" name="群組 19"/>
          <p:cNvGrpSpPr/>
          <p:nvPr/>
        </p:nvGrpSpPr>
        <p:grpSpPr>
          <a:xfrm>
            <a:off x="113656" y="2686594"/>
            <a:ext cx="1620441" cy="1223266"/>
            <a:chOff x="3730641" y="1794673"/>
            <a:chExt cx="1708926" cy="1880367"/>
          </a:xfrm>
        </p:grpSpPr>
        <p:sp>
          <p:nvSpPr>
            <p:cNvPr id="11" name="手繪多邊形 10"/>
            <p:cNvSpPr/>
            <p:nvPr/>
          </p:nvSpPr>
          <p:spPr>
            <a:xfrm>
              <a:off x="3730641" y="1794673"/>
              <a:ext cx="1578665" cy="1223266"/>
            </a:xfrm>
            <a:custGeom>
              <a:avLst/>
              <a:gdLst>
                <a:gd name="connsiteX0" fmla="*/ 97861 w 1638715"/>
                <a:gd name="connsiteY0" fmla="*/ 0 h 1223266"/>
                <a:gd name="connsiteX1" fmla="*/ 1540854 w 1638715"/>
                <a:gd name="connsiteY1" fmla="*/ 0 h 1223266"/>
                <a:gd name="connsiteX2" fmla="*/ 1638715 w 1638715"/>
                <a:gd name="connsiteY2" fmla="*/ 97861 h 1223266"/>
                <a:gd name="connsiteX3" fmla="*/ 1638715 w 1638715"/>
                <a:gd name="connsiteY3" fmla="*/ 1223266 h 1223266"/>
                <a:gd name="connsiteX4" fmla="*/ 1638715 w 1638715"/>
                <a:gd name="connsiteY4" fmla="*/ 1223266 h 1223266"/>
                <a:gd name="connsiteX5" fmla="*/ 0 w 1638715"/>
                <a:gd name="connsiteY5" fmla="*/ 1223266 h 1223266"/>
                <a:gd name="connsiteX6" fmla="*/ 0 w 1638715"/>
                <a:gd name="connsiteY6" fmla="*/ 1223266 h 1223266"/>
                <a:gd name="connsiteX7" fmla="*/ 0 w 1638715"/>
                <a:gd name="connsiteY7" fmla="*/ 97861 h 1223266"/>
                <a:gd name="connsiteX8" fmla="*/ 97861 w 1638715"/>
                <a:gd name="connsiteY8" fmla="*/ 0 h 122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715" h="1223266">
                  <a:moveTo>
                    <a:pt x="97861" y="0"/>
                  </a:moveTo>
                  <a:lnTo>
                    <a:pt x="1540854" y="0"/>
                  </a:lnTo>
                  <a:cubicBezTo>
                    <a:pt x="1594901" y="0"/>
                    <a:pt x="1638715" y="43814"/>
                    <a:pt x="1638715" y="97861"/>
                  </a:cubicBezTo>
                  <a:lnTo>
                    <a:pt x="1638715" y="1223266"/>
                  </a:lnTo>
                  <a:lnTo>
                    <a:pt x="1638715" y="1223266"/>
                  </a:lnTo>
                  <a:lnTo>
                    <a:pt x="0" y="1223266"/>
                  </a:lnTo>
                  <a:lnTo>
                    <a:pt x="0" y="1223266"/>
                  </a:lnTo>
                  <a:lnTo>
                    <a:pt x="0" y="97861"/>
                  </a:lnTo>
                  <a:cubicBezTo>
                    <a:pt x="0" y="43814"/>
                    <a:pt x="43814" y="0"/>
                    <a:pt x="97861" y="0"/>
                  </a:cubicBezTo>
                  <a:close/>
                </a:path>
              </a:pathLst>
            </a:custGeom>
            <a:solidFill>
              <a:srgbClr val="FFFFE5">
                <a:alpha val="90000"/>
              </a:srgbClr>
            </a:solidFill>
            <a:ln w="12700" cap="flat" cmpd="sng" algn="ctr">
              <a:solidFill>
                <a:srgbClr val="009999"/>
              </a:solidFill>
              <a:prstDash val="solid"/>
              <a:miter lim="800000"/>
            </a:ln>
            <a:effectLst/>
          </p:spPr>
          <p:txBody>
            <a:bodyPr spcFirstLastPara="0" vert="horz" wrap="square" lIns="59143" tIns="120103" rIns="59143" bIns="30480" numCol="1" spcCol="1270" anchor="t" anchorCtr="0">
              <a:noAutofit/>
            </a:bodyPr>
            <a:lstStyle/>
            <a:p>
              <a:pPr marL="228600" marR="0" lvl="1" indent="-228600" defTabSz="1066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產業鏈結</a:t>
              </a:r>
            </a:p>
            <a:p>
              <a:pPr marL="228600" marR="0" lvl="1" indent="-228600" defTabSz="1066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人才培育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3730641" y="3017939"/>
              <a:ext cx="1578665" cy="526004"/>
            </a:xfrm>
            <a:custGeom>
              <a:avLst/>
              <a:gdLst>
                <a:gd name="connsiteX0" fmla="*/ 0 w 1638715"/>
                <a:gd name="connsiteY0" fmla="*/ 0 h 526004"/>
                <a:gd name="connsiteX1" fmla="*/ 1638715 w 1638715"/>
                <a:gd name="connsiteY1" fmla="*/ 0 h 526004"/>
                <a:gd name="connsiteX2" fmla="*/ 1638715 w 1638715"/>
                <a:gd name="connsiteY2" fmla="*/ 526004 h 526004"/>
                <a:gd name="connsiteX3" fmla="*/ 0 w 1638715"/>
                <a:gd name="connsiteY3" fmla="*/ 526004 h 526004"/>
                <a:gd name="connsiteX4" fmla="*/ 0 w 1638715"/>
                <a:gd name="connsiteY4" fmla="*/ 0 h 52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715" h="526004">
                  <a:moveTo>
                    <a:pt x="0" y="0"/>
                  </a:moveTo>
                  <a:lnTo>
                    <a:pt x="1638715" y="0"/>
                  </a:lnTo>
                  <a:lnTo>
                    <a:pt x="1638715" y="526004"/>
                  </a:lnTo>
                  <a:lnTo>
                    <a:pt x="0" y="5260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9"/>
            </a:solidFill>
            <a:ln w="12700" cap="flat" cmpd="sng" algn="ctr">
              <a:solidFill>
                <a:srgbClr val="009999"/>
              </a:solidFill>
              <a:prstDash val="solid"/>
              <a:miter lim="800000"/>
            </a:ln>
            <a:effectLst/>
          </p:spPr>
          <p:txBody>
            <a:bodyPr spcFirstLastPara="0" vert="horz" wrap="square" lIns="95250" tIns="0" rIns="516441" bIns="0" numCol="1" spcCol="1270" anchor="ctr" anchorCtr="0">
              <a:noAutofit/>
            </a:bodyPr>
            <a:lstStyle/>
            <a:p>
              <a:pPr marL="0" marR="0" lvl="0" indent="0" defTabSz="11112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產業</a:t>
              </a:r>
            </a:p>
          </p:txBody>
        </p:sp>
        <p:sp>
          <p:nvSpPr>
            <p:cNvPr id="13" name="橢圓 12"/>
            <p:cNvSpPr/>
            <p:nvPr/>
          </p:nvSpPr>
          <p:spPr>
            <a:xfrm>
              <a:off x="4887034" y="3101490"/>
              <a:ext cx="552533" cy="57355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  <a:ln w="12700" cap="flat" cmpd="sng" algn="ctr">
              <a:solidFill>
                <a:srgbClr val="ED7D31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</p:grpSp>
      <p:grpSp>
        <p:nvGrpSpPr>
          <p:cNvPr id="21" name="群組 20"/>
          <p:cNvGrpSpPr/>
          <p:nvPr/>
        </p:nvGrpSpPr>
        <p:grpSpPr>
          <a:xfrm>
            <a:off x="107504" y="4096550"/>
            <a:ext cx="1620440" cy="1306818"/>
            <a:chOff x="1884826" y="3959108"/>
            <a:chExt cx="1708928" cy="1880368"/>
          </a:xfrm>
        </p:grpSpPr>
        <p:sp>
          <p:nvSpPr>
            <p:cNvPr id="14" name="手繪多邊形 13"/>
            <p:cNvSpPr/>
            <p:nvPr/>
          </p:nvSpPr>
          <p:spPr>
            <a:xfrm>
              <a:off x="1884826" y="3959108"/>
              <a:ext cx="1578665" cy="1223266"/>
            </a:xfrm>
            <a:custGeom>
              <a:avLst/>
              <a:gdLst>
                <a:gd name="connsiteX0" fmla="*/ 97861 w 1638715"/>
                <a:gd name="connsiteY0" fmla="*/ 0 h 1223266"/>
                <a:gd name="connsiteX1" fmla="*/ 1540854 w 1638715"/>
                <a:gd name="connsiteY1" fmla="*/ 0 h 1223266"/>
                <a:gd name="connsiteX2" fmla="*/ 1638715 w 1638715"/>
                <a:gd name="connsiteY2" fmla="*/ 97861 h 1223266"/>
                <a:gd name="connsiteX3" fmla="*/ 1638715 w 1638715"/>
                <a:gd name="connsiteY3" fmla="*/ 1223266 h 1223266"/>
                <a:gd name="connsiteX4" fmla="*/ 1638715 w 1638715"/>
                <a:gd name="connsiteY4" fmla="*/ 1223266 h 1223266"/>
                <a:gd name="connsiteX5" fmla="*/ 0 w 1638715"/>
                <a:gd name="connsiteY5" fmla="*/ 1223266 h 1223266"/>
                <a:gd name="connsiteX6" fmla="*/ 0 w 1638715"/>
                <a:gd name="connsiteY6" fmla="*/ 1223266 h 1223266"/>
                <a:gd name="connsiteX7" fmla="*/ 0 w 1638715"/>
                <a:gd name="connsiteY7" fmla="*/ 97861 h 1223266"/>
                <a:gd name="connsiteX8" fmla="*/ 97861 w 1638715"/>
                <a:gd name="connsiteY8" fmla="*/ 0 h 122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715" h="1223266">
                  <a:moveTo>
                    <a:pt x="97861" y="0"/>
                  </a:moveTo>
                  <a:lnTo>
                    <a:pt x="1540854" y="0"/>
                  </a:lnTo>
                  <a:cubicBezTo>
                    <a:pt x="1594901" y="0"/>
                    <a:pt x="1638715" y="43814"/>
                    <a:pt x="1638715" y="97861"/>
                  </a:cubicBezTo>
                  <a:lnTo>
                    <a:pt x="1638715" y="1223266"/>
                  </a:lnTo>
                  <a:lnTo>
                    <a:pt x="1638715" y="1223266"/>
                  </a:lnTo>
                  <a:lnTo>
                    <a:pt x="0" y="1223266"/>
                  </a:lnTo>
                  <a:lnTo>
                    <a:pt x="0" y="1223266"/>
                  </a:lnTo>
                  <a:lnTo>
                    <a:pt x="0" y="97861"/>
                  </a:lnTo>
                  <a:cubicBezTo>
                    <a:pt x="0" y="43814"/>
                    <a:pt x="43814" y="0"/>
                    <a:pt x="97861" y="0"/>
                  </a:cubicBezTo>
                  <a:close/>
                </a:path>
              </a:pathLst>
            </a:custGeom>
            <a:solidFill>
              <a:srgbClr val="FFFFE5"/>
            </a:solidFill>
            <a:ln w="12700" cap="flat" cmpd="sng" algn="ctr">
              <a:solidFill>
                <a:srgbClr val="009999"/>
              </a:solidFill>
              <a:prstDash val="solid"/>
              <a:miter lim="800000"/>
            </a:ln>
            <a:effectLst/>
          </p:spPr>
          <p:txBody>
            <a:bodyPr spcFirstLastPara="0" vert="horz" wrap="square" lIns="59143" tIns="120103" rIns="59143" bIns="30480" numCol="1" spcCol="1270" anchor="t" anchorCtr="0">
              <a:noAutofit/>
            </a:bodyPr>
            <a:lstStyle/>
            <a:p>
              <a:pPr marL="228600" marR="0" lvl="1" indent="-228600" defTabSz="1066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人文關懷</a:t>
              </a:r>
            </a:p>
            <a:p>
              <a:pPr marL="228600" marR="0" lvl="1" indent="-228600" defTabSz="1066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社會創新</a:t>
              </a:r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1884826" y="5182375"/>
              <a:ext cx="1578665" cy="526004"/>
            </a:xfrm>
            <a:custGeom>
              <a:avLst/>
              <a:gdLst>
                <a:gd name="connsiteX0" fmla="*/ 0 w 1638715"/>
                <a:gd name="connsiteY0" fmla="*/ 0 h 526004"/>
                <a:gd name="connsiteX1" fmla="*/ 1638715 w 1638715"/>
                <a:gd name="connsiteY1" fmla="*/ 0 h 526004"/>
                <a:gd name="connsiteX2" fmla="*/ 1638715 w 1638715"/>
                <a:gd name="connsiteY2" fmla="*/ 526004 h 526004"/>
                <a:gd name="connsiteX3" fmla="*/ 0 w 1638715"/>
                <a:gd name="connsiteY3" fmla="*/ 526004 h 526004"/>
                <a:gd name="connsiteX4" fmla="*/ 0 w 1638715"/>
                <a:gd name="connsiteY4" fmla="*/ 0 h 52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715" h="526004">
                  <a:moveTo>
                    <a:pt x="0" y="0"/>
                  </a:moveTo>
                  <a:lnTo>
                    <a:pt x="1638715" y="0"/>
                  </a:lnTo>
                  <a:lnTo>
                    <a:pt x="1638715" y="526004"/>
                  </a:lnTo>
                  <a:lnTo>
                    <a:pt x="0" y="5260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9"/>
            </a:solidFill>
            <a:ln w="12700" cap="flat" cmpd="sng" algn="ctr">
              <a:solidFill>
                <a:srgbClr val="009999"/>
              </a:solidFill>
              <a:prstDash val="solid"/>
              <a:miter lim="800000"/>
            </a:ln>
            <a:effectLst/>
          </p:spPr>
          <p:txBody>
            <a:bodyPr spcFirstLastPara="0" vert="horz" wrap="square" lIns="95250" tIns="0" rIns="516441" bIns="0" numCol="1" spcCol="1270" anchor="ctr" anchorCtr="0">
              <a:noAutofit/>
            </a:bodyPr>
            <a:lstStyle/>
            <a:p>
              <a:pPr marL="0" marR="0" lvl="0" indent="0" defTabSz="11112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實踐</a:t>
              </a:r>
            </a:p>
          </p:txBody>
        </p:sp>
        <p:sp>
          <p:nvSpPr>
            <p:cNvPr id="16" name="橢圓 15"/>
            <p:cNvSpPr/>
            <p:nvPr/>
          </p:nvSpPr>
          <p:spPr>
            <a:xfrm>
              <a:off x="3041221" y="5265926"/>
              <a:ext cx="552533" cy="573550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00" r="-4000"/>
              </a:stretch>
            </a:blipFill>
            <a:ln w="12700" cap="flat" cmpd="sng" algn="ctr">
              <a:solidFill>
                <a:srgbClr val="ED7D31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</p:grpSp>
      <p:grpSp>
        <p:nvGrpSpPr>
          <p:cNvPr id="22" name="群組 21"/>
          <p:cNvGrpSpPr/>
          <p:nvPr/>
        </p:nvGrpSpPr>
        <p:grpSpPr>
          <a:xfrm>
            <a:off x="107503" y="5543892"/>
            <a:ext cx="1601422" cy="1281653"/>
            <a:chOff x="3730641" y="3959108"/>
            <a:chExt cx="1708926" cy="1880368"/>
          </a:xfrm>
        </p:grpSpPr>
        <p:sp>
          <p:nvSpPr>
            <p:cNvPr id="17" name="手繪多邊形 16"/>
            <p:cNvSpPr/>
            <p:nvPr/>
          </p:nvSpPr>
          <p:spPr>
            <a:xfrm>
              <a:off x="3730641" y="3959108"/>
              <a:ext cx="1578665" cy="1223266"/>
            </a:xfrm>
            <a:custGeom>
              <a:avLst/>
              <a:gdLst>
                <a:gd name="connsiteX0" fmla="*/ 97861 w 1638715"/>
                <a:gd name="connsiteY0" fmla="*/ 0 h 1223266"/>
                <a:gd name="connsiteX1" fmla="*/ 1540854 w 1638715"/>
                <a:gd name="connsiteY1" fmla="*/ 0 h 1223266"/>
                <a:gd name="connsiteX2" fmla="*/ 1638715 w 1638715"/>
                <a:gd name="connsiteY2" fmla="*/ 97861 h 1223266"/>
                <a:gd name="connsiteX3" fmla="*/ 1638715 w 1638715"/>
                <a:gd name="connsiteY3" fmla="*/ 1223266 h 1223266"/>
                <a:gd name="connsiteX4" fmla="*/ 1638715 w 1638715"/>
                <a:gd name="connsiteY4" fmla="*/ 1223266 h 1223266"/>
                <a:gd name="connsiteX5" fmla="*/ 0 w 1638715"/>
                <a:gd name="connsiteY5" fmla="*/ 1223266 h 1223266"/>
                <a:gd name="connsiteX6" fmla="*/ 0 w 1638715"/>
                <a:gd name="connsiteY6" fmla="*/ 1223266 h 1223266"/>
                <a:gd name="connsiteX7" fmla="*/ 0 w 1638715"/>
                <a:gd name="connsiteY7" fmla="*/ 97861 h 1223266"/>
                <a:gd name="connsiteX8" fmla="*/ 97861 w 1638715"/>
                <a:gd name="connsiteY8" fmla="*/ 0 h 122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715" h="1223266">
                  <a:moveTo>
                    <a:pt x="97861" y="0"/>
                  </a:moveTo>
                  <a:lnTo>
                    <a:pt x="1540854" y="0"/>
                  </a:lnTo>
                  <a:cubicBezTo>
                    <a:pt x="1594901" y="0"/>
                    <a:pt x="1638715" y="43814"/>
                    <a:pt x="1638715" y="97861"/>
                  </a:cubicBezTo>
                  <a:lnTo>
                    <a:pt x="1638715" y="1223266"/>
                  </a:lnTo>
                  <a:lnTo>
                    <a:pt x="1638715" y="1223266"/>
                  </a:lnTo>
                  <a:lnTo>
                    <a:pt x="0" y="1223266"/>
                  </a:lnTo>
                  <a:lnTo>
                    <a:pt x="0" y="1223266"/>
                  </a:lnTo>
                  <a:lnTo>
                    <a:pt x="0" y="97861"/>
                  </a:lnTo>
                  <a:cubicBezTo>
                    <a:pt x="0" y="43814"/>
                    <a:pt x="43814" y="0"/>
                    <a:pt x="97861" y="0"/>
                  </a:cubicBezTo>
                  <a:close/>
                </a:path>
              </a:pathLst>
            </a:custGeom>
            <a:solidFill>
              <a:srgbClr val="FFFFE5">
                <a:alpha val="90000"/>
              </a:srgbClr>
            </a:solidFill>
            <a:ln w="12700" cap="flat" cmpd="sng" algn="ctr">
              <a:solidFill>
                <a:srgbClr val="009999"/>
              </a:solidFill>
              <a:prstDash val="solid"/>
              <a:miter lim="800000"/>
            </a:ln>
            <a:effectLst/>
          </p:spPr>
          <p:txBody>
            <a:bodyPr spcFirstLastPara="0" vert="horz" wrap="square" lIns="59143" tIns="120103" rIns="59143" bIns="30480" numCol="1" spcCol="1270" anchor="t" anchorCtr="0">
              <a:noAutofit/>
            </a:bodyPr>
            <a:lstStyle/>
            <a:p>
              <a:pPr marL="228600" marR="0" lvl="1" indent="-228600" defTabSz="10668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跨域學習</a:t>
              </a:r>
            </a:p>
            <a:p>
              <a:pPr marL="228600" marR="0" lvl="1" indent="-228600" defTabSz="11112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實作分享</a:t>
              </a: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3730641" y="5182375"/>
              <a:ext cx="1578665" cy="526004"/>
            </a:xfrm>
            <a:custGeom>
              <a:avLst/>
              <a:gdLst>
                <a:gd name="connsiteX0" fmla="*/ 0 w 1638715"/>
                <a:gd name="connsiteY0" fmla="*/ 0 h 526004"/>
                <a:gd name="connsiteX1" fmla="*/ 1638715 w 1638715"/>
                <a:gd name="connsiteY1" fmla="*/ 0 h 526004"/>
                <a:gd name="connsiteX2" fmla="*/ 1638715 w 1638715"/>
                <a:gd name="connsiteY2" fmla="*/ 526004 h 526004"/>
                <a:gd name="connsiteX3" fmla="*/ 0 w 1638715"/>
                <a:gd name="connsiteY3" fmla="*/ 526004 h 526004"/>
                <a:gd name="connsiteX4" fmla="*/ 0 w 1638715"/>
                <a:gd name="connsiteY4" fmla="*/ 0 h 52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715" h="526004">
                  <a:moveTo>
                    <a:pt x="0" y="0"/>
                  </a:moveTo>
                  <a:lnTo>
                    <a:pt x="1638715" y="0"/>
                  </a:lnTo>
                  <a:lnTo>
                    <a:pt x="1638715" y="526004"/>
                  </a:lnTo>
                  <a:lnTo>
                    <a:pt x="0" y="5260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9"/>
            </a:solidFill>
            <a:ln w="12700" cap="flat" cmpd="sng" algn="ctr">
              <a:solidFill>
                <a:srgbClr val="009999"/>
              </a:solidFill>
              <a:prstDash val="solid"/>
              <a:miter lim="800000"/>
            </a:ln>
            <a:effectLst/>
          </p:spPr>
          <p:txBody>
            <a:bodyPr spcFirstLastPara="0" vert="horz" wrap="square" lIns="95250" tIns="0" rIns="516441" bIns="0" numCol="1" spcCol="1270" anchor="ctr" anchorCtr="0">
              <a:noAutofit/>
            </a:bodyPr>
            <a:lstStyle/>
            <a:p>
              <a:pPr marL="0" marR="0" lvl="0" indent="0" defTabSz="11112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教育</a:t>
              </a:r>
            </a:p>
          </p:txBody>
        </p:sp>
        <p:sp>
          <p:nvSpPr>
            <p:cNvPr id="19" name="橢圓 18"/>
            <p:cNvSpPr/>
            <p:nvPr/>
          </p:nvSpPr>
          <p:spPr>
            <a:xfrm>
              <a:off x="4887034" y="5265926"/>
              <a:ext cx="552533" cy="573550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000" r="-5000"/>
              </a:stretch>
            </a:blipFill>
            <a:ln w="12700" cap="flat" cmpd="sng" algn="ctr">
              <a:solidFill>
                <a:srgbClr val="ED7D31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</p:grp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</a:t>
            </a:r>
            <a:r>
              <a:rPr lang="en-US" altLang="zh-TW" sz="2400" dirty="0" smtClean="0"/>
              <a:t>17</a:t>
            </a:r>
            <a:r>
              <a:rPr lang="en-US" altLang="zh-TW" sz="2400" dirty="0" smtClean="0">
                <a:solidFill>
                  <a:schemeClr val="bg1"/>
                </a:solidFill>
              </a:rPr>
              <a:t>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7058"/>
            <a:ext cx="876690" cy="965335"/>
          </a:xfrm>
          <a:prstGeom prst="ellipse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25" name="內容版面配置區 3"/>
          <p:cNvSpPr txBox="1">
            <a:spLocks/>
          </p:cNvSpPr>
          <p:nvPr/>
        </p:nvSpPr>
        <p:spPr>
          <a:xfrm>
            <a:off x="5724128" y="210506"/>
            <a:ext cx="3563888" cy="28803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學校</a:t>
            </a:r>
            <a:r>
              <a:rPr lang="en-US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深耕在地、產學創新，實踐社會責任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6019800" cy="487363"/>
          </a:xfrm>
        </p:spPr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教專與精進計劃整合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2988" y="1676400"/>
            <a:ext cx="7561460" cy="4648200"/>
          </a:xfrm>
        </p:spPr>
        <p:txBody>
          <a:bodyPr/>
          <a:lstStyle/>
          <a:p>
            <a:r>
              <a:rPr lang="zh-TW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教育部</a:t>
            </a:r>
            <a:r>
              <a:rPr lang="zh-TW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補助直轄市、縣</a:t>
            </a:r>
            <a:r>
              <a:rPr lang="en-US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市</a:t>
            </a:r>
            <a:r>
              <a:rPr lang="en-US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政府</a:t>
            </a:r>
            <a:r>
              <a:rPr lang="en-US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精</a:t>
            </a:r>
            <a:r>
              <a:rPr lang="zh-TW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進國民中學及國民小學</a:t>
            </a:r>
            <a:r>
              <a:rPr lang="en-US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教師</a:t>
            </a:r>
            <a:r>
              <a:rPr lang="zh-TW" altLang="zh-TW" sz="40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教學</a:t>
            </a:r>
            <a:r>
              <a:rPr lang="zh-TW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專業與課程品質作業</a:t>
            </a:r>
            <a:r>
              <a:rPr lang="zh-TW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要點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草案</a:t>
            </a:r>
            <a:r>
              <a:rPr lang="en-US" altLang="zh-TW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C9395B11-7C6C-4DBE-850E-DB8B8393B26D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1405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51812784"/>
              </p:ext>
            </p:extLst>
          </p:nvPr>
        </p:nvGraphicFramePr>
        <p:xfrm>
          <a:off x="24433" y="2873650"/>
          <a:ext cx="9084072" cy="395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8270304" y="6596063"/>
            <a:ext cx="838200" cy="261937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40</a:t>
            </a:fld>
            <a:endParaRPr lang="en-US" altLang="zh-TW" dirty="0"/>
          </a:p>
        </p:txBody>
      </p:sp>
      <p:sp>
        <p:nvSpPr>
          <p:cNvPr id="5" name="Text Box 106"/>
          <p:cNvSpPr txBox="1">
            <a:spLocks noChangeArrowheads="1"/>
          </p:cNvSpPr>
          <p:nvPr/>
        </p:nvSpPr>
        <p:spPr bwMode="auto">
          <a:xfrm rot="16200000">
            <a:off x="3836874" y="-177828"/>
            <a:ext cx="648073" cy="4362398"/>
          </a:xfrm>
          <a:prstGeom prst="rect">
            <a:avLst/>
          </a:prstGeom>
          <a:solidFill>
            <a:srgbClr val="660033">
              <a:alpha val="49804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32918" rIns="0" bIns="32918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2800" kern="100" dirty="0" smtClean="0">
                <a:solidFill>
                  <a:schemeClr val="bg1"/>
                </a:solidFill>
                <a:latin typeface="+mn-ea"/>
                <a:ea typeface="+mn-ea"/>
                <a:cs typeface="標楷體"/>
              </a:rPr>
              <a:t>三、落</a:t>
            </a:r>
            <a:r>
              <a:rPr lang="zh-TW" altLang="en-US" sz="2800" kern="100" dirty="0">
                <a:solidFill>
                  <a:schemeClr val="bg1"/>
                </a:solidFill>
                <a:latin typeface="+mn-ea"/>
                <a:ea typeface="+mn-ea"/>
                <a:cs typeface="標楷體"/>
              </a:rPr>
              <a:t>實</a:t>
            </a:r>
            <a:r>
              <a:rPr lang="zh-TW" altLang="en-US" sz="2800" kern="100" dirty="0" smtClean="0">
                <a:solidFill>
                  <a:schemeClr val="bg1"/>
                </a:solidFill>
                <a:latin typeface="+mn-ea"/>
                <a:ea typeface="+mn-ea"/>
                <a:cs typeface="標楷體"/>
              </a:rPr>
              <a:t>教師專業實踐</a:t>
            </a:r>
            <a:endParaRPr lang="en-US" altLang="zh-TW" sz="2800" b="1" kern="100" dirty="0" smtClean="0">
              <a:solidFill>
                <a:schemeClr val="bg1"/>
              </a:solidFill>
              <a:effectLst/>
              <a:latin typeface="+mn-ea"/>
              <a:ea typeface="+mn-ea"/>
              <a:cs typeface="標楷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(18/22)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374884" y="3065537"/>
            <a:ext cx="475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教師合作夥伴關係，提供系統性專業支持，培育以學生學習為中心的專業師資，協助學生自主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374884" y="4409337"/>
            <a:ext cx="464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支持由下而上的教師專業發展增能活動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，強化教師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專業學習社群，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</a:t>
            </a:r>
            <a:r>
              <a:rPr lang="zh-TW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職涯階段教師多元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</a:t>
            </a:r>
            <a:r>
              <a:rPr lang="zh-TW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專業發展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 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355976" y="6048825"/>
            <a:ext cx="4792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改革教師升等制度，引導教師分流、落實教學實踐，以培育多元人才</a:t>
            </a:r>
            <a:endParaRPr lang="zh-TW" altLang="en-US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9" r="19001" b="4883"/>
          <a:stretch/>
        </p:blipFill>
        <p:spPr>
          <a:xfrm>
            <a:off x="6364053" y="1258456"/>
            <a:ext cx="2762200" cy="181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72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051720" y="1162587"/>
            <a:ext cx="5040560" cy="461665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kern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中小學教師</a:t>
            </a:r>
            <a:r>
              <a:rPr lang="zh-TW" altLang="en-US" sz="24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專業發展支持系統</a:t>
            </a:r>
            <a:endParaRPr kumimoji="1" lang="en-US" altLang="zh-TW" sz="24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9" name="Group 210"/>
          <p:cNvGrpSpPr>
            <a:grpSpLocks/>
          </p:cNvGrpSpPr>
          <p:nvPr/>
        </p:nvGrpSpPr>
        <p:grpSpPr bwMode="auto">
          <a:xfrm>
            <a:off x="14225" y="1599899"/>
            <a:ext cx="8890446" cy="5232279"/>
            <a:chOff x="498" y="953"/>
            <a:chExt cx="11052" cy="13845"/>
          </a:xfrm>
        </p:grpSpPr>
        <p:grpSp>
          <p:nvGrpSpPr>
            <p:cNvPr id="60" name="Group 106"/>
            <p:cNvGrpSpPr>
              <a:grpSpLocks/>
            </p:cNvGrpSpPr>
            <p:nvPr/>
          </p:nvGrpSpPr>
          <p:grpSpPr bwMode="auto">
            <a:xfrm>
              <a:off x="498" y="953"/>
              <a:ext cx="11052" cy="13845"/>
              <a:chOff x="531" y="1509"/>
              <a:chExt cx="11052" cy="13845"/>
            </a:xfrm>
          </p:grpSpPr>
          <p:cxnSp>
            <p:nvCxnSpPr>
              <p:cNvPr id="62" name="AutoShape 72"/>
              <p:cNvCxnSpPr>
                <a:cxnSpLocks noChangeShapeType="1"/>
              </p:cNvCxnSpPr>
              <p:nvPr/>
            </p:nvCxnSpPr>
            <p:spPr bwMode="auto">
              <a:xfrm>
                <a:off x="6631" y="4263"/>
                <a:ext cx="227" cy="0"/>
              </a:xfrm>
              <a:prstGeom prst="straightConnector1">
                <a:avLst/>
              </a:prstGeom>
              <a:noFill/>
              <a:ln w="15875" cap="rnd">
                <a:solidFill>
                  <a:srgbClr val="D19049">
                    <a:lumMod val="50000"/>
                    <a:lumOff val="0"/>
                  </a:srgbClr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3" name="Group 105"/>
              <p:cNvGrpSpPr>
                <a:grpSpLocks/>
              </p:cNvGrpSpPr>
              <p:nvPr/>
            </p:nvGrpSpPr>
            <p:grpSpPr bwMode="auto">
              <a:xfrm>
                <a:off x="531" y="1509"/>
                <a:ext cx="11052" cy="13845"/>
                <a:chOff x="531" y="1509"/>
                <a:chExt cx="11052" cy="13845"/>
              </a:xfrm>
            </p:grpSpPr>
            <p:sp>
              <p:nvSpPr>
                <p:cNvPr id="64" name="Oval 88"/>
                <p:cNvSpPr>
                  <a:spLocks noChangeArrowheads="1"/>
                </p:cNvSpPr>
                <p:nvPr/>
              </p:nvSpPr>
              <p:spPr bwMode="auto">
                <a:xfrm>
                  <a:off x="912" y="2252"/>
                  <a:ext cx="878" cy="1229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B8CCE4"/>
                    </a:gs>
                  </a:gsLst>
                  <a:lin ang="5400000" scaled="1"/>
                </a:gradFill>
                <a:ln w="12700">
                  <a:solidFill>
                    <a:srgbClr val="95B3D7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 rot="0" vert="eaVert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ts val="22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00" i="0" u="none" strike="noStrike" kern="100" cap="none" spc="300" normalizeH="0" baseline="0" noProof="0" dirty="0" smtClean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Times New Roman" panose="02020603050405020304" pitchFamily="18" charset="0"/>
                    </a:rPr>
                    <a:t>以國民學習權取代國家教育權</a:t>
                  </a:r>
                  <a:endParaRPr kumimoji="0" lang="en-US" altLang="zh-TW" sz="1600" i="0" u="none" strike="noStrike" kern="100" cap="none" spc="30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ts val="22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300" i="0" u="none" strike="noStrike" kern="100" cap="none" spc="300" normalizeH="0" baseline="0" noProof="0" dirty="0" smtClean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Times New Roman" panose="02020603050405020304" pitchFamily="18" charset="0"/>
                    </a:rPr>
                    <a:t>實現學習者為中心的卓越教學品質</a:t>
                  </a:r>
                </a:p>
              </p:txBody>
            </p:sp>
            <p:cxnSp>
              <p:nvCxnSpPr>
                <p:cNvPr id="65" name="AutoShape 283"/>
                <p:cNvCxnSpPr>
                  <a:cxnSpLocks noChangeShapeType="1"/>
                </p:cNvCxnSpPr>
                <p:nvPr/>
              </p:nvCxnSpPr>
              <p:spPr bwMode="auto">
                <a:xfrm>
                  <a:off x="1821" y="7991"/>
                  <a:ext cx="283" cy="0"/>
                </a:xfrm>
                <a:prstGeom prst="straightConnector1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66" name="Group 99"/>
                <p:cNvGrpSpPr>
                  <a:grpSpLocks/>
                </p:cNvGrpSpPr>
                <p:nvPr/>
              </p:nvGrpSpPr>
              <p:grpSpPr bwMode="auto">
                <a:xfrm>
                  <a:off x="2094" y="3164"/>
                  <a:ext cx="2771" cy="10124"/>
                  <a:chOff x="2094" y="3164"/>
                  <a:chExt cx="2771" cy="10124"/>
                </a:xfrm>
              </p:grpSpPr>
              <p:sp>
                <p:nvSpPr>
                  <p:cNvPr id="148" name="AutoShape 139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3164"/>
                    <a:ext cx="2175" cy="2963"/>
                  </a:xfrm>
                  <a:prstGeom prst="roundRect">
                    <a:avLst>
                      <a:gd name="adj" fmla="val 16667"/>
                    </a:avLst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CCC0D9"/>
                      </a:gs>
                    </a:gsLst>
                    <a:lin ang="5400000" scaled="1"/>
                  </a:gradFill>
                  <a:ln w="12700">
                    <a:solidFill>
                      <a:srgbClr val="B2A1C7"/>
                    </a:solidFill>
                    <a:round/>
                    <a:headEnd/>
                    <a:tailEnd/>
                  </a:ln>
                  <a:effectLst>
                    <a:outerShdw dist="28398" dir="3806097" algn="ctr" rotWithShape="0">
                      <a:srgbClr val="3F3151">
                        <a:alpha val="50000"/>
                      </a:srgbClr>
                    </a:outerShdw>
                  </a:effec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ts val="22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0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  <a:cs typeface="Times New Roman" panose="02020603050405020304" pitchFamily="18" charset="0"/>
                      </a:rPr>
                      <a:t>以學生為中心之卓越化教學品質</a:t>
                    </a:r>
                  </a:p>
                </p:txBody>
              </p:sp>
              <p:sp>
                <p:nvSpPr>
                  <p:cNvPr id="149" name="AutoShape 275"/>
                  <p:cNvSpPr>
                    <a:spLocks noChangeArrowheads="1"/>
                  </p:cNvSpPr>
                  <p:nvPr/>
                </p:nvSpPr>
                <p:spPr bwMode="auto">
                  <a:xfrm>
                    <a:off x="2363" y="10388"/>
                    <a:ext cx="2175" cy="2900"/>
                  </a:xfrm>
                  <a:prstGeom prst="roundRect">
                    <a:avLst>
                      <a:gd name="adj" fmla="val 16667"/>
                    </a:avLst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CCC0D9"/>
                      </a:gs>
                    </a:gsLst>
                    <a:lin ang="5400000" scaled="1"/>
                  </a:gradFill>
                  <a:ln w="12700">
                    <a:solidFill>
                      <a:srgbClr val="B2A1C7"/>
                    </a:solidFill>
                    <a:round/>
                    <a:headEnd/>
                    <a:tailEnd/>
                  </a:ln>
                  <a:effectLst>
                    <a:outerShdw dist="28398" dir="3806097" algn="ctr" rotWithShape="0">
                      <a:srgbClr val="3F3151">
                        <a:alpha val="50000"/>
                      </a:srgbClr>
                    </a:outerShdw>
                  </a:effec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ts val="22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0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  <a:cs typeface="Times New Roman" panose="02020603050405020304" pitchFamily="18" charset="0"/>
                      </a:rPr>
                      <a:t>落實教師課堂實踐並提升學生學習成效</a:t>
                    </a:r>
                  </a:p>
                </p:txBody>
              </p:sp>
              <p:sp>
                <p:nvSpPr>
                  <p:cNvPr id="150" name="AutoShape 274"/>
                  <p:cNvSpPr>
                    <a:spLocks noChangeArrowheads="1"/>
                  </p:cNvSpPr>
                  <p:nvPr/>
                </p:nvSpPr>
                <p:spPr bwMode="auto">
                  <a:xfrm>
                    <a:off x="2418" y="6776"/>
                    <a:ext cx="2175" cy="2891"/>
                  </a:xfrm>
                  <a:prstGeom prst="roundRect">
                    <a:avLst>
                      <a:gd name="adj" fmla="val 16667"/>
                    </a:avLst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CCC0D9"/>
                      </a:gs>
                    </a:gsLst>
                    <a:lin ang="5400000" scaled="1"/>
                  </a:gradFill>
                  <a:ln w="12700">
                    <a:solidFill>
                      <a:srgbClr val="B2A1C7"/>
                    </a:solidFill>
                    <a:round/>
                    <a:headEnd/>
                    <a:tailEnd/>
                  </a:ln>
                  <a:effectLst>
                    <a:outerShdw dist="28398" dir="3806097" algn="ctr" rotWithShape="0">
                      <a:srgbClr val="3F3151">
                        <a:alpha val="50000"/>
                      </a:srgbClr>
                    </a:outerShdw>
                  </a:effec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ts val="22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0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  <a:cs typeface="Times New Roman" panose="02020603050405020304" pitchFamily="18" charset="0"/>
                      </a:rPr>
                      <a:t>回應十二年國教課綱期待</a:t>
                    </a:r>
                  </a:p>
                </p:txBody>
              </p:sp>
              <p:cxnSp>
                <p:nvCxnSpPr>
                  <p:cNvPr id="151" name="AutoShape 27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094" y="12116"/>
                    <a:ext cx="227" cy="0"/>
                  </a:xfrm>
                  <a:prstGeom prst="straightConnector1">
                    <a:avLst/>
                  </a:prstGeom>
                  <a:noFill/>
                  <a:ln w="15875">
                    <a:solidFill>
                      <a:srgbClr val="8C7B70">
                        <a:lumMod val="75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2" name="AutoShape 28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094" y="8043"/>
                    <a:ext cx="227" cy="0"/>
                  </a:xfrm>
                  <a:prstGeom prst="straightConnector1">
                    <a:avLst/>
                  </a:prstGeom>
                  <a:noFill/>
                  <a:ln w="15875">
                    <a:solidFill>
                      <a:srgbClr val="8C7B70">
                        <a:lumMod val="75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3" name="AutoShape 28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096" y="3804"/>
                    <a:ext cx="0" cy="8334"/>
                  </a:xfrm>
                  <a:prstGeom prst="straightConnector1">
                    <a:avLst/>
                  </a:prstGeom>
                  <a:noFill/>
                  <a:ln w="15875">
                    <a:solidFill>
                      <a:srgbClr val="8C7B70">
                        <a:lumMod val="75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4" name="AutoShape 27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49" y="3834"/>
                    <a:ext cx="0" cy="8220"/>
                  </a:xfrm>
                  <a:prstGeom prst="straightConnector1">
                    <a:avLst/>
                  </a:prstGeom>
                  <a:noFill/>
                  <a:ln w="15875">
                    <a:solidFill>
                      <a:srgbClr val="8C7B70">
                        <a:lumMod val="75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5" name="AutoShape 10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094" y="3804"/>
                    <a:ext cx="227" cy="0"/>
                  </a:xfrm>
                  <a:prstGeom prst="straightConnector1">
                    <a:avLst/>
                  </a:prstGeom>
                  <a:noFill/>
                  <a:ln w="15875">
                    <a:solidFill>
                      <a:srgbClr val="8C7B70">
                        <a:lumMod val="75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6" name="AutoShape 28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38" y="3851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C5D1D7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7" name="AutoShape 6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22" y="7903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C5D1D7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8" name="AutoShape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22" y="12055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C5D1D7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7" name="Group 104"/>
                <p:cNvGrpSpPr>
                  <a:grpSpLocks/>
                </p:cNvGrpSpPr>
                <p:nvPr/>
              </p:nvGrpSpPr>
              <p:grpSpPr bwMode="auto">
                <a:xfrm>
                  <a:off x="6614" y="2576"/>
                  <a:ext cx="3494" cy="11607"/>
                  <a:chOff x="6614" y="2576"/>
                  <a:chExt cx="3494" cy="11607"/>
                </a:xfrm>
              </p:grpSpPr>
              <p:cxnSp>
                <p:nvCxnSpPr>
                  <p:cNvPr id="116" name="AutoShape 34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71" y="9133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7" name="AutoShape 35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069" y="3157"/>
                    <a:ext cx="0" cy="10684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8" name="AutoShape 3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22" y="3147"/>
                    <a:ext cx="0" cy="10684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119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6812" y="2576"/>
                    <a:ext cx="3045" cy="11607"/>
                    <a:chOff x="6812" y="2576"/>
                    <a:chExt cx="3045" cy="11607"/>
                  </a:xfrm>
                </p:grpSpPr>
                <p:sp>
                  <p:nvSpPr>
                    <p:cNvPr id="138" name="AutoShape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12" y="2576"/>
                      <a:ext cx="2954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整合各層級單位計畫與資源</a:t>
                      </a:r>
                    </a:p>
                  </p:txBody>
                </p:sp>
                <p:sp>
                  <p:nvSpPr>
                    <p:cNvPr id="139" name="AutoShape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70" y="13355"/>
                      <a:ext cx="2954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4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</a:rPr>
                        <a:t>簡化行政、強化網路平臺</a:t>
                      </a:r>
                    </a:p>
                  </p:txBody>
                </p:sp>
                <p:sp>
                  <p:nvSpPr>
                    <p:cNvPr id="140" name="AutoShape 3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9" y="12190"/>
                      <a:ext cx="2954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協調師培大學夥伴協作</a:t>
                      </a:r>
                    </a:p>
                  </p:txBody>
                </p:sp>
                <p:sp>
                  <p:nvSpPr>
                    <p:cNvPr id="141" name="AutoShape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63" y="8578"/>
                      <a:ext cx="2954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培訓教師專業發展支持人力</a:t>
                      </a:r>
                    </a:p>
                  </p:txBody>
                </p:sp>
                <p:sp>
                  <p:nvSpPr>
                    <p:cNvPr id="142" name="AutoShape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12" y="3759"/>
                      <a:ext cx="2954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以教師、學校為本位</a:t>
                      </a:r>
                    </a:p>
                  </p:txBody>
                </p:sp>
                <p:sp>
                  <p:nvSpPr>
                    <p:cNvPr id="143" name="AutoShape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4" y="6127"/>
                      <a:ext cx="2954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4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</a:rPr>
                        <a:t>研習減量</a:t>
                      </a:r>
                      <a:r>
                        <a:rPr kumimoji="0" lang="zh-TW" altLang="en-US" sz="14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</a:rPr>
                        <a:t>、</a:t>
                      </a:r>
                      <a:r>
                        <a:rPr kumimoji="0" lang="zh-TW" altLang="zh-TW" sz="14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</a:rPr>
                        <a:t>規劃共備時間</a:t>
                      </a:r>
                    </a:p>
                  </p:txBody>
                </p:sp>
                <p:sp>
                  <p:nvSpPr>
                    <p:cNvPr id="144" name="AutoShap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1" y="9756"/>
                      <a:ext cx="2954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協助校長落實課程教學領導</a:t>
                      </a:r>
                    </a:p>
                  </p:txBody>
                </p:sp>
                <p:sp>
                  <p:nvSpPr>
                    <p:cNvPr id="145" name="AutoShap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9" y="10958"/>
                      <a:ext cx="3018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落實課綱公開授課專業回饋</a:t>
                      </a:r>
                      <a:r>
                        <a:rPr kumimoji="0" 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zh-TW" altLang="en-US" sz="140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46" name="AutoShape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2" y="4921"/>
                      <a:ext cx="2954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40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</a:rPr>
                        <a:t>成果減量，緊扣學生學習</a:t>
                      </a:r>
                    </a:p>
                  </p:txBody>
                </p:sp>
                <p:sp>
                  <p:nvSpPr>
                    <p:cNvPr id="147" name="AutoShape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6" y="7341"/>
                      <a:ext cx="2954" cy="828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solidFill>
                        <a:srgbClr val="FABF8F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974706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依教師職涯提供專業發展</a:t>
                      </a:r>
                    </a:p>
                  </p:txBody>
                </p:sp>
              </p:grpSp>
              <p:cxnSp>
                <p:nvCxnSpPr>
                  <p:cNvPr id="120" name="AutoShape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14" y="11453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1" name="AutoShape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75" y="6595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2" name="AutoShape 6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82" y="11441"/>
                    <a:ext cx="179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3" name="AutoShape 7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41" y="10274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4" name="AutoShape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52" y="10247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5" name="AutoShape 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31" y="5408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6" name="AutoShape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19" y="7903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7" name="AutoShape 7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74" y="3131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8" name="AutoShape 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53" y="5433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9" name="AutoShape 7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53" y="4263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0" name="AutoShape 7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81" y="7830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1" name="AutoShape 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31" y="3157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2" name="AutoShape 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19" y="6580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3" name="AutoShape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19" y="9160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4" name="AutoShape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19" y="12643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5" name="AutoShape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633" y="13808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6" name="AutoShape 6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18" y="12661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37" name="AutoShape 6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829" y="13783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D19049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8" name="Group 103"/>
                <p:cNvGrpSpPr>
                  <a:grpSpLocks/>
                </p:cNvGrpSpPr>
                <p:nvPr/>
              </p:nvGrpSpPr>
              <p:grpSpPr bwMode="auto">
                <a:xfrm>
                  <a:off x="531" y="1509"/>
                  <a:ext cx="11052" cy="13845"/>
                  <a:chOff x="531" y="1509"/>
                  <a:chExt cx="11052" cy="13845"/>
                </a:xfrm>
              </p:grpSpPr>
              <p:cxnSp>
                <p:nvCxnSpPr>
                  <p:cNvPr id="71" name="AutoShape 1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190" y="3296"/>
                    <a:ext cx="227" cy="0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dash"/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2" name="AutoShape 14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460" y="3270"/>
                    <a:ext cx="0" cy="11792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73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531" y="1509"/>
                    <a:ext cx="11052" cy="690"/>
                    <a:chOff x="531" y="1509"/>
                    <a:chExt cx="11052" cy="690"/>
                  </a:xfrm>
                </p:grpSpPr>
                <p:sp>
                  <p:nvSpPr>
                    <p:cNvPr id="110" name="AutoShape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1" y="1509"/>
                      <a:ext cx="11052" cy="69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8C7B70">
                        <a:lumMod val="60000"/>
                        <a:lumOff val="40000"/>
                      </a:srgbClr>
                    </a:solidFill>
                    <a:ln w="0">
                      <a:noFill/>
                      <a:round/>
                      <a:headEnd/>
                      <a:tailEnd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  <a:extLst/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40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</a:endParaRPr>
                    </a:p>
                  </p:txBody>
                </p:sp>
                <p:sp>
                  <p:nvSpPr>
                    <p:cNvPr id="111" name="AutoShape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3" y="1633"/>
                      <a:ext cx="1419" cy="495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B8CCE4"/>
                        </a:gs>
                      </a:gsLst>
                      <a:lin ang="5400000" scaled="1"/>
                    </a:gradFill>
                    <a:ln w="12700">
                      <a:noFill/>
                      <a:round/>
                      <a:headEnd/>
                      <a:tailEnd/>
                    </a:ln>
                    <a:effectLst>
                      <a:outerShdw blurRad="107950" dist="12700" dir="5400000" algn="ctr">
                        <a:srgbClr val="000000"/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soft" dir="t">
                        <a:rot lat="0" lon="0" rev="0"/>
                      </a:lightRig>
                    </a:scene3d>
                    <a:sp3d contourW="44450" prstMaterial="matte">
                      <a:bevelT w="63500" h="63500" prst="artDeco"/>
                      <a:contourClr>
                        <a:srgbClr val="FFFFFF"/>
                      </a:contourClr>
                    </a:sp3d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核心理念</a:t>
                      </a:r>
                    </a:p>
                  </p:txBody>
                </p:sp>
                <p:sp>
                  <p:nvSpPr>
                    <p:cNvPr id="112" name="AutoShape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5" y="1602"/>
                      <a:ext cx="1320" cy="495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CC0D9"/>
                        </a:gs>
                      </a:gsLst>
                      <a:lin ang="5400000" scaled="1"/>
                    </a:gradFill>
                    <a:ln w="12700">
                      <a:noFill/>
                      <a:round/>
                      <a:headEnd/>
                      <a:tailEnd/>
                    </a:ln>
                    <a:effectLst>
                      <a:outerShdw blurRad="107950" dist="12700" dir="5400000" algn="ctr">
                        <a:srgbClr val="000000"/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soft" dir="t">
                        <a:rot lat="0" lon="0" rev="0"/>
                      </a:lightRig>
                    </a:scene3d>
                    <a:sp3d contourW="44450" prstMaterial="matte">
                      <a:bevelT w="63500" h="63500" prst="artDeco"/>
                      <a:contourClr>
                        <a:srgbClr val="FFFFFF"/>
                      </a:contourClr>
                    </a:sp3d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目標</a:t>
                      </a:r>
                    </a:p>
                  </p:txBody>
                </p:sp>
                <p:sp>
                  <p:nvSpPr>
                    <p:cNvPr id="113" name="AutoShape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55" y="1609"/>
                      <a:ext cx="1320" cy="495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BD4B4"/>
                        </a:gs>
                      </a:gsLst>
                      <a:lin ang="5400000" scaled="1"/>
                    </a:gradFill>
                    <a:ln w="12700">
                      <a:noFill/>
                      <a:round/>
                      <a:headEnd/>
                      <a:tailEnd/>
                    </a:ln>
                    <a:effectLst>
                      <a:outerShdw blurRad="107950" dist="12700" dir="5400000" algn="ctr">
                        <a:srgbClr val="000000"/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soft" dir="t">
                        <a:rot lat="0" lon="0" rev="0"/>
                      </a:lightRig>
                    </a:scene3d>
                    <a:sp3d contourW="44450" prstMaterial="matte">
                      <a:bevelT w="63500" h="63500" prst="artDeco"/>
                      <a:contourClr>
                        <a:srgbClr val="FFFFFF"/>
                      </a:contourClr>
                    </a:sp3d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推動策略</a:t>
                      </a:r>
                    </a:p>
                  </p:txBody>
                </p:sp>
                <p:sp>
                  <p:nvSpPr>
                    <p:cNvPr id="114" name="AutoShape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86" y="1633"/>
                      <a:ext cx="1320" cy="495"/>
                    </a:xfrm>
                    <a:prstGeom prst="roundRect">
                      <a:avLst>
                        <a:gd name="adj" fmla="val 16667"/>
                      </a:avLst>
                    </a:prstGeom>
                    <a:gradFill>
                      <a:gsLst>
                        <a:gs pos="0">
                          <a:srgbClr val="D16349">
                            <a:lumMod val="5000"/>
                            <a:lumOff val="95000"/>
                          </a:srgbClr>
                        </a:gs>
                        <a:gs pos="74000">
                          <a:srgbClr val="D16349">
                            <a:lumMod val="45000"/>
                            <a:lumOff val="55000"/>
                          </a:srgbClr>
                        </a:gs>
                        <a:gs pos="83000">
                          <a:srgbClr val="D16349">
                            <a:lumMod val="45000"/>
                            <a:lumOff val="55000"/>
                          </a:srgbClr>
                        </a:gs>
                        <a:gs pos="100000">
                          <a:srgbClr val="D16349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  <a:ln w="12700">
                      <a:noFill/>
                      <a:round/>
                      <a:headEnd/>
                      <a:tailEnd/>
                    </a:ln>
                    <a:effectLst>
                      <a:outerShdw blurRad="107950" dist="12700" dir="5400000" algn="ctr">
                        <a:srgbClr val="000000"/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soft" dir="t">
                        <a:rot lat="0" lon="0" rev="0"/>
                      </a:lightRig>
                    </a:scene3d>
                    <a:sp3d contourW="44450" prstMaterial="matte">
                      <a:bevelT w="63500" h="63500" prst="artDeco"/>
                      <a:contourClr>
                        <a:srgbClr val="FFFFFF"/>
                      </a:contourClr>
                    </a:sp3d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行動方案</a:t>
                      </a:r>
                    </a:p>
                  </p:txBody>
                </p:sp>
                <p:sp>
                  <p:nvSpPr>
                    <p:cNvPr id="115" name="AutoShap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8" y="1602"/>
                      <a:ext cx="1320" cy="495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D6E3BC"/>
                        </a:gs>
                      </a:gsLst>
                      <a:lin ang="5400000" scaled="1"/>
                    </a:gradFill>
                    <a:ln w="12700">
                      <a:noFill/>
                      <a:round/>
                      <a:headEnd/>
                      <a:tailEnd/>
                    </a:ln>
                    <a:effectLst>
                      <a:outerShdw blurRad="107950" dist="12700" dir="5400000" algn="ctr">
                        <a:srgbClr val="000000"/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soft" dir="t">
                        <a:rot lat="0" lon="0" rev="0"/>
                      </a:lightRig>
                    </a:scene3d>
                    <a:sp3d contourW="44450" prstMaterial="matte">
                      <a:bevelT w="63500" h="63500" prst="artDeco"/>
                      <a:contourClr>
                        <a:srgbClr val="FFFFFF"/>
                      </a:contourClr>
                    </a:sp3d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發展主軸</a:t>
                      </a:r>
                    </a:p>
                  </p:txBody>
                </p:sp>
              </p:grpSp>
              <p:sp>
                <p:nvSpPr>
                  <p:cNvPr id="74" name="AutoShape 150"/>
                  <p:cNvSpPr>
                    <a:spLocks noChangeArrowheads="1"/>
                  </p:cNvSpPr>
                  <p:nvPr/>
                </p:nvSpPr>
                <p:spPr bwMode="auto">
                  <a:xfrm>
                    <a:off x="3546" y="14549"/>
                    <a:ext cx="6852" cy="80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ysClr val="window" lastClr="FFFFFF"/>
                  </a:solidFill>
                  <a:ln w="19050" cap="rnd" cmpd="sng" algn="ctr">
                    <a:solidFill>
                      <a:srgbClr val="8C7B70">
                        <a:lumMod val="75000"/>
                      </a:srgbClr>
                    </a:solidFill>
                    <a:prstDash val="solid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4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  <a:cs typeface="新細明體" panose="02020500000000000000" pitchFamily="18" charset="-120"/>
                      </a:rPr>
                      <a:t>透過學生學習檢測大數據</a:t>
                    </a:r>
                    <a:r>
                      <a:rPr kumimoji="0" lang="en-US" altLang="zh-TW" sz="14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  <a:cs typeface="新細明體" panose="02020500000000000000" pitchFamily="18" charset="-120"/>
                        <a:sym typeface="Wingdings" panose="05000000000000000000" pitchFamily="2" charset="2"/>
                      </a:rPr>
                      <a:t></a:t>
                    </a:r>
                    <a:r>
                      <a:rPr kumimoji="0" lang="zh-TW" altLang="en-US" sz="14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  <a:cs typeface="新細明體" panose="02020500000000000000" pitchFamily="18" charset="-120"/>
                        <a:sym typeface="Wingdings" panose="05000000000000000000" pitchFamily="2" charset="2"/>
                      </a:rPr>
                      <a:t>提供</a:t>
                    </a:r>
                    <a:r>
                      <a:rPr kumimoji="0" lang="zh-TW" altLang="en-US" sz="140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  <a:cs typeface="新細明體" panose="02020500000000000000" pitchFamily="18" charset="-120"/>
                      </a:rPr>
                      <a:t>教師精進建議、提升學生學習成效</a:t>
                    </a:r>
                    <a:r>
                      <a:rPr kumimoji="0" lang="en-US" sz="140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a:t> </a:t>
                    </a:r>
                    <a:endParaRPr kumimoji="0" lang="zh-TW" altLang="en-US" sz="1400" i="0" u="none" strike="noStrike" kern="1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75" name="AutoShape 200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1333" y="15144"/>
                    <a:ext cx="2243" cy="3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6" name="AutoShape 728"/>
                  <p:cNvCxnSpPr>
                    <a:cxnSpLocks noChangeShapeType="1"/>
                    <a:endCxn id="64" idx="4"/>
                  </p:cNvCxnSpPr>
                  <p:nvPr/>
                </p:nvCxnSpPr>
                <p:spPr bwMode="auto">
                  <a:xfrm flipH="1" flipV="1">
                    <a:off x="1351" y="14549"/>
                    <a:ext cx="14" cy="494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prstDash val="dash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7" name="AutoShape 72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348" y="13398"/>
                    <a:ext cx="0" cy="173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prstDash val="dash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78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10398" y="2348"/>
                    <a:ext cx="835" cy="12457"/>
                    <a:chOff x="10398" y="2348"/>
                    <a:chExt cx="835" cy="12457"/>
                  </a:xfrm>
                </p:grpSpPr>
                <p:sp>
                  <p:nvSpPr>
                    <p:cNvPr id="104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19" y="2348"/>
                      <a:ext cx="765" cy="1751"/>
                    </a:xfrm>
                    <a:prstGeom prst="roundRect">
                      <a:avLst>
                        <a:gd name="adj" fmla="val 16667"/>
                      </a:avLst>
                    </a:prstGeom>
                    <a:gradFill>
                      <a:gsLst>
                        <a:gs pos="0">
                          <a:srgbClr val="D16349">
                            <a:lumMod val="5000"/>
                            <a:lumOff val="95000"/>
                          </a:srgbClr>
                        </a:gs>
                        <a:gs pos="74000">
                          <a:srgbClr val="D16349">
                            <a:lumMod val="45000"/>
                            <a:lumOff val="55000"/>
                          </a:srgbClr>
                        </a:gs>
                        <a:gs pos="83000">
                          <a:srgbClr val="D16349">
                            <a:lumMod val="45000"/>
                            <a:lumOff val="55000"/>
                          </a:srgbClr>
                        </a:gs>
                        <a:gs pos="100000">
                          <a:srgbClr val="D16349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  <a:ln w="12700">
                      <a:solidFill>
                        <a:srgbClr val="92CDDC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205867">
                          <a:alpha val="50000"/>
                        </a:srgbClr>
                      </a:outerShdw>
                    </a:effectLst>
                  </p:spPr>
                  <p:txBody>
                    <a:bodyPr rot="0" vert="eaVert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精進教學計畫</a:t>
                      </a:r>
                    </a:p>
                  </p:txBody>
                </p:sp>
                <p:sp>
                  <p:nvSpPr>
                    <p:cNvPr id="105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68" y="8693"/>
                      <a:ext cx="765" cy="1829"/>
                    </a:xfrm>
                    <a:prstGeom prst="roundRect">
                      <a:avLst>
                        <a:gd name="adj" fmla="val 16667"/>
                      </a:avLst>
                    </a:prstGeom>
                    <a:gradFill>
                      <a:gsLst>
                        <a:gs pos="0">
                          <a:srgbClr val="D16349">
                            <a:lumMod val="5000"/>
                            <a:lumOff val="95000"/>
                          </a:srgbClr>
                        </a:gs>
                        <a:gs pos="74000">
                          <a:srgbClr val="D16349">
                            <a:lumMod val="45000"/>
                            <a:lumOff val="55000"/>
                          </a:srgbClr>
                        </a:gs>
                        <a:gs pos="83000">
                          <a:srgbClr val="D16349">
                            <a:lumMod val="45000"/>
                            <a:lumOff val="55000"/>
                          </a:srgbClr>
                        </a:gs>
                        <a:gs pos="100000">
                          <a:srgbClr val="D16349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  <a:ln w="12700">
                      <a:solidFill>
                        <a:srgbClr val="92CDDC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205867">
                          <a:alpha val="50000"/>
                        </a:srgbClr>
                      </a:outerShdw>
                    </a:effectLst>
                  </p:spPr>
                  <p:txBody>
                    <a:bodyPr rot="0" vert="eaVert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初任教師導入</a:t>
                      </a:r>
                    </a:p>
                  </p:txBody>
                </p:sp>
                <p:sp>
                  <p:nvSpPr>
                    <p:cNvPr id="106" name="AutoShap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25" y="6776"/>
                      <a:ext cx="765" cy="1802"/>
                    </a:xfrm>
                    <a:prstGeom prst="roundRect">
                      <a:avLst>
                        <a:gd name="adj" fmla="val 16667"/>
                      </a:avLst>
                    </a:prstGeom>
                    <a:gradFill>
                      <a:gsLst>
                        <a:gs pos="0">
                          <a:srgbClr val="D16349">
                            <a:lumMod val="5000"/>
                            <a:lumOff val="95000"/>
                          </a:srgbClr>
                        </a:gs>
                        <a:gs pos="74000">
                          <a:srgbClr val="D16349">
                            <a:lumMod val="45000"/>
                            <a:lumOff val="55000"/>
                          </a:srgbClr>
                        </a:gs>
                        <a:gs pos="83000">
                          <a:srgbClr val="D16349">
                            <a:lumMod val="45000"/>
                            <a:lumOff val="55000"/>
                          </a:srgbClr>
                        </a:gs>
                        <a:gs pos="100000">
                          <a:srgbClr val="D16349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  <a:ln w="12700">
                      <a:solidFill>
                        <a:srgbClr val="92CDDC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205867">
                          <a:alpha val="50000"/>
                        </a:srgbClr>
                      </a:outerShdw>
                    </a:effectLst>
                  </p:spPr>
                  <p:txBody>
                    <a:bodyPr rot="0" vert="eaVert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教專實踐方案</a:t>
                      </a:r>
                    </a:p>
                  </p:txBody>
                </p:sp>
                <p:sp>
                  <p:nvSpPr>
                    <p:cNvPr id="107" name="AutoShap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98" y="4235"/>
                      <a:ext cx="765" cy="2297"/>
                    </a:xfrm>
                    <a:prstGeom prst="roundRect">
                      <a:avLst>
                        <a:gd name="adj" fmla="val 16667"/>
                      </a:avLst>
                    </a:prstGeom>
                    <a:gradFill>
                      <a:gsLst>
                        <a:gs pos="0">
                          <a:srgbClr val="D16349">
                            <a:lumMod val="5000"/>
                            <a:lumOff val="95000"/>
                          </a:srgbClr>
                        </a:gs>
                        <a:gs pos="74000">
                          <a:srgbClr val="D16349">
                            <a:lumMod val="45000"/>
                            <a:lumOff val="55000"/>
                          </a:srgbClr>
                        </a:gs>
                        <a:gs pos="83000">
                          <a:srgbClr val="D16349">
                            <a:lumMod val="45000"/>
                            <a:lumOff val="55000"/>
                          </a:srgbClr>
                        </a:gs>
                        <a:gs pos="100000">
                          <a:srgbClr val="D16349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  <a:ln w="12700">
                      <a:solidFill>
                        <a:srgbClr val="92CDDC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205867">
                          <a:alpha val="50000"/>
                        </a:srgbClr>
                      </a:outerShdw>
                    </a:effectLst>
                  </p:spPr>
                  <p:txBody>
                    <a:bodyPr rot="0" vert="eaVert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高中職均、優質化</a:t>
                      </a:r>
                    </a:p>
                  </p:txBody>
                </p:sp>
                <p:sp>
                  <p:nvSpPr>
                    <p:cNvPr id="108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2" y="10661"/>
                      <a:ext cx="765" cy="2211"/>
                    </a:xfrm>
                    <a:prstGeom prst="roundRect">
                      <a:avLst>
                        <a:gd name="adj" fmla="val 16667"/>
                      </a:avLst>
                    </a:prstGeom>
                    <a:gradFill>
                      <a:gsLst>
                        <a:gs pos="0">
                          <a:srgbClr val="D16349">
                            <a:lumMod val="5000"/>
                            <a:lumOff val="95000"/>
                          </a:srgbClr>
                        </a:gs>
                        <a:gs pos="74000">
                          <a:srgbClr val="D16349">
                            <a:lumMod val="45000"/>
                            <a:lumOff val="55000"/>
                          </a:srgbClr>
                        </a:gs>
                        <a:gs pos="83000">
                          <a:srgbClr val="D16349">
                            <a:lumMod val="45000"/>
                            <a:lumOff val="55000"/>
                          </a:srgbClr>
                        </a:gs>
                        <a:gs pos="100000">
                          <a:srgbClr val="D16349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  <a:ln w="12700">
                      <a:solidFill>
                        <a:srgbClr val="92CDDC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205867">
                          <a:alpha val="50000"/>
                        </a:srgbClr>
                      </a:outerShdw>
                    </a:effectLst>
                  </p:spPr>
                  <p:txBody>
                    <a:bodyPr rot="0" vert="eaVert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校長專業精進計畫</a:t>
                      </a:r>
                    </a:p>
                  </p:txBody>
                </p:sp>
                <p:sp>
                  <p:nvSpPr>
                    <p:cNvPr id="109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2" y="13034"/>
                      <a:ext cx="765" cy="1771"/>
                    </a:xfrm>
                    <a:prstGeom prst="roundRect">
                      <a:avLst>
                        <a:gd name="adj" fmla="val 16667"/>
                      </a:avLst>
                    </a:prstGeom>
                    <a:gradFill>
                      <a:gsLst>
                        <a:gs pos="0">
                          <a:srgbClr val="D16349">
                            <a:lumMod val="5000"/>
                            <a:lumOff val="95000"/>
                          </a:srgbClr>
                        </a:gs>
                        <a:gs pos="74000">
                          <a:srgbClr val="D16349">
                            <a:lumMod val="45000"/>
                            <a:lumOff val="55000"/>
                          </a:srgbClr>
                        </a:gs>
                        <a:gs pos="83000">
                          <a:srgbClr val="D16349">
                            <a:lumMod val="45000"/>
                            <a:lumOff val="55000"/>
                          </a:srgbClr>
                        </a:gs>
                        <a:gs pos="100000">
                          <a:srgbClr val="D16349">
                            <a:lumMod val="30000"/>
                            <a:lumOff val="70000"/>
                          </a:srgbClr>
                        </a:gs>
                      </a:gsLst>
                      <a:lin ang="5400000" scaled="1"/>
                    </a:gradFill>
                    <a:ln w="12700">
                      <a:solidFill>
                        <a:srgbClr val="92CDDC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205867">
                          <a:alpha val="50000"/>
                        </a:srgbClr>
                      </a:outerShdw>
                    </a:effectLst>
                  </p:spPr>
                  <p:txBody>
                    <a:bodyPr rot="0" vert="eaVert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3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……</a:t>
                      </a:r>
                      <a:r>
                        <a:rPr kumimoji="0" lang="zh-TW" altLang="en-US" sz="13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其他方案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zh-TW" altLang="en-US" sz="130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79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5291" y="2772"/>
                    <a:ext cx="829" cy="11287"/>
                    <a:chOff x="5291" y="2772"/>
                    <a:chExt cx="829" cy="11287"/>
                  </a:xfrm>
                </p:grpSpPr>
                <p:sp>
                  <p:nvSpPr>
                    <p:cNvPr id="101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25" y="2772"/>
                      <a:ext cx="795" cy="361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D6E3BC"/>
                        </a:gs>
                      </a:gsLst>
                      <a:lin ang="5400000" scaled="1"/>
                    </a:gradFill>
                    <a:ln w="12700">
                      <a:solidFill>
                        <a:srgbClr val="C2D69B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4E6128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發展教師專業</a:t>
                      </a:r>
                    </a:p>
                  </p:txBody>
                </p:sp>
                <p:sp>
                  <p:nvSpPr>
                    <p:cNvPr id="102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8" y="10448"/>
                      <a:ext cx="797" cy="361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D6E3BC"/>
                        </a:gs>
                      </a:gsLst>
                      <a:lin ang="5400000" scaled="1"/>
                    </a:gradFill>
                    <a:ln w="12700">
                      <a:solidFill>
                        <a:srgbClr val="C2D69B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4E6128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深化教學領導</a:t>
                      </a:r>
                    </a:p>
                  </p:txBody>
                </p:sp>
                <p:sp>
                  <p:nvSpPr>
                    <p:cNvPr id="103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1" y="6532"/>
                      <a:ext cx="797" cy="361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D6E3BC"/>
                        </a:gs>
                      </a:gsLst>
                      <a:lin ang="5400000" scaled="1"/>
                    </a:gradFill>
                    <a:ln w="12700">
                      <a:solidFill>
                        <a:srgbClr val="C2D69B"/>
                      </a:solidFill>
                      <a:round/>
                      <a:headEnd/>
                      <a:tailEnd/>
                    </a:ln>
                    <a:effectLst>
                      <a:outerShdw dist="28398" dir="3806097" algn="ctr" rotWithShape="0">
                        <a:srgbClr val="4E6128">
                          <a:alpha val="50000"/>
                        </a:srgbClr>
                      </a:outerShdw>
                    </a:effec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/>
                          <a:cs typeface="Times New Roman" panose="02020603050405020304" pitchFamily="18" charset="0"/>
                        </a:rPr>
                        <a:t>落實課堂實踐</a:t>
                      </a:r>
                    </a:p>
                  </p:txBody>
                </p:sp>
              </p:grpSp>
              <p:cxnSp>
                <p:nvCxnSpPr>
                  <p:cNvPr id="80" name="AutoShape 146"/>
                  <p:cNvCxnSpPr>
                    <a:cxnSpLocks noChangeShapeType="1"/>
                    <a:endCxn id="74" idx="3"/>
                  </p:cNvCxnSpPr>
                  <p:nvPr/>
                </p:nvCxnSpPr>
                <p:spPr bwMode="auto">
                  <a:xfrm flipH="1" flipV="1">
                    <a:off x="10398" y="14952"/>
                    <a:ext cx="1081" cy="97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1" name="AutoShape 36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70" y="3304"/>
                    <a:ext cx="0" cy="10715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2" name="AutoShape 2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024" y="4576"/>
                    <a:ext cx="0" cy="822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C5D1D7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3" name="AutoShape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231" y="7416"/>
                    <a:ext cx="227" cy="0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dash"/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4" name="AutoShape 8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201" y="8647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8CADAE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5" name="AutoShape 8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046" y="12792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8CADAE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6" name="AutoShape 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441" y="4546"/>
                    <a:ext cx="0" cy="822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C5D1D7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7" name="AutoShape 8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024" y="8693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8CADAE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8" name="AutoShape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214" y="4574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8CADAE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9" name="AutoShape 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214" y="12751"/>
                    <a:ext cx="227" cy="0"/>
                  </a:xfrm>
                  <a:prstGeom prst="straightConnector1">
                    <a:avLst/>
                  </a:prstGeom>
                  <a:noFill/>
                  <a:ln w="15875" cap="rnd">
                    <a:solidFill>
                      <a:srgbClr val="8CADAE">
                        <a:lumMod val="50000"/>
                        <a:lumOff val="0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0" name="AutoShape 9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264" y="9566"/>
                    <a:ext cx="227" cy="0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dash"/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1" name="AutoShape 9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233" y="11739"/>
                    <a:ext cx="227" cy="0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dash"/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2" name="AutoShape 9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89" y="11766"/>
                    <a:ext cx="227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ysClr val="windowText" lastClr="000000">
                        <a:lumMod val="100000"/>
                        <a:lumOff val="0"/>
                      </a:sys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3" name="AutoShape 9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201" y="9554"/>
                    <a:ext cx="227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ysClr val="windowText" lastClr="000000">
                        <a:lumMod val="100000"/>
                        <a:lumOff val="0"/>
                      </a:sys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4" name="AutoShape 9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61" y="3256"/>
                    <a:ext cx="170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ysClr val="windowText" lastClr="000000">
                        <a:lumMod val="100000"/>
                        <a:lumOff val="0"/>
                      </a:sys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5" name="AutoShape 9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61" y="5438"/>
                    <a:ext cx="227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ysClr val="windowText" lastClr="000000">
                        <a:lumMod val="100000"/>
                        <a:lumOff val="0"/>
                      </a:sys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6" name="AutoShape 1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231" y="5433"/>
                    <a:ext cx="227" cy="0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dash"/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7" name="AutoShape 9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89" y="7437"/>
                    <a:ext cx="227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ysClr val="windowText" lastClr="000000">
                        <a:lumMod val="100000"/>
                        <a:lumOff val="0"/>
                      </a:sys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8" name="AutoShape 9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231" y="14010"/>
                    <a:ext cx="227" cy="0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dash"/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9" name="AutoShape 9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86" y="13998"/>
                    <a:ext cx="227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ysClr val="windowText" lastClr="000000">
                        <a:lumMod val="100000"/>
                        <a:lumOff val="0"/>
                      </a:sys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0" name="AutoShape 362"/>
                  <p:cNvSpPr>
                    <a:spLocks noChangeArrowheads="1"/>
                  </p:cNvSpPr>
                  <p:nvPr/>
                </p:nvSpPr>
                <p:spPr bwMode="auto">
                  <a:xfrm>
                    <a:off x="10048" y="8161"/>
                    <a:ext cx="283" cy="454"/>
                  </a:xfrm>
                  <a:prstGeom prst="rightArrow">
                    <a:avLst>
                      <a:gd name="adj1" fmla="val 49824"/>
                      <a:gd name="adj2" fmla="val 25088"/>
                    </a:avLst>
                  </a:prstGeom>
                  <a:solidFill>
                    <a:srgbClr val="7030A0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TW" altLang="en-US" sz="180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/>
                    </a:endParaRPr>
                  </a:p>
                </p:txBody>
              </p:sp>
            </p:grpSp>
            <p:cxnSp>
              <p:nvCxnSpPr>
                <p:cNvPr id="69" name="AutoShape 283"/>
                <p:cNvCxnSpPr>
                  <a:cxnSpLocks noChangeShapeType="1"/>
                </p:cNvCxnSpPr>
                <p:nvPr/>
              </p:nvCxnSpPr>
              <p:spPr bwMode="auto">
                <a:xfrm>
                  <a:off x="4824" y="7951"/>
                  <a:ext cx="224" cy="0"/>
                </a:xfrm>
                <a:prstGeom prst="straightConnector1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" name="AutoShape 283"/>
                <p:cNvCxnSpPr>
                  <a:cxnSpLocks noChangeShapeType="1"/>
                </p:cNvCxnSpPr>
                <p:nvPr/>
              </p:nvCxnSpPr>
              <p:spPr bwMode="auto">
                <a:xfrm>
                  <a:off x="6428" y="7905"/>
                  <a:ext cx="224" cy="0"/>
                </a:xfrm>
                <a:prstGeom prst="straightConnector1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</p:cxnSp>
          </p:grpSp>
        </p:grpSp>
        <p:cxnSp>
          <p:nvCxnSpPr>
            <p:cNvPr id="61" name="AutoShape 209"/>
            <p:cNvCxnSpPr>
              <a:cxnSpLocks noChangeShapeType="1"/>
            </p:cNvCxnSpPr>
            <p:nvPr/>
          </p:nvCxnSpPr>
          <p:spPr bwMode="auto">
            <a:xfrm>
              <a:off x="5013" y="4034"/>
              <a:ext cx="227" cy="0"/>
            </a:xfrm>
            <a:prstGeom prst="straightConnector1">
              <a:avLst/>
            </a:prstGeom>
            <a:noFill/>
            <a:ln w="19050" cap="rnd">
              <a:solidFill>
                <a:srgbClr val="8CADAE">
                  <a:lumMod val="75000"/>
                  <a:lumOff val="0"/>
                </a:srgb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9" name="文字方塊 158"/>
          <p:cNvSpPr txBox="1"/>
          <p:nvPr/>
        </p:nvSpPr>
        <p:spPr>
          <a:xfrm>
            <a:off x="4867727" y="230480"/>
            <a:ext cx="44140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</a:pP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提供系統性專業支持，培育協助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學生自主學習</a:t>
            </a:r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的教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師</a:t>
            </a:r>
          </a:p>
        </p:txBody>
      </p:sp>
      <p:sp>
        <p:nvSpPr>
          <p:cNvPr id="160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(19/22)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2"/>
          <p:cNvGrpSpPr>
            <a:grpSpLocks/>
          </p:cNvGrpSpPr>
          <p:nvPr/>
        </p:nvGrpSpPr>
        <p:grpSpPr bwMode="auto">
          <a:xfrm>
            <a:off x="0" y="1196752"/>
            <a:ext cx="9144000" cy="5661247"/>
            <a:chOff x="428" y="965"/>
            <a:chExt cx="4948" cy="2827"/>
          </a:xfrm>
        </p:grpSpPr>
        <p:sp>
          <p:nvSpPr>
            <p:cNvPr id="57" name="AutoShape 2"/>
            <p:cNvSpPr>
              <a:spLocks noChangeArrowheads="1"/>
            </p:cNvSpPr>
            <p:nvPr/>
          </p:nvSpPr>
          <p:spPr bwMode="gray">
            <a:xfrm>
              <a:off x="429" y="1061"/>
              <a:ext cx="4947" cy="2731"/>
            </a:xfrm>
            <a:prstGeom prst="roundRect">
              <a:avLst>
                <a:gd name="adj" fmla="val 2014"/>
              </a:avLst>
            </a:prstGeom>
            <a:gradFill rotWithShape="1">
              <a:gsLst>
                <a:gs pos="0">
                  <a:srgbClr val="B4C9D6"/>
                </a:gs>
                <a:gs pos="100000">
                  <a:srgbClr val="D2DEE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  <p:sp>
          <p:nvSpPr>
            <p:cNvPr id="58" name="Rectangle 3" descr="Light horizontal"/>
            <p:cNvSpPr>
              <a:spLocks noChangeArrowheads="1"/>
            </p:cNvSpPr>
            <p:nvPr/>
          </p:nvSpPr>
          <p:spPr bwMode="gray">
            <a:xfrm>
              <a:off x="524" y="1133"/>
              <a:ext cx="4764" cy="2539"/>
            </a:xfrm>
            <a:prstGeom prst="rect">
              <a:avLst/>
            </a:prstGeom>
            <a:pattFill prst="ltHorz">
              <a:fgClr>
                <a:srgbClr val="EAEAEA"/>
              </a:fgClr>
              <a:bgClr>
                <a:srgbClr val="F8F8F8"/>
              </a:bgClr>
            </a:pattFill>
            <a:ln>
              <a:noFill/>
            </a:ln>
            <a:effectLst>
              <a:prstShdw prst="shdw17" dist="17961" dir="13500000">
                <a:srgbClr val="8C8C8C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altLang="zh-TW" sz="20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428" y="965"/>
              <a:ext cx="4947" cy="1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4C9D6"/>
                </a:gs>
                <a:gs pos="50000">
                  <a:srgbClr val="D2DEE6"/>
                </a:gs>
                <a:gs pos="100000">
                  <a:srgbClr val="B4C9D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1635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  <p:grpSp>
          <p:nvGrpSpPr>
            <p:cNvPr id="60" name="Group 5"/>
            <p:cNvGrpSpPr>
              <a:grpSpLocks/>
            </p:cNvGrpSpPr>
            <p:nvPr/>
          </p:nvGrpSpPr>
          <p:grpSpPr bwMode="auto">
            <a:xfrm>
              <a:off x="5258" y="1030"/>
              <a:ext cx="73" cy="346"/>
              <a:chOff x="5311" y="1135"/>
              <a:chExt cx="73" cy="346"/>
            </a:xfrm>
          </p:grpSpPr>
          <p:sp>
            <p:nvSpPr>
              <p:cNvPr id="70" name="Rectangle 6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71" name="Rectangle 7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72" name="Rectangle 8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73" name="Rectangle 9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74" name="Rectangle 10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75" name="Rectangle 11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 flipH="1">
              <a:off x="488" y="1018"/>
              <a:ext cx="73" cy="346"/>
              <a:chOff x="5311" y="1135"/>
              <a:chExt cx="73" cy="346"/>
            </a:xfrm>
          </p:grpSpPr>
          <p:sp>
            <p:nvSpPr>
              <p:cNvPr id="64" name="Rectangle 17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65" name="Rectangle 18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66" name="Rectangle 19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67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68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  <p:sp>
            <p:nvSpPr>
              <p:cNvPr id="69" name="Rectangle 22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800">
                  <a:ea typeface="微軟正黑體" pitchFamily="34" charset="-120"/>
                </a:endParaRPr>
              </a:p>
            </p:txBody>
          </p:sp>
        </p:grpSp>
        <p:sp>
          <p:nvSpPr>
            <p:cNvPr id="62" name="Rectangle 23"/>
            <p:cNvSpPr>
              <a:spLocks noChangeArrowheads="1"/>
            </p:cNvSpPr>
            <p:nvPr/>
          </p:nvSpPr>
          <p:spPr bwMode="gray">
            <a:xfrm>
              <a:off x="681" y="2648"/>
              <a:ext cx="2566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  <p:sp>
          <p:nvSpPr>
            <p:cNvPr id="63" name="Rectangle 24"/>
            <p:cNvSpPr>
              <a:spLocks noChangeArrowheads="1"/>
            </p:cNvSpPr>
            <p:nvPr/>
          </p:nvSpPr>
          <p:spPr bwMode="gray">
            <a:xfrm>
              <a:off x="681" y="1927"/>
              <a:ext cx="2593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800">
                <a:ea typeface="微軟正黑體" pitchFamily="34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89169" y="1844824"/>
            <a:ext cx="8988625" cy="5160734"/>
            <a:chOff x="89169" y="932145"/>
            <a:chExt cx="8988412" cy="6092468"/>
          </a:xfrm>
        </p:grpSpPr>
        <p:graphicFrame>
          <p:nvGraphicFramePr>
            <p:cNvPr id="29" name="資料庫圖表 28"/>
            <p:cNvGraphicFramePr/>
            <p:nvPr>
              <p:extLst>
                <p:ext uri="{D42A27DB-BD31-4B8C-83A1-F6EECF244321}">
                  <p14:modId xmlns:p14="http://schemas.microsoft.com/office/powerpoint/2010/main" val="1295776394"/>
                </p:ext>
              </p:extLst>
            </p:nvPr>
          </p:nvGraphicFramePr>
          <p:xfrm>
            <a:off x="636653" y="3036857"/>
            <a:ext cx="8440928" cy="34570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0" name="圓角矩形 29"/>
            <p:cNvSpPr/>
            <p:nvPr/>
          </p:nvSpPr>
          <p:spPr>
            <a:xfrm>
              <a:off x="89169" y="1072628"/>
              <a:ext cx="451894" cy="5740748"/>
            </a:xfrm>
            <a:prstGeom prst="roundRect">
              <a:avLst/>
            </a:prstGeom>
            <a:solidFill>
              <a:srgbClr val="666699"/>
            </a:solidFill>
            <a:ln w="635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教師</a:t>
              </a:r>
              <a:endParaRPr kumimoji="1" lang="en-US" altLang="zh-TW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職涯階段</a:t>
              </a:r>
            </a:p>
          </p:txBody>
        </p:sp>
        <p:sp>
          <p:nvSpPr>
            <p:cNvPr id="31" name="向右箭號 30"/>
            <p:cNvSpPr/>
            <p:nvPr/>
          </p:nvSpPr>
          <p:spPr>
            <a:xfrm>
              <a:off x="636653" y="5931049"/>
              <a:ext cx="8385830" cy="1093564"/>
            </a:xfrm>
            <a:prstGeom prst="rightArrow">
              <a:avLst>
                <a:gd name="adj1" fmla="val 50000"/>
                <a:gd name="adj2" fmla="val 46232"/>
              </a:avLst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教學領導知能培養</a:t>
              </a:r>
              <a:endParaRPr kumimoji="1" lang="en-US" altLang="zh-TW" sz="1600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帶領課發會、共備、觀議課、教師專業學習社群、專業回饋與發展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720667" y="2251899"/>
              <a:ext cx="1994365" cy="2501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just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zh-TW" altLang="zh-TW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精進師資素質</a:t>
              </a:r>
              <a:r>
                <a:rPr kumimoji="1" lang="zh-TW" altLang="en-US" sz="1600" kern="100" noProof="0" dirty="0" smtClean="0">
                  <a:solidFill>
                    <a:srgbClr val="002060"/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及特色發</a:t>
              </a:r>
              <a:r>
                <a:rPr kumimoji="1" lang="zh-TW" altLang="en-US" sz="1600" kern="100" noProof="0" dirty="0">
                  <a:solidFill>
                    <a:srgbClr val="002060"/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展</a:t>
              </a:r>
              <a:r>
                <a:rPr kumimoji="1" lang="zh-TW" altLang="zh-TW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計畫</a:t>
              </a:r>
              <a:endParaRPr kumimoji="1" lang="en-US" altLang="zh-TW" sz="1600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285750" marR="0" lvl="0" indent="-285750" algn="just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zh-TW" altLang="zh-TW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師資培育課程規劃 </a:t>
              </a:r>
              <a:endParaRPr kumimoji="1" lang="en-US" altLang="zh-TW" sz="1600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285750" marR="0" lvl="0" indent="-285750" algn="just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zh-TW" altLang="zh-TW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史懷哲教育服務計畫 </a:t>
              </a:r>
              <a:endParaRPr kumimoji="1" lang="en-US" altLang="zh-TW" sz="1600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285750" marR="0" lvl="0" indent="-285750" algn="just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endParaRPr kumimoji="1" lang="en-US" altLang="zh-TW" sz="1600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3760294" y="932145"/>
              <a:ext cx="1535821" cy="48239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ctr">
                <a:defRPr sz="2000" b="1"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kern="0" noProof="0" dirty="0" smtClean="0">
                  <a:solidFill>
                    <a:schemeClr val="bg1"/>
                  </a:solidFill>
                  <a:latin typeface="+mn-ea"/>
                  <a:ea typeface="+mn-ea"/>
                </a:rPr>
                <a:t>教育</a:t>
              </a:r>
              <a:r>
                <a:rPr kumimoji="1" lang="zh-TW" altLang="en-US" sz="1800" kern="0" dirty="0" smtClean="0">
                  <a:solidFill>
                    <a:schemeClr val="bg1"/>
                  </a:solidFill>
                  <a:latin typeface="+mn-ea"/>
                  <a:ea typeface="+mn-ea"/>
                </a:rPr>
                <a:t>部</a:t>
              </a:r>
              <a:endParaRPr kumimoji="1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endParaRPr>
            </a:p>
          </p:txBody>
        </p:sp>
        <p:sp>
          <p:nvSpPr>
            <p:cNvPr id="34" name="橢圓 33"/>
            <p:cNvSpPr/>
            <p:nvPr/>
          </p:nvSpPr>
          <p:spPr>
            <a:xfrm>
              <a:off x="1043608" y="1639874"/>
              <a:ext cx="1671423" cy="383689"/>
            </a:xfrm>
            <a:prstGeom prst="ellipse">
              <a:avLst/>
            </a:prstGeom>
            <a:solidFill>
              <a:srgbClr val="EFAFA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師培大學</a:t>
              </a:r>
              <a:endParaRPr kumimoji="1" lang="en-US" altLang="zh-TW" sz="1600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5" name="橢圓 34"/>
            <p:cNvSpPr/>
            <p:nvPr/>
          </p:nvSpPr>
          <p:spPr>
            <a:xfrm>
              <a:off x="6660232" y="1628800"/>
              <a:ext cx="1662454" cy="385200"/>
            </a:xfrm>
            <a:prstGeom prst="ellipse">
              <a:avLst/>
            </a:prstGeom>
            <a:solidFill>
              <a:srgbClr val="EFAFA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教專中心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2843808" y="2247856"/>
              <a:ext cx="1512168" cy="71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just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zh-TW" altLang="zh-TW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教育實習輔導工作 </a:t>
              </a:r>
              <a:endParaRPr kumimoji="1" lang="en-US" altLang="zh-TW" sz="1600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632035" y="2099842"/>
              <a:ext cx="2030609" cy="1017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just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zh-TW" altLang="en-US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教專實踐方案</a:t>
              </a:r>
              <a:r>
                <a:rPr kumimoji="1" lang="en-US" altLang="zh-TW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1" lang="zh-TW" altLang="en-US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專業</a:t>
              </a:r>
              <a:r>
                <a:rPr kumimoji="1" lang="zh-TW" altLang="en-US" sz="1600" kern="100" dirty="0">
                  <a:solidFill>
                    <a:srgbClr val="002060"/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回饋</a:t>
              </a:r>
              <a:r>
                <a:rPr kumimoji="1" lang="zh-TW" altLang="en-US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人員、教學輔導教師培訓</a:t>
              </a:r>
              <a:r>
                <a:rPr kumimoji="1" lang="en-US" altLang="zh-TW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808294" y="5240697"/>
              <a:ext cx="3899559" cy="690352"/>
            </a:xfrm>
            <a:prstGeom prst="rect">
              <a:avLst/>
            </a:prstGeom>
            <a:solidFill>
              <a:srgbClr val="FFE1E1"/>
            </a:solidFill>
            <a:ln w="19050">
              <a:noFill/>
              <a:prstDash val="sysDot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ea typeface="+mn-ea"/>
                </a:rPr>
                <a:t>培養師資生</a:t>
              </a:r>
              <a:r>
                <a:rPr kumimoji="1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ea typeface="+mn-ea"/>
                </a:rPr>
                <a:t>、實習生</a:t>
              </a:r>
              <a:r>
                <a:rPr kumimoji="1" lang="zh-TW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ea typeface="+mn-ea"/>
                </a:rPr>
                <a:t>能精熟任教領域的專門知識、教會學生的專業知能</a:t>
              </a:r>
              <a:endParaRPr kumimoji="1" lang="zh-TW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橢圓 38"/>
            <p:cNvSpPr/>
            <p:nvPr/>
          </p:nvSpPr>
          <p:spPr>
            <a:xfrm>
              <a:off x="2915816" y="1656620"/>
              <a:ext cx="1440160" cy="383689"/>
            </a:xfrm>
            <a:prstGeom prst="ellipse">
              <a:avLst/>
            </a:prstGeom>
            <a:solidFill>
              <a:srgbClr val="EFAFA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師培聯盟</a:t>
              </a:r>
            </a:p>
          </p:txBody>
        </p:sp>
        <p:sp>
          <p:nvSpPr>
            <p:cNvPr id="40" name="橢圓 39"/>
            <p:cNvSpPr/>
            <p:nvPr/>
          </p:nvSpPr>
          <p:spPr>
            <a:xfrm>
              <a:off x="4499992" y="1650261"/>
              <a:ext cx="2038868" cy="383689"/>
            </a:xfrm>
            <a:prstGeom prst="ellipse">
              <a:avLst/>
            </a:prstGeom>
            <a:solidFill>
              <a:srgbClr val="EFAFA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領域教學中心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4707853" y="2247856"/>
              <a:ext cx="1572303" cy="1410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just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zh-TW" altLang="en-US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初任教師導入輔導</a:t>
              </a:r>
              <a:endParaRPr kumimoji="1" lang="en-US" altLang="zh-TW" sz="1600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  <a:p>
              <a:pPr marL="285750" marR="0" lvl="0" indent="-285750" algn="just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zh-TW" altLang="en-US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教師專業發展實踐方案</a:t>
              </a:r>
              <a:endParaRPr kumimoji="1" lang="en-US" altLang="zh-TW" sz="1600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011542" y="4309305"/>
              <a:ext cx="1666223" cy="1562376"/>
            </a:xfrm>
            <a:prstGeom prst="rect">
              <a:avLst/>
            </a:prstGeom>
            <a:solidFill>
              <a:srgbClr val="E5E5FF"/>
            </a:solidFill>
            <a:ln w="19050">
              <a:noFill/>
              <a:prstDash val="sysDot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系統化導入輔導機制，</a:t>
              </a:r>
              <a:r>
                <a:rPr kumimoji="1" lang="zh-TW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ea typeface="+mn-ea"/>
                </a:rPr>
                <a:t>充實領域教學內涵、強化班級經營及親師溝通能力</a:t>
              </a:r>
              <a:endParaRPr kumimoji="1" lang="zh-TW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083969" y="3781639"/>
              <a:ext cx="1666223" cy="690352"/>
            </a:xfrm>
            <a:prstGeom prst="rect">
              <a:avLst/>
            </a:prstGeom>
            <a:solidFill>
              <a:srgbClr val="D9F1FF"/>
            </a:solidFill>
            <a:ln w="19050">
              <a:noFill/>
              <a:prstDash val="sysDot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ea typeface="+mn-ea"/>
                </a:rPr>
                <a:t>增進教師學科知識及教學技巧</a:t>
              </a:r>
              <a:endParaRPr kumimoji="1" lang="zh-TW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</a:endParaRPr>
            </a:p>
          </p:txBody>
        </p:sp>
        <p:cxnSp>
          <p:nvCxnSpPr>
            <p:cNvPr id="44" name="直線接點 43"/>
            <p:cNvCxnSpPr/>
            <p:nvPr/>
          </p:nvCxnSpPr>
          <p:spPr>
            <a:xfrm flipH="1">
              <a:off x="1885370" y="1476751"/>
              <a:ext cx="1" cy="152049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45" name="直線接點 44"/>
            <p:cNvCxnSpPr/>
            <p:nvPr/>
          </p:nvCxnSpPr>
          <p:spPr>
            <a:xfrm flipH="1">
              <a:off x="3676246" y="1476751"/>
              <a:ext cx="1" cy="152049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46" name="直線接點 45"/>
            <p:cNvCxnSpPr/>
            <p:nvPr/>
          </p:nvCxnSpPr>
          <p:spPr>
            <a:xfrm flipH="1">
              <a:off x="7512189" y="1476751"/>
              <a:ext cx="1" cy="152049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47" name="直線接點 46"/>
            <p:cNvCxnSpPr/>
            <p:nvPr/>
          </p:nvCxnSpPr>
          <p:spPr>
            <a:xfrm>
              <a:off x="1879319" y="1453796"/>
              <a:ext cx="5632870" cy="30988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48" name="矩形 47"/>
            <p:cNvSpPr/>
            <p:nvPr/>
          </p:nvSpPr>
          <p:spPr>
            <a:xfrm>
              <a:off x="6925400" y="4526421"/>
              <a:ext cx="1853952" cy="6903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just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zh-TW" altLang="en-US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精進計畫</a:t>
              </a:r>
              <a:r>
                <a:rPr kumimoji="1" lang="en-US" altLang="zh-TW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1" lang="zh-TW" altLang="en-US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輔導團員培訓</a:t>
              </a:r>
              <a:r>
                <a:rPr kumimoji="1" lang="en-US" altLang="zh-TW" sz="1600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7450105" y="5222432"/>
              <a:ext cx="981568" cy="482397"/>
            </a:xfrm>
            <a:prstGeom prst="roundRect">
              <a:avLst/>
            </a:prstGeom>
            <a:solidFill>
              <a:srgbClr val="3366C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ctr">
                <a:defRPr sz="2000" b="1">
                  <a:latin typeface="微軟正黑體" pitchFamily="34" charset="-120"/>
                  <a:ea typeface="微軟正黑體" pitchFamily="34" charset="-12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教育部</a:t>
              </a:r>
              <a:endParaRPr kumimoji="1" lang="zh-TW" altLang="en-US" sz="1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0" name="橢圓 49"/>
            <p:cNvSpPr/>
            <p:nvPr/>
          </p:nvSpPr>
          <p:spPr>
            <a:xfrm>
              <a:off x="7365194" y="5837725"/>
              <a:ext cx="1224136" cy="383689"/>
            </a:xfrm>
            <a:prstGeom prst="ellipse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輔導團</a:t>
              </a:r>
            </a:p>
          </p:txBody>
        </p:sp>
        <p:cxnSp>
          <p:nvCxnSpPr>
            <p:cNvPr id="51" name="直線接點 50"/>
            <p:cNvCxnSpPr/>
            <p:nvPr/>
          </p:nvCxnSpPr>
          <p:spPr>
            <a:xfrm flipH="1">
              <a:off x="7975127" y="5704829"/>
              <a:ext cx="1" cy="152049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  <p:sp>
        <p:nvSpPr>
          <p:cNvPr id="52" name="圓角化同側角落矩形 51"/>
          <p:cNvSpPr/>
          <p:nvPr/>
        </p:nvSpPr>
        <p:spPr>
          <a:xfrm>
            <a:off x="2321757" y="1185766"/>
            <a:ext cx="4599520" cy="593184"/>
          </a:xfrm>
          <a:prstGeom prst="round2SameRect">
            <a:avLst/>
          </a:prstGeom>
          <a:solidFill>
            <a:srgbClr val="9933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prstClr val="white"/>
                </a:solidFill>
                <a:latin typeface="微軟正黑體" panose="020B0604030504040204" pitchFamily="34" charset="-120"/>
              </a:rPr>
              <a:t>教師</a:t>
            </a:r>
            <a:r>
              <a:rPr lang="zh-TW" altLang="en-US" sz="2400" dirty="0">
                <a:solidFill>
                  <a:prstClr val="white"/>
                </a:solidFill>
                <a:latin typeface="微軟正黑體" panose="020B0604030504040204" pitchFamily="34" charset="-120"/>
              </a:rPr>
              <a:t>各職涯階段之專業支持</a:t>
            </a:r>
          </a:p>
        </p:txBody>
      </p:sp>
      <p:cxnSp>
        <p:nvCxnSpPr>
          <p:cNvPr id="53" name="直線接點 52"/>
          <p:cNvCxnSpPr/>
          <p:nvPr/>
        </p:nvCxnSpPr>
        <p:spPr>
          <a:xfrm flipH="1">
            <a:off x="5519555" y="2312947"/>
            <a:ext cx="1" cy="128796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54" name="直線接點 53"/>
          <p:cNvCxnSpPr>
            <a:stCxn id="33" idx="2"/>
          </p:cNvCxnSpPr>
          <p:nvPr/>
        </p:nvCxnSpPr>
        <p:spPr>
          <a:xfrm flipH="1">
            <a:off x="4525707" y="2253447"/>
            <a:ext cx="2603" cy="6678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76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(20/22)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77" name="文字方塊 76"/>
          <p:cNvSpPr txBox="1"/>
          <p:nvPr/>
        </p:nvSpPr>
        <p:spPr>
          <a:xfrm>
            <a:off x="4861880" y="217331"/>
            <a:ext cx="4282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滿足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不同職涯教師多元需求，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把</a:t>
            </a:r>
            <a:r>
              <a:rPr lang="zh-TW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學習</a:t>
            </a:r>
            <a:r>
              <a:rPr lang="zh-TW" altLang="zh-TW" sz="1400" dirty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自主權還給教師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5" name="圖片 10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42" y="1491026"/>
            <a:ext cx="1518652" cy="103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31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資料庫圖表 48"/>
          <p:cNvGraphicFramePr/>
          <p:nvPr>
            <p:extLst>
              <p:ext uri="{D42A27DB-BD31-4B8C-83A1-F6EECF244321}">
                <p14:modId xmlns:p14="http://schemas.microsoft.com/office/powerpoint/2010/main" val="1751620235"/>
              </p:ext>
            </p:extLst>
          </p:nvPr>
        </p:nvGraphicFramePr>
        <p:xfrm>
          <a:off x="24433" y="2281544"/>
          <a:ext cx="9084072" cy="462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圓角矩形 4"/>
          <p:cNvSpPr/>
          <p:nvPr/>
        </p:nvSpPr>
        <p:spPr>
          <a:xfrm>
            <a:off x="430909" y="4915597"/>
            <a:ext cx="8356774" cy="1063857"/>
          </a:xfrm>
          <a:prstGeom prst="rect">
            <a:avLst/>
          </a:prstGeom>
          <a:scene3d>
            <a:camera prst="orthographicFront"/>
            <a:lightRig rig="chilly" dir="t"/>
          </a:scene3d>
          <a:sp3d z="-127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l" defTabSz="711200">
              <a:lnSpc>
                <a:spcPct val="7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7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  <a:p>
            <a:pPr lvl="0" algn="l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1600" b="1" kern="1200" dirty="0" smtClean="0"/>
          </a:p>
        </p:txBody>
      </p:sp>
      <p:sp>
        <p:nvSpPr>
          <p:cNvPr id="42" name="投影片編號版面配置區 6"/>
          <p:cNvSpPr txBox="1">
            <a:spLocks/>
          </p:cNvSpPr>
          <p:nvPr/>
        </p:nvSpPr>
        <p:spPr>
          <a:xfrm>
            <a:off x="8787683" y="6619993"/>
            <a:ext cx="1054100" cy="215900"/>
          </a:xfrm>
          <a:prstGeom prst="rect">
            <a:avLst/>
          </a:prstGeom>
          <a:noFill/>
        </p:spPr>
        <p:txBody>
          <a:bodyPr vert="horz" lIns="91440" tIns="45720" rIns="91440" bIns="45720" rtlCol="0" anchor="b"/>
          <a:lstStyle>
            <a:defPPr>
              <a:defRPr lang="zh-TW"/>
            </a:defPPr>
            <a:lvl1pPr marL="0" algn="l" defTabSz="914400" rtl="0" eaLnBrk="0" latinLnBrk="0" hangingPunct="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v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0" latinLnBrk="0" hangingPunct="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0" latinLnBrk="0" hangingPunct="0">
              <a:spcBef>
                <a:spcPts val="1200"/>
              </a:spcBef>
              <a:buClr>
                <a:schemeClr val="accent2"/>
              </a:buClr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0" latinLnBrk="0" hangingPunct="0">
              <a:spcBef>
                <a:spcPts val="1200"/>
              </a:spcBef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0" latinLnBrk="0" hangingPunct="0">
              <a:spcBef>
                <a:spcPts val="1200"/>
              </a:spcBef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AFA26E0A-A6CB-41D7-BF7D-9975926771C0}" type="slidenum">
              <a:rPr lang="en-US" altLang="zh-TW" sz="1000" b="0">
                <a:latin typeface="Arial" charset="0"/>
                <a:ea typeface="新細明體" charset="-120"/>
                <a:cs typeface="+mn-cs"/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43</a:t>
            </a:fld>
            <a:endParaRPr lang="en-US" altLang="zh-TW" sz="1000" b="0" dirty="0"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5340618" y="229487"/>
            <a:ext cx="3843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由下而上、夥伴協作，落實教師多元自主增能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4971435" y="2395459"/>
            <a:ext cx="4137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TW" altLang="en-US" sz="1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協助教師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理解、轉化與實踐新課綱</a:t>
            </a:r>
            <a:r>
              <a:rPr lang="zh-TW" altLang="en-US" sz="1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，透過多元選修、彈性課程，加深加廣專業知能，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並針對特定領域教師增能</a:t>
            </a:r>
            <a:endParaRPr lang="en-US" altLang="zh-TW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4993506" y="3526421"/>
            <a:ext cx="411499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r>
              <a:rPr lang="zh-TW" altLang="en-US" sz="1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在地人才庫</a:t>
            </a:r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鼓勵地方各類</a:t>
            </a:r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</a:t>
            </a:r>
            <a:r>
              <a:rPr lang="zh-TW" altLang="en-US" sz="1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人才交流，在地永續</a:t>
            </a:r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提供區域內專業</a:t>
            </a:r>
            <a:r>
              <a:rPr lang="zh-TW" altLang="en-US" sz="1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</a:p>
        </p:txBody>
      </p:sp>
      <p:sp>
        <p:nvSpPr>
          <p:cNvPr id="56" name="文字方塊 55"/>
          <p:cNvSpPr txBox="1"/>
          <p:nvPr/>
        </p:nvSpPr>
        <p:spPr>
          <a:xfrm>
            <a:off x="4982469" y="4207805"/>
            <a:ext cx="4114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TW" altLang="en-US" sz="16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zh-TW" altLang="en-US" sz="1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校有專業學習社群</a:t>
            </a:r>
            <a:r>
              <a:rPr lang="zh-TW" altLang="en-US" sz="16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，建立</a:t>
            </a:r>
            <a:r>
              <a:rPr lang="zh-TW" altLang="zh-TW" sz="1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由下而上的教師專業發展增能活動</a:t>
            </a:r>
            <a:r>
              <a:rPr lang="zh-TW" altLang="en-US" sz="1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</a:t>
            </a:r>
            <a:r>
              <a:rPr lang="zh-TW" altLang="zh-TW" sz="1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同儕陪伴、支持輔導</a:t>
            </a:r>
            <a:endParaRPr lang="zh-TW" altLang="en-US" sz="1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4971435" y="5138029"/>
            <a:ext cx="4212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TW" altLang="en-US" sz="16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推動師資培用合作，</a:t>
            </a:r>
            <a:r>
              <a:rPr lang="zh-TW" altLang="en-US" sz="16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長期陪伴、在地深耕、入校輔導及有效</a:t>
            </a:r>
            <a:r>
              <a:rPr lang="zh-TW" altLang="en-US" sz="16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支持，強化師培大學與地方、</a:t>
            </a:r>
            <a:r>
              <a:rPr lang="zh-TW" altLang="en-US" sz="16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中小學夥伴</a:t>
            </a:r>
            <a:r>
              <a:rPr lang="zh-TW" altLang="en-US" sz="16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協作</a:t>
            </a:r>
            <a:endParaRPr lang="zh-TW" altLang="en-US" sz="16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4952839" y="6031135"/>
            <a:ext cx="42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TW" altLang="en-US" sz="1600" dirty="0" smtClean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整合</a:t>
            </a:r>
            <a:r>
              <a:rPr lang="zh-TW" altLang="zh-TW" sz="1600" dirty="0" smtClean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教師</a:t>
            </a:r>
            <a:r>
              <a:rPr lang="zh-TW" altLang="zh-TW" sz="1600" dirty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專業</a:t>
            </a:r>
            <a:r>
              <a:rPr lang="zh-TW" altLang="zh-TW" sz="1600" dirty="0" smtClean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發展</a:t>
            </a:r>
            <a:r>
              <a:rPr lang="zh-TW" altLang="en-US" sz="1600" dirty="0" smtClean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相關網路</a:t>
            </a:r>
            <a:r>
              <a:rPr lang="zh-TW" altLang="zh-TW" sz="1600" dirty="0" smtClean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資源</a:t>
            </a:r>
            <a:r>
              <a:rPr lang="zh-TW" altLang="en-US" sz="1600" dirty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，提供教師</a:t>
            </a:r>
            <a:r>
              <a:rPr lang="en-US" altLang="zh-TW" sz="1600" dirty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</a:t>
            </a:r>
            <a:r>
              <a:rPr lang="zh-TW" altLang="en-US" sz="1600" dirty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化自學系統，並支持民間自主性教師專業增能</a:t>
            </a:r>
            <a:r>
              <a:rPr lang="zh-TW" altLang="en-US" sz="1600" dirty="0" smtClean="0">
                <a:solidFill>
                  <a:srgbClr val="FF99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計畫，落實多元自主增能</a:t>
            </a:r>
            <a:endParaRPr lang="en-US" altLang="zh-TW" sz="1600" dirty="0">
              <a:solidFill>
                <a:srgbClr val="FF993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(21/22)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圓角化同側角落矩形 13"/>
          <p:cNvSpPr/>
          <p:nvPr/>
        </p:nvSpPr>
        <p:spPr>
          <a:xfrm>
            <a:off x="2357189" y="1333948"/>
            <a:ext cx="4599520" cy="632475"/>
          </a:xfrm>
          <a:prstGeom prst="round2SameRect">
            <a:avLst/>
          </a:prstGeom>
          <a:solidFill>
            <a:srgbClr val="9933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prstClr val="white"/>
                </a:solidFill>
                <a:latin typeface="微軟正黑體" panose="020B0604030504040204" pitchFamily="34" charset="-120"/>
              </a:rPr>
              <a:t>現階段教師專業發展重點措施</a:t>
            </a:r>
            <a:endParaRPr lang="zh-TW" altLang="en-US" sz="2400" dirty="0">
              <a:solidFill>
                <a:prstClr val="white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19" y="1172446"/>
            <a:ext cx="1712218" cy="122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33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>
            <a:grpSpLocks/>
          </p:cNvGrpSpPr>
          <p:nvPr/>
        </p:nvGrpSpPr>
        <p:grpSpPr bwMode="auto">
          <a:xfrm>
            <a:off x="0" y="1196752"/>
            <a:ext cx="9144000" cy="5661247"/>
            <a:chOff x="428" y="965"/>
            <a:chExt cx="4948" cy="2827"/>
          </a:xfrm>
        </p:grpSpPr>
        <p:sp>
          <p:nvSpPr>
            <p:cNvPr id="26" name="AutoShape 4"/>
            <p:cNvSpPr>
              <a:spLocks noChangeArrowheads="1"/>
            </p:cNvSpPr>
            <p:nvPr/>
          </p:nvSpPr>
          <p:spPr bwMode="gray">
            <a:xfrm>
              <a:off x="428" y="965"/>
              <a:ext cx="4947" cy="1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4C9D6"/>
                </a:gs>
                <a:gs pos="50000">
                  <a:srgbClr val="D2DEE6"/>
                </a:gs>
                <a:gs pos="100000">
                  <a:srgbClr val="B4C9D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1635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600">
                <a:latin typeface="+mn-ea"/>
                <a:ea typeface="+mn-ea"/>
              </a:endParaRPr>
            </a:p>
          </p:txBody>
        </p:sp>
        <p:sp>
          <p:nvSpPr>
            <p:cNvPr id="27" name="AutoShape 2"/>
            <p:cNvSpPr>
              <a:spLocks noChangeArrowheads="1"/>
            </p:cNvSpPr>
            <p:nvPr/>
          </p:nvSpPr>
          <p:spPr bwMode="gray">
            <a:xfrm>
              <a:off x="429" y="1061"/>
              <a:ext cx="4947" cy="2731"/>
            </a:xfrm>
            <a:prstGeom prst="roundRect">
              <a:avLst>
                <a:gd name="adj" fmla="val 2014"/>
              </a:avLst>
            </a:prstGeom>
            <a:gradFill rotWithShape="1">
              <a:gsLst>
                <a:gs pos="0">
                  <a:srgbClr val="B4C9D6"/>
                </a:gs>
                <a:gs pos="100000">
                  <a:srgbClr val="D2DEE6"/>
                </a:gs>
              </a:gsLst>
              <a:lin ang="5400000" scaled="1"/>
            </a:gradFill>
            <a:ln w="9525">
              <a:round/>
              <a:headEnd/>
              <a:tailEnd/>
            </a:ln>
            <a:scene3d>
              <a:camera prst="legacyPerspectiveBottom"/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600">
                <a:latin typeface="+mn-ea"/>
                <a:ea typeface="+mn-ea"/>
              </a:endParaRPr>
            </a:p>
          </p:txBody>
        </p:sp>
        <p:sp>
          <p:nvSpPr>
            <p:cNvPr id="28" name="Rectangle 3" descr="Light horizontal"/>
            <p:cNvSpPr>
              <a:spLocks noChangeArrowheads="1"/>
            </p:cNvSpPr>
            <p:nvPr/>
          </p:nvSpPr>
          <p:spPr bwMode="gray">
            <a:xfrm>
              <a:off x="524" y="1133"/>
              <a:ext cx="4764" cy="2539"/>
            </a:xfrm>
            <a:prstGeom prst="rect">
              <a:avLst/>
            </a:prstGeom>
            <a:pattFill prst="ltHorz">
              <a:fgClr>
                <a:srgbClr val="EAEAEA"/>
              </a:fgClr>
              <a:bgClr>
                <a:srgbClr val="F8F8F8"/>
              </a:bgClr>
            </a:pattFill>
            <a:ln>
              <a:noFill/>
            </a:ln>
            <a:effectLst>
              <a:prstShdw prst="shdw17" dist="17961" dir="13500000">
                <a:srgbClr val="8C8C8C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altLang="zh-TW" sz="1600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endParaRPr>
            </a:p>
          </p:txBody>
        </p:sp>
        <p:grpSp>
          <p:nvGrpSpPr>
            <p:cNvPr id="29" name="Group 5"/>
            <p:cNvGrpSpPr>
              <a:grpSpLocks/>
            </p:cNvGrpSpPr>
            <p:nvPr/>
          </p:nvGrpSpPr>
          <p:grpSpPr bwMode="auto">
            <a:xfrm>
              <a:off x="5258" y="1030"/>
              <a:ext cx="73" cy="346"/>
              <a:chOff x="5311" y="1135"/>
              <a:chExt cx="73" cy="346"/>
            </a:xfrm>
          </p:grpSpPr>
          <p:sp>
            <p:nvSpPr>
              <p:cNvPr id="39" name="Rectangle 6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40" name="Rectangle 7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41" name="Rectangle 8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42" name="Rectangle 9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43" name="Rectangle 10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44" name="Rectangle 11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</p:grpSp>
        <p:grpSp>
          <p:nvGrpSpPr>
            <p:cNvPr id="30" name="Group 16"/>
            <p:cNvGrpSpPr>
              <a:grpSpLocks/>
            </p:cNvGrpSpPr>
            <p:nvPr/>
          </p:nvGrpSpPr>
          <p:grpSpPr bwMode="auto">
            <a:xfrm flipH="1">
              <a:off x="488" y="1018"/>
              <a:ext cx="73" cy="346"/>
              <a:chOff x="5311" y="1135"/>
              <a:chExt cx="73" cy="346"/>
            </a:xfrm>
          </p:grpSpPr>
          <p:sp>
            <p:nvSpPr>
              <p:cNvPr id="33" name="Rectangle 17"/>
              <p:cNvSpPr>
                <a:spLocks noChangeArrowheads="1"/>
              </p:cNvSpPr>
              <p:nvPr/>
            </p:nvSpPr>
            <p:spPr bwMode="gray">
              <a:xfrm flipH="1" flipV="1">
                <a:off x="5357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34" name="Rectangle 18"/>
              <p:cNvSpPr>
                <a:spLocks noChangeArrowheads="1"/>
              </p:cNvSpPr>
              <p:nvPr/>
            </p:nvSpPr>
            <p:spPr bwMode="gray">
              <a:xfrm flipH="1" flipV="1">
                <a:off x="5311" y="1454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35" name="Rectangle 19"/>
              <p:cNvSpPr>
                <a:spLocks noChangeArrowheads="1"/>
              </p:cNvSpPr>
              <p:nvPr/>
            </p:nvSpPr>
            <p:spPr bwMode="gray">
              <a:xfrm flipH="1" flipV="1">
                <a:off x="5357" y="140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36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5357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5313" y="1135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  <p:sp>
            <p:nvSpPr>
              <p:cNvPr id="38" name="Rectangle 22"/>
              <p:cNvSpPr>
                <a:spLocks noChangeArrowheads="1"/>
              </p:cNvSpPr>
              <p:nvPr/>
            </p:nvSpPr>
            <p:spPr bwMode="gray">
              <a:xfrm flipH="1" flipV="1">
                <a:off x="5357" y="1183"/>
                <a:ext cx="27" cy="2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>
                <a:prstShdw prst="shdw17" dist="17961" dir="13500000">
                  <a:srgbClr val="1C1C1C">
                    <a:alpha val="50000"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spcBef>
                    <a:spcPts val="12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12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ts val="12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ts val="1200"/>
                  </a:spcBef>
                  <a:buChar char="–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ts val="12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ts val="12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zh-TW" sz="1600">
                  <a:latin typeface="+mn-ea"/>
                  <a:ea typeface="+mn-ea"/>
                </a:endParaRPr>
              </a:p>
            </p:txBody>
          </p:sp>
        </p:grpSp>
        <p:sp>
          <p:nvSpPr>
            <p:cNvPr id="31" name="Rectangle 23"/>
            <p:cNvSpPr>
              <a:spLocks noChangeArrowheads="1"/>
            </p:cNvSpPr>
            <p:nvPr/>
          </p:nvSpPr>
          <p:spPr bwMode="gray">
            <a:xfrm>
              <a:off x="681" y="2648"/>
              <a:ext cx="2566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600">
                <a:latin typeface="+mn-ea"/>
                <a:ea typeface="+mn-ea"/>
              </a:endParaRPr>
            </a:p>
          </p:txBody>
        </p:sp>
        <p:sp>
          <p:nvSpPr>
            <p:cNvPr id="32" name="Rectangle 24"/>
            <p:cNvSpPr>
              <a:spLocks noChangeArrowheads="1"/>
            </p:cNvSpPr>
            <p:nvPr/>
          </p:nvSpPr>
          <p:spPr bwMode="gray">
            <a:xfrm>
              <a:off x="681" y="1927"/>
              <a:ext cx="259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v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ts val="12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ts val="12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ts val="12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ts val="12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ts val="12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zh-TW" sz="1600">
                <a:latin typeface="+mn-ea"/>
                <a:ea typeface="+mn-ea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2691826" y="1298374"/>
            <a:ext cx="3849866" cy="523220"/>
          </a:xfrm>
          <a:prstGeom prst="rect">
            <a:avLst/>
          </a:prstGeom>
          <a:solidFill>
            <a:srgbClr val="8064A2">
              <a:lumMod val="75000"/>
            </a:srgbClr>
          </a:solidFill>
          <a:ln>
            <a:noFill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教師多元升等制度</a:t>
            </a:r>
            <a:endParaRPr kumimoji="1" lang="en-US" altLang="zh-TW" sz="28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02364" y="1872133"/>
            <a:ext cx="8714024" cy="4791437"/>
            <a:chOff x="503534" y="1364461"/>
            <a:chExt cx="8714024" cy="4791437"/>
          </a:xfrm>
        </p:grpSpPr>
        <p:sp>
          <p:nvSpPr>
            <p:cNvPr id="7" name="向右箭號 6"/>
            <p:cNvSpPr/>
            <p:nvPr/>
          </p:nvSpPr>
          <p:spPr>
            <a:xfrm>
              <a:off x="996818" y="2085975"/>
              <a:ext cx="6328904" cy="2714625"/>
            </a:xfrm>
            <a:prstGeom prst="rightArrow">
              <a:avLst/>
            </a:prstGeom>
            <a:solidFill>
              <a:srgbClr val="FFCCCC"/>
            </a:solidFill>
            <a:ln>
              <a:noFill/>
            </a:ln>
            <a:effectLst/>
          </p:spPr>
        </p:sp>
        <p:sp>
          <p:nvSpPr>
            <p:cNvPr id="8" name="手繪多邊形 7"/>
            <p:cNvSpPr/>
            <p:nvPr/>
          </p:nvSpPr>
          <p:spPr>
            <a:xfrm>
              <a:off x="503534" y="2310803"/>
              <a:ext cx="1725750" cy="2135250"/>
            </a:xfrm>
            <a:custGeom>
              <a:avLst/>
              <a:gdLst>
                <a:gd name="connsiteX0" fmla="*/ 0 w 1906675"/>
                <a:gd name="connsiteY0" fmla="*/ 317786 h 2620112"/>
                <a:gd name="connsiteX1" fmla="*/ 317786 w 1906675"/>
                <a:gd name="connsiteY1" fmla="*/ 0 h 2620112"/>
                <a:gd name="connsiteX2" fmla="*/ 1588889 w 1906675"/>
                <a:gd name="connsiteY2" fmla="*/ 0 h 2620112"/>
                <a:gd name="connsiteX3" fmla="*/ 1906675 w 1906675"/>
                <a:gd name="connsiteY3" fmla="*/ 317786 h 2620112"/>
                <a:gd name="connsiteX4" fmla="*/ 1906675 w 1906675"/>
                <a:gd name="connsiteY4" fmla="*/ 2302326 h 2620112"/>
                <a:gd name="connsiteX5" fmla="*/ 1588889 w 1906675"/>
                <a:gd name="connsiteY5" fmla="*/ 2620112 h 2620112"/>
                <a:gd name="connsiteX6" fmla="*/ 317786 w 1906675"/>
                <a:gd name="connsiteY6" fmla="*/ 2620112 h 2620112"/>
                <a:gd name="connsiteX7" fmla="*/ 0 w 1906675"/>
                <a:gd name="connsiteY7" fmla="*/ 2302326 h 2620112"/>
                <a:gd name="connsiteX8" fmla="*/ 0 w 1906675"/>
                <a:gd name="connsiteY8" fmla="*/ 317786 h 262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675" h="2620112">
                  <a:moveTo>
                    <a:pt x="0" y="317786"/>
                  </a:moveTo>
                  <a:cubicBezTo>
                    <a:pt x="0" y="142278"/>
                    <a:pt x="142278" y="0"/>
                    <a:pt x="317786" y="0"/>
                  </a:cubicBezTo>
                  <a:lnTo>
                    <a:pt x="1588889" y="0"/>
                  </a:lnTo>
                  <a:cubicBezTo>
                    <a:pt x="1764397" y="0"/>
                    <a:pt x="1906675" y="142278"/>
                    <a:pt x="1906675" y="317786"/>
                  </a:cubicBezTo>
                  <a:lnTo>
                    <a:pt x="1906675" y="2302326"/>
                  </a:lnTo>
                  <a:cubicBezTo>
                    <a:pt x="1906675" y="2477834"/>
                    <a:pt x="1764397" y="2620112"/>
                    <a:pt x="1588889" y="2620112"/>
                  </a:cubicBezTo>
                  <a:lnTo>
                    <a:pt x="317786" y="2620112"/>
                  </a:lnTo>
                  <a:cubicBezTo>
                    <a:pt x="142278" y="2620112"/>
                    <a:pt x="0" y="2477834"/>
                    <a:pt x="0" y="2302326"/>
                  </a:cubicBezTo>
                  <a:lnTo>
                    <a:pt x="0" y="317786"/>
                  </a:lnTo>
                  <a:close/>
                </a:path>
              </a:pathLst>
            </a:custGeom>
            <a:solidFill>
              <a:srgbClr val="003399"/>
            </a:solidFill>
            <a:ln w="1905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spcFirstLastPara="0" vert="horz" wrap="square" lIns="131346" tIns="117000" rIns="131346" bIns="58500" numCol="1" spcCol="1270" anchor="t" anchorCtr="0">
              <a:noAutofit/>
            </a:bodyPr>
            <a:lstStyle/>
            <a:p>
              <a:pPr marL="0" marR="0" lvl="0" indent="0" algn="ctr" defTabSz="650081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9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80</a:t>
              </a:r>
              <a:r>
                <a:rPr kumimoji="0" lang="zh-TW" altLang="en-US" sz="19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年</a:t>
              </a:r>
              <a:endParaRPr kumimoji="0" lang="en-US" altLang="zh-TW" sz="195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0" marR="0" lvl="0" indent="0" defTabSz="650081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25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修訂升等法源，教師得以技術報告、藝術作品及體育成就取代專門著作送審</a:t>
              </a: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2348965" y="2310803"/>
              <a:ext cx="1725750" cy="2135250"/>
            </a:xfrm>
            <a:custGeom>
              <a:avLst/>
              <a:gdLst>
                <a:gd name="connsiteX0" fmla="*/ 0 w 2188501"/>
                <a:gd name="connsiteY0" fmla="*/ 364757 h 2673650"/>
                <a:gd name="connsiteX1" fmla="*/ 364757 w 2188501"/>
                <a:gd name="connsiteY1" fmla="*/ 0 h 2673650"/>
                <a:gd name="connsiteX2" fmla="*/ 1823744 w 2188501"/>
                <a:gd name="connsiteY2" fmla="*/ 0 h 2673650"/>
                <a:gd name="connsiteX3" fmla="*/ 2188501 w 2188501"/>
                <a:gd name="connsiteY3" fmla="*/ 364757 h 2673650"/>
                <a:gd name="connsiteX4" fmla="*/ 2188501 w 2188501"/>
                <a:gd name="connsiteY4" fmla="*/ 2308893 h 2673650"/>
                <a:gd name="connsiteX5" fmla="*/ 1823744 w 2188501"/>
                <a:gd name="connsiteY5" fmla="*/ 2673650 h 2673650"/>
                <a:gd name="connsiteX6" fmla="*/ 364757 w 2188501"/>
                <a:gd name="connsiteY6" fmla="*/ 2673650 h 2673650"/>
                <a:gd name="connsiteX7" fmla="*/ 0 w 2188501"/>
                <a:gd name="connsiteY7" fmla="*/ 2308893 h 2673650"/>
                <a:gd name="connsiteX8" fmla="*/ 0 w 2188501"/>
                <a:gd name="connsiteY8" fmla="*/ 364757 h 267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8501" h="2673650">
                  <a:moveTo>
                    <a:pt x="0" y="364757"/>
                  </a:moveTo>
                  <a:cubicBezTo>
                    <a:pt x="0" y="163307"/>
                    <a:pt x="163307" y="0"/>
                    <a:pt x="364757" y="0"/>
                  </a:cubicBezTo>
                  <a:lnTo>
                    <a:pt x="1823744" y="0"/>
                  </a:lnTo>
                  <a:cubicBezTo>
                    <a:pt x="2025194" y="0"/>
                    <a:pt x="2188501" y="163307"/>
                    <a:pt x="2188501" y="364757"/>
                  </a:cubicBezTo>
                  <a:lnTo>
                    <a:pt x="2188501" y="2308893"/>
                  </a:lnTo>
                  <a:cubicBezTo>
                    <a:pt x="2188501" y="2510343"/>
                    <a:pt x="2025194" y="2673650"/>
                    <a:pt x="1823744" y="2673650"/>
                  </a:cubicBezTo>
                  <a:lnTo>
                    <a:pt x="364757" y="2673650"/>
                  </a:lnTo>
                  <a:cubicBezTo>
                    <a:pt x="163307" y="2673650"/>
                    <a:pt x="0" y="2510343"/>
                    <a:pt x="0" y="2308893"/>
                  </a:cubicBezTo>
                  <a:lnTo>
                    <a:pt x="0" y="3647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spcFirstLastPara="0" vert="horz" wrap="square" lIns="136333" tIns="117000" rIns="136333" bIns="58500" numCol="1" spcCol="1270" anchor="t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9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102</a:t>
              </a:r>
              <a:r>
                <a:rPr kumimoji="0" lang="zh-TW" altLang="en-US" sz="19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年</a:t>
              </a:r>
              <a:endParaRPr kumimoji="0" lang="en-US" altLang="zh-TW" sz="195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0" marR="0" lvl="0" indent="0" defTabSz="5778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25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推動教師多元升等制度試辦計畫，升等管道分學術型、技術應用型及教學型，以政策引導教師分流</a:t>
              </a: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4134556" y="2310803"/>
              <a:ext cx="1725750" cy="2135250"/>
            </a:xfrm>
            <a:custGeom>
              <a:avLst/>
              <a:gdLst>
                <a:gd name="connsiteX0" fmla="*/ 0 w 1906675"/>
                <a:gd name="connsiteY0" fmla="*/ 317786 h 2620112"/>
                <a:gd name="connsiteX1" fmla="*/ 317786 w 1906675"/>
                <a:gd name="connsiteY1" fmla="*/ 0 h 2620112"/>
                <a:gd name="connsiteX2" fmla="*/ 1588889 w 1906675"/>
                <a:gd name="connsiteY2" fmla="*/ 0 h 2620112"/>
                <a:gd name="connsiteX3" fmla="*/ 1906675 w 1906675"/>
                <a:gd name="connsiteY3" fmla="*/ 317786 h 2620112"/>
                <a:gd name="connsiteX4" fmla="*/ 1906675 w 1906675"/>
                <a:gd name="connsiteY4" fmla="*/ 2302326 h 2620112"/>
                <a:gd name="connsiteX5" fmla="*/ 1588889 w 1906675"/>
                <a:gd name="connsiteY5" fmla="*/ 2620112 h 2620112"/>
                <a:gd name="connsiteX6" fmla="*/ 317786 w 1906675"/>
                <a:gd name="connsiteY6" fmla="*/ 2620112 h 2620112"/>
                <a:gd name="connsiteX7" fmla="*/ 0 w 1906675"/>
                <a:gd name="connsiteY7" fmla="*/ 2302326 h 2620112"/>
                <a:gd name="connsiteX8" fmla="*/ 0 w 1906675"/>
                <a:gd name="connsiteY8" fmla="*/ 317786 h 262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675" h="2620112">
                  <a:moveTo>
                    <a:pt x="0" y="317786"/>
                  </a:moveTo>
                  <a:cubicBezTo>
                    <a:pt x="0" y="142278"/>
                    <a:pt x="142278" y="0"/>
                    <a:pt x="317786" y="0"/>
                  </a:cubicBezTo>
                  <a:lnTo>
                    <a:pt x="1588889" y="0"/>
                  </a:lnTo>
                  <a:cubicBezTo>
                    <a:pt x="1764397" y="0"/>
                    <a:pt x="1906675" y="142278"/>
                    <a:pt x="1906675" y="317786"/>
                  </a:cubicBezTo>
                  <a:lnTo>
                    <a:pt x="1906675" y="2302326"/>
                  </a:lnTo>
                  <a:cubicBezTo>
                    <a:pt x="1906675" y="2477834"/>
                    <a:pt x="1764397" y="2620112"/>
                    <a:pt x="1588889" y="2620112"/>
                  </a:cubicBezTo>
                  <a:lnTo>
                    <a:pt x="317786" y="2620112"/>
                  </a:lnTo>
                  <a:cubicBezTo>
                    <a:pt x="142278" y="2620112"/>
                    <a:pt x="0" y="2477834"/>
                    <a:pt x="0" y="2302326"/>
                  </a:cubicBezTo>
                  <a:lnTo>
                    <a:pt x="0" y="31778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spcFirstLastPara="0" vert="horz" wrap="square" lIns="125154" tIns="117000" rIns="125154" bIns="58500" numCol="1" spcCol="1270" anchor="t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9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105</a:t>
              </a:r>
              <a:r>
                <a:rPr kumimoji="0" lang="zh-TW" altLang="en-US" sz="19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年</a:t>
              </a:r>
              <a:endParaRPr kumimoji="0" lang="en-US" altLang="zh-TW" sz="195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0" marR="0" lvl="0" indent="0" defTabSz="57785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25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推動重點學校計畫及規劃成立專案辦公室，深化多元價值，扭轉偏重研究的學術氛圍</a:t>
              </a: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5979987" y="2310803"/>
              <a:ext cx="1725750" cy="2135250"/>
            </a:xfrm>
            <a:custGeom>
              <a:avLst/>
              <a:gdLst>
                <a:gd name="connsiteX0" fmla="*/ 0 w 1906675"/>
                <a:gd name="connsiteY0" fmla="*/ 317786 h 2550925"/>
                <a:gd name="connsiteX1" fmla="*/ 317786 w 1906675"/>
                <a:gd name="connsiteY1" fmla="*/ 0 h 2550925"/>
                <a:gd name="connsiteX2" fmla="*/ 1588889 w 1906675"/>
                <a:gd name="connsiteY2" fmla="*/ 0 h 2550925"/>
                <a:gd name="connsiteX3" fmla="*/ 1906675 w 1906675"/>
                <a:gd name="connsiteY3" fmla="*/ 317786 h 2550925"/>
                <a:gd name="connsiteX4" fmla="*/ 1906675 w 1906675"/>
                <a:gd name="connsiteY4" fmla="*/ 2233139 h 2550925"/>
                <a:gd name="connsiteX5" fmla="*/ 1588889 w 1906675"/>
                <a:gd name="connsiteY5" fmla="*/ 2550925 h 2550925"/>
                <a:gd name="connsiteX6" fmla="*/ 317786 w 1906675"/>
                <a:gd name="connsiteY6" fmla="*/ 2550925 h 2550925"/>
                <a:gd name="connsiteX7" fmla="*/ 0 w 1906675"/>
                <a:gd name="connsiteY7" fmla="*/ 2233139 h 2550925"/>
                <a:gd name="connsiteX8" fmla="*/ 0 w 1906675"/>
                <a:gd name="connsiteY8" fmla="*/ 317786 h 255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675" h="2550925">
                  <a:moveTo>
                    <a:pt x="0" y="317786"/>
                  </a:moveTo>
                  <a:cubicBezTo>
                    <a:pt x="0" y="142278"/>
                    <a:pt x="142278" y="0"/>
                    <a:pt x="317786" y="0"/>
                  </a:cubicBezTo>
                  <a:lnTo>
                    <a:pt x="1588889" y="0"/>
                  </a:lnTo>
                  <a:cubicBezTo>
                    <a:pt x="1764397" y="0"/>
                    <a:pt x="1906675" y="142278"/>
                    <a:pt x="1906675" y="317786"/>
                  </a:cubicBezTo>
                  <a:lnTo>
                    <a:pt x="1906675" y="2233139"/>
                  </a:lnTo>
                  <a:cubicBezTo>
                    <a:pt x="1906675" y="2408647"/>
                    <a:pt x="1764397" y="2550925"/>
                    <a:pt x="1588889" y="2550925"/>
                  </a:cubicBezTo>
                  <a:lnTo>
                    <a:pt x="317786" y="2550925"/>
                  </a:lnTo>
                  <a:cubicBezTo>
                    <a:pt x="142278" y="2550925"/>
                    <a:pt x="0" y="2408647"/>
                    <a:pt x="0" y="2233139"/>
                  </a:cubicBezTo>
                  <a:lnTo>
                    <a:pt x="0" y="317786"/>
                  </a:lnTo>
                  <a:close/>
                </a:path>
              </a:pathLst>
            </a:custGeom>
            <a:solidFill>
              <a:srgbClr val="EA3800"/>
            </a:solidFill>
            <a:ln w="1905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spcFirstLastPara="0" vert="horz" wrap="square" lIns="128250" tIns="117000" rIns="128250" bIns="58500" numCol="1" spcCol="1270" anchor="t" anchorCtr="0">
              <a:noAutofit/>
            </a:bodyPr>
            <a:lstStyle/>
            <a:p>
              <a:pPr marL="0" marR="0" lvl="0" indent="0" algn="ctr" defTabSz="613966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9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106</a:t>
              </a:r>
              <a:r>
                <a:rPr kumimoji="0" lang="zh-TW" altLang="en-US" sz="19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年</a:t>
              </a:r>
              <a:endParaRPr kumimoji="0" lang="en-US" altLang="zh-TW" sz="195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0" marR="0" lvl="0" indent="0" defTabSz="613966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25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規劃教學研究補助計畫提供教師教學研究經費，落實教學創新及提升教學品質，達到多元人才培育</a:t>
              </a:r>
              <a:endParaRPr kumimoji="0" lang="en-US" altLang="zh-TW" sz="1625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2370686" y="1364461"/>
              <a:ext cx="35031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透過政策引導確立教師升等三軌等值分流</a:t>
              </a:r>
              <a:r>
                <a:rPr kumimoji="0" lang="en-US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600" i="0" u="sng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教學型升等定位為多元升等管道</a:t>
              </a:r>
              <a:r>
                <a:rPr kumimoji="0" lang="en-US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)</a:t>
              </a:r>
              <a:endParaRPr kumimoji="0" lang="zh-TW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144667" y="1364461"/>
              <a:ext cx="29198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 b="1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教師</a:t>
              </a:r>
              <a:r>
                <a:rPr kumimoji="0" lang="zh-TW" alt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支持</a:t>
              </a:r>
              <a:r>
                <a:rPr kumimoji="0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措施</a:t>
              </a:r>
              <a:r>
                <a:rPr kumimoji="0" lang="en-US" altLang="zh-TW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大專校院教學實踐研究計畫</a:t>
              </a:r>
              <a:endParaRPr kumimoji="0" lang="zh-TW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cxnSp>
          <p:nvCxnSpPr>
            <p:cNvPr id="14" name="AutoShape 34"/>
            <p:cNvCxnSpPr>
              <a:cxnSpLocks noChangeShapeType="1"/>
            </p:cNvCxnSpPr>
            <p:nvPr/>
          </p:nvCxnSpPr>
          <p:spPr bwMode="auto">
            <a:xfrm flipV="1">
              <a:off x="2289125" y="1979434"/>
              <a:ext cx="0" cy="1409275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15" name="AutoShape 34"/>
            <p:cNvCxnSpPr>
              <a:cxnSpLocks noChangeShapeType="1"/>
            </p:cNvCxnSpPr>
            <p:nvPr/>
          </p:nvCxnSpPr>
          <p:spPr bwMode="auto">
            <a:xfrm flipV="1">
              <a:off x="5920146" y="1979434"/>
              <a:ext cx="0" cy="1409275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16" name="向右箭號 15"/>
            <p:cNvSpPr/>
            <p:nvPr/>
          </p:nvSpPr>
          <p:spPr>
            <a:xfrm>
              <a:off x="7833320" y="2372737"/>
              <a:ext cx="1384238" cy="2073316"/>
            </a:xfrm>
            <a:prstGeom prst="stripedRightArrow">
              <a:avLst>
                <a:gd name="adj1" fmla="val 50000"/>
                <a:gd name="adj2" fmla="val 59295"/>
              </a:avLst>
            </a:prstGeom>
            <a:solidFill>
              <a:srgbClr val="C00000"/>
            </a:solidFill>
            <a:ln w="19050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63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7966572" y="2852936"/>
              <a:ext cx="1157375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25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教師資格審查回歸學校自主管理</a:t>
              </a: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761166" y="4439181"/>
              <a:ext cx="6944224" cy="1716717"/>
              <a:chOff x="1423919" y="4651516"/>
              <a:chExt cx="8266801" cy="2112882"/>
            </a:xfrm>
          </p:grpSpPr>
          <p:sp>
            <p:nvSpPr>
              <p:cNvPr id="19" name="向右箭號 18"/>
              <p:cNvSpPr/>
              <p:nvPr/>
            </p:nvSpPr>
            <p:spPr>
              <a:xfrm>
                <a:off x="6938882" y="4651516"/>
                <a:ext cx="2580393" cy="2112882"/>
              </a:xfrm>
              <a:prstGeom prst="rightArrow">
                <a:avLst/>
              </a:prstGeom>
              <a:ln w="38100">
                <a:solidFill>
                  <a:srgbClr val="FF5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29250" rIns="0" rtlCol="0" anchor="ctr"/>
              <a:lstStyle/>
              <a:p>
                <a:pPr marL="87750" marR="0" lvl="0" indent="-219375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6961263" y="5415570"/>
                <a:ext cx="2729457" cy="606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1534" marR="0" lvl="0" indent="-21153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zh-TW" altLang="en-US" sz="130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學校達成多元人才培育</a:t>
                </a:r>
                <a:endParaRPr kumimoji="0" lang="en-US" altLang="zh-TW" sz="13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marL="211534" marR="0" lvl="0" indent="-21153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zh-TW" altLang="en-US" sz="130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創造學校教育價值</a:t>
                </a:r>
              </a:p>
            </p:txBody>
          </p:sp>
          <p:sp>
            <p:nvSpPr>
              <p:cNvPr id="21" name="向右箭號 20"/>
              <p:cNvSpPr/>
              <p:nvPr/>
            </p:nvSpPr>
            <p:spPr>
              <a:xfrm>
                <a:off x="4128943" y="4651516"/>
                <a:ext cx="2738701" cy="2112882"/>
              </a:xfrm>
              <a:prstGeom prst="rightArrow">
                <a:avLst/>
              </a:prstGeom>
              <a:ln w="38100">
                <a:solidFill>
                  <a:srgbClr val="FF5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29250" rIns="0" rtlCol="0" anchor="ctr"/>
              <a:lstStyle/>
              <a:p>
                <a:pPr marL="87750" marR="0" lvl="0" indent="-219375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向右箭號 21"/>
              <p:cNvSpPr/>
              <p:nvPr/>
            </p:nvSpPr>
            <p:spPr>
              <a:xfrm>
                <a:off x="1423919" y="4651516"/>
                <a:ext cx="2657397" cy="2112882"/>
              </a:xfrm>
              <a:prstGeom prst="rightArrow">
                <a:avLst/>
              </a:prstGeom>
              <a:ln w="38100">
                <a:solidFill>
                  <a:srgbClr val="FF5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29250" rIns="0" rtlCol="0" anchor="ctr"/>
              <a:lstStyle/>
              <a:p>
                <a:pPr marL="87750" marR="0" lvl="0" indent="-219375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4080817" y="5169349"/>
                <a:ext cx="2438173" cy="1098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1534" marR="0" lvl="0" indent="-21153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zh-TW" altLang="en-US" sz="130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透過學門運作凝聚學界共識 </a:t>
                </a:r>
                <a:endParaRPr kumimoji="0" lang="en-US" altLang="zh-TW" sz="13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marL="211534" marR="0" lvl="0" indent="-21153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zh-TW" altLang="en-US" sz="130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規劃成立辦公室整合學校資源及建置人才庫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500923" y="5169349"/>
                <a:ext cx="2318931" cy="1098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1534" marR="0" lvl="0" indent="-21153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zh-TW" altLang="en-US" sz="130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透過政策引導學校推動教師分流</a:t>
                </a:r>
                <a:endParaRPr kumimoji="0" lang="en-US" altLang="zh-TW" sz="13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marL="211534" marR="0" lvl="0" indent="-21153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zh-TW" altLang="en-US" sz="130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規劃教學型升等，重視教師教學貢獻</a:t>
                </a:r>
              </a:p>
            </p:txBody>
          </p:sp>
        </p:grpSp>
      </p:grpSp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01" t="22712" r="1965" b="2150"/>
          <a:stretch/>
        </p:blipFill>
        <p:spPr>
          <a:xfrm>
            <a:off x="7310608" y="4953725"/>
            <a:ext cx="1619021" cy="190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22"/>
          <p:cNvSpPr txBox="1">
            <a:spLocks noChangeArrowheads="1"/>
          </p:cNvSpPr>
          <p:nvPr/>
        </p:nvSpPr>
        <p:spPr bwMode="auto">
          <a:xfrm rot="20860657">
            <a:off x="7479669" y="5163091"/>
            <a:ext cx="974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12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12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多元</a:t>
            </a:r>
            <a:endParaRPr kumimoji="1" lang="en-US" altLang="zh-TW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6284603" y="250238"/>
            <a:ext cx="2859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促進教師多元發展、落實教學實踐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9" name="標題 1"/>
          <p:cNvSpPr>
            <a:spLocks noGrp="1"/>
          </p:cNvSpPr>
          <p:nvPr>
            <p:ph type="title"/>
          </p:nvPr>
        </p:nvSpPr>
        <p:spPr>
          <a:xfrm>
            <a:off x="2259917" y="645729"/>
            <a:ext cx="4666084" cy="487363"/>
          </a:xfrm>
        </p:spPr>
        <p:txBody>
          <a:bodyPr/>
          <a:lstStyle/>
          <a:p>
            <a:pPr algn="ctr" eaLnBrk="1" hangingPunct="1"/>
            <a:r>
              <a:rPr lang="zh-TW" altLang="en-US" sz="3200" dirty="0">
                <a:solidFill>
                  <a:schemeClr val="bg1"/>
                </a:solidFill>
              </a:rPr>
              <a:t>參</a:t>
            </a:r>
            <a:r>
              <a:rPr lang="zh-TW" altLang="en-US" sz="3200" dirty="0" smtClean="0">
                <a:solidFill>
                  <a:schemeClr val="bg1"/>
                </a:solidFill>
              </a:rPr>
              <a:t>、重點教育政策</a:t>
            </a:r>
            <a:r>
              <a:rPr lang="en-US" altLang="zh-TW" sz="2400" dirty="0" smtClean="0">
                <a:solidFill>
                  <a:schemeClr val="bg1"/>
                </a:solidFill>
              </a:rPr>
              <a:t>(22/22)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5023"/>
            <a:ext cx="9144000" cy="568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  <p:sp>
        <p:nvSpPr>
          <p:cNvPr id="8" name="標題 1"/>
          <p:cNvSpPr txBox="1">
            <a:spLocks/>
          </p:cNvSpPr>
          <p:nvPr/>
        </p:nvSpPr>
        <p:spPr bwMode="gray">
          <a:xfrm>
            <a:off x="2259917" y="645729"/>
            <a:ext cx="4666084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zh-TW" altLang="en-US" sz="3200" kern="0" dirty="0" smtClean="0">
                <a:solidFill>
                  <a:schemeClr val="bg1"/>
                </a:solidFill>
              </a:rPr>
              <a:t>肆、結        語</a:t>
            </a:r>
            <a:r>
              <a:rPr lang="en-US" altLang="zh-TW" sz="2400" kern="0" dirty="0" smtClean="0">
                <a:solidFill>
                  <a:schemeClr val="bg1"/>
                </a:solidFill>
              </a:rPr>
              <a:t>(1/2)</a:t>
            </a:r>
            <a:endParaRPr lang="zh-TW" altLang="en-US" sz="2400" kern="0" dirty="0">
              <a:solidFill>
                <a:schemeClr val="bg1"/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050993" y="1651205"/>
            <a:ext cx="6919936" cy="4769661"/>
            <a:chOff x="1050993" y="1651205"/>
            <a:chExt cx="6919936" cy="4769661"/>
          </a:xfrm>
        </p:grpSpPr>
        <p:sp>
          <p:nvSpPr>
            <p:cNvPr id="15" name="직사각형 15"/>
            <p:cNvSpPr/>
            <p:nvPr/>
          </p:nvSpPr>
          <p:spPr>
            <a:xfrm rot="21370472">
              <a:off x="1050993" y="1651205"/>
              <a:ext cx="6919936" cy="4769661"/>
            </a:xfrm>
            <a:prstGeom prst="rect">
              <a:avLst/>
            </a:prstGeom>
            <a:solidFill>
              <a:srgbClr val="E3E06A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latinLnBrk="0"/>
              <a:endParaRPr lang="ko-KR" altLang="en-US" kern="0">
                <a:ln>
                  <a:solidFill>
                    <a:srgbClr val="4E8542">
                      <a:lumMod val="60000"/>
                      <a:lumOff val="40000"/>
                    </a:srgbClr>
                  </a:solidFill>
                </a:ln>
                <a:solidFill>
                  <a:sysClr val="window" lastClr="FFFFFF"/>
                </a:solidFill>
                <a:latin typeface="맑은 고딕"/>
              </a:endParaRPr>
            </a:p>
          </p:txBody>
        </p:sp>
        <p:sp>
          <p:nvSpPr>
            <p:cNvPr id="16" name="직사각형 16"/>
            <p:cNvSpPr/>
            <p:nvPr/>
          </p:nvSpPr>
          <p:spPr>
            <a:xfrm rot="21361232">
              <a:off x="1160946" y="1783531"/>
              <a:ext cx="6700031" cy="4635963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lumMod val="85000"/>
                  </a:sysClr>
                </a:gs>
                <a:gs pos="35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latinLnBrk="0"/>
              <a:endParaRPr lang="ko-KR" altLang="en-US" kern="0">
                <a:solidFill>
                  <a:sysClr val="windowText" lastClr="000000"/>
                </a:solidFill>
                <a:latin typeface="맑은 고딕"/>
              </a:endParaRPr>
            </a:p>
          </p:txBody>
        </p:sp>
        <p:grpSp>
          <p:nvGrpSpPr>
            <p:cNvPr id="19" name="그룹 27"/>
            <p:cNvGrpSpPr/>
            <p:nvPr/>
          </p:nvGrpSpPr>
          <p:grpSpPr>
            <a:xfrm>
              <a:off x="1112574" y="2791466"/>
              <a:ext cx="6796774" cy="3522967"/>
              <a:chOff x="747028" y="2076499"/>
              <a:chExt cx="7849970" cy="3616829"/>
            </a:xfrm>
          </p:grpSpPr>
          <p:cxnSp>
            <p:nvCxnSpPr>
              <p:cNvPr id="20" name="직선 연결선 18"/>
              <p:cNvCxnSpPr/>
              <p:nvPr/>
            </p:nvCxnSpPr>
            <p:spPr>
              <a:xfrm rot="21361232">
                <a:off x="747028" y="2076499"/>
                <a:ext cx="7572428" cy="1306"/>
              </a:xfrm>
              <a:prstGeom prst="line">
                <a:avLst/>
              </a:prstGeom>
              <a:noFill/>
              <a:ln w="9525" cap="flat" cmpd="sng" algn="ctr">
                <a:solidFill>
                  <a:srgbClr val="C19859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" name="직선 연결선 19"/>
              <p:cNvCxnSpPr/>
              <p:nvPr/>
            </p:nvCxnSpPr>
            <p:spPr>
              <a:xfrm rot="21361232">
                <a:off x="785901" y="2635281"/>
                <a:ext cx="7572428" cy="1306"/>
              </a:xfrm>
              <a:prstGeom prst="line">
                <a:avLst/>
              </a:prstGeom>
              <a:noFill/>
              <a:ln w="9525" cap="flat" cmpd="sng" algn="ctr">
                <a:solidFill>
                  <a:srgbClr val="C19859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2" name="직선 연결선 20"/>
              <p:cNvCxnSpPr/>
              <p:nvPr/>
            </p:nvCxnSpPr>
            <p:spPr>
              <a:xfrm rot="21361232">
                <a:off x="826132" y="3164936"/>
                <a:ext cx="7572428" cy="1306"/>
              </a:xfrm>
              <a:prstGeom prst="line">
                <a:avLst/>
              </a:prstGeom>
              <a:noFill/>
              <a:ln w="9525" cap="flat" cmpd="sng" algn="ctr">
                <a:solidFill>
                  <a:srgbClr val="C19859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3" name="직선 연결선 21"/>
              <p:cNvCxnSpPr/>
              <p:nvPr/>
            </p:nvCxnSpPr>
            <p:spPr>
              <a:xfrm rot="21361232">
                <a:off x="865004" y="3620320"/>
                <a:ext cx="7572428" cy="1306"/>
              </a:xfrm>
              <a:prstGeom prst="line">
                <a:avLst/>
              </a:prstGeom>
              <a:noFill/>
              <a:ln w="9525" cap="flat" cmpd="sng" algn="ctr">
                <a:solidFill>
                  <a:srgbClr val="C19859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4" name="직선 연결선 22"/>
              <p:cNvCxnSpPr/>
              <p:nvPr/>
            </p:nvCxnSpPr>
            <p:spPr>
              <a:xfrm rot="21361232">
                <a:off x="903876" y="4120386"/>
                <a:ext cx="7572428" cy="1306"/>
              </a:xfrm>
              <a:prstGeom prst="line">
                <a:avLst/>
              </a:prstGeom>
              <a:noFill/>
              <a:ln w="9525" cap="flat" cmpd="sng" algn="ctr">
                <a:solidFill>
                  <a:srgbClr val="C19859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cxnSp>
          <p:cxnSp>
            <p:nvCxnSpPr>
              <p:cNvPr id="27" name="직선 연결선 23"/>
              <p:cNvCxnSpPr/>
              <p:nvPr/>
            </p:nvCxnSpPr>
            <p:spPr>
              <a:xfrm rot="21361232">
                <a:off x="944107" y="4620452"/>
                <a:ext cx="7572428" cy="1306"/>
              </a:xfrm>
              <a:prstGeom prst="line">
                <a:avLst/>
              </a:prstGeom>
              <a:noFill/>
              <a:ln w="9525" cap="flat" cmpd="sng" algn="ctr">
                <a:solidFill>
                  <a:srgbClr val="C19859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0" name="직선 연결선 24"/>
              <p:cNvCxnSpPr/>
              <p:nvPr/>
            </p:nvCxnSpPr>
            <p:spPr>
              <a:xfrm rot="21361232">
                <a:off x="984339" y="5191956"/>
                <a:ext cx="7572428" cy="1306"/>
              </a:xfrm>
              <a:prstGeom prst="line">
                <a:avLst/>
              </a:prstGeom>
              <a:noFill/>
              <a:ln w="9525" cap="flat" cmpd="sng" algn="ctr">
                <a:solidFill>
                  <a:srgbClr val="C19859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1" name="직선 연결선 25"/>
              <p:cNvCxnSpPr/>
              <p:nvPr/>
            </p:nvCxnSpPr>
            <p:spPr>
              <a:xfrm rot="21361232">
                <a:off x="1024570" y="5692022"/>
                <a:ext cx="7572428" cy="1306"/>
              </a:xfrm>
              <a:prstGeom prst="line">
                <a:avLst/>
              </a:prstGeom>
              <a:noFill/>
              <a:ln w="9525" cap="flat" cmpd="sng" algn="ctr">
                <a:solidFill>
                  <a:srgbClr val="C19859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cxnSp>
        </p:grpSp>
      </p:grpSp>
      <p:pic>
        <p:nvPicPr>
          <p:cNvPr id="18" name="그림 38" descr="그림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0255" y="2251075"/>
            <a:ext cx="1743075" cy="4333875"/>
          </a:xfrm>
          <a:prstGeom prst="rect">
            <a:avLst/>
          </a:prstGeom>
        </p:spPr>
      </p:pic>
      <p:sp>
        <p:nvSpPr>
          <p:cNvPr id="41" name="內容版面配置區 2"/>
          <p:cNvSpPr>
            <a:spLocks noGrp="1"/>
          </p:cNvSpPr>
          <p:nvPr>
            <p:ph idx="1"/>
          </p:nvPr>
        </p:nvSpPr>
        <p:spPr>
          <a:xfrm rot="21367822">
            <a:off x="1208189" y="2230013"/>
            <a:ext cx="6357392" cy="4319511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             </a:t>
            </a:r>
            <a:r>
              <a:rPr lang="zh-TW" altLang="en-US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教育政策的規劃與推動，應回歸以學習者為中心思考，以「自發、 互動、共好」為核心理念，讓師生都能具備學習意願、學習知識與方法並活用學習，能夠自主行動、溝通互動及社會參與，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讓潛能</a:t>
            </a:r>
            <a:r>
              <a:rPr lang="zh-TW" altLang="en-US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得以多元適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性開展，進而能運用所學、善盡責任，成為終身學習者，使個人及群體的生活、生命更為</a:t>
            </a:r>
            <a:r>
              <a:rPr lang="zh-TW" altLang="en-US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美好，實踐教育的本質，培育未來成熟的公民！</a:t>
            </a:r>
            <a:endParaRPr lang="en-US" altLang="zh-TW" sz="2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0" name="文字方塊 69"/>
          <p:cNvSpPr txBox="1"/>
          <p:nvPr/>
        </p:nvSpPr>
        <p:spPr>
          <a:xfrm rot="20567858">
            <a:off x="158520" y="5742692"/>
            <a:ext cx="430829" cy="4349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zh-TW" altLang="en-US" sz="3200" b="0" dirty="0" smtClean="0">
                <a:solidFill>
                  <a:schemeClr val="bg1"/>
                </a:solidFill>
                <a:sym typeface="Webdings"/>
              </a:rPr>
              <a:t></a:t>
            </a:r>
            <a:endParaRPr lang="zh-TW" altLang="en-US" sz="3200" b="0" dirty="0">
              <a:solidFill>
                <a:schemeClr val="bg1"/>
              </a:solidFill>
            </a:endParaRPr>
          </a:p>
        </p:txBody>
      </p:sp>
      <p:grpSp>
        <p:nvGrpSpPr>
          <p:cNvPr id="42" name="群組 41"/>
          <p:cNvGrpSpPr/>
          <p:nvPr/>
        </p:nvGrpSpPr>
        <p:grpSpPr>
          <a:xfrm rot="21165672">
            <a:off x="59297" y="6011833"/>
            <a:ext cx="1101212" cy="801729"/>
            <a:chOff x="16101" y="3180549"/>
            <a:chExt cx="1692492" cy="1229418"/>
          </a:xfrm>
          <a:solidFill>
            <a:srgbClr val="336699"/>
          </a:solidFill>
        </p:grpSpPr>
        <p:grpSp>
          <p:nvGrpSpPr>
            <p:cNvPr id="44" name="Group 102"/>
            <p:cNvGrpSpPr>
              <a:grpSpLocks/>
            </p:cNvGrpSpPr>
            <p:nvPr/>
          </p:nvGrpSpPr>
          <p:grpSpPr bwMode="auto">
            <a:xfrm rot="186043">
              <a:off x="16101" y="3346714"/>
              <a:ext cx="577669" cy="376652"/>
              <a:chOff x="3824" y="1835"/>
              <a:chExt cx="491" cy="312"/>
            </a:xfrm>
            <a:grpFill/>
          </p:grpSpPr>
          <p:grpSp>
            <p:nvGrpSpPr>
              <p:cNvPr id="65" name="Group 103"/>
              <p:cNvGrpSpPr>
                <a:grpSpLocks/>
              </p:cNvGrpSpPr>
              <p:nvPr/>
            </p:nvGrpSpPr>
            <p:grpSpPr bwMode="auto">
              <a:xfrm>
                <a:off x="3824" y="1835"/>
                <a:ext cx="491" cy="312"/>
                <a:chOff x="347" y="2022"/>
                <a:chExt cx="491" cy="312"/>
              </a:xfrm>
              <a:grpFill/>
            </p:grpSpPr>
            <p:sp>
              <p:nvSpPr>
                <p:cNvPr id="67" name="Freeform 104"/>
                <p:cNvSpPr>
                  <a:spLocks/>
                </p:cNvSpPr>
                <p:nvPr/>
              </p:nvSpPr>
              <p:spPr bwMode="black">
                <a:xfrm>
                  <a:off x="347" y="2022"/>
                  <a:ext cx="491" cy="312"/>
                </a:xfrm>
                <a:custGeom>
                  <a:avLst/>
                  <a:gdLst>
                    <a:gd name="T0" fmla="*/ 9 w 491"/>
                    <a:gd name="T1" fmla="*/ 96 h 312"/>
                    <a:gd name="T2" fmla="*/ 10 w 491"/>
                    <a:gd name="T3" fmla="*/ 159 h 312"/>
                    <a:gd name="T4" fmla="*/ 288 w 491"/>
                    <a:gd name="T5" fmla="*/ 312 h 312"/>
                    <a:gd name="T6" fmla="*/ 486 w 491"/>
                    <a:gd name="T7" fmla="*/ 184 h 312"/>
                    <a:gd name="T8" fmla="*/ 303 w 491"/>
                    <a:gd name="T9" fmla="*/ 302 h 312"/>
                    <a:gd name="T10" fmla="*/ 283 w 491"/>
                    <a:gd name="T11" fmla="*/ 246 h 312"/>
                    <a:gd name="T12" fmla="*/ 480 w 491"/>
                    <a:gd name="T13" fmla="*/ 128 h 312"/>
                    <a:gd name="T14" fmla="*/ 202 w 491"/>
                    <a:gd name="T15" fmla="*/ 0 h 312"/>
                    <a:gd name="T16" fmla="*/ 9 w 491"/>
                    <a:gd name="T17" fmla="*/ 96 h 3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1"/>
                    <a:gd name="T28" fmla="*/ 0 h 312"/>
                    <a:gd name="T29" fmla="*/ 491 w 491"/>
                    <a:gd name="T30" fmla="*/ 312 h 31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1" h="312">
                      <a:moveTo>
                        <a:pt x="9" y="96"/>
                      </a:moveTo>
                      <a:cubicBezTo>
                        <a:pt x="0" y="133"/>
                        <a:pt x="1" y="139"/>
                        <a:pt x="10" y="159"/>
                      </a:cubicBezTo>
                      <a:cubicBezTo>
                        <a:pt x="57" y="195"/>
                        <a:pt x="255" y="300"/>
                        <a:pt x="288" y="312"/>
                      </a:cubicBezTo>
                      <a:cubicBezTo>
                        <a:pt x="346" y="289"/>
                        <a:pt x="457" y="207"/>
                        <a:pt x="486" y="184"/>
                      </a:cubicBezTo>
                      <a:cubicBezTo>
                        <a:pt x="491" y="173"/>
                        <a:pt x="337" y="292"/>
                        <a:pt x="303" y="302"/>
                      </a:cubicBezTo>
                      <a:cubicBezTo>
                        <a:pt x="296" y="310"/>
                        <a:pt x="254" y="274"/>
                        <a:pt x="283" y="246"/>
                      </a:cubicBezTo>
                      <a:cubicBezTo>
                        <a:pt x="338" y="217"/>
                        <a:pt x="378" y="180"/>
                        <a:pt x="480" y="128"/>
                      </a:cubicBezTo>
                      <a:cubicBezTo>
                        <a:pt x="343" y="66"/>
                        <a:pt x="288" y="30"/>
                        <a:pt x="202" y="0"/>
                      </a:cubicBezTo>
                      <a:cubicBezTo>
                        <a:pt x="100" y="33"/>
                        <a:pt x="46" y="75"/>
                        <a:pt x="9" y="96"/>
                      </a:cubicBezTo>
                      <a:close/>
                    </a:path>
                  </a:pathLst>
                </a:custGeom>
                <a:grpFill/>
                <a:ln w="19050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8" name="Freeform 105"/>
                <p:cNvSpPr>
                  <a:spLocks/>
                </p:cNvSpPr>
                <p:nvPr/>
              </p:nvSpPr>
              <p:spPr bwMode="black">
                <a:xfrm>
                  <a:off x="615" y="2154"/>
                  <a:ext cx="215" cy="171"/>
                </a:xfrm>
                <a:custGeom>
                  <a:avLst/>
                  <a:gdLst>
                    <a:gd name="T0" fmla="*/ 15 w 215"/>
                    <a:gd name="T1" fmla="*/ 117 h 171"/>
                    <a:gd name="T2" fmla="*/ 23 w 215"/>
                    <a:gd name="T3" fmla="*/ 171 h 171"/>
                    <a:gd name="T4" fmla="*/ 215 w 215"/>
                    <a:gd name="T5" fmla="*/ 48 h 171"/>
                    <a:gd name="T6" fmla="*/ 203 w 215"/>
                    <a:gd name="T7" fmla="*/ 0 h 171"/>
                    <a:gd name="T8" fmla="*/ 15 w 215"/>
                    <a:gd name="T9" fmla="*/ 117 h 1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5"/>
                    <a:gd name="T16" fmla="*/ 0 h 171"/>
                    <a:gd name="T17" fmla="*/ 215 w 215"/>
                    <a:gd name="T18" fmla="*/ 171 h 1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5" h="171">
                      <a:moveTo>
                        <a:pt x="15" y="117"/>
                      </a:moveTo>
                      <a:cubicBezTo>
                        <a:pt x="9" y="129"/>
                        <a:pt x="0" y="154"/>
                        <a:pt x="23" y="171"/>
                      </a:cubicBezTo>
                      <a:cubicBezTo>
                        <a:pt x="45" y="166"/>
                        <a:pt x="185" y="77"/>
                        <a:pt x="215" y="48"/>
                      </a:cubicBezTo>
                      <a:cubicBezTo>
                        <a:pt x="215" y="32"/>
                        <a:pt x="207" y="32"/>
                        <a:pt x="203" y="0"/>
                      </a:cubicBezTo>
                      <a:cubicBezTo>
                        <a:pt x="125" y="42"/>
                        <a:pt x="56" y="87"/>
                        <a:pt x="15" y="117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69" name="Line 106"/>
                <p:cNvSpPr>
                  <a:spLocks noChangeShapeType="1"/>
                </p:cNvSpPr>
                <p:nvPr/>
              </p:nvSpPr>
              <p:spPr bwMode="black">
                <a:xfrm>
                  <a:off x="368" y="2128"/>
                  <a:ext cx="253" cy="137"/>
                </a:xfrm>
                <a:prstGeom prst="line">
                  <a:avLst/>
                </a:prstGeom>
                <a:grp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66" name="Freeform 107"/>
              <p:cNvSpPr>
                <a:spLocks/>
              </p:cNvSpPr>
              <p:nvPr/>
            </p:nvSpPr>
            <p:spPr bwMode="black">
              <a:xfrm>
                <a:off x="4169" y="2067"/>
                <a:ext cx="48" cy="44"/>
              </a:xfrm>
              <a:custGeom>
                <a:avLst/>
                <a:gdLst>
                  <a:gd name="T0" fmla="*/ 0 w 48"/>
                  <a:gd name="T1" fmla="*/ 14 h 44"/>
                  <a:gd name="T2" fmla="*/ 18 w 48"/>
                  <a:gd name="T3" fmla="*/ 0 h 44"/>
                  <a:gd name="T4" fmla="*/ 48 w 48"/>
                  <a:gd name="T5" fmla="*/ 26 h 44"/>
                  <a:gd name="T6" fmla="*/ 27 w 48"/>
                  <a:gd name="T7" fmla="*/ 44 h 44"/>
                  <a:gd name="T8" fmla="*/ 0 w 48"/>
                  <a:gd name="T9" fmla="*/ 1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4"/>
                  <a:gd name="T17" fmla="*/ 48 w 48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4">
                    <a:moveTo>
                      <a:pt x="0" y="14"/>
                    </a:moveTo>
                    <a:lnTo>
                      <a:pt x="18" y="0"/>
                    </a:lnTo>
                    <a:lnTo>
                      <a:pt x="48" y="26"/>
                    </a:lnTo>
                    <a:lnTo>
                      <a:pt x="27" y="44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45" name="Group 202"/>
            <p:cNvGrpSpPr>
              <a:grpSpLocks/>
            </p:cNvGrpSpPr>
            <p:nvPr/>
          </p:nvGrpSpPr>
          <p:grpSpPr bwMode="auto">
            <a:xfrm rot="1600927">
              <a:off x="1049499" y="3180549"/>
              <a:ext cx="409006" cy="321924"/>
              <a:chOff x="4719" y="3288"/>
              <a:chExt cx="542" cy="344"/>
            </a:xfrm>
            <a:grpFill/>
          </p:grpSpPr>
          <p:sp>
            <p:nvSpPr>
              <p:cNvPr id="61" name="Freeform 203" descr="circuler_11"/>
              <p:cNvSpPr>
                <a:spLocks/>
              </p:cNvSpPr>
              <p:nvPr/>
            </p:nvSpPr>
            <p:spPr bwMode="gray">
              <a:xfrm flipH="1">
                <a:off x="4719" y="3358"/>
                <a:ext cx="273" cy="274"/>
              </a:xfrm>
              <a:custGeom>
                <a:avLst/>
                <a:gdLst>
                  <a:gd name="T0" fmla="*/ 0 w 2614"/>
                  <a:gd name="T1" fmla="*/ 0 h 2630"/>
                  <a:gd name="T2" fmla="*/ 0 w 2614"/>
                  <a:gd name="T3" fmla="*/ 0 h 2630"/>
                  <a:gd name="T4" fmla="*/ 0 w 2614"/>
                  <a:gd name="T5" fmla="*/ 0 h 2630"/>
                  <a:gd name="T6" fmla="*/ 0 w 2614"/>
                  <a:gd name="T7" fmla="*/ 0 h 2630"/>
                  <a:gd name="T8" fmla="*/ 0 w 2614"/>
                  <a:gd name="T9" fmla="*/ 0 h 2630"/>
                  <a:gd name="T10" fmla="*/ 0 w 2614"/>
                  <a:gd name="T11" fmla="*/ 0 h 2630"/>
                  <a:gd name="T12" fmla="*/ 0 w 2614"/>
                  <a:gd name="T13" fmla="*/ 0 h 2630"/>
                  <a:gd name="T14" fmla="*/ 0 w 2614"/>
                  <a:gd name="T15" fmla="*/ 0 h 2630"/>
                  <a:gd name="T16" fmla="*/ 0 w 2614"/>
                  <a:gd name="T17" fmla="*/ 0 h 2630"/>
                  <a:gd name="T18" fmla="*/ 0 w 2614"/>
                  <a:gd name="T19" fmla="*/ 0 h 2630"/>
                  <a:gd name="T20" fmla="*/ 0 w 2614"/>
                  <a:gd name="T21" fmla="*/ 0 h 2630"/>
                  <a:gd name="T22" fmla="*/ 0 w 2614"/>
                  <a:gd name="T23" fmla="*/ 0 h 2630"/>
                  <a:gd name="T24" fmla="*/ 0 w 2614"/>
                  <a:gd name="T25" fmla="*/ 0 h 2630"/>
                  <a:gd name="T26" fmla="*/ 0 w 2614"/>
                  <a:gd name="T27" fmla="*/ 0 h 2630"/>
                  <a:gd name="T28" fmla="*/ 0 w 2614"/>
                  <a:gd name="T29" fmla="*/ 0 h 2630"/>
                  <a:gd name="T30" fmla="*/ 0 w 2614"/>
                  <a:gd name="T31" fmla="*/ 0 h 2630"/>
                  <a:gd name="T32" fmla="*/ 0 w 2614"/>
                  <a:gd name="T33" fmla="*/ 0 h 2630"/>
                  <a:gd name="T34" fmla="*/ 0 w 2614"/>
                  <a:gd name="T35" fmla="*/ 0 h 2630"/>
                  <a:gd name="T36" fmla="*/ 0 w 2614"/>
                  <a:gd name="T37" fmla="*/ 0 h 2630"/>
                  <a:gd name="T38" fmla="*/ 0 w 2614"/>
                  <a:gd name="T39" fmla="*/ 0 h 2630"/>
                  <a:gd name="T40" fmla="*/ 0 w 2614"/>
                  <a:gd name="T41" fmla="*/ 0 h 26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614"/>
                  <a:gd name="T64" fmla="*/ 0 h 2630"/>
                  <a:gd name="T65" fmla="*/ 2614 w 2614"/>
                  <a:gd name="T66" fmla="*/ 2630 h 26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614" h="2630">
                    <a:moveTo>
                      <a:pt x="1176" y="0"/>
                    </a:moveTo>
                    <a:cubicBezTo>
                      <a:pt x="1196" y="78"/>
                      <a:pt x="1274" y="182"/>
                      <a:pt x="1316" y="180"/>
                    </a:cubicBezTo>
                    <a:cubicBezTo>
                      <a:pt x="1358" y="178"/>
                      <a:pt x="1412" y="78"/>
                      <a:pt x="1448" y="0"/>
                    </a:cubicBezTo>
                    <a:cubicBezTo>
                      <a:pt x="1976" y="0"/>
                      <a:pt x="2504" y="0"/>
                      <a:pt x="2504" y="0"/>
                    </a:cubicBezTo>
                    <a:cubicBezTo>
                      <a:pt x="2576" y="4"/>
                      <a:pt x="2612" y="94"/>
                      <a:pt x="2610" y="146"/>
                    </a:cubicBezTo>
                    <a:cubicBezTo>
                      <a:pt x="2610" y="194"/>
                      <a:pt x="2614" y="294"/>
                      <a:pt x="2492" y="312"/>
                    </a:cubicBezTo>
                    <a:cubicBezTo>
                      <a:pt x="2104" y="312"/>
                      <a:pt x="1716" y="312"/>
                      <a:pt x="1716" y="312"/>
                    </a:cubicBezTo>
                    <a:lnTo>
                      <a:pt x="2180" y="2278"/>
                    </a:lnTo>
                    <a:cubicBezTo>
                      <a:pt x="2210" y="2506"/>
                      <a:pt x="2116" y="2574"/>
                      <a:pt x="2048" y="2586"/>
                    </a:cubicBezTo>
                    <a:cubicBezTo>
                      <a:pt x="1982" y="2614"/>
                      <a:pt x="1826" y="2600"/>
                      <a:pt x="1770" y="2454"/>
                    </a:cubicBezTo>
                    <a:cubicBezTo>
                      <a:pt x="1681" y="2159"/>
                      <a:pt x="1592" y="1864"/>
                      <a:pt x="1592" y="1864"/>
                    </a:cubicBezTo>
                    <a:cubicBezTo>
                      <a:pt x="1520" y="1604"/>
                      <a:pt x="1380" y="1490"/>
                      <a:pt x="1304" y="1494"/>
                    </a:cubicBezTo>
                    <a:cubicBezTo>
                      <a:pt x="1164" y="1510"/>
                      <a:pt x="1062" y="1698"/>
                      <a:pt x="1006" y="1888"/>
                    </a:cubicBezTo>
                    <a:cubicBezTo>
                      <a:pt x="910" y="2176"/>
                      <a:pt x="900" y="2302"/>
                      <a:pt x="856" y="2396"/>
                    </a:cubicBezTo>
                    <a:cubicBezTo>
                      <a:pt x="816" y="2508"/>
                      <a:pt x="720" y="2630"/>
                      <a:pt x="570" y="2596"/>
                    </a:cubicBezTo>
                    <a:cubicBezTo>
                      <a:pt x="506" y="2564"/>
                      <a:pt x="376" y="2548"/>
                      <a:pt x="440" y="2256"/>
                    </a:cubicBezTo>
                    <a:lnTo>
                      <a:pt x="906" y="310"/>
                    </a:lnTo>
                    <a:lnTo>
                      <a:pt x="148" y="310"/>
                    </a:lnTo>
                    <a:cubicBezTo>
                      <a:pt x="48" y="304"/>
                      <a:pt x="7" y="226"/>
                      <a:pt x="2" y="174"/>
                    </a:cubicBezTo>
                    <a:cubicBezTo>
                      <a:pt x="0" y="118"/>
                      <a:pt x="20" y="0"/>
                      <a:pt x="148" y="2"/>
                    </a:cubicBezTo>
                    <a:cubicBezTo>
                      <a:pt x="342" y="2"/>
                      <a:pt x="1176" y="0"/>
                      <a:pt x="1176" y="0"/>
                    </a:cubicBez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2" name="Oval 204" descr="circuler_11"/>
              <p:cNvSpPr>
                <a:spLocks noChangeArrowheads="1"/>
              </p:cNvSpPr>
              <p:nvPr/>
            </p:nvSpPr>
            <p:spPr bwMode="gray">
              <a:xfrm flipH="1">
                <a:off x="4818" y="3288"/>
                <a:ext cx="73" cy="72"/>
              </a:xfrm>
              <a:prstGeom prst="ellipse">
                <a:avLst/>
              </a:prstGeom>
              <a:grpFill/>
              <a:ln w="19050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>
                  <a:ea typeface="新細明體" pitchFamily="18" charset="-120"/>
                </a:endParaRPr>
              </a:p>
            </p:txBody>
          </p:sp>
          <p:sp>
            <p:nvSpPr>
              <p:cNvPr id="63" name="Freeform 205" descr="circuler_11"/>
              <p:cNvSpPr>
                <a:spLocks/>
              </p:cNvSpPr>
              <p:nvPr/>
            </p:nvSpPr>
            <p:spPr bwMode="gray">
              <a:xfrm>
                <a:off x="5000" y="3363"/>
                <a:ext cx="261" cy="263"/>
              </a:xfrm>
              <a:custGeom>
                <a:avLst/>
                <a:gdLst>
                  <a:gd name="T0" fmla="*/ 0 w 2614"/>
                  <a:gd name="T1" fmla="*/ 0 h 2628"/>
                  <a:gd name="T2" fmla="*/ 0 w 2614"/>
                  <a:gd name="T3" fmla="*/ 0 h 2628"/>
                  <a:gd name="T4" fmla="*/ 0 w 2614"/>
                  <a:gd name="T5" fmla="*/ 0 h 2628"/>
                  <a:gd name="T6" fmla="*/ 0 w 2614"/>
                  <a:gd name="T7" fmla="*/ 0 h 2628"/>
                  <a:gd name="T8" fmla="*/ 0 w 2614"/>
                  <a:gd name="T9" fmla="*/ 0 h 2628"/>
                  <a:gd name="T10" fmla="*/ 0 w 2614"/>
                  <a:gd name="T11" fmla="*/ 0 h 2628"/>
                  <a:gd name="T12" fmla="*/ 0 w 2614"/>
                  <a:gd name="T13" fmla="*/ 0 h 2628"/>
                  <a:gd name="T14" fmla="*/ 0 w 2614"/>
                  <a:gd name="T15" fmla="*/ 0 h 2628"/>
                  <a:gd name="T16" fmla="*/ 0 w 2614"/>
                  <a:gd name="T17" fmla="*/ 0 h 2628"/>
                  <a:gd name="T18" fmla="*/ 0 w 2614"/>
                  <a:gd name="T19" fmla="*/ 0 h 2628"/>
                  <a:gd name="T20" fmla="*/ 0 w 2614"/>
                  <a:gd name="T21" fmla="*/ 0 h 2628"/>
                  <a:gd name="T22" fmla="*/ 0 w 2614"/>
                  <a:gd name="T23" fmla="*/ 0 h 2628"/>
                  <a:gd name="T24" fmla="*/ 0 w 2614"/>
                  <a:gd name="T25" fmla="*/ 0 h 2628"/>
                  <a:gd name="T26" fmla="*/ 0 w 2614"/>
                  <a:gd name="T27" fmla="*/ 0 h 2628"/>
                  <a:gd name="T28" fmla="*/ 0 w 2614"/>
                  <a:gd name="T29" fmla="*/ 0 h 2628"/>
                  <a:gd name="T30" fmla="*/ 0 w 2614"/>
                  <a:gd name="T31" fmla="*/ 0 h 2628"/>
                  <a:gd name="T32" fmla="*/ 0 w 2614"/>
                  <a:gd name="T33" fmla="*/ 0 h 2628"/>
                  <a:gd name="T34" fmla="*/ 0 w 2614"/>
                  <a:gd name="T35" fmla="*/ 0 h 2628"/>
                  <a:gd name="T36" fmla="*/ 0 w 2614"/>
                  <a:gd name="T37" fmla="*/ 0 h 2628"/>
                  <a:gd name="T38" fmla="*/ 0 w 2614"/>
                  <a:gd name="T39" fmla="*/ 0 h 2628"/>
                  <a:gd name="T40" fmla="*/ 0 w 2614"/>
                  <a:gd name="T41" fmla="*/ 0 h 2628"/>
                  <a:gd name="T42" fmla="*/ 0 w 2614"/>
                  <a:gd name="T43" fmla="*/ 0 h 2628"/>
                  <a:gd name="T44" fmla="*/ 0 w 2614"/>
                  <a:gd name="T45" fmla="*/ 0 h 2628"/>
                  <a:gd name="T46" fmla="*/ 0 w 2614"/>
                  <a:gd name="T47" fmla="*/ 0 h 26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614"/>
                  <a:gd name="T73" fmla="*/ 0 h 2628"/>
                  <a:gd name="T74" fmla="*/ 2614 w 2614"/>
                  <a:gd name="T75" fmla="*/ 2628 h 262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614" h="2628">
                    <a:moveTo>
                      <a:pt x="1100" y="0"/>
                    </a:moveTo>
                    <a:cubicBezTo>
                      <a:pt x="1120" y="78"/>
                      <a:pt x="1193" y="183"/>
                      <a:pt x="1316" y="180"/>
                    </a:cubicBezTo>
                    <a:cubicBezTo>
                      <a:pt x="1439" y="177"/>
                      <a:pt x="1472" y="84"/>
                      <a:pt x="1508" y="6"/>
                    </a:cubicBezTo>
                    <a:cubicBezTo>
                      <a:pt x="2036" y="6"/>
                      <a:pt x="2504" y="0"/>
                      <a:pt x="2504" y="0"/>
                    </a:cubicBezTo>
                    <a:cubicBezTo>
                      <a:pt x="2576" y="4"/>
                      <a:pt x="2612" y="94"/>
                      <a:pt x="2610" y="146"/>
                    </a:cubicBezTo>
                    <a:cubicBezTo>
                      <a:pt x="2610" y="194"/>
                      <a:pt x="2614" y="294"/>
                      <a:pt x="2492" y="312"/>
                    </a:cubicBezTo>
                    <a:cubicBezTo>
                      <a:pt x="2104" y="312"/>
                      <a:pt x="1716" y="312"/>
                      <a:pt x="1716" y="312"/>
                    </a:cubicBezTo>
                    <a:lnTo>
                      <a:pt x="1985" y="1350"/>
                    </a:lnTo>
                    <a:lnTo>
                      <a:pt x="1805" y="1401"/>
                    </a:lnTo>
                    <a:lnTo>
                      <a:pt x="2093" y="2328"/>
                    </a:lnTo>
                    <a:cubicBezTo>
                      <a:pt x="2126" y="2457"/>
                      <a:pt x="2117" y="2547"/>
                      <a:pt x="2030" y="2598"/>
                    </a:cubicBezTo>
                    <a:cubicBezTo>
                      <a:pt x="1919" y="2628"/>
                      <a:pt x="1834" y="2552"/>
                      <a:pt x="1778" y="2406"/>
                    </a:cubicBezTo>
                    <a:cubicBezTo>
                      <a:pt x="1679" y="2219"/>
                      <a:pt x="1507" y="1628"/>
                      <a:pt x="1436" y="1476"/>
                    </a:cubicBezTo>
                    <a:lnTo>
                      <a:pt x="1136" y="1476"/>
                    </a:lnTo>
                    <a:cubicBezTo>
                      <a:pt x="1070" y="1668"/>
                      <a:pt x="926" y="2226"/>
                      <a:pt x="842" y="2412"/>
                    </a:cubicBezTo>
                    <a:cubicBezTo>
                      <a:pt x="802" y="2524"/>
                      <a:pt x="728" y="2616"/>
                      <a:pt x="635" y="2595"/>
                    </a:cubicBezTo>
                    <a:cubicBezTo>
                      <a:pt x="571" y="2563"/>
                      <a:pt x="488" y="2532"/>
                      <a:pt x="545" y="2316"/>
                    </a:cubicBezTo>
                    <a:lnTo>
                      <a:pt x="797" y="1416"/>
                    </a:lnTo>
                    <a:lnTo>
                      <a:pt x="602" y="1368"/>
                    </a:lnTo>
                    <a:lnTo>
                      <a:pt x="906" y="310"/>
                    </a:lnTo>
                    <a:lnTo>
                      <a:pt x="148" y="310"/>
                    </a:lnTo>
                    <a:cubicBezTo>
                      <a:pt x="48" y="304"/>
                      <a:pt x="7" y="226"/>
                      <a:pt x="2" y="174"/>
                    </a:cubicBezTo>
                    <a:cubicBezTo>
                      <a:pt x="0" y="118"/>
                      <a:pt x="20" y="0"/>
                      <a:pt x="148" y="2"/>
                    </a:cubicBezTo>
                    <a:cubicBezTo>
                      <a:pt x="342" y="2"/>
                      <a:pt x="1160" y="0"/>
                      <a:pt x="1100" y="0"/>
                    </a:cubicBez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" name="Oval 206" descr="circuler_1"/>
              <p:cNvSpPr>
                <a:spLocks noChangeArrowheads="1"/>
              </p:cNvSpPr>
              <p:nvPr/>
            </p:nvSpPr>
            <p:spPr bwMode="gray">
              <a:xfrm>
                <a:off x="5097" y="3297"/>
                <a:ext cx="69" cy="68"/>
              </a:xfrm>
              <a:prstGeom prst="ellipse">
                <a:avLst/>
              </a:prstGeom>
              <a:grpFill/>
              <a:ln w="19050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>
                  <a:ea typeface="新細明體" pitchFamily="18" charset="-120"/>
                </a:endParaRPr>
              </a:p>
            </p:txBody>
          </p:sp>
        </p:grpSp>
        <p:grpSp>
          <p:nvGrpSpPr>
            <p:cNvPr id="46" name="Group 84"/>
            <p:cNvGrpSpPr>
              <a:grpSpLocks/>
            </p:cNvGrpSpPr>
            <p:nvPr/>
          </p:nvGrpSpPr>
          <p:grpSpPr bwMode="auto">
            <a:xfrm>
              <a:off x="1354545" y="3374948"/>
              <a:ext cx="354048" cy="290807"/>
              <a:chOff x="768" y="2024"/>
              <a:chExt cx="422" cy="337"/>
            </a:xfrm>
            <a:grpFill/>
          </p:grpSpPr>
          <p:sp>
            <p:nvSpPr>
              <p:cNvPr id="52" name="Freeform 85"/>
              <p:cNvSpPr>
                <a:spLocks/>
              </p:cNvSpPr>
              <p:nvPr/>
            </p:nvSpPr>
            <p:spPr bwMode="black">
              <a:xfrm>
                <a:off x="1074" y="2024"/>
                <a:ext cx="116" cy="117"/>
              </a:xfrm>
              <a:custGeom>
                <a:avLst/>
                <a:gdLst>
                  <a:gd name="T0" fmla="*/ 12 w 116"/>
                  <a:gd name="T1" fmla="*/ 0 h 117"/>
                  <a:gd name="T2" fmla="*/ 0 w 116"/>
                  <a:gd name="T3" fmla="*/ 67 h 117"/>
                  <a:gd name="T4" fmla="*/ 53 w 116"/>
                  <a:gd name="T5" fmla="*/ 117 h 117"/>
                  <a:gd name="T6" fmla="*/ 108 w 116"/>
                  <a:gd name="T7" fmla="*/ 105 h 117"/>
                  <a:gd name="T8" fmla="*/ 116 w 116"/>
                  <a:gd name="T9" fmla="*/ 54 h 117"/>
                  <a:gd name="T10" fmla="*/ 65 w 116"/>
                  <a:gd name="T11" fmla="*/ 0 h 117"/>
                  <a:gd name="T12" fmla="*/ 12 w 116"/>
                  <a:gd name="T13" fmla="*/ 0 h 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6"/>
                  <a:gd name="T22" fmla="*/ 0 h 117"/>
                  <a:gd name="T23" fmla="*/ 116 w 116"/>
                  <a:gd name="T24" fmla="*/ 117 h 1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6" h="117">
                    <a:moveTo>
                      <a:pt x="12" y="0"/>
                    </a:moveTo>
                    <a:lnTo>
                      <a:pt x="0" y="67"/>
                    </a:lnTo>
                    <a:lnTo>
                      <a:pt x="53" y="117"/>
                    </a:lnTo>
                    <a:lnTo>
                      <a:pt x="108" y="105"/>
                    </a:lnTo>
                    <a:lnTo>
                      <a:pt x="116" y="54"/>
                    </a:lnTo>
                    <a:lnTo>
                      <a:pt x="65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0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" name="Freeform 86"/>
              <p:cNvSpPr>
                <a:spLocks/>
              </p:cNvSpPr>
              <p:nvPr/>
            </p:nvSpPr>
            <p:spPr bwMode="black">
              <a:xfrm>
                <a:off x="858" y="2090"/>
                <a:ext cx="273" cy="228"/>
              </a:xfrm>
              <a:custGeom>
                <a:avLst/>
                <a:gdLst>
                  <a:gd name="T0" fmla="*/ 0 w 273"/>
                  <a:gd name="T1" fmla="*/ 169 h 228"/>
                  <a:gd name="T2" fmla="*/ 45 w 273"/>
                  <a:gd name="T3" fmla="*/ 228 h 228"/>
                  <a:gd name="T4" fmla="*/ 273 w 273"/>
                  <a:gd name="T5" fmla="*/ 49 h 228"/>
                  <a:gd name="T6" fmla="*/ 215 w 273"/>
                  <a:gd name="T7" fmla="*/ 0 h 228"/>
                  <a:gd name="T8" fmla="*/ 0 w 273"/>
                  <a:gd name="T9" fmla="*/ 169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3"/>
                  <a:gd name="T16" fmla="*/ 0 h 228"/>
                  <a:gd name="T17" fmla="*/ 273 w 273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3" h="228">
                    <a:moveTo>
                      <a:pt x="0" y="169"/>
                    </a:moveTo>
                    <a:lnTo>
                      <a:pt x="45" y="228"/>
                    </a:lnTo>
                    <a:lnTo>
                      <a:pt x="273" y="49"/>
                    </a:lnTo>
                    <a:lnTo>
                      <a:pt x="215" y="0"/>
                    </a:lnTo>
                    <a:lnTo>
                      <a:pt x="0" y="169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4" name="Freeform 87"/>
              <p:cNvSpPr>
                <a:spLocks/>
              </p:cNvSpPr>
              <p:nvPr/>
            </p:nvSpPr>
            <p:spPr bwMode="black">
              <a:xfrm>
                <a:off x="858" y="2024"/>
                <a:ext cx="228" cy="237"/>
              </a:xfrm>
              <a:custGeom>
                <a:avLst/>
                <a:gdLst>
                  <a:gd name="T0" fmla="*/ 21 w 228"/>
                  <a:gd name="T1" fmla="*/ 172 h 237"/>
                  <a:gd name="T2" fmla="*/ 0 w 228"/>
                  <a:gd name="T3" fmla="*/ 237 h 237"/>
                  <a:gd name="T4" fmla="*/ 219 w 228"/>
                  <a:gd name="T5" fmla="*/ 64 h 237"/>
                  <a:gd name="T6" fmla="*/ 228 w 228"/>
                  <a:gd name="T7" fmla="*/ 0 h 237"/>
                  <a:gd name="T8" fmla="*/ 21 w 228"/>
                  <a:gd name="T9" fmla="*/ 172 h 2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8"/>
                  <a:gd name="T16" fmla="*/ 0 h 237"/>
                  <a:gd name="T17" fmla="*/ 228 w 228"/>
                  <a:gd name="T18" fmla="*/ 237 h 2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8" h="237">
                    <a:moveTo>
                      <a:pt x="21" y="172"/>
                    </a:moveTo>
                    <a:lnTo>
                      <a:pt x="0" y="237"/>
                    </a:lnTo>
                    <a:lnTo>
                      <a:pt x="219" y="64"/>
                    </a:lnTo>
                    <a:lnTo>
                      <a:pt x="228" y="0"/>
                    </a:lnTo>
                    <a:lnTo>
                      <a:pt x="21" y="1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5" name="Freeform 88"/>
              <p:cNvSpPr>
                <a:spLocks/>
              </p:cNvSpPr>
              <p:nvPr/>
            </p:nvSpPr>
            <p:spPr bwMode="black">
              <a:xfrm>
                <a:off x="903" y="2129"/>
                <a:ext cx="281" cy="189"/>
              </a:xfrm>
              <a:custGeom>
                <a:avLst/>
                <a:gdLst>
                  <a:gd name="T0" fmla="*/ 63 w 281"/>
                  <a:gd name="T1" fmla="*/ 178 h 189"/>
                  <a:gd name="T2" fmla="*/ 0 w 281"/>
                  <a:gd name="T3" fmla="*/ 189 h 189"/>
                  <a:gd name="T4" fmla="*/ 227 w 281"/>
                  <a:gd name="T5" fmla="*/ 10 h 189"/>
                  <a:gd name="T6" fmla="*/ 281 w 281"/>
                  <a:gd name="T7" fmla="*/ 0 h 189"/>
                  <a:gd name="T8" fmla="*/ 63 w 281"/>
                  <a:gd name="T9" fmla="*/ 178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1"/>
                  <a:gd name="T16" fmla="*/ 0 h 189"/>
                  <a:gd name="T17" fmla="*/ 281 w 281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1" h="189">
                    <a:moveTo>
                      <a:pt x="63" y="178"/>
                    </a:moveTo>
                    <a:lnTo>
                      <a:pt x="0" y="189"/>
                    </a:lnTo>
                    <a:lnTo>
                      <a:pt x="227" y="10"/>
                    </a:lnTo>
                    <a:lnTo>
                      <a:pt x="281" y="0"/>
                    </a:lnTo>
                    <a:lnTo>
                      <a:pt x="63" y="17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6" name="Freeform 89"/>
              <p:cNvSpPr>
                <a:spLocks/>
              </p:cNvSpPr>
              <p:nvPr/>
            </p:nvSpPr>
            <p:spPr bwMode="black">
              <a:xfrm>
                <a:off x="789" y="2192"/>
                <a:ext cx="161" cy="163"/>
              </a:xfrm>
              <a:custGeom>
                <a:avLst/>
                <a:gdLst>
                  <a:gd name="T0" fmla="*/ 0 w 161"/>
                  <a:gd name="T1" fmla="*/ 135 h 163"/>
                  <a:gd name="T2" fmla="*/ 18 w 161"/>
                  <a:gd name="T3" fmla="*/ 163 h 163"/>
                  <a:gd name="T4" fmla="*/ 161 w 161"/>
                  <a:gd name="T5" fmla="*/ 120 h 163"/>
                  <a:gd name="T6" fmla="*/ 114 w 161"/>
                  <a:gd name="T7" fmla="*/ 124 h 163"/>
                  <a:gd name="T8" fmla="*/ 69 w 161"/>
                  <a:gd name="T9" fmla="*/ 67 h 163"/>
                  <a:gd name="T10" fmla="*/ 90 w 161"/>
                  <a:gd name="T11" fmla="*/ 0 h 163"/>
                  <a:gd name="T12" fmla="*/ 0 w 161"/>
                  <a:gd name="T13" fmla="*/ 135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1"/>
                  <a:gd name="T22" fmla="*/ 0 h 163"/>
                  <a:gd name="T23" fmla="*/ 161 w 161"/>
                  <a:gd name="T24" fmla="*/ 163 h 1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1" h="163">
                    <a:moveTo>
                      <a:pt x="0" y="135"/>
                    </a:moveTo>
                    <a:lnTo>
                      <a:pt x="18" y="163"/>
                    </a:lnTo>
                    <a:lnTo>
                      <a:pt x="161" y="120"/>
                    </a:lnTo>
                    <a:lnTo>
                      <a:pt x="114" y="124"/>
                    </a:lnTo>
                    <a:lnTo>
                      <a:pt x="69" y="67"/>
                    </a:lnTo>
                    <a:lnTo>
                      <a:pt x="90" y="0"/>
                    </a:lnTo>
                    <a:lnTo>
                      <a:pt x="0" y="135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7" name="Freeform 90"/>
              <p:cNvSpPr>
                <a:spLocks/>
              </p:cNvSpPr>
              <p:nvPr/>
            </p:nvSpPr>
            <p:spPr bwMode="black">
              <a:xfrm>
                <a:off x="768" y="2328"/>
                <a:ext cx="39" cy="33"/>
              </a:xfrm>
              <a:custGeom>
                <a:avLst/>
                <a:gdLst>
                  <a:gd name="T0" fmla="*/ 27 w 39"/>
                  <a:gd name="T1" fmla="*/ 0 h 33"/>
                  <a:gd name="T2" fmla="*/ 0 w 39"/>
                  <a:gd name="T3" fmla="*/ 33 h 33"/>
                  <a:gd name="T4" fmla="*/ 39 w 39"/>
                  <a:gd name="T5" fmla="*/ 25 h 33"/>
                  <a:gd name="T6" fmla="*/ 27 w 39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33"/>
                  <a:gd name="T14" fmla="*/ 39 w 39"/>
                  <a:gd name="T15" fmla="*/ 33 h 3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33">
                    <a:moveTo>
                      <a:pt x="27" y="0"/>
                    </a:moveTo>
                    <a:lnTo>
                      <a:pt x="0" y="33"/>
                    </a:lnTo>
                    <a:lnTo>
                      <a:pt x="39" y="25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8" name="Line 91"/>
              <p:cNvSpPr>
                <a:spLocks noChangeShapeType="1"/>
              </p:cNvSpPr>
              <p:nvPr/>
            </p:nvSpPr>
            <p:spPr bwMode="black">
              <a:xfrm flipV="1">
                <a:off x="797" y="2258"/>
                <a:ext cx="66" cy="72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9" name="Line 92"/>
              <p:cNvSpPr>
                <a:spLocks noChangeShapeType="1"/>
              </p:cNvSpPr>
              <p:nvPr/>
            </p:nvSpPr>
            <p:spPr bwMode="black">
              <a:xfrm flipV="1">
                <a:off x="806" y="2315"/>
                <a:ext cx="100" cy="3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0" name="Oval 93"/>
              <p:cNvSpPr>
                <a:spLocks noChangeArrowheads="1"/>
              </p:cNvSpPr>
              <p:nvPr/>
            </p:nvSpPr>
            <p:spPr bwMode="black">
              <a:xfrm rot="1507387">
                <a:off x="1116" y="2063"/>
                <a:ext cx="43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>
                  <a:ea typeface="新細明體" pitchFamily="18" charset="-120"/>
                </a:endParaRPr>
              </a:p>
            </p:txBody>
          </p:sp>
        </p:grpSp>
        <p:grpSp>
          <p:nvGrpSpPr>
            <p:cNvPr id="47" name="Group 62"/>
            <p:cNvGrpSpPr>
              <a:grpSpLocks/>
            </p:cNvGrpSpPr>
            <p:nvPr/>
          </p:nvGrpSpPr>
          <p:grpSpPr bwMode="auto">
            <a:xfrm>
              <a:off x="452746" y="3446172"/>
              <a:ext cx="960588" cy="963795"/>
              <a:chOff x="502" y="1768"/>
              <a:chExt cx="720" cy="733"/>
            </a:xfrm>
            <a:grpFill/>
          </p:grpSpPr>
          <p:sp>
            <p:nvSpPr>
              <p:cNvPr id="48" name="Freeform 63"/>
              <p:cNvSpPr>
                <a:spLocks/>
              </p:cNvSpPr>
              <p:nvPr/>
            </p:nvSpPr>
            <p:spPr bwMode="gray">
              <a:xfrm>
                <a:off x="643" y="1831"/>
                <a:ext cx="351" cy="146"/>
              </a:xfrm>
              <a:custGeom>
                <a:avLst/>
                <a:gdLst>
                  <a:gd name="T0" fmla="*/ 48 w 894"/>
                  <a:gd name="T1" fmla="*/ 5 h 506"/>
                  <a:gd name="T2" fmla="*/ 43 w 894"/>
                  <a:gd name="T3" fmla="*/ 5 h 506"/>
                  <a:gd name="T4" fmla="*/ 38 w 894"/>
                  <a:gd name="T5" fmla="*/ 6 h 506"/>
                  <a:gd name="T6" fmla="*/ 35 w 894"/>
                  <a:gd name="T7" fmla="*/ 7 h 506"/>
                  <a:gd name="T8" fmla="*/ 33 w 894"/>
                  <a:gd name="T9" fmla="*/ 8 h 506"/>
                  <a:gd name="T10" fmla="*/ 31 w 894"/>
                  <a:gd name="T11" fmla="*/ 10 h 506"/>
                  <a:gd name="T12" fmla="*/ 29 w 894"/>
                  <a:gd name="T13" fmla="*/ 11 h 506"/>
                  <a:gd name="T14" fmla="*/ 27 w 894"/>
                  <a:gd name="T15" fmla="*/ 12 h 506"/>
                  <a:gd name="T16" fmla="*/ 23 w 894"/>
                  <a:gd name="T17" fmla="*/ 12 h 506"/>
                  <a:gd name="T18" fmla="*/ 21 w 894"/>
                  <a:gd name="T19" fmla="*/ 12 h 506"/>
                  <a:gd name="T20" fmla="*/ 19 w 894"/>
                  <a:gd name="T21" fmla="*/ 12 h 506"/>
                  <a:gd name="T22" fmla="*/ 17 w 894"/>
                  <a:gd name="T23" fmla="*/ 12 h 506"/>
                  <a:gd name="T24" fmla="*/ 15 w 894"/>
                  <a:gd name="T25" fmla="*/ 12 h 506"/>
                  <a:gd name="T26" fmla="*/ 11 w 894"/>
                  <a:gd name="T27" fmla="*/ 12 h 506"/>
                  <a:gd name="T28" fmla="*/ 9 w 894"/>
                  <a:gd name="T29" fmla="*/ 12 h 506"/>
                  <a:gd name="T30" fmla="*/ 6 w 894"/>
                  <a:gd name="T31" fmla="*/ 12 h 506"/>
                  <a:gd name="T32" fmla="*/ 4 w 894"/>
                  <a:gd name="T33" fmla="*/ 12 h 506"/>
                  <a:gd name="T34" fmla="*/ 1 w 894"/>
                  <a:gd name="T35" fmla="*/ 12 h 506"/>
                  <a:gd name="T36" fmla="*/ 1 w 894"/>
                  <a:gd name="T37" fmla="*/ 10 h 506"/>
                  <a:gd name="T38" fmla="*/ 3 w 894"/>
                  <a:gd name="T39" fmla="*/ 8 h 506"/>
                  <a:gd name="T40" fmla="*/ 5 w 894"/>
                  <a:gd name="T41" fmla="*/ 6 h 506"/>
                  <a:gd name="T42" fmla="*/ 9 w 894"/>
                  <a:gd name="T43" fmla="*/ 5 h 506"/>
                  <a:gd name="T44" fmla="*/ 14 w 894"/>
                  <a:gd name="T45" fmla="*/ 3 h 506"/>
                  <a:gd name="T46" fmla="*/ 21 w 894"/>
                  <a:gd name="T47" fmla="*/ 2 h 506"/>
                  <a:gd name="T48" fmla="*/ 27 w 894"/>
                  <a:gd name="T49" fmla="*/ 1 h 506"/>
                  <a:gd name="T50" fmla="*/ 34 w 894"/>
                  <a:gd name="T51" fmla="*/ 1 h 506"/>
                  <a:gd name="T52" fmla="*/ 39 w 894"/>
                  <a:gd name="T53" fmla="*/ 0 h 506"/>
                  <a:gd name="T54" fmla="*/ 44 w 894"/>
                  <a:gd name="T55" fmla="*/ 0 h 506"/>
                  <a:gd name="T56" fmla="*/ 48 w 894"/>
                  <a:gd name="T57" fmla="*/ 0 h 506"/>
                  <a:gd name="T58" fmla="*/ 52 w 894"/>
                  <a:gd name="T59" fmla="*/ 1 h 506"/>
                  <a:gd name="T60" fmla="*/ 54 w 894"/>
                  <a:gd name="T61" fmla="*/ 2 h 506"/>
                  <a:gd name="T62" fmla="*/ 53 w 894"/>
                  <a:gd name="T63" fmla="*/ 4 h 506"/>
                  <a:gd name="T64" fmla="*/ 50 w 894"/>
                  <a:gd name="T65" fmla="*/ 5 h 5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94"/>
                  <a:gd name="T100" fmla="*/ 0 h 506"/>
                  <a:gd name="T101" fmla="*/ 894 w 894"/>
                  <a:gd name="T102" fmla="*/ 506 h 5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94" h="506">
                    <a:moveTo>
                      <a:pt x="824" y="200"/>
                    </a:moveTo>
                    <a:lnTo>
                      <a:pt x="791" y="208"/>
                    </a:lnTo>
                    <a:lnTo>
                      <a:pt x="752" y="216"/>
                    </a:lnTo>
                    <a:lnTo>
                      <a:pt x="711" y="224"/>
                    </a:lnTo>
                    <a:lnTo>
                      <a:pt x="676" y="236"/>
                    </a:lnTo>
                    <a:lnTo>
                      <a:pt x="636" y="247"/>
                    </a:lnTo>
                    <a:lnTo>
                      <a:pt x="604" y="263"/>
                    </a:lnTo>
                    <a:lnTo>
                      <a:pt x="577" y="283"/>
                    </a:lnTo>
                    <a:lnTo>
                      <a:pt x="556" y="308"/>
                    </a:lnTo>
                    <a:lnTo>
                      <a:pt x="540" y="335"/>
                    </a:lnTo>
                    <a:lnTo>
                      <a:pt x="525" y="362"/>
                    </a:lnTo>
                    <a:lnTo>
                      <a:pt x="513" y="391"/>
                    </a:lnTo>
                    <a:lnTo>
                      <a:pt x="497" y="419"/>
                    </a:lnTo>
                    <a:lnTo>
                      <a:pt x="482" y="442"/>
                    </a:lnTo>
                    <a:lnTo>
                      <a:pt x="461" y="466"/>
                    </a:lnTo>
                    <a:lnTo>
                      <a:pt x="437" y="483"/>
                    </a:lnTo>
                    <a:lnTo>
                      <a:pt x="402" y="498"/>
                    </a:lnTo>
                    <a:lnTo>
                      <a:pt x="381" y="506"/>
                    </a:lnTo>
                    <a:lnTo>
                      <a:pt x="362" y="506"/>
                    </a:lnTo>
                    <a:lnTo>
                      <a:pt x="346" y="502"/>
                    </a:lnTo>
                    <a:lnTo>
                      <a:pt x="330" y="498"/>
                    </a:lnTo>
                    <a:lnTo>
                      <a:pt x="319" y="495"/>
                    </a:lnTo>
                    <a:lnTo>
                      <a:pt x="302" y="487"/>
                    </a:lnTo>
                    <a:lnTo>
                      <a:pt x="286" y="483"/>
                    </a:lnTo>
                    <a:lnTo>
                      <a:pt x="270" y="479"/>
                    </a:lnTo>
                    <a:lnTo>
                      <a:pt x="243" y="479"/>
                    </a:lnTo>
                    <a:lnTo>
                      <a:pt x="214" y="487"/>
                    </a:lnTo>
                    <a:lnTo>
                      <a:pt x="191" y="495"/>
                    </a:lnTo>
                    <a:lnTo>
                      <a:pt x="163" y="502"/>
                    </a:lnTo>
                    <a:lnTo>
                      <a:pt x="144" y="502"/>
                    </a:lnTo>
                    <a:lnTo>
                      <a:pt x="123" y="502"/>
                    </a:lnTo>
                    <a:lnTo>
                      <a:pt x="103" y="502"/>
                    </a:lnTo>
                    <a:lnTo>
                      <a:pt x="84" y="498"/>
                    </a:lnTo>
                    <a:lnTo>
                      <a:pt x="60" y="495"/>
                    </a:lnTo>
                    <a:lnTo>
                      <a:pt x="39" y="487"/>
                    </a:lnTo>
                    <a:lnTo>
                      <a:pt x="20" y="487"/>
                    </a:lnTo>
                    <a:lnTo>
                      <a:pt x="0" y="483"/>
                    </a:lnTo>
                    <a:lnTo>
                      <a:pt x="16" y="434"/>
                    </a:lnTo>
                    <a:lnTo>
                      <a:pt x="31" y="391"/>
                    </a:lnTo>
                    <a:lnTo>
                      <a:pt x="48" y="343"/>
                    </a:lnTo>
                    <a:lnTo>
                      <a:pt x="64" y="304"/>
                    </a:lnTo>
                    <a:lnTo>
                      <a:pt x="84" y="263"/>
                    </a:lnTo>
                    <a:lnTo>
                      <a:pt x="111" y="224"/>
                    </a:lnTo>
                    <a:lnTo>
                      <a:pt x="144" y="192"/>
                    </a:lnTo>
                    <a:lnTo>
                      <a:pt x="187" y="160"/>
                    </a:lnTo>
                    <a:lnTo>
                      <a:pt x="235" y="136"/>
                    </a:lnTo>
                    <a:lnTo>
                      <a:pt x="286" y="113"/>
                    </a:lnTo>
                    <a:lnTo>
                      <a:pt x="342" y="92"/>
                    </a:lnTo>
                    <a:lnTo>
                      <a:pt x="398" y="76"/>
                    </a:lnTo>
                    <a:lnTo>
                      <a:pt x="453" y="60"/>
                    </a:lnTo>
                    <a:lnTo>
                      <a:pt x="509" y="45"/>
                    </a:lnTo>
                    <a:lnTo>
                      <a:pt x="565" y="33"/>
                    </a:lnTo>
                    <a:lnTo>
                      <a:pt x="616" y="21"/>
                    </a:lnTo>
                    <a:lnTo>
                      <a:pt x="649" y="13"/>
                    </a:lnTo>
                    <a:lnTo>
                      <a:pt x="684" y="4"/>
                    </a:lnTo>
                    <a:lnTo>
                      <a:pt x="723" y="0"/>
                    </a:lnTo>
                    <a:lnTo>
                      <a:pt x="760" y="0"/>
                    </a:lnTo>
                    <a:lnTo>
                      <a:pt x="795" y="4"/>
                    </a:lnTo>
                    <a:lnTo>
                      <a:pt x="831" y="17"/>
                    </a:lnTo>
                    <a:lnTo>
                      <a:pt x="859" y="33"/>
                    </a:lnTo>
                    <a:lnTo>
                      <a:pt x="882" y="60"/>
                    </a:lnTo>
                    <a:lnTo>
                      <a:pt x="894" y="96"/>
                    </a:lnTo>
                    <a:lnTo>
                      <a:pt x="890" y="128"/>
                    </a:lnTo>
                    <a:lnTo>
                      <a:pt x="875" y="160"/>
                    </a:lnTo>
                    <a:lnTo>
                      <a:pt x="843" y="187"/>
                    </a:lnTo>
                    <a:lnTo>
                      <a:pt x="824" y="20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9" name="Freeform 64"/>
              <p:cNvSpPr>
                <a:spLocks/>
              </p:cNvSpPr>
              <p:nvPr/>
            </p:nvSpPr>
            <p:spPr bwMode="gray">
              <a:xfrm>
                <a:off x="578" y="2034"/>
                <a:ext cx="288" cy="271"/>
              </a:xfrm>
              <a:custGeom>
                <a:avLst/>
                <a:gdLst>
                  <a:gd name="T0" fmla="*/ 3 w 1002"/>
                  <a:gd name="T1" fmla="*/ 2 h 936"/>
                  <a:gd name="T2" fmla="*/ 4 w 1002"/>
                  <a:gd name="T3" fmla="*/ 3 h 936"/>
                  <a:gd name="T4" fmla="*/ 5 w 1002"/>
                  <a:gd name="T5" fmla="*/ 4 h 936"/>
                  <a:gd name="T6" fmla="*/ 7 w 1002"/>
                  <a:gd name="T7" fmla="*/ 4 h 936"/>
                  <a:gd name="T8" fmla="*/ 8 w 1002"/>
                  <a:gd name="T9" fmla="*/ 4 h 936"/>
                  <a:gd name="T10" fmla="*/ 10 w 1002"/>
                  <a:gd name="T11" fmla="*/ 3 h 936"/>
                  <a:gd name="T12" fmla="*/ 11 w 1002"/>
                  <a:gd name="T13" fmla="*/ 3 h 936"/>
                  <a:gd name="T14" fmla="*/ 13 w 1002"/>
                  <a:gd name="T15" fmla="*/ 2 h 936"/>
                  <a:gd name="T16" fmla="*/ 14 w 1002"/>
                  <a:gd name="T17" fmla="*/ 2 h 936"/>
                  <a:gd name="T18" fmla="*/ 16 w 1002"/>
                  <a:gd name="T19" fmla="*/ 1 h 936"/>
                  <a:gd name="T20" fmla="*/ 16 w 1002"/>
                  <a:gd name="T21" fmla="*/ 1 h 936"/>
                  <a:gd name="T22" fmla="*/ 18 w 1002"/>
                  <a:gd name="T23" fmla="*/ 0 h 936"/>
                  <a:gd name="T24" fmla="*/ 19 w 1002"/>
                  <a:gd name="T25" fmla="*/ 0 h 936"/>
                  <a:gd name="T26" fmla="*/ 20 w 1002"/>
                  <a:gd name="T27" fmla="*/ 0 h 936"/>
                  <a:gd name="T28" fmla="*/ 22 w 1002"/>
                  <a:gd name="T29" fmla="*/ 0 h 936"/>
                  <a:gd name="T30" fmla="*/ 22 w 1002"/>
                  <a:gd name="T31" fmla="*/ 0 h 936"/>
                  <a:gd name="T32" fmla="*/ 24 w 1002"/>
                  <a:gd name="T33" fmla="*/ 1 h 936"/>
                  <a:gd name="T34" fmla="*/ 23 w 1002"/>
                  <a:gd name="T35" fmla="*/ 2 h 936"/>
                  <a:gd name="T36" fmla="*/ 22 w 1002"/>
                  <a:gd name="T37" fmla="*/ 3 h 936"/>
                  <a:gd name="T38" fmla="*/ 20 w 1002"/>
                  <a:gd name="T39" fmla="*/ 4 h 936"/>
                  <a:gd name="T40" fmla="*/ 19 w 1002"/>
                  <a:gd name="T41" fmla="*/ 5 h 936"/>
                  <a:gd name="T42" fmla="*/ 17 w 1002"/>
                  <a:gd name="T43" fmla="*/ 6 h 936"/>
                  <a:gd name="T44" fmla="*/ 16 w 1002"/>
                  <a:gd name="T45" fmla="*/ 7 h 936"/>
                  <a:gd name="T46" fmla="*/ 15 w 1002"/>
                  <a:gd name="T47" fmla="*/ 8 h 936"/>
                  <a:gd name="T48" fmla="*/ 15 w 1002"/>
                  <a:gd name="T49" fmla="*/ 10 h 936"/>
                  <a:gd name="T50" fmla="*/ 15 w 1002"/>
                  <a:gd name="T51" fmla="*/ 12 h 936"/>
                  <a:gd name="T52" fmla="*/ 16 w 1002"/>
                  <a:gd name="T53" fmla="*/ 15 h 936"/>
                  <a:gd name="T54" fmla="*/ 16 w 1002"/>
                  <a:gd name="T55" fmla="*/ 17 h 936"/>
                  <a:gd name="T56" fmla="*/ 15 w 1002"/>
                  <a:gd name="T57" fmla="*/ 19 h 936"/>
                  <a:gd name="T58" fmla="*/ 15 w 1002"/>
                  <a:gd name="T59" fmla="*/ 20 h 936"/>
                  <a:gd name="T60" fmla="*/ 14 w 1002"/>
                  <a:gd name="T61" fmla="*/ 21 h 936"/>
                  <a:gd name="T62" fmla="*/ 13 w 1002"/>
                  <a:gd name="T63" fmla="*/ 22 h 936"/>
                  <a:gd name="T64" fmla="*/ 12 w 1002"/>
                  <a:gd name="T65" fmla="*/ 22 h 936"/>
                  <a:gd name="T66" fmla="*/ 11 w 1002"/>
                  <a:gd name="T67" fmla="*/ 22 h 936"/>
                  <a:gd name="T68" fmla="*/ 10 w 1002"/>
                  <a:gd name="T69" fmla="*/ 23 h 936"/>
                  <a:gd name="T70" fmla="*/ 9 w 1002"/>
                  <a:gd name="T71" fmla="*/ 23 h 936"/>
                  <a:gd name="T72" fmla="*/ 8 w 1002"/>
                  <a:gd name="T73" fmla="*/ 23 h 936"/>
                  <a:gd name="T74" fmla="*/ 7 w 1002"/>
                  <a:gd name="T75" fmla="*/ 23 h 936"/>
                  <a:gd name="T76" fmla="*/ 6 w 1002"/>
                  <a:gd name="T77" fmla="*/ 23 h 936"/>
                  <a:gd name="T78" fmla="*/ 5 w 1002"/>
                  <a:gd name="T79" fmla="*/ 23 h 936"/>
                  <a:gd name="T80" fmla="*/ 5 w 1002"/>
                  <a:gd name="T81" fmla="*/ 23 h 936"/>
                  <a:gd name="T82" fmla="*/ 4 w 1002"/>
                  <a:gd name="T83" fmla="*/ 22 h 936"/>
                  <a:gd name="T84" fmla="*/ 3 w 1002"/>
                  <a:gd name="T85" fmla="*/ 22 h 936"/>
                  <a:gd name="T86" fmla="*/ 3 w 1002"/>
                  <a:gd name="T87" fmla="*/ 22 h 936"/>
                  <a:gd name="T88" fmla="*/ 2 w 1002"/>
                  <a:gd name="T89" fmla="*/ 21 h 936"/>
                  <a:gd name="T90" fmla="*/ 1 w 1002"/>
                  <a:gd name="T91" fmla="*/ 20 h 936"/>
                  <a:gd name="T92" fmla="*/ 1 w 1002"/>
                  <a:gd name="T93" fmla="*/ 18 h 936"/>
                  <a:gd name="T94" fmla="*/ 1 w 1002"/>
                  <a:gd name="T95" fmla="*/ 17 h 936"/>
                  <a:gd name="T96" fmla="*/ 1 w 1002"/>
                  <a:gd name="T97" fmla="*/ 15 h 936"/>
                  <a:gd name="T98" fmla="*/ 0 w 1002"/>
                  <a:gd name="T99" fmla="*/ 13 h 936"/>
                  <a:gd name="T100" fmla="*/ 0 w 1002"/>
                  <a:gd name="T101" fmla="*/ 10 h 936"/>
                  <a:gd name="T102" fmla="*/ 0 w 1002"/>
                  <a:gd name="T103" fmla="*/ 7 h 936"/>
                  <a:gd name="T104" fmla="*/ 0 w 1002"/>
                  <a:gd name="T105" fmla="*/ 4 h 936"/>
                  <a:gd name="T106" fmla="*/ 0 w 1002"/>
                  <a:gd name="T107" fmla="*/ 3 h 936"/>
                  <a:gd name="T108" fmla="*/ 1 w 1002"/>
                  <a:gd name="T109" fmla="*/ 3 h 936"/>
                  <a:gd name="T110" fmla="*/ 1 w 1002"/>
                  <a:gd name="T111" fmla="*/ 2 h 936"/>
                  <a:gd name="T112" fmla="*/ 1 w 1002"/>
                  <a:gd name="T113" fmla="*/ 2 h 936"/>
                  <a:gd name="T114" fmla="*/ 1 w 1002"/>
                  <a:gd name="T115" fmla="*/ 2 h 936"/>
                  <a:gd name="T116" fmla="*/ 2 w 1002"/>
                  <a:gd name="T117" fmla="*/ 1 h 936"/>
                  <a:gd name="T118" fmla="*/ 2 w 1002"/>
                  <a:gd name="T119" fmla="*/ 1 h 936"/>
                  <a:gd name="T120" fmla="*/ 3 w 1002"/>
                  <a:gd name="T121" fmla="*/ 2 h 9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02"/>
                  <a:gd name="T184" fmla="*/ 0 h 936"/>
                  <a:gd name="T185" fmla="*/ 1002 w 1002"/>
                  <a:gd name="T186" fmla="*/ 936 h 9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02" h="936">
                    <a:moveTo>
                      <a:pt x="112" y="72"/>
                    </a:moveTo>
                    <a:lnTo>
                      <a:pt x="159" y="124"/>
                    </a:lnTo>
                    <a:lnTo>
                      <a:pt x="219" y="152"/>
                    </a:lnTo>
                    <a:lnTo>
                      <a:pt x="283" y="164"/>
                    </a:lnTo>
                    <a:lnTo>
                      <a:pt x="350" y="156"/>
                    </a:lnTo>
                    <a:lnTo>
                      <a:pt x="418" y="140"/>
                    </a:lnTo>
                    <a:lnTo>
                      <a:pt x="482" y="121"/>
                    </a:lnTo>
                    <a:lnTo>
                      <a:pt x="546" y="92"/>
                    </a:lnTo>
                    <a:lnTo>
                      <a:pt x="600" y="64"/>
                    </a:lnTo>
                    <a:lnTo>
                      <a:pt x="649" y="41"/>
                    </a:lnTo>
                    <a:lnTo>
                      <a:pt x="696" y="25"/>
                    </a:lnTo>
                    <a:lnTo>
                      <a:pt x="748" y="9"/>
                    </a:lnTo>
                    <a:lnTo>
                      <a:pt x="800" y="0"/>
                    </a:lnTo>
                    <a:lnTo>
                      <a:pt x="851" y="0"/>
                    </a:lnTo>
                    <a:lnTo>
                      <a:pt x="903" y="5"/>
                    </a:lnTo>
                    <a:lnTo>
                      <a:pt x="950" y="13"/>
                    </a:lnTo>
                    <a:lnTo>
                      <a:pt x="1002" y="33"/>
                    </a:lnTo>
                    <a:lnTo>
                      <a:pt x="971" y="97"/>
                    </a:lnTo>
                    <a:lnTo>
                      <a:pt x="919" y="140"/>
                    </a:lnTo>
                    <a:lnTo>
                      <a:pt x="855" y="175"/>
                    </a:lnTo>
                    <a:lnTo>
                      <a:pt x="792" y="208"/>
                    </a:lnTo>
                    <a:lnTo>
                      <a:pt x="728" y="243"/>
                    </a:lnTo>
                    <a:lnTo>
                      <a:pt x="672" y="284"/>
                    </a:lnTo>
                    <a:lnTo>
                      <a:pt x="637" y="339"/>
                    </a:lnTo>
                    <a:lnTo>
                      <a:pt x="625" y="415"/>
                    </a:lnTo>
                    <a:lnTo>
                      <a:pt x="637" y="514"/>
                    </a:lnTo>
                    <a:lnTo>
                      <a:pt x="653" y="606"/>
                    </a:lnTo>
                    <a:lnTo>
                      <a:pt x="660" y="697"/>
                    </a:lnTo>
                    <a:lnTo>
                      <a:pt x="637" y="796"/>
                    </a:lnTo>
                    <a:lnTo>
                      <a:pt x="612" y="837"/>
                    </a:lnTo>
                    <a:lnTo>
                      <a:pt x="585" y="868"/>
                    </a:lnTo>
                    <a:lnTo>
                      <a:pt x="550" y="892"/>
                    </a:lnTo>
                    <a:lnTo>
                      <a:pt x="509" y="912"/>
                    </a:lnTo>
                    <a:lnTo>
                      <a:pt x="470" y="923"/>
                    </a:lnTo>
                    <a:lnTo>
                      <a:pt x="426" y="932"/>
                    </a:lnTo>
                    <a:lnTo>
                      <a:pt x="379" y="936"/>
                    </a:lnTo>
                    <a:lnTo>
                      <a:pt x="334" y="936"/>
                    </a:lnTo>
                    <a:lnTo>
                      <a:pt x="303" y="936"/>
                    </a:lnTo>
                    <a:lnTo>
                      <a:pt x="266" y="936"/>
                    </a:lnTo>
                    <a:lnTo>
                      <a:pt x="231" y="932"/>
                    </a:lnTo>
                    <a:lnTo>
                      <a:pt x="200" y="929"/>
                    </a:lnTo>
                    <a:lnTo>
                      <a:pt x="167" y="919"/>
                    </a:lnTo>
                    <a:lnTo>
                      <a:pt x="136" y="908"/>
                    </a:lnTo>
                    <a:lnTo>
                      <a:pt x="108" y="892"/>
                    </a:lnTo>
                    <a:lnTo>
                      <a:pt x="84" y="868"/>
                    </a:lnTo>
                    <a:lnTo>
                      <a:pt x="52" y="812"/>
                    </a:lnTo>
                    <a:lnTo>
                      <a:pt x="41" y="757"/>
                    </a:lnTo>
                    <a:lnTo>
                      <a:pt x="33" y="693"/>
                    </a:lnTo>
                    <a:lnTo>
                      <a:pt x="25" y="633"/>
                    </a:lnTo>
                    <a:lnTo>
                      <a:pt x="8" y="526"/>
                    </a:lnTo>
                    <a:lnTo>
                      <a:pt x="0" y="411"/>
                    </a:lnTo>
                    <a:lnTo>
                      <a:pt x="4" y="296"/>
                    </a:lnTo>
                    <a:lnTo>
                      <a:pt x="12" y="183"/>
                    </a:lnTo>
                    <a:lnTo>
                      <a:pt x="16" y="148"/>
                    </a:lnTo>
                    <a:lnTo>
                      <a:pt x="29" y="121"/>
                    </a:lnTo>
                    <a:lnTo>
                      <a:pt x="37" y="92"/>
                    </a:lnTo>
                    <a:lnTo>
                      <a:pt x="52" y="68"/>
                    </a:lnTo>
                    <a:lnTo>
                      <a:pt x="56" y="64"/>
                    </a:lnTo>
                    <a:lnTo>
                      <a:pt x="72" y="60"/>
                    </a:lnTo>
                    <a:lnTo>
                      <a:pt x="91" y="60"/>
                    </a:lnTo>
                    <a:lnTo>
                      <a:pt x="112" y="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0" name="Freeform 65"/>
              <p:cNvSpPr>
                <a:spLocks/>
              </p:cNvSpPr>
              <p:nvPr/>
            </p:nvSpPr>
            <p:spPr bwMode="gray">
              <a:xfrm>
                <a:off x="873" y="1935"/>
                <a:ext cx="225" cy="485"/>
              </a:xfrm>
              <a:custGeom>
                <a:avLst/>
                <a:gdLst>
                  <a:gd name="T0" fmla="*/ 22 w 291"/>
                  <a:gd name="T1" fmla="*/ 22 h 627"/>
                  <a:gd name="T2" fmla="*/ 58 w 291"/>
                  <a:gd name="T3" fmla="*/ 9 h 627"/>
                  <a:gd name="T4" fmla="*/ 111 w 291"/>
                  <a:gd name="T5" fmla="*/ 22 h 627"/>
                  <a:gd name="T6" fmla="*/ 135 w 291"/>
                  <a:gd name="T7" fmla="*/ 61 h 627"/>
                  <a:gd name="T8" fmla="*/ 111 w 291"/>
                  <a:gd name="T9" fmla="*/ 111 h 627"/>
                  <a:gd name="T10" fmla="*/ 88 w 291"/>
                  <a:gd name="T11" fmla="*/ 133 h 627"/>
                  <a:gd name="T12" fmla="*/ 122 w 291"/>
                  <a:gd name="T13" fmla="*/ 155 h 627"/>
                  <a:gd name="T14" fmla="*/ 133 w 291"/>
                  <a:gd name="T15" fmla="*/ 222 h 627"/>
                  <a:gd name="T16" fmla="*/ 22 w 291"/>
                  <a:gd name="T17" fmla="*/ 289 h 627"/>
                  <a:gd name="T18" fmla="*/ 44 w 291"/>
                  <a:gd name="T19" fmla="*/ 232 h 627"/>
                  <a:gd name="T20" fmla="*/ 21 w 291"/>
                  <a:gd name="T21" fmla="*/ 210 h 627"/>
                  <a:gd name="T22" fmla="*/ 66 w 291"/>
                  <a:gd name="T23" fmla="*/ 133 h 627"/>
                  <a:gd name="T24" fmla="*/ 44 w 291"/>
                  <a:gd name="T25" fmla="*/ 89 h 627"/>
                  <a:gd name="T26" fmla="*/ 22 w 291"/>
                  <a:gd name="T27" fmla="*/ 67 h 627"/>
                  <a:gd name="T28" fmla="*/ 0 w 291"/>
                  <a:gd name="T29" fmla="*/ 22 h 627"/>
                  <a:gd name="T30" fmla="*/ 0 w 291"/>
                  <a:gd name="T31" fmla="*/ 0 h 627"/>
                  <a:gd name="T32" fmla="*/ 22 w 291"/>
                  <a:gd name="T33" fmla="*/ 22 h 6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1"/>
                  <a:gd name="T52" fmla="*/ 0 h 627"/>
                  <a:gd name="T53" fmla="*/ 291 w 291"/>
                  <a:gd name="T54" fmla="*/ 627 h 6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1" h="627">
                    <a:moveTo>
                      <a:pt x="48" y="48"/>
                    </a:moveTo>
                    <a:cubicBezTo>
                      <a:pt x="69" y="51"/>
                      <a:pt x="94" y="18"/>
                      <a:pt x="126" y="18"/>
                    </a:cubicBezTo>
                    <a:cubicBezTo>
                      <a:pt x="158" y="18"/>
                      <a:pt x="208" y="24"/>
                      <a:pt x="240" y="48"/>
                    </a:cubicBezTo>
                    <a:lnTo>
                      <a:pt x="291" y="132"/>
                    </a:lnTo>
                    <a:lnTo>
                      <a:pt x="240" y="240"/>
                    </a:lnTo>
                    <a:lnTo>
                      <a:pt x="192" y="288"/>
                    </a:lnTo>
                    <a:lnTo>
                      <a:pt x="264" y="336"/>
                    </a:lnTo>
                    <a:lnTo>
                      <a:pt x="288" y="480"/>
                    </a:lnTo>
                    <a:cubicBezTo>
                      <a:pt x="264" y="536"/>
                      <a:pt x="80" y="621"/>
                      <a:pt x="48" y="624"/>
                    </a:cubicBezTo>
                    <a:cubicBezTo>
                      <a:pt x="16" y="627"/>
                      <a:pt x="96" y="541"/>
                      <a:pt x="96" y="501"/>
                    </a:cubicBezTo>
                    <a:cubicBezTo>
                      <a:pt x="96" y="473"/>
                      <a:pt x="37" y="488"/>
                      <a:pt x="45" y="453"/>
                    </a:cubicBezTo>
                    <a:cubicBezTo>
                      <a:pt x="53" y="429"/>
                      <a:pt x="136" y="320"/>
                      <a:pt x="144" y="288"/>
                    </a:cubicBezTo>
                    <a:cubicBezTo>
                      <a:pt x="152" y="256"/>
                      <a:pt x="112" y="216"/>
                      <a:pt x="96" y="192"/>
                    </a:cubicBezTo>
                    <a:cubicBezTo>
                      <a:pt x="80" y="168"/>
                      <a:pt x="64" y="168"/>
                      <a:pt x="48" y="144"/>
                    </a:cubicBezTo>
                    <a:cubicBezTo>
                      <a:pt x="32" y="120"/>
                      <a:pt x="8" y="72"/>
                      <a:pt x="0" y="48"/>
                    </a:cubicBezTo>
                    <a:lnTo>
                      <a:pt x="0" y="0"/>
                    </a:lnTo>
                    <a:lnTo>
                      <a:pt x="48" y="48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1" name="Freeform 66"/>
              <p:cNvSpPr>
                <a:spLocks noEditPoints="1"/>
              </p:cNvSpPr>
              <p:nvPr/>
            </p:nvSpPr>
            <p:spPr bwMode="gray">
              <a:xfrm rot="-4230569">
                <a:off x="495" y="1775"/>
                <a:ext cx="733" cy="720"/>
              </a:xfrm>
              <a:custGeom>
                <a:avLst/>
                <a:gdLst>
                  <a:gd name="T0" fmla="*/ 26 w 2453"/>
                  <a:gd name="T1" fmla="*/ 1 h 2458"/>
                  <a:gd name="T2" fmla="*/ 17 w 2453"/>
                  <a:gd name="T3" fmla="*/ 4 h 2458"/>
                  <a:gd name="T4" fmla="*/ 10 w 2453"/>
                  <a:gd name="T5" fmla="*/ 9 h 2458"/>
                  <a:gd name="T6" fmla="*/ 4 w 2453"/>
                  <a:gd name="T7" fmla="*/ 16 h 2458"/>
                  <a:gd name="T8" fmla="*/ 1 w 2453"/>
                  <a:gd name="T9" fmla="*/ 25 h 2458"/>
                  <a:gd name="T10" fmla="*/ 0 w 2453"/>
                  <a:gd name="T11" fmla="*/ 34 h 2458"/>
                  <a:gd name="T12" fmla="*/ 2 w 2453"/>
                  <a:gd name="T13" fmla="*/ 43 h 2458"/>
                  <a:gd name="T14" fmla="*/ 7 w 2453"/>
                  <a:gd name="T15" fmla="*/ 50 h 2458"/>
                  <a:gd name="T16" fmla="*/ 14 w 2453"/>
                  <a:gd name="T17" fmla="*/ 57 h 2458"/>
                  <a:gd name="T18" fmla="*/ 23 w 2453"/>
                  <a:gd name="T19" fmla="*/ 60 h 2458"/>
                  <a:gd name="T20" fmla="*/ 33 w 2453"/>
                  <a:gd name="T21" fmla="*/ 62 h 2458"/>
                  <a:gd name="T22" fmla="*/ 42 w 2453"/>
                  <a:gd name="T23" fmla="*/ 60 h 2458"/>
                  <a:gd name="T24" fmla="*/ 51 w 2453"/>
                  <a:gd name="T25" fmla="*/ 57 h 2458"/>
                  <a:gd name="T26" fmla="*/ 58 w 2453"/>
                  <a:gd name="T27" fmla="*/ 50 h 2458"/>
                  <a:gd name="T28" fmla="*/ 63 w 2453"/>
                  <a:gd name="T29" fmla="*/ 43 h 2458"/>
                  <a:gd name="T30" fmla="*/ 65 w 2453"/>
                  <a:gd name="T31" fmla="*/ 34 h 2458"/>
                  <a:gd name="T32" fmla="*/ 65 w 2453"/>
                  <a:gd name="T33" fmla="*/ 25 h 2458"/>
                  <a:gd name="T34" fmla="*/ 62 w 2453"/>
                  <a:gd name="T35" fmla="*/ 16 h 2458"/>
                  <a:gd name="T36" fmla="*/ 56 w 2453"/>
                  <a:gd name="T37" fmla="*/ 9 h 2458"/>
                  <a:gd name="T38" fmla="*/ 48 w 2453"/>
                  <a:gd name="T39" fmla="*/ 4 h 2458"/>
                  <a:gd name="T40" fmla="*/ 39 w 2453"/>
                  <a:gd name="T41" fmla="*/ 1 h 2458"/>
                  <a:gd name="T42" fmla="*/ 35 w 2453"/>
                  <a:gd name="T43" fmla="*/ 57 h 2458"/>
                  <a:gd name="T44" fmla="*/ 27 w 2453"/>
                  <a:gd name="T45" fmla="*/ 56 h 2458"/>
                  <a:gd name="T46" fmla="*/ 20 w 2453"/>
                  <a:gd name="T47" fmla="*/ 52 h 2458"/>
                  <a:gd name="T48" fmla="*/ 14 w 2453"/>
                  <a:gd name="T49" fmla="*/ 47 h 2458"/>
                  <a:gd name="T50" fmla="*/ 10 w 2453"/>
                  <a:gd name="T51" fmla="*/ 41 h 2458"/>
                  <a:gd name="T52" fmla="*/ 7 w 2453"/>
                  <a:gd name="T53" fmla="*/ 33 h 2458"/>
                  <a:gd name="T54" fmla="*/ 8 w 2453"/>
                  <a:gd name="T55" fmla="*/ 25 h 2458"/>
                  <a:gd name="T56" fmla="*/ 11 w 2453"/>
                  <a:gd name="T57" fmla="*/ 18 h 2458"/>
                  <a:gd name="T58" fmla="*/ 16 w 2453"/>
                  <a:gd name="T59" fmla="*/ 12 h 2458"/>
                  <a:gd name="T60" fmla="*/ 22 w 2453"/>
                  <a:gd name="T61" fmla="*/ 8 h 2458"/>
                  <a:gd name="T62" fmla="*/ 30 w 2453"/>
                  <a:gd name="T63" fmla="*/ 5 h 2458"/>
                  <a:gd name="T64" fmla="*/ 38 w 2453"/>
                  <a:gd name="T65" fmla="*/ 4 h 2458"/>
                  <a:gd name="T66" fmla="*/ 46 w 2453"/>
                  <a:gd name="T67" fmla="*/ 6 h 2458"/>
                  <a:gd name="T68" fmla="*/ 53 w 2453"/>
                  <a:gd name="T69" fmla="*/ 10 h 2458"/>
                  <a:gd name="T70" fmla="*/ 58 w 2453"/>
                  <a:gd name="T71" fmla="*/ 16 h 2458"/>
                  <a:gd name="T72" fmla="*/ 62 w 2453"/>
                  <a:gd name="T73" fmla="*/ 23 h 2458"/>
                  <a:gd name="T74" fmla="*/ 63 w 2453"/>
                  <a:gd name="T75" fmla="*/ 31 h 2458"/>
                  <a:gd name="T76" fmla="*/ 62 w 2453"/>
                  <a:gd name="T77" fmla="*/ 38 h 2458"/>
                  <a:gd name="T78" fmla="*/ 58 w 2453"/>
                  <a:gd name="T79" fmla="*/ 45 h 2458"/>
                  <a:gd name="T80" fmla="*/ 53 w 2453"/>
                  <a:gd name="T81" fmla="*/ 51 h 2458"/>
                  <a:gd name="T82" fmla="*/ 46 w 2453"/>
                  <a:gd name="T83" fmla="*/ 55 h 2458"/>
                  <a:gd name="T84" fmla="*/ 38 w 2453"/>
                  <a:gd name="T85" fmla="*/ 57 h 24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53"/>
                  <a:gd name="T130" fmla="*/ 0 h 2458"/>
                  <a:gd name="T131" fmla="*/ 2453 w 2453"/>
                  <a:gd name="T132" fmla="*/ 2458 h 24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53" h="2458">
                    <a:moveTo>
                      <a:pt x="1229" y="0"/>
                    </a:moveTo>
                    <a:lnTo>
                      <a:pt x="1101" y="8"/>
                    </a:lnTo>
                    <a:lnTo>
                      <a:pt x="982" y="24"/>
                    </a:lnTo>
                    <a:lnTo>
                      <a:pt x="862" y="55"/>
                    </a:lnTo>
                    <a:lnTo>
                      <a:pt x="751" y="95"/>
                    </a:lnTo>
                    <a:lnTo>
                      <a:pt x="644" y="146"/>
                    </a:lnTo>
                    <a:lnTo>
                      <a:pt x="541" y="210"/>
                    </a:lnTo>
                    <a:lnTo>
                      <a:pt x="446" y="278"/>
                    </a:lnTo>
                    <a:lnTo>
                      <a:pt x="358" y="357"/>
                    </a:lnTo>
                    <a:lnTo>
                      <a:pt x="279" y="445"/>
                    </a:lnTo>
                    <a:lnTo>
                      <a:pt x="211" y="540"/>
                    </a:lnTo>
                    <a:lnTo>
                      <a:pt x="147" y="643"/>
                    </a:lnTo>
                    <a:lnTo>
                      <a:pt x="95" y="752"/>
                    </a:lnTo>
                    <a:lnTo>
                      <a:pt x="56" y="863"/>
                    </a:lnTo>
                    <a:lnTo>
                      <a:pt x="24" y="982"/>
                    </a:lnTo>
                    <a:lnTo>
                      <a:pt x="7" y="1101"/>
                    </a:lnTo>
                    <a:lnTo>
                      <a:pt x="0" y="1229"/>
                    </a:lnTo>
                    <a:lnTo>
                      <a:pt x="7" y="1352"/>
                    </a:lnTo>
                    <a:lnTo>
                      <a:pt x="24" y="1475"/>
                    </a:lnTo>
                    <a:lnTo>
                      <a:pt x="56" y="1595"/>
                    </a:lnTo>
                    <a:lnTo>
                      <a:pt x="95" y="1706"/>
                    </a:lnTo>
                    <a:lnTo>
                      <a:pt x="147" y="1813"/>
                    </a:lnTo>
                    <a:lnTo>
                      <a:pt x="211" y="1913"/>
                    </a:lnTo>
                    <a:lnTo>
                      <a:pt x="279" y="2008"/>
                    </a:lnTo>
                    <a:lnTo>
                      <a:pt x="358" y="2096"/>
                    </a:lnTo>
                    <a:lnTo>
                      <a:pt x="446" y="2176"/>
                    </a:lnTo>
                    <a:lnTo>
                      <a:pt x="541" y="2248"/>
                    </a:lnTo>
                    <a:lnTo>
                      <a:pt x="644" y="2310"/>
                    </a:lnTo>
                    <a:lnTo>
                      <a:pt x="751" y="2363"/>
                    </a:lnTo>
                    <a:lnTo>
                      <a:pt x="862" y="2402"/>
                    </a:lnTo>
                    <a:lnTo>
                      <a:pt x="982" y="2434"/>
                    </a:lnTo>
                    <a:lnTo>
                      <a:pt x="1101" y="2450"/>
                    </a:lnTo>
                    <a:lnTo>
                      <a:pt x="1229" y="2458"/>
                    </a:lnTo>
                    <a:lnTo>
                      <a:pt x="1352" y="2450"/>
                    </a:lnTo>
                    <a:lnTo>
                      <a:pt x="1476" y="2434"/>
                    </a:lnTo>
                    <a:lnTo>
                      <a:pt x="1594" y="2402"/>
                    </a:lnTo>
                    <a:lnTo>
                      <a:pt x="1705" y="2363"/>
                    </a:lnTo>
                    <a:lnTo>
                      <a:pt x="1814" y="2310"/>
                    </a:lnTo>
                    <a:lnTo>
                      <a:pt x="1913" y="2248"/>
                    </a:lnTo>
                    <a:lnTo>
                      <a:pt x="2008" y="2176"/>
                    </a:lnTo>
                    <a:lnTo>
                      <a:pt x="2096" y="2096"/>
                    </a:lnTo>
                    <a:lnTo>
                      <a:pt x="2175" y="2008"/>
                    </a:lnTo>
                    <a:lnTo>
                      <a:pt x="2243" y="1913"/>
                    </a:lnTo>
                    <a:lnTo>
                      <a:pt x="2306" y="1813"/>
                    </a:lnTo>
                    <a:lnTo>
                      <a:pt x="2358" y="1706"/>
                    </a:lnTo>
                    <a:lnTo>
                      <a:pt x="2397" y="1595"/>
                    </a:lnTo>
                    <a:lnTo>
                      <a:pt x="2430" y="1475"/>
                    </a:lnTo>
                    <a:lnTo>
                      <a:pt x="2445" y="1352"/>
                    </a:lnTo>
                    <a:lnTo>
                      <a:pt x="2453" y="1229"/>
                    </a:lnTo>
                    <a:lnTo>
                      <a:pt x="2445" y="1101"/>
                    </a:lnTo>
                    <a:lnTo>
                      <a:pt x="2430" y="982"/>
                    </a:lnTo>
                    <a:lnTo>
                      <a:pt x="2397" y="863"/>
                    </a:lnTo>
                    <a:lnTo>
                      <a:pt x="2358" y="752"/>
                    </a:lnTo>
                    <a:lnTo>
                      <a:pt x="2306" y="643"/>
                    </a:lnTo>
                    <a:lnTo>
                      <a:pt x="2243" y="540"/>
                    </a:lnTo>
                    <a:lnTo>
                      <a:pt x="2175" y="445"/>
                    </a:lnTo>
                    <a:lnTo>
                      <a:pt x="2096" y="357"/>
                    </a:lnTo>
                    <a:lnTo>
                      <a:pt x="2008" y="278"/>
                    </a:lnTo>
                    <a:lnTo>
                      <a:pt x="1913" y="210"/>
                    </a:lnTo>
                    <a:lnTo>
                      <a:pt x="1814" y="146"/>
                    </a:lnTo>
                    <a:lnTo>
                      <a:pt x="1705" y="95"/>
                    </a:lnTo>
                    <a:lnTo>
                      <a:pt x="1594" y="55"/>
                    </a:lnTo>
                    <a:lnTo>
                      <a:pt x="1476" y="24"/>
                    </a:lnTo>
                    <a:lnTo>
                      <a:pt x="1352" y="8"/>
                    </a:lnTo>
                    <a:lnTo>
                      <a:pt x="1229" y="0"/>
                    </a:lnTo>
                    <a:close/>
                    <a:moveTo>
                      <a:pt x="1324" y="2263"/>
                    </a:moveTo>
                    <a:lnTo>
                      <a:pt x="1217" y="2259"/>
                    </a:lnTo>
                    <a:lnTo>
                      <a:pt x="1113" y="2244"/>
                    </a:lnTo>
                    <a:lnTo>
                      <a:pt x="1010" y="2215"/>
                    </a:lnTo>
                    <a:lnTo>
                      <a:pt x="914" y="2180"/>
                    </a:lnTo>
                    <a:lnTo>
                      <a:pt x="823" y="2136"/>
                    </a:lnTo>
                    <a:lnTo>
                      <a:pt x="736" y="2084"/>
                    </a:lnTo>
                    <a:lnTo>
                      <a:pt x="656" y="2024"/>
                    </a:lnTo>
                    <a:lnTo>
                      <a:pt x="580" y="1957"/>
                    </a:lnTo>
                    <a:lnTo>
                      <a:pt x="512" y="1881"/>
                    </a:lnTo>
                    <a:lnTo>
                      <a:pt x="454" y="1802"/>
                    </a:lnTo>
                    <a:lnTo>
                      <a:pt x="402" y="1718"/>
                    </a:lnTo>
                    <a:lnTo>
                      <a:pt x="358" y="1626"/>
                    </a:lnTo>
                    <a:lnTo>
                      <a:pt x="322" y="1531"/>
                    </a:lnTo>
                    <a:lnTo>
                      <a:pt x="295" y="1432"/>
                    </a:lnTo>
                    <a:lnTo>
                      <a:pt x="279" y="1328"/>
                    </a:lnTo>
                    <a:lnTo>
                      <a:pt x="275" y="1221"/>
                    </a:lnTo>
                    <a:lnTo>
                      <a:pt x="279" y="1114"/>
                    </a:lnTo>
                    <a:lnTo>
                      <a:pt x="295" y="1009"/>
                    </a:lnTo>
                    <a:lnTo>
                      <a:pt x="322" y="910"/>
                    </a:lnTo>
                    <a:lnTo>
                      <a:pt x="358" y="815"/>
                    </a:lnTo>
                    <a:lnTo>
                      <a:pt x="402" y="723"/>
                    </a:lnTo>
                    <a:lnTo>
                      <a:pt x="454" y="635"/>
                    </a:lnTo>
                    <a:lnTo>
                      <a:pt x="512" y="557"/>
                    </a:lnTo>
                    <a:lnTo>
                      <a:pt x="580" y="481"/>
                    </a:lnTo>
                    <a:lnTo>
                      <a:pt x="656" y="413"/>
                    </a:lnTo>
                    <a:lnTo>
                      <a:pt x="736" y="353"/>
                    </a:lnTo>
                    <a:lnTo>
                      <a:pt x="823" y="302"/>
                    </a:lnTo>
                    <a:lnTo>
                      <a:pt x="914" y="258"/>
                    </a:lnTo>
                    <a:lnTo>
                      <a:pt x="1010" y="222"/>
                    </a:lnTo>
                    <a:lnTo>
                      <a:pt x="1113" y="195"/>
                    </a:lnTo>
                    <a:lnTo>
                      <a:pt x="1217" y="178"/>
                    </a:lnTo>
                    <a:lnTo>
                      <a:pt x="1324" y="174"/>
                    </a:lnTo>
                    <a:lnTo>
                      <a:pt x="1427" y="178"/>
                    </a:lnTo>
                    <a:lnTo>
                      <a:pt x="1530" y="195"/>
                    </a:lnTo>
                    <a:lnTo>
                      <a:pt x="1630" y="222"/>
                    </a:lnTo>
                    <a:lnTo>
                      <a:pt x="1726" y="258"/>
                    </a:lnTo>
                    <a:lnTo>
                      <a:pt x="1818" y="302"/>
                    </a:lnTo>
                    <a:lnTo>
                      <a:pt x="1901" y="353"/>
                    </a:lnTo>
                    <a:lnTo>
                      <a:pt x="1985" y="413"/>
                    </a:lnTo>
                    <a:lnTo>
                      <a:pt x="2055" y="481"/>
                    </a:lnTo>
                    <a:lnTo>
                      <a:pt x="2123" y="557"/>
                    </a:lnTo>
                    <a:lnTo>
                      <a:pt x="2183" y="635"/>
                    </a:lnTo>
                    <a:lnTo>
                      <a:pt x="2235" y="723"/>
                    </a:lnTo>
                    <a:lnTo>
                      <a:pt x="2278" y="815"/>
                    </a:lnTo>
                    <a:lnTo>
                      <a:pt x="2313" y="910"/>
                    </a:lnTo>
                    <a:lnTo>
                      <a:pt x="2342" y="1009"/>
                    </a:lnTo>
                    <a:lnTo>
                      <a:pt x="2358" y="1114"/>
                    </a:lnTo>
                    <a:lnTo>
                      <a:pt x="2362" y="1221"/>
                    </a:lnTo>
                    <a:lnTo>
                      <a:pt x="2358" y="1328"/>
                    </a:lnTo>
                    <a:lnTo>
                      <a:pt x="2342" y="1432"/>
                    </a:lnTo>
                    <a:lnTo>
                      <a:pt x="2313" y="1531"/>
                    </a:lnTo>
                    <a:lnTo>
                      <a:pt x="2278" y="1626"/>
                    </a:lnTo>
                    <a:lnTo>
                      <a:pt x="2235" y="1718"/>
                    </a:lnTo>
                    <a:lnTo>
                      <a:pt x="2183" y="1802"/>
                    </a:lnTo>
                    <a:lnTo>
                      <a:pt x="2123" y="1881"/>
                    </a:lnTo>
                    <a:lnTo>
                      <a:pt x="2055" y="1957"/>
                    </a:lnTo>
                    <a:lnTo>
                      <a:pt x="1985" y="2024"/>
                    </a:lnTo>
                    <a:lnTo>
                      <a:pt x="1901" y="2084"/>
                    </a:lnTo>
                    <a:lnTo>
                      <a:pt x="1818" y="2136"/>
                    </a:lnTo>
                    <a:lnTo>
                      <a:pt x="1726" y="2180"/>
                    </a:lnTo>
                    <a:lnTo>
                      <a:pt x="1630" y="2215"/>
                    </a:lnTo>
                    <a:lnTo>
                      <a:pt x="1530" y="2244"/>
                    </a:lnTo>
                    <a:lnTo>
                      <a:pt x="1427" y="2259"/>
                    </a:lnTo>
                    <a:lnTo>
                      <a:pt x="1324" y="2263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98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11" y="4310789"/>
            <a:ext cx="4371077" cy="254721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F1B1E62E-7A52-4CF6-BC8F-0959D58BFEC1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  <p:pic>
        <p:nvPicPr>
          <p:cNvPr id="25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75" y="1734344"/>
            <a:ext cx="3886027" cy="381642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5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781239"/>
            <a:ext cx="2555776" cy="1916832"/>
          </a:xfrm>
          <a:prstGeom prst="rect">
            <a:avLst/>
          </a:prstGeom>
        </p:spPr>
      </p:pic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4660106" y="1556792"/>
            <a:ext cx="4405436" cy="3671862"/>
          </a:xfrm>
        </p:spPr>
        <p:txBody>
          <a:bodyPr/>
          <a:lstStyle/>
          <a:p>
            <a:pPr marL="85725" indent="-342900">
              <a:lnSpc>
                <a:spcPct val="150000"/>
              </a:lnSpc>
              <a:defRPr/>
            </a:pPr>
            <a:r>
              <a:rPr lang="zh-TW" altLang="en-US" sz="3600" dirty="0" smtClean="0">
                <a:solidFill>
                  <a:srgbClr val="002060"/>
                </a:solidFill>
              </a:rPr>
              <a:t> 轉變需要時間，</a:t>
            </a:r>
            <a:r>
              <a:rPr lang="en-US" altLang="zh-TW" sz="3600" dirty="0" smtClean="0">
                <a:solidFill>
                  <a:srgbClr val="002060"/>
                </a:solidFill>
              </a:rPr>
              <a:t/>
            </a:r>
            <a:br>
              <a:rPr lang="en-US" altLang="zh-TW" sz="3600" dirty="0" smtClean="0">
                <a:solidFill>
                  <a:srgbClr val="002060"/>
                </a:solidFill>
              </a:rPr>
            </a:br>
            <a:r>
              <a:rPr lang="zh-TW" altLang="en-US" sz="3600" dirty="0" smtClean="0">
                <a:solidFill>
                  <a:srgbClr val="002060"/>
                </a:solidFill>
              </a:rPr>
              <a:t>我們共創機會</a:t>
            </a:r>
            <a:r>
              <a:rPr lang="en-US" altLang="zh-TW" sz="3600" dirty="0" smtClean="0">
                <a:solidFill>
                  <a:srgbClr val="002060"/>
                </a:solidFill>
                <a:latin typeface="標楷體"/>
                <a:ea typeface="標楷體"/>
              </a:rPr>
              <a:t>﹗</a:t>
            </a:r>
            <a:br>
              <a:rPr lang="en-US" altLang="zh-TW" sz="3600" dirty="0" smtClean="0">
                <a:solidFill>
                  <a:srgbClr val="002060"/>
                </a:solidFill>
                <a:latin typeface="標楷體"/>
                <a:ea typeface="標楷體"/>
              </a:rPr>
            </a:br>
            <a:r>
              <a:rPr lang="zh-TW" altLang="en-US" sz="3600" kern="1200" dirty="0" smtClean="0">
                <a:solidFill>
                  <a:srgbClr val="002060"/>
                </a:solidFill>
                <a:latin typeface="微軟正黑體" panose="020B0604030504040204" pitchFamily="34" charset="-120"/>
                <a:cs typeface="+mn-cs"/>
              </a:rPr>
              <a:t>成就每一位孩子，</a:t>
            </a:r>
            <a:r>
              <a:rPr lang="en-US" altLang="zh-TW" sz="3600" kern="1200" dirty="0" smtClean="0">
                <a:solidFill>
                  <a:srgbClr val="002060"/>
                </a:solidFill>
                <a:latin typeface="微軟正黑體" panose="020B0604030504040204" pitchFamily="34" charset="-120"/>
                <a:cs typeface="+mn-cs"/>
              </a:rPr>
              <a:t/>
            </a:r>
            <a:br>
              <a:rPr lang="en-US" altLang="zh-TW" sz="3600" kern="1200" dirty="0" smtClean="0">
                <a:solidFill>
                  <a:srgbClr val="002060"/>
                </a:solidFill>
                <a:latin typeface="微軟正黑體" panose="020B0604030504040204" pitchFamily="34" charset="-120"/>
                <a:cs typeface="+mn-cs"/>
              </a:rPr>
            </a:br>
            <a:r>
              <a:rPr lang="zh-TW" altLang="en-US" sz="3600" kern="1200" dirty="0" smtClean="0">
                <a:solidFill>
                  <a:srgbClr val="002060"/>
                </a:solidFill>
                <a:latin typeface="微軟正黑體" panose="020B0604030504040204" pitchFamily="34" charset="-120"/>
                <a:cs typeface="+mn-cs"/>
              </a:rPr>
              <a:t>我們攜手同行</a:t>
            </a:r>
            <a:r>
              <a:rPr lang="en-US" altLang="zh-TW" sz="3600" kern="1200" dirty="0" smtClean="0">
                <a:solidFill>
                  <a:srgbClr val="002060"/>
                </a:solidFill>
                <a:latin typeface="標楷體"/>
                <a:ea typeface="標楷體"/>
                <a:cs typeface="+mn-cs"/>
              </a:rPr>
              <a:t>﹗</a:t>
            </a:r>
            <a:r>
              <a:rPr lang="en-US" altLang="zh-TW" sz="3600" dirty="0" smtClean="0">
                <a:solidFill>
                  <a:srgbClr val="002060"/>
                </a:solidFill>
              </a:rPr>
              <a:t/>
            </a:r>
            <a:br>
              <a:rPr lang="en-US" altLang="zh-TW" sz="3600" dirty="0" smtClean="0">
                <a:solidFill>
                  <a:srgbClr val="002060"/>
                </a:solidFill>
              </a:rPr>
            </a:br>
            <a:r>
              <a:rPr lang="zh-TW" altLang="en-US" sz="3600" dirty="0" smtClean="0">
                <a:solidFill>
                  <a:srgbClr val="002060"/>
                </a:solidFill>
              </a:rPr>
              <a:t>             </a:t>
            </a:r>
            <a:endParaRPr lang="en-US" altLang="zh-TW" sz="3600" kern="1200" dirty="0">
              <a:solidFill>
                <a:srgbClr val="002060"/>
              </a:solidFill>
              <a:latin typeface="微軟正黑體" panose="020B0604030504040204" pitchFamily="34" charset="-120"/>
              <a:cs typeface="+mn-cs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gray">
          <a:xfrm>
            <a:off x="2259917" y="645729"/>
            <a:ext cx="4666084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zh-TW" altLang="en-US" sz="3200" kern="0" dirty="0" smtClean="0">
                <a:solidFill>
                  <a:schemeClr val="bg1"/>
                </a:solidFill>
              </a:rPr>
              <a:t>肆、結        語</a:t>
            </a:r>
            <a:r>
              <a:rPr lang="en-US" altLang="zh-TW" sz="2400" kern="0" dirty="0" smtClean="0">
                <a:solidFill>
                  <a:schemeClr val="bg1"/>
                </a:solidFill>
              </a:rPr>
              <a:t>(2/2)</a:t>
            </a:r>
            <a:endParaRPr lang="zh-TW" altLang="en-US" sz="2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reeform 3"/>
          <p:cNvSpPr>
            <a:spLocks/>
          </p:cNvSpPr>
          <p:nvPr/>
        </p:nvSpPr>
        <p:spPr bwMode="gray">
          <a:xfrm>
            <a:off x="2432050" y="-9525"/>
            <a:ext cx="3595688" cy="4429125"/>
          </a:xfrm>
          <a:custGeom>
            <a:avLst/>
            <a:gdLst>
              <a:gd name="T0" fmla="*/ 2147483647 w 2265"/>
              <a:gd name="T1" fmla="*/ 2147483647 h 2790"/>
              <a:gd name="T2" fmla="*/ 2147483647 w 2265"/>
              <a:gd name="T3" fmla="*/ 2147483647 h 2790"/>
              <a:gd name="T4" fmla="*/ 2147483647 w 2265"/>
              <a:gd name="T5" fmla="*/ 2147483647 h 2790"/>
              <a:gd name="T6" fmla="*/ 0 w 2265"/>
              <a:gd name="T7" fmla="*/ 0 h 2790"/>
              <a:gd name="T8" fmla="*/ 2147483647 w 2265"/>
              <a:gd name="T9" fmla="*/ 2147483647 h 2790"/>
              <a:gd name="T10" fmla="*/ 2147483647 w 2265"/>
              <a:gd name="T11" fmla="*/ 2147483647 h 2790"/>
              <a:gd name="T12" fmla="*/ 2147483647 w 2265"/>
              <a:gd name="T13" fmla="*/ 2147483647 h 2790"/>
              <a:gd name="T14" fmla="*/ 2147483647 w 2265"/>
              <a:gd name="T15" fmla="*/ 2147483647 h 27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65"/>
              <a:gd name="T25" fmla="*/ 0 h 2790"/>
              <a:gd name="T26" fmla="*/ 2265 w 2265"/>
              <a:gd name="T27" fmla="*/ 2790 h 27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65" h="2790">
                <a:moveTo>
                  <a:pt x="1895" y="2790"/>
                </a:moveTo>
                <a:cubicBezTo>
                  <a:pt x="2092" y="2493"/>
                  <a:pt x="2169" y="1787"/>
                  <a:pt x="2001" y="1455"/>
                </a:cubicBezTo>
                <a:cubicBezTo>
                  <a:pt x="1833" y="1123"/>
                  <a:pt x="1290" y="1089"/>
                  <a:pt x="909" y="885"/>
                </a:cubicBezTo>
                <a:cubicBezTo>
                  <a:pt x="528" y="681"/>
                  <a:pt x="95" y="144"/>
                  <a:pt x="0" y="0"/>
                </a:cubicBezTo>
                <a:lnTo>
                  <a:pt x="466" y="6"/>
                </a:lnTo>
                <a:cubicBezTo>
                  <a:pt x="570" y="267"/>
                  <a:pt x="788" y="572"/>
                  <a:pt x="1074" y="759"/>
                </a:cubicBezTo>
                <a:cubicBezTo>
                  <a:pt x="1359" y="946"/>
                  <a:pt x="1880" y="1011"/>
                  <a:pt x="2072" y="1396"/>
                </a:cubicBezTo>
                <a:cubicBezTo>
                  <a:pt x="2265" y="1781"/>
                  <a:pt x="2045" y="2639"/>
                  <a:pt x="1895" y="2790"/>
                </a:cubicBezTo>
                <a:close/>
              </a:path>
            </a:pathLst>
          </a:custGeom>
          <a:solidFill>
            <a:srgbClr val="FFFF99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299" name="Freeform 4"/>
          <p:cNvSpPr>
            <a:spLocks/>
          </p:cNvSpPr>
          <p:nvPr/>
        </p:nvSpPr>
        <p:spPr bwMode="gray">
          <a:xfrm>
            <a:off x="4763" y="12700"/>
            <a:ext cx="5719762" cy="4495800"/>
          </a:xfrm>
          <a:custGeom>
            <a:avLst/>
            <a:gdLst>
              <a:gd name="T0" fmla="*/ 2147483647 w 3603"/>
              <a:gd name="T1" fmla="*/ 2147483647 h 2832"/>
              <a:gd name="T2" fmla="*/ 2147483647 w 3603"/>
              <a:gd name="T3" fmla="*/ 2147483647 h 2832"/>
              <a:gd name="T4" fmla="*/ 2147483647 w 3603"/>
              <a:gd name="T5" fmla="*/ 2147483647 h 2832"/>
              <a:gd name="T6" fmla="*/ 0 w 3603"/>
              <a:gd name="T7" fmla="*/ 0 h 2832"/>
              <a:gd name="T8" fmla="*/ 2147483647 w 3603"/>
              <a:gd name="T9" fmla="*/ 0 h 2832"/>
              <a:gd name="T10" fmla="*/ 2147483647 w 3603"/>
              <a:gd name="T11" fmla="*/ 2147483647 h 2832"/>
              <a:gd name="T12" fmla="*/ 2147483647 w 3603"/>
              <a:gd name="T13" fmla="*/ 2147483647 h 2832"/>
              <a:gd name="T14" fmla="*/ 2147483647 w 3603"/>
              <a:gd name="T15" fmla="*/ 2147483647 h 28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03"/>
              <a:gd name="T25" fmla="*/ 0 h 2832"/>
              <a:gd name="T26" fmla="*/ 3603 w 3603"/>
              <a:gd name="T27" fmla="*/ 2832 h 28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03" h="2832">
                <a:moveTo>
                  <a:pt x="3395" y="2832"/>
                </a:moveTo>
                <a:cubicBezTo>
                  <a:pt x="3514" y="2657"/>
                  <a:pt x="3539" y="2194"/>
                  <a:pt x="3450" y="1888"/>
                </a:cubicBezTo>
                <a:cubicBezTo>
                  <a:pt x="3361" y="1581"/>
                  <a:pt x="2487" y="1524"/>
                  <a:pt x="1918" y="1188"/>
                </a:cubicBezTo>
                <a:cubicBezTo>
                  <a:pt x="1350" y="851"/>
                  <a:pt x="128" y="228"/>
                  <a:pt x="0" y="0"/>
                </a:cubicBezTo>
                <a:lnTo>
                  <a:pt x="1145" y="0"/>
                </a:lnTo>
                <a:cubicBezTo>
                  <a:pt x="1248" y="271"/>
                  <a:pt x="1793" y="730"/>
                  <a:pt x="1995" y="891"/>
                </a:cubicBezTo>
                <a:cubicBezTo>
                  <a:pt x="2197" y="1052"/>
                  <a:pt x="3405" y="1416"/>
                  <a:pt x="3504" y="1817"/>
                </a:cubicBezTo>
                <a:cubicBezTo>
                  <a:pt x="3603" y="2218"/>
                  <a:pt x="3486" y="2743"/>
                  <a:pt x="3395" y="2832"/>
                </a:cubicBezTo>
                <a:close/>
              </a:path>
            </a:pathLst>
          </a:custGeom>
          <a:solidFill>
            <a:srgbClr val="FFCC66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3187" name="WordArt 3"/>
          <p:cNvSpPr>
            <a:spLocks noChangeArrowheads="1" noChangeShapeType="1" noTextEdit="1"/>
          </p:cNvSpPr>
          <p:nvPr/>
        </p:nvSpPr>
        <p:spPr bwMode="gray">
          <a:xfrm>
            <a:off x="1115616" y="1069268"/>
            <a:ext cx="3662734" cy="149563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zh-TW" altLang="en-US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簡報結束</a:t>
            </a:r>
            <a:endParaRPr lang="en-US" altLang="zh-TW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ctr">
              <a:defRPr/>
            </a:pPr>
            <a:r>
              <a:rPr lang="zh-TW" altLang="en-US" sz="54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+mn-ea"/>
              </a:rPr>
              <a:t>  </a:t>
            </a:r>
            <a:r>
              <a:rPr lang="zh-TW" altLang="en-US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敬請指教</a:t>
            </a:r>
            <a:endParaRPr lang="zh-TW" altLang="en-US" sz="5400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  <a:latin typeface="Verdana"/>
              <a:ea typeface="+mn-ea"/>
            </a:endParaRPr>
          </a:p>
        </p:txBody>
      </p:sp>
      <p:sp>
        <p:nvSpPr>
          <p:cNvPr id="55301" name="Freeform 5"/>
          <p:cNvSpPr>
            <a:spLocks/>
          </p:cNvSpPr>
          <p:nvPr/>
        </p:nvSpPr>
        <p:spPr bwMode="gray">
          <a:xfrm>
            <a:off x="6513513" y="404813"/>
            <a:ext cx="2630487" cy="3328987"/>
          </a:xfrm>
          <a:custGeom>
            <a:avLst/>
            <a:gdLst>
              <a:gd name="T0" fmla="*/ 0 w 1657"/>
              <a:gd name="T1" fmla="*/ 2147483647 h 2583"/>
              <a:gd name="T2" fmla="*/ 2147483647 w 1657"/>
              <a:gd name="T3" fmla="*/ 2147483647 h 2583"/>
              <a:gd name="T4" fmla="*/ 2147483647 w 1657"/>
              <a:gd name="T5" fmla="*/ 2147483647 h 2583"/>
              <a:gd name="T6" fmla="*/ 2147483647 w 1657"/>
              <a:gd name="T7" fmla="*/ 0 h 2583"/>
              <a:gd name="T8" fmla="*/ 2147483647 w 1657"/>
              <a:gd name="T9" fmla="*/ 2147483647 h 2583"/>
              <a:gd name="T10" fmla="*/ 0 w 1657"/>
              <a:gd name="T11" fmla="*/ 2147483647 h 25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57"/>
              <a:gd name="T19" fmla="*/ 0 h 2583"/>
              <a:gd name="T20" fmla="*/ 1657 w 1657"/>
              <a:gd name="T21" fmla="*/ 2583 h 25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57" h="2583">
                <a:moveTo>
                  <a:pt x="0" y="2583"/>
                </a:moveTo>
                <a:cubicBezTo>
                  <a:pt x="558" y="2524"/>
                  <a:pt x="852" y="2300"/>
                  <a:pt x="1129" y="1978"/>
                </a:cubicBezTo>
                <a:cubicBezTo>
                  <a:pt x="1406" y="1656"/>
                  <a:pt x="1528" y="1439"/>
                  <a:pt x="1657" y="1117"/>
                </a:cubicBezTo>
                <a:lnTo>
                  <a:pt x="1645" y="0"/>
                </a:lnTo>
                <a:cubicBezTo>
                  <a:pt x="1598" y="291"/>
                  <a:pt x="1225" y="1470"/>
                  <a:pt x="950" y="1877"/>
                </a:cubicBezTo>
                <a:cubicBezTo>
                  <a:pt x="675" y="2284"/>
                  <a:pt x="499" y="2494"/>
                  <a:pt x="0" y="2583"/>
                </a:cubicBezTo>
                <a:close/>
              </a:path>
            </a:pathLst>
          </a:custGeom>
          <a:solidFill>
            <a:srgbClr val="9999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302" name="Freeform 7"/>
          <p:cNvSpPr>
            <a:spLocks/>
          </p:cNvSpPr>
          <p:nvPr/>
        </p:nvSpPr>
        <p:spPr bwMode="gray">
          <a:xfrm>
            <a:off x="-9525" y="609600"/>
            <a:ext cx="5418138" cy="3808413"/>
          </a:xfrm>
          <a:custGeom>
            <a:avLst/>
            <a:gdLst>
              <a:gd name="T0" fmla="*/ 2147483647 w 3413"/>
              <a:gd name="T1" fmla="*/ 2147483647 h 2399"/>
              <a:gd name="T2" fmla="*/ 2147483647 w 3413"/>
              <a:gd name="T3" fmla="*/ 2147483647 h 2399"/>
              <a:gd name="T4" fmla="*/ 2147483647 w 3413"/>
              <a:gd name="T5" fmla="*/ 2147483647 h 2399"/>
              <a:gd name="T6" fmla="*/ 0 w 3413"/>
              <a:gd name="T7" fmla="*/ 2147483647 h 2399"/>
              <a:gd name="T8" fmla="*/ 2147483647 w 3413"/>
              <a:gd name="T9" fmla="*/ 0 h 2399"/>
              <a:gd name="T10" fmla="*/ 2147483647 w 3413"/>
              <a:gd name="T11" fmla="*/ 2147483647 h 2399"/>
              <a:gd name="T12" fmla="*/ 2147483647 w 3413"/>
              <a:gd name="T13" fmla="*/ 2147483647 h 2399"/>
              <a:gd name="T14" fmla="*/ 2147483647 w 3413"/>
              <a:gd name="T15" fmla="*/ 2147483647 h 23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13"/>
              <a:gd name="T25" fmla="*/ 0 h 2399"/>
              <a:gd name="T26" fmla="*/ 3413 w 3413"/>
              <a:gd name="T27" fmla="*/ 2399 h 23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13" h="2399">
                <a:moveTo>
                  <a:pt x="3413" y="2399"/>
                </a:moveTo>
                <a:cubicBezTo>
                  <a:pt x="3361" y="2324"/>
                  <a:pt x="3246" y="2028"/>
                  <a:pt x="2928" y="1962"/>
                </a:cubicBezTo>
                <a:cubicBezTo>
                  <a:pt x="2610" y="1896"/>
                  <a:pt x="1990" y="2131"/>
                  <a:pt x="1502" y="2003"/>
                </a:cubicBezTo>
                <a:cubicBezTo>
                  <a:pt x="937" y="1819"/>
                  <a:pt x="386" y="1510"/>
                  <a:pt x="0" y="1196"/>
                </a:cubicBezTo>
                <a:lnTo>
                  <a:pt x="6" y="0"/>
                </a:lnTo>
                <a:cubicBezTo>
                  <a:pt x="109" y="271"/>
                  <a:pt x="893" y="1158"/>
                  <a:pt x="1461" y="1558"/>
                </a:cubicBezTo>
                <a:cubicBezTo>
                  <a:pt x="1906" y="1919"/>
                  <a:pt x="2644" y="1780"/>
                  <a:pt x="2969" y="1920"/>
                </a:cubicBezTo>
                <a:cubicBezTo>
                  <a:pt x="3294" y="2060"/>
                  <a:pt x="3349" y="2288"/>
                  <a:pt x="3413" y="2399"/>
                </a:cubicBezTo>
                <a:close/>
              </a:path>
            </a:pathLst>
          </a:custGeom>
          <a:solidFill>
            <a:srgbClr val="FF6699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49" name="Group 35"/>
          <p:cNvGrpSpPr>
            <a:grpSpLocks/>
          </p:cNvGrpSpPr>
          <p:nvPr/>
        </p:nvGrpSpPr>
        <p:grpSpPr bwMode="auto">
          <a:xfrm>
            <a:off x="7800515" y="1752882"/>
            <a:ext cx="295676" cy="246984"/>
            <a:chOff x="797" y="2258"/>
            <a:chExt cx="109" cy="91"/>
          </a:xfrm>
          <a:solidFill>
            <a:srgbClr val="B2B2B2"/>
          </a:solidFill>
        </p:grpSpPr>
        <p:sp>
          <p:nvSpPr>
            <p:cNvPr id="57" name="Line 42"/>
            <p:cNvSpPr>
              <a:spLocks noChangeShapeType="1"/>
            </p:cNvSpPr>
            <p:nvPr/>
          </p:nvSpPr>
          <p:spPr bwMode="gray">
            <a:xfrm flipV="1">
              <a:off x="797" y="2258"/>
              <a:ext cx="66" cy="72"/>
            </a:xfrm>
            <a:prstGeom prst="line">
              <a:avLst/>
            </a:prstGeom>
            <a:grpFill/>
            <a:ln w="9525">
              <a:solidFill>
                <a:srgbClr val="FFFFFF">
                  <a:alpha val="39999"/>
                </a:srgb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58" name="Line 43"/>
            <p:cNvSpPr>
              <a:spLocks noChangeShapeType="1"/>
            </p:cNvSpPr>
            <p:nvPr/>
          </p:nvSpPr>
          <p:spPr bwMode="gray">
            <a:xfrm flipV="1">
              <a:off x="806" y="2315"/>
              <a:ext cx="100" cy="34"/>
            </a:xfrm>
            <a:prstGeom prst="line">
              <a:avLst/>
            </a:prstGeom>
            <a:grpFill/>
            <a:ln w="9525">
              <a:solidFill>
                <a:srgbClr val="FFFFFF">
                  <a:alpha val="39999"/>
                </a:srgbClr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</p:grpSp>
      <p:grpSp>
        <p:nvGrpSpPr>
          <p:cNvPr id="15" name="Group 67"/>
          <p:cNvGrpSpPr>
            <a:grpSpLocks/>
          </p:cNvGrpSpPr>
          <p:nvPr/>
        </p:nvGrpSpPr>
        <p:grpSpPr bwMode="auto">
          <a:xfrm rot="20596004">
            <a:off x="888996" y="3079038"/>
            <a:ext cx="1722964" cy="853694"/>
            <a:chOff x="1152" y="584"/>
            <a:chExt cx="3946" cy="1960"/>
          </a:xfrm>
          <a:solidFill>
            <a:srgbClr val="B2B2B2"/>
          </a:solidFill>
        </p:grpSpPr>
        <p:sp>
          <p:nvSpPr>
            <p:cNvPr id="16" name="Freeform 68"/>
            <p:cNvSpPr>
              <a:spLocks/>
            </p:cNvSpPr>
            <p:nvPr/>
          </p:nvSpPr>
          <p:spPr bwMode="gray">
            <a:xfrm>
              <a:off x="1152" y="584"/>
              <a:ext cx="3920" cy="1720"/>
            </a:xfrm>
            <a:custGeom>
              <a:avLst/>
              <a:gdLst>
                <a:gd name="T0" fmla="*/ 0 w 3920"/>
                <a:gd name="T1" fmla="*/ 1500 h 1720"/>
                <a:gd name="T2" fmla="*/ 768 w 3920"/>
                <a:gd name="T3" fmla="*/ 424 h 1720"/>
                <a:gd name="T4" fmla="*/ 2208 w 3920"/>
                <a:gd name="T5" fmla="*/ 424 h 1720"/>
                <a:gd name="T6" fmla="*/ 3920 w 3920"/>
                <a:gd name="T7" fmla="*/ 828 h 1720"/>
                <a:gd name="T8" fmla="*/ 3216 w 3920"/>
                <a:gd name="T9" fmla="*/ 1720 h 1720"/>
                <a:gd name="T10" fmla="*/ 1524 w 3920"/>
                <a:gd name="T11" fmla="*/ 1600 h 1720"/>
                <a:gd name="T12" fmla="*/ 3232 w 3920"/>
                <a:gd name="T13" fmla="*/ 1628 h 1720"/>
                <a:gd name="T14" fmla="*/ 3748 w 3920"/>
                <a:gd name="T15" fmla="*/ 820 h 1720"/>
                <a:gd name="T16" fmla="*/ 2256 w 3920"/>
                <a:gd name="T17" fmla="*/ 472 h 1720"/>
                <a:gd name="T18" fmla="*/ 1468 w 3920"/>
                <a:gd name="T19" fmla="*/ 1524 h 1720"/>
                <a:gd name="T20" fmla="*/ 2160 w 3920"/>
                <a:gd name="T21" fmla="*/ 472 h 1720"/>
                <a:gd name="T22" fmla="*/ 812 w 3920"/>
                <a:gd name="T23" fmla="*/ 508 h 1720"/>
                <a:gd name="T24" fmla="*/ 96 w 3920"/>
                <a:gd name="T25" fmla="*/ 1432 h 1720"/>
                <a:gd name="T26" fmla="*/ 1488 w 3920"/>
                <a:gd name="T27" fmla="*/ 1576 h 1720"/>
                <a:gd name="T28" fmla="*/ 0 w 3920"/>
                <a:gd name="T29" fmla="*/ 1500 h 17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920"/>
                <a:gd name="T46" fmla="*/ 0 h 1720"/>
                <a:gd name="T47" fmla="*/ 3920 w 3920"/>
                <a:gd name="T48" fmla="*/ 1720 h 17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920" h="1720">
                  <a:moveTo>
                    <a:pt x="0" y="1500"/>
                  </a:moveTo>
                  <a:cubicBezTo>
                    <a:pt x="0" y="1500"/>
                    <a:pt x="288" y="936"/>
                    <a:pt x="768" y="424"/>
                  </a:cubicBezTo>
                  <a:cubicBezTo>
                    <a:pt x="1652" y="0"/>
                    <a:pt x="2208" y="424"/>
                    <a:pt x="2208" y="424"/>
                  </a:cubicBezTo>
                  <a:cubicBezTo>
                    <a:pt x="3440" y="8"/>
                    <a:pt x="3752" y="612"/>
                    <a:pt x="3920" y="828"/>
                  </a:cubicBezTo>
                  <a:cubicBezTo>
                    <a:pt x="3660" y="1224"/>
                    <a:pt x="3216" y="1720"/>
                    <a:pt x="3216" y="1720"/>
                  </a:cubicBezTo>
                  <a:cubicBezTo>
                    <a:pt x="2844" y="1540"/>
                    <a:pt x="2504" y="1284"/>
                    <a:pt x="1524" y="1600"/>
                  </a:cubicBezTo>
                  <a:cubicBezTo>
                    <a:pt x="2400" y="1068"/>
                    <a:pt x="3000" y="1500"/>
                    <a:pt x="3232" y="1628"/>
                  </a:cubicBezTo>
                  <a:cubicBezTo>
                    <a:pt x="3512" y="1242"/>
                    <a:pt x="3672" y="1012"/>
                    <a:pt x="3748" y="820"/>
                  </a:cubicBezTo>
                  <a:cubicBezTo>
                    <a:pt x="3316" y="320"/>
                    <a:pt x="2643" y="350"/>
                    <a:pt x="2256" y="472"/>
                  </a:cubicBezTo>
                  <a:cubicBezTo>
                    <a:pt x="1872" y="1000"/>
                    <a:pt x="1484" y="1524"/>
                    <a:pt x="1468" y="1524"/>
                  </a:cubicBezTo>
                  <a:cubicBezTo>
                    <a:pt x="1700" y="948"/>
                    <a:pt x="2160" y="472"/>
                    <a:pt x="2160" y="472"/>
                  </a:cubicBezTo>
                  <a:cubicBezTo>
                    <a:pt x="2051" y="303"/>
                    <a:pt x="1280" y="296"/>
                    <a:pt x="812" y="508"/>
                  </a:cubicBezTo>
                  <a:cubicBezTo>
                    <a:pt x="452" y="988"/>
                    <a:pt x="96" y="1432"/>
                    <a:pt x="96" y="1432"/>
                  </a:cubicBezTo>
                  <a:cubicBezTo>
                    <a:pt x="1024" y="1112"/>
                    <a:pt x="1488" y="1576"/>
                    <a:pt x="1488" y="1576"/>
                  </a:cubicBezTo>
                  <a:cubicBezTo>
                    <a:pt x="1472" y="1587"/>
                    <a:pt x="792" y="1324"/>
                    <a:pt x="0" y="1500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17" name="Freeform 69"/>
            <p:cNvSpPr>
              <a:spLocks/>
            </p:cNvSpPr>
            <p:nvPr/>
          </p:nvSpPr>
          <p:spPr bwMode="gray">
            <a:xfrm>
              <a:off x="2880" y="1584"/>
              <a:ext cx="2218" cy="960"/>
            </a:xfrm>
            <a:custGeom>
              <a:avLst/>
              <a:gdLst>
                <a:gd name="T0" fmla="*/ 0 w 2218"/>
                <a:gd name="T1" fmla="*/ 672 h 960"/>
                <a:gd name="T2" fmla="*/ 1640 w 2218"/>
                <a:gd name="T3" fmla="*/ 960 h 960"/>
                <a:gd name="T4" fmla="*/ 2208 w 2218"/>
                <a:gd name="T5" fmla="*/ 0 h 960"/>
                <a:gd name="T6" fmla="*/ 1580 w 2218"/>
                <a:gd name="T7" fmla="*/ 888 h 960"/>
                <a:gd name="T8" fmla="*/ 0 w 2218"/>
                <a:gd name="T9" fmla="*/ 672 h 9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8"/>
                <a:gd name="T16" fmla="*/ 0 h 960"/>
                <a:gd name="T17" fmla="*/ 2218 w 2218"/>
                <a:gd name="T18" fmla="*/ 960 h 9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8" h="960">
                  <a:moveTo>
                    <a:pt x="0" y="672"/>
                  </a:moveTo>
                  <a:cubicBezTo>
                    <a:pt x="1004" y="672"/>
                    <a:pt x="1252" y="944"/>
                    <a:pt x="1640" y="960"/>
                  </a:cubicBezTo>
                  <a:cubicBezTo>
                    <a:pt x="2068" y="464"/>
                    <a:pt x="2218" y="12"/>
                    <a:pt x="2208" y="0"/>
                  </a:cubicBezTo>
                  <a:cubicBezTo>
                    <a:pt x="2148" y="40"/>
                    <a:pt x="1840" y="516"/>
                    <a:pt x="1580" y="888"/>
                  </a:cubicBezTo>
                  <a:cubicBezTo>
                    <a:pt x="740" y="544"/>
                    <a:pt x="268" y="624"/>
                    <a:pt x="0" y="672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18" name="Freeform 70"/>
            <p:cNvSpPr>
              <a:spLocks/>
            </p:cNvSpPr>
            <p:nvPr/>
          </p:nvSpPr>
          <p:spPr bwMode="gray">
            <a:xfrm>
              <a:off x="1248" y="2032"/>
              <a:ext cx="1584" cy="392"/>
            </a:xfrm>
            <a:custGeom>
              <a:avLst/>
              <a:gdLst>
                <a:gd name="T0" fmla="*/ 0 w 1584"/>
                <a:gd name="T1" fmla="*/ 224 h 392"/>
                <a:gd name="T2" fmla="*/ 1152 w 1584"/>
                <a:gd name="T3" fmla="*/ 224 h 392"/>
                <a:gd name="T4" fmla="*/ 1584 w 1584"/>
                <a:gd name="T5" fmla="*/ 272 h 392"/>
                <a:gd name="T6" fmla="*/ 1144 w 1584"/>
                <a:gd name="T7" fmla="*/ 144 h 392"/>
                <a:gd name="T8" fmla="*/ 0 w 1584"/>
                <a:gd name="T9" fmla="*/ 224 h 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4"/>
                <a:gd name="T16" fmla="*/ 0 h 392"/>
                <a:gd name="T17" fmla="*/ 1584 w 1584"/>
                <a:gd name="T18" fmla="*/ 392 h 3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4" h="392">
                  <a:moveTo>
                    <a:pt x="0" y="224"/>
                  </a:moveTo>
                  <a:cubicBezTo>
                    <a:pt x="628" y="84"/>
                    <a:pt x="892" y="108"/>
                    <a:pt x="1152" y="224"/>
                  </a:cubicBezTo>
                  <a:cubicBezTo>
                    <a:pt x="1320" y="336"/>
                    <a:pt x="1380" y="392"/>
                    <a:pt x="1584" y="272"/>
                  </a:cubicBezTo>
                  <a:cubicBezTo>
                    <a:pt x="1360" y="320"/>
                    <a:pt x="1240" y="188"/>
                    <a:pt x="1144" y="144"/>
                  </a:cubicBezTo>
                  <a:cubicBezTo>
                    <a:pt x="1048" y="100"/>
                    <a:pt x="372" y="0"/>
                    <a:pt x="0" y="224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19" name="Freeform 71"/>
            <p:cNvSpPr>
              <a:spLocks/>
            </p:cNvSpPr>
            <p:nvPr/>
          </p:nvSpPr>
          <p:spPr bwMode="gray">
            <a:xfrm>
              <a:off x="2784" y="2032"/>
              <a:ext cx="1731" cy="344"/>
            </a:xfrm>
            <a:custGeom>
              <a:avLst/>
              <a:gdLst>
                <a:gd name="T0" fmla="*/ 0 w 1731"/>
                <a:gd name="T1" fmla="*/ 176 h 344"/>
                <a:gd name="T2" fmla="*/ 1604 w 1731"/>
                <a:gd name="T3" fmla="*/ 344 h 344"/>
                <a:gd name="T4" fmla="*/ 760 w 1731"/>
                <a:gd name="T5" fmla="*/ 72 h 344"/>
                <a:gd name="T6" fmla="*/ 0 w 1731"/>
                <a:gd name="T7" fmla="*/ 176 h 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31"/>
                <a:gd name="T13" fmla="*/ 0 h 344"/>
                <a:gd name="T14" fmla="*/ 1731 w 1731"/>
                <a:gd name="T15" fmla="*/ 344 h 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31" h="344">
                  <a:moveTo>
                    <a:pt x="0" y="176"/>
                  </a:moveTo>
                  <a:cubicBezTo>
                    <a:pt x="856" y="0"/>
                    <a:pt x="1604" y="344"/>
                    <a:pt x="1604" y="344"/>
                  </a:cubicBezTo>
                  <a:cubicBezTo>
                    <a:pt x="1731" y="327"/>
                    <a:pt x="1056" y="80"/>
                    <a:pt x="760" y="72"/>
                  </a:cubicBezTo>
                  <a:cubicBezTo>
                    <a:pt x="464" y="64"/>
                    <a:pt x="244" y="60"/>
                    <a:pt x="0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20" name="Freeform 72"/>
            <p:cNvSpPr>
              <a:spLocks/>
            </p:cNvSpPr>
            <p:nvPr/>
          </p:nvSpPr>
          <p:spPr bwMode="gray">
            <a:xfrm>
              <a:off x="4440" y="1680"/>
              <a:ext cx="504" cy="672"/>
            </a:xfrm>
            <a:custGeom>
              <a:avLst/>
              <a:gdLst>
                <a:gd name="T0" fmla="*/ 456 w 504"/>
                <a:gd name="T1" fmla="*/ 48 h 672"/>
                <a:gd name="T2" fmla="*/ 312 w 504"/>
                <a:gd name="T3" fmla="*/ 336 h 672"/>
                <a:gd name="T4" fmla="*/ 24 w 504"/>
                <a:gd name="T5" fmla="*/ 624 h 672"/>
                <a:gd name="T6" fmla="*/ 456 w 504"/>
                <a:gd name="T7" fmla="*/ 48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4"/>
                <a:gd name="T13" fmla="*/ 0 h 672"/>
                <a:gd name="T14" fmla="*/ 504 w 504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4" h="672">
                  <a:moveTo>
                    <a:pt x="456" y="48"/>
                  </a:moveTo>
                  <a:cubicBezTo>
                    <a:pt x="504" y="0"/>
                    <a:pt x="384" y="240"/>
                    <a:pt x="312" y="336"/>
                  </a:cubicBezTo>
                  <a:cubicBezTo>
                    <a:pt x="240" y="432"/>
                    <a:pt x="0" y="672"/>
                    <a:pt x="24" y="624"/>
                  </a:cubicBezTo>
                  <a:lnTo>
                    <a:pt x="45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21" name="Freeform 73"/>
            <p:cNvSpPr>
              <a:spLocks/>
            </p:cNvSpPr>
            <p:nvPr/>
          </p:nvSpPr>
          <p:spPr bwMode="gray">
            <a:xfrm>
              <a:off x="3424" y="1428"/>
              <a:ext cx="1081" cy="301"/>
            </a:xfrm>
            <a:custGeom>
              <a:avLst/>
              <a:gdLst>
                <a:gd name="T0" fmla="*/ 0 w 1081"/>
                <a:gd name="T1" fmla="*/ 36 h 301"/>
                <a:gd name="T2" fmla="*/ 992 w 1081"/>
                <a:gd name="T3" fmla="*/ 300 h 301"/>
                <a:gd name="T4" fmla="*/ 536 w 1081"/>
                <a:gd name="T5" fmla="*/ 44 h 301"/>
                <a:gd name="T6" fmla="*/ 0 w 1081"/>
                <a:gd name="T7" fmla="*/ 36 h 3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1"/>
                <a:gd name="T13" fmla="*/ 0 h 301"/>
                <a:gd name="T14" fmla="*/ 1081 w 1081"/>
                <a:gd name="T15" fmla="*/ 301 h 3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1" h="301">
                  <a:moveTo>
                    <a:pt x="0" y="36"/>
                  </a:moveTo>
                  <a:cubicBezTo>
                    <a:pt x="576" y="52"/>
                    <a:pt x="992" y="300"/>
                    <a:pt x="992" y="300"/>
                  </a:cubicBezTo>
                  <a:cubicBezTo>
                    <a:pt x="1081" y="301"/>
                    <a:pt x="701" y="88"/>
                    <a:pt x="536" y="44"/>
                  </a:cubicBezTo>
                  <a:cubicBezTo>
                    <a:pt x="371" y="0"/>
                    <a:pt x="216" y="0"/>
                    <a:pt x="0" y="36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22" name="Freeform 74"/>
            <p:cNvSpPr>
              <a:spLocks/>
            </p:cNvSpPr>
            <p:nvPr/>
          </p:nvSpPr>
          <p:spPr bwMode="gray">
            <a:xfrm rot="-136485">
              <a:off x="3524" y="1116"/>
              <a:ext cx="1081" cy="301"/>
            </a:xfrm>
            <a:custGeom>
              <a:avLst/>
              <a:gdLst>
                <a:gd name="T0" fmla="*/ 0 w 1081"/>
                <a:gd name="T1" fmla="*/ 36 h 301"/>
                <a:gd name="T2" fmla="*/ 992 w 1081"/>
                <a:gd name="T3" fmla="*/ 300 h 301"/>
                <a:gd name="T4" fmla="*/ 536 w 1081"/>
                <a:gd name="T5" fmla="*/ 44 h 301"/>
                <a:gd name="T6" fmla="*/ 0 w 1081"/>
                <a:gd name="T7" fmla="*/ 36 h 3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1"/>
                <a:gd name="T13" fmla="*/ 0 h 301"/>
                <a:gd name="T14" fmla="*/ 1081 w 1081"/>
                <a:gd name="T15" fmla="*/ 301 h 3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1" h="301">
                  <a:moveTo>
                    <a:pt x="0" y="36"/>
                  </a:moveTo>
                  <a:cubicBezTo>
                    <a:pt x="576" y="52"/>
                    <a:pt x="992" y="300"/>
                    <a:pt x="992" y="300"/>
                  </a:cubicBezTo>
                  <a:cubicBezTo>
                    <a:pt x="1081" y="301"/>
                    <a:pt x="701" y="88"/>
                    <a:pt x="536" y="44"/>
                  </a:cubicBezTo>
                  <a:cubicBezTo>
                    <a:pt x="371" y="0"/>
                    <a:pt x="216" y="0"/>
                    <a:pt x="0" y="36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23" name="Freeform 75"/>
            <p:cNvSpPr>
              <a:spLocks/>
            </p:cNvSpPr>
            <p:nvPr/>
          </p:nvSpPr>
          <p:spPr bwMode="gray">
            <a:xfrm>
              <a:off x="1940" y="1128"/>
              <a:ext cx="1013" cy="171"/>
            </a:xfrm>
            <a:custGeom>
              <a:avLst/>
              <a:gdLst>
                <a:gd name="T0" fmla="*/ 0 w 1013"/>
                <a:gd name="T1" fmla="*/ 116 h 171"/>
                <a:gd name="T2" fmla="*/ 932 w 1013"/>
                <a:gd name="T3" fmla="*/ 156 h 171"/>
                <a:gd name="T4" fmla="*/ 485 w 1013"/>
                <a:gd name="T5" fmla="*/ 23 h 171"/>
                <a:gd name="T6" fmla="*/ 0 w 1013"/>
                <a:gd name="T7" fmla="*/ 116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3"/>
                <a:gd name="T13" fmla="*/ 0 h 171"/>
                <a:gd name="T14" fmla="*/ 1013 w 1013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3" h="171">
                  <a:moveTo>
                    <a:pt x="0" y="116"/>
                  </a:moveTo>
                  <a:cubicBezTo>
                    <a:pt x="620" y="0"/>
                    <a:pt x="851" y="171"/>
                    <a:pt x="932" y="156"/>
                  </a:cubicBezTo>
                  <a:cubicBezTo>
                    <a:pt x="1013" y="141"/>
                    <a:pt x="640" y="30"/>
                    <a:pt x="485" y="23"/>
                  </a:cubicBezTo>
                  <a:cubicBezTo>
                    <a:pt x="337" y="16"/>
                    <a:pt x="182" y="59"/>
                    <a:pt x="0" y="116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24" name="Freeform 76"/>
            <p:cNvSpPr>
              <a:spLocks/>
            </p:cNvSpPr>
            <p:nvPr/>
          </p:nvSpPr>
          <p:spPr bwMode="gray">
            <a:xfrm>
              <a:off x="1804" y="1376"/>
              <a:ext cx="1013" cy="171"/>
            </a:xfrm>
            <a:custGeom>
              <a:avLst/>
              <a:gdLst>
                <a:gd name="T0" fmla="*/ 0 w 1013"/>
                <a:gd name="T1" fmla="*/ 116 h 171"/>
                <a:gd name="T2" fmla="*/ 932 w 1013"/>
                <a:gd name="T3" fmla="*/ 156 h 171"/>
                <a:gd name="T4" fmla="*/ 485 w 1013"/>
                <a:gd name="T5" fmla="*/ 23 h 171"/>
                <a:gd name="T6" fmla="*/ 0 w 1013"/>
                <a:gd name="T7" fmla="*/ 116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3"/>
                <a:gd name="T13" fmla="*/ 0 h 171"/>
                <a:gd name="T14" fmla="*/ 1013 w 1013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3" h="171">
                  <a:moveTo>
                    <a:pt x="0" y="116"/>
                  </a:moveTo>
                  <a:cubicBezTo>
                    <a:pt x="620" y="0"/>
                    <a:pt x="851" y="171"/>
                    <a:pt x="932" y="156"/>
                  </a:cubicBezTo>
                  <a:cubicBezTo>
                    <a:pt x="1013" y="141"/>
                    <a:pt x="640" y="30"/>
                    <a:pt x="485" y="23"/>
                  </a:cubicBezTo>
                  <a:cubicBezTo>
                    <a:pt x="337" y="16"/>
                    <a:pt x="182" y="59"/>
                    <a:pt x="0" y="116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25" name="Freeform 77"/>
            <p:cNvSpPr>
              <a:spLocks/>
            </p:cNvSpPr>
            <p:nvPr/>
          </p:nvSpPr>
          <p:spPr bwMode="gray">
            <a:xfrm>
              <a:off x="1604" y="1676"/>
              <a:ext cx="1057" cy="155"/>
            </a:xfrm>
            <a:custGeom>
              <a:avLst/>
              <a:gdLst>
                <a:gd name="T0" fmla="*/ 0 w 1057"/>
                <a:gd name="T1" fmla="*/ 100 h 155"/>
                <a:gd name="T2" fmla="*/ 972 w 1057"/>
                <a:gd name="T3" fmla="*/ 140 h 155"/>
                <a:gd name="T4" fmla="*/ 506 w 1057"/>
                <a:gd name="T5" fmla="*/ 7 h 155"/>
                <a:gd name="T6" fmla="*/ 0 w 1057"/>
                <a:gd name="T7" fmla="*/ 10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7"/>
                <a:gd name="T13" fmla="*/ 0 h 155"/>
                <a:gd name="T14" fmla="*/ 1057 w 105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7" h="155">
                  <a:moveTo>
                    <a:pt x="0" y="100"/>
                  </a:moveTo>
                  <a:cubicBezTo>
                    <a:pt x="652" y="36"/>
                    <a:pt x="888" y="155"/>
                    <a:pt x="972" y="140"/>
                  </a:cubicBezTo>
                  <a:cubicBezTo>
                    <a:pt x="1057" y="125"/>
                    <a:pt x="668" y="14"/>
                    <a:pt x="506" y="7"/>
                  </a:cubicBezTo>
                  <a:cubicBezTo>
                    <a:pt x="352" y="0"/>
                    <a:pt x="190" y="43"/>
                    <a:pt x="0" y="100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</p:grpSp>
      <p:sp>
        <p:nvSpPr>
          <p:cNvPr id="55305" name="Freeform 6"/>
          <p:cNvSpPr>
            <a:spLocks/>
          </p:cNvSpPr>
          <p:nvPr/>
        </p:nvSpPr>
        <p:spPr bwMode="gray">
          <a:xfrm>
            <a:off x="6589713" y="7938"/>
            <a:ext cx="1676400" cy="3743325"/>
          </a:xfrm>
          <a:custGeom>
            <a:avLst/>
            <a:gdLst>
              <a:gd name="T0" fmla="*/ 0 w 1110"/>
              <a:gd name="T1" fmla="*/ 2147483647 h 2877"/>
              <a:gd name="T2" fmla="*/ 2147483647 w 1110"/>
              <a:gd name="T3" fmla="*/ 2147483647 h 2877"/>
              <a:gd name="T4" fmla="*/ 2147483647 w 1110"/>
              <a:gd name="T5" fmla="*/ 0 h 2877"/>
              <a:gd name="T6" fmla="*/ 2147483647 w 1110"/>
              <a:gd name="T7" fmla="*/ 0 h 2877"/>
              <a:gd name="T8" fmla="*/ 2147483647 w 1110"/>
              <a:gd name="T9" fmla="*/ 2147483647 h 2877"/>
              <a:gd name="T10" fmla="*/ 0 w 1110"/>
              <a:gd name="T11" fmla="*/ 2147483647 h 28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0"/>
              <a:gd name="T19" fmla="*/ 0 h 2877"/>
              <a:gd name="T20" fmla="*/ 1110 w 1110"/>
              <a:gd name="T21" fmla="*/ 2877 h 28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0" h="2877">
                <a:moveTo>
                  <a:pt x="0" y="2877"/>
                </a:moveTo>
                <a:cubicBezTo>
                  <a:pt x="558" y="2818"/>
                  <a:pt x="878" y="2138"/>
                  <a:pt x="979" y="1734"/>
                </a:cubicBezTo>
                <a:cubicBezTo>
                  <a:pt x="1080" y="1330"/>
                  <a:pt x="1110" y="368"/>
                  <a:pt x="1110" y="0"/>
                </a:cubicBezTo>
                <a:lnTo>
                  <a:pt x="296" y="0"/>
                </a:lnTo>
                <a:cubicBezTo>
                  <a:pt x="593" y="445"/>
                  <a:pt x="803" y="1297"/>
                  <a:pt x="754" y="1776"/>
                </a:cubicBezTo>
                <a:cubicBezTo>
                  <a:pt x="705" y="2255"/>
                  <a:pt x="635" y="2613"/>
                  <a:pt x="0" y="2877"/>
                </a:cubicBezTo>
                <a:close/>
              </a:path>
            </a:pathLst>
          </a:custGeom>
          <a:solidFill>
            <a:srgbClr val="3399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55306" name="圖片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684213"/>
            <a:ext cx="89376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Freeform 3"/>
          <p:cNvSpPr>
            <a:spLocks/>
          </p:cNvSpPr>
          <p:nvPr/>
        </p:nvSpPr>
        <p:spPr bwMode="gray">
          <a:xfrm>
            <a:off x="4719638" y="-9525"/>
            <a:ext cx="2616200" cy="3652838"/>
          </a:xfrm>
          <a:custGeom>
            <a:avLst/>
            <a:gdLst>
              <a:gd name="T0" fmla="*/ 2147483647 w 2265"/>
              <a:gd name="T1" fmla="*/ 2147483647 h 2790"/>
              <a:gd name="T2" fmla="*/ 2147483647 w 2265"/>
              <a:gd name="T3" fmla="*/ 2147483647 h 2790"/>
              <a:gd name="T4" fmla="*/ 2147483647 w 2265"/>
              <a:gd name="T5" fmla="*/ 2147483647 h 2790"/>
              <a:gd name="T6" fmla="*/ 0 w 2265"/>
              <a:gd name="T7" fmla="*/ 0 h 2790"/>
              <a:gd name="T8" fmla="*/ 2147483647 w 2265"/>
              <a:gd name="T9" fmla="*/ 2147483647 h 2790"/>
              <a:gd name="T10" fmla="*/ 2147483647 w 2265"/>
              <a:gd name="T11" fmla="*/ 2147483647 h 2790"/>
              <a:gd name="T12" fmla="*/ 2147483647 w 2265"/>
              <a:gd name="T13" fmla="*/ 2147483647 h 2790"/>
              <a:gd name="T14" fmla="*/ 2147483647 w 2265"/>
              <a:gd name="T15" fmla="*/ 2147483647 h 27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65"/>
              <a:gd name="T25" fmla="*/ 0 h 2790"/>
              <a:gd name="T26" fmla="*/ 2265 w 2265"/>
              <a:gd name="T27" fmla="*/ 2790 h 27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65" h="2790">
                <a:moveTo>
                  <a:pt x="1895" y="2790"/>
                </a:moveTo>
                <a:cubicBezTo>
                  <a:pt x="2092" y="2493"/>
                  <a:pt x="2169" y="1787"/>
                  <a:pt x="2001" y="1455"/>
                </a:cubicBezTo>
                <a:cubicBezTo>
                  <a:pt x="1833" y="1123"/>
                  <a:pt x="1290" y="1089"/>
                  <a:pt x="909" y="885"/>
                </a:cubicBezTo>
                <a:cubicBezTo>
                  <a:pt x="528" y="681"/>
                  <a:pt x="95" y="144"/>
                  <a:pt x="0" y="0"/>
                </a:cubicBezTo>
                <a:lnTo>
                  <a:pt x="466" y="6"/>
                </a:lnTo>
                <a:cubicBezTo>
                  <a:pt x="570" y="267"/>
                  <a:pt x="788" y="572"/>
                  <a:pt x="1074" y="759"/>
                </a:cubicBezTo>
                <a:cubicBezTo>
                  <a:pt x="1359" y="946"/>
                  <a:pt x="1880" y="1011"/>
                  <a:pt x="2072" y="1396"/>
                </a:cubicBezTo>
                <a:cubicBezTo>
                  <a:pt x="2265" y="1781"/>
                  <a:pt x="2045" y="2639"/>
                  <a:pt x="1895" y="2790"/>
                </a:cubicBezTo>
                <a:close/>
              </a:path>
            </a:pathLst>
          </a:custGeom>
          <a:solidFill>
            <a:srgbClr val="66FF99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 rot="18601815">
            <a:off x="5635853" y="2446782"/>
            <a:ext cx="812546" cy="1356118"/>
            <a:chOff x="256" y="1484"/>
            <a:chExt cx="369" cy="609"/>
          </a:xfrm>
          <a:solidFill>
            <a:srgbClr val="B2B2B2"/>
          </a:solidFill>
        </p:grpSpPr>
        <p:sp>
          <p:nvSpPr>
            <p:cNvPr id="60" name="Oval 13"/>
            <p:cNvSpPr>
              <a:spLocks noChangeArrowheads="1"/>
            </p:cNvSpPr>
            <p:nvPr/>
          </p:nvSpPr>
          <p:spPr bwMode="gray">
            <a:xfrm>
              <a:off x="276" y="1484"/>
              <a:ext cx="111" cy="105"/>
            </a:xfrm>
            <a:prstGeom prst="ellipse">
              <a:avLst/>
            </a:prstGeom>
            <a:solidFill>
              <a:srgbClr val="969696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62" name="Oval 15"/>
            <p:cNvSpPr>
              <a:spLocks noChangeArrowheads="1"/>
            </p:cNvSpPr>
            <p:nvPr/>
          </p:nvSpPr>
          <p:spPr bwMode="gray">
            <a:xfrm>
              <a:off x="372" y="1675"/>
              <a:ext cx="117" cy="111"/>
            </a:xfrm>
            <a:prstGeom prst="ellipse">
              <a:avLst/>
            </a:prstGeom>
            <a:solidFill>
              <a:srgbClr val="969696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65" name="Line 18"/>
            <p:cNvSpPr>
              <a:spLocks noChangeShapeType="1"/>
            </p:cNvSpPr>
            <p:nvPr/>
          </p:nvSpPr>
          <p:spPr bwMode="gray">
            <a:xfrm flipV="1">
              <a:off x="413" y="1926"/>
              <a:ext cx="175" cy="52"/>
            </a:xfrm>
            <a:prstGeom prst="line">
              <a:avLst/>
            </a:pr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66" name="Line 19"/>
            <p:cNvSpPr>
              <a:spLocks noChangeShapeType="1"/>
            </p:cNvSpPr>
            <p:nvPr/>
          </p:nvSpPr>
          <p:spPr bwMode="gray">
            <a:xfrm flipH="1" flipV="1">
              <a:off x="358" y="1593"/>
              <a:ext cx="69" cy="93"/>
            </a:xfrm>
            <a:prstGeom prst="line">
              <a:avLst/>
            </a:prstGeom>
            <a:grpFill/>
            <a:ln w="9525">
              <a:solidFill>
                <a:srgbClr val="B2B2B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67" name="Oval 20"/>
            <p:cNvSpPr>
              <a:spLocks noChangeArrowheads="1"/>
            </p:cNvSpPr>
            <p:nvPr/>
          </p:nvSpPr>
          <p:spPr bwMode="gray">
            <a:xfrm>
              <a:off x="543" y="1552"/>
              <a:ext cx="82" cy="78"/>
            </a:xfrm>
            <a:prstGeom prst="ellipse">
              <a:avLst/>
            </a:prstGeom>
            <a:solidFill>
              <a:srgbClr val="969696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68" name="Oval 21"/>
            <p:cNvSpPr>
              <a:spLocks noChangeArrowheads="1"/>
            </p:cNvSpPr>
            <p:nvPr/>
          </p:nvSpPr>
          <p:spPr bwMode="gray">
            <a:xfrm>
              <a:off x="432" y="1910"/>
              <a:ext cx="94" cy="89"/>
            </a:xfrm>
            <a:prstGeom prst="ellipse">
              <a:avLst/>
            </a:prstGeom>
            <a:solidFill>
              <a:srgbClr val="969696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69" name="Line 22"/>
            <p:cNvSpPr>
              <a:spLocks noChangeShapeType="1"/>
            </p:cNvSpPr>
            <p:nvPr/>
          </p:nvSpPr>
          <p:spPr bwMode="gray">
            <a:xfrm>
              <a:off x="444" y="1786"/>
              <a:ext cx="29" cy="134"/>
            </a:xfrm>
            <a:prstGeom prst="line">
              <a:avLst/>
            </a:prstGeom>
            <a:grpFill/>
            <a:ln w="9525">
              <a:solidFill>
                <a:srgbClr val="B2B2B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70" name="Line 23"/>
            <p:cNvSpPr>
              <a:spLocks noChangeShapeType="1"/>
            </p:cNvSpPr>
            <p:nvPr/>
          </p:nvSpPr>
          <p:spPr bwMode="gray">
            <a:xfrm flipV="1">
              <a:off x="460" y="1632"/>
              <a:ext cx="87" cy="75"/>
            </a:xfrm>
            <a:prstGeom prst="line">
              <a:avLst/>
            </a:prstGeom>
            <a:grpFill/>
            <a:ln w="9525">
              <a:solidFill>
                <a:srgbClr val="B2B2B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73" name="Line 26"/>
            <p:cNvSpPr>
              <a:spLocks noChangeShapeType="1"/>
            </p:cNvSpPr>
            <p:nvPr/>
          </p:nvSpPr>
          <p:spPr bwMode="gray">
            <a:xfrm flipH="1">
              <a:off x="320" y="1970"/>
              <a:ext cx="127" cy="36"/>
            </a:xfrm>
            <a:prstGeom prst="line">
              <a:avLst/>
            </a:prstGeom>
            <a:grpFill/>
            <a:ln w="9525">
              <a:solidFill>
                <a:srgbClr val="B2B2B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74" name="Oval 27"/>
            <p:cNvSpPr>
              <a:spLocks noChangeArrowheads="1"/>
            </p:cNvSpPr>
            <p:nvPr/>
          </p:nvSpPr>
          <p:spPr bwMode="gray">
            <a:xfrm>
              <a:off x="256" y="1958"/>
              <a:ext cx="82" cy="78"/>
            </a:xfrm>
            <a:prstGeom prst="ellipse">
              <a:avLst/>
            </a:prstGeom>
            <a:solidFill>
              <a:srgbClr val="969696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75" name="Line 28"/>
            <p:cNvSpPr>
              <a:spLocks noChangeShapeType="1"/>
            </p:cNvSpPr>
            <p:nvPr/>
          </p:nvSpPr>
          <p:spPr bwMode="gray">
            <a:xfrm>
              <a:off x="503" y="2002"/>
              <a:ext cx="29" cy="35"/>
            </a:xfrm>
            <a:prstGeom prst="line">
              <a:avLst/>
            </a:prstGeom>
            <a:grpFill/>
            <a:ln w="9525">
              <a:solidFill>
                <a:srgbClr val="B2B2B2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76" name="Oval 29"/>
            <p:cNvSpPr>
              <a:spLocks noChangeArrowheads="1"/>
            </p:cNvSpPr>
            <p:nvPr/>
          </p:nvSpPr>
          <p:spPr bwMode="gray">
            <a:xfrm>
              <a:off x="523" y="2015"/>
              <a:ext cx="82" cy="78"/>
            </a:xfrm>
            <a:prstGeom prst="ellipse">
              <a:avLst/>
            </a:prstGeom>
            <a:solidFill>
              <a:srgbClr val="969696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</p:grpSp>
      <p:grpSp>
        <p:nvGrpSpPr>
          <p:cNvPr id="158" name="Group 79"/>
          <p:cNvGrpSpPr>
            <a:grpSpLocks/>
          </p:cNvGrpSpPr>
          <p:nvPr/>
        </p:nvGrpSpPr>
        <p:grpSpPr bwMode="auto">
          <a:xfrm rot="377024">
            <a:off x="7782419" y="3660749"/>
            <a:ext cx="741455" cy="280224"/>
            <a:chOff x="4071" y="1962"/>
            <a:chExt cx="1414" cy="588"/>
          </a:xfrm>
          <a:solidFill>
            <a:srgbClr val="0066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9" name="Freeform 80"/>
            <p:cNvSpPr>
              <a:spLocks/>
            </p:cNvSpPr>
            <p:nvPr/>
          </p:nvSpPr>
          <p:spPr bwMode="gray">
            <a:xfrm>
              <a:off x="4818" y="1962"/>
              <a:ext cx="667" cy="556"/>
            </a:xfrm>
            <a:custGeom>
              <a:avLst/>
              <a:gdLst>
                <a:gd name="T0" fmla="*/ 368 w 667"/>
                <a:gd name="T1" fmla="*/ 51 h 556"/>
                <a:gd name="T2" fmla="*/ 567 w 667"/>
                <a:gd name="T3" fmla="*/ 51 h 556"/>
                <a:gd name="T4" fmla="*/ 618 w 667"/>
                <a:gd name="T5" fmla="*/ 266 h 556"/>
                <a:gd name="T6" fmla="*/ 350 w 667"/>
                <a:gd name="T7" fmla="*/ 440 h 556"/>
                <a:gd name="T8" fmla="*/ 221 w 667"/>
                <a:gd name="T9" fmla="*/ 491 h 556"/>
                <a:gd name="T10" fmla="*/ 63 w 667"/>
                <a:gd name="T11" fmla="*/ 444 h 556"/>
                <a:gd name="T12" fmla="*/ 54 w 667"/>
                <a:gd name="T13" fmla="*/ 426 h 556"/>
                <a:gd name="T14" fmla="*/ 32 w 667"/>
                <a:gd name="T15" fmla="*/ 359 h 556"/>
                <a:gd name="T16" fmla="*/ 158 w 667"/>
                <a:gd name="T17" fmla="*/ 270 h 556"/>
                <a:gd name="T18" fmla="*/ 219 w 667"/>
                <a:gd name="T19" fmla="*/ 295 h 556"/>
                <a:gd name="T20" fmla="*/ 321 w 667"/>
                <a:gd name="T21" fmla="*/ 450 h 556"/>
                <a:gd name="T22" fmla="*/ 232 w 667"/>
                <a:gd name="T23" fmla="*/ 282 h 556"/>
                <a:gd name="T24" fmla="*/ 149 w 667"/>
                <a:gd name="T25" fmla="*/ 241 h 556"/>
                <a:gd name="T26" fmla="*/ 23 w 667"/>
                <a:gd name="T27" fmla="*/ 323 h 556"/>
                <a:gd name="T28" fmla="*/ 4 w 667"/>
                <a:gd name="T29" fmla="*/ 401 h 556"/>
                <a:gd name="T30" fmla="*/ 59 w 667"/>
                <a:gd name="T31" fmla="*/ 500 h 556"/>
                <a:gd name="T32" fmla="*/ 94 w 667"/>
                <a:gd name="T33" fmla="*/ 530 h 556"/>
                <a:gd name="T34" fmla="*/ 130 w 667"/>
                <a:gd name="T35" fmla="*/ 551 h 556"/>
                <a:gd name="T36" fmla="*/ 159 w 667"/>
                <a:gd name="T37" fmla="*/ 556 h 556"/>
                <a:gd name="T38" fmla="*/ 203 w 667"/>
                <a:gd name="T39" fmla="*/ 544 h 556"/>
                <a:gd name="T40" fmla="*/ 365 w 667"/>
                <a:gd name="T41" fmla="*/ 472 h 556"/>
                <a:gd name="T42" fmla="*/ 418 w 667"/>
                <a:gd name="T43" fmla="*/ 449 h 556"/>
                <a:gd name="T44" fmla="*/ 494 w 667"/>
                <a:gd name="T45" fmla="*/ 414 h 556"/>
                <a:gd name="T46" fmla="*/ 539 w 667"/>
                <a:gd name="T47" fmla="*/ 388 h 556"/>
                <a:gd name="T48" fmla="*/ 590 w 667"/>
                <a:gd name="T49" fmla="*/ 351 h 556"/>
                <a:gd name="T50" fmla="*/ 622 w 667"/>
                <a:gd name="T51" fmla="*/ 313 h 556"/>
                <a:gd name="T52" fmla="*/ 646 w 667"/>
                <a:gd name="T53" fmla="*/ 261 h 556"/>
                <a:gd name="T54" fmla="*/ 657 w 667"/>
                <a:gd name="T55" fmla="*/ 232 h 556"/>
                <a:gd name="T56" fmla="*/ 667 w 667"/>
                <a:gd name="T57" fmla="*/ 159 h 556"/>
                <a:gd name="T58" fmla="*/ 587 w 667"/>
                <a:gd name="T59" fmla="*/ 38 h 556"/>
                <a:gd name="T60" fmla="*/ 528 w 667"/>
                <a:gd name="T61" fmla="*/ 10 h 556"/>
                <a:gd name="T62" fmla="*/ 488 w 667"/>
                <a:gd name="T63" fmla="*/ 1 h 556"/>
                <a:gd name="T64" fmla="*/ 450 w 667"/>
                <a:gd name="T65" fmla="*/ 1 h 556"/>
                <a:gd name="T66" fmla="*/ 414 w 667"/>
                <a:gd name="T67" fmla="*/ 9 h 556"/>
                <a:gd name="T68" fmla="*/ 381 w 667"/>
                <a:gd name="T69" fmla="*/ 23 h 556"/>
                <a:gd name="T70" fmla="*/ 334 w 667"/>
                <a:gd name="T71" fmla="*/ 46 h 556"/>
                <a:gd name="T72" fmla="*/ 296 w 667"/>
                <a:gd name="T73" fmla="*/ 68 h 556"/>
                <a:gd name="T74" fmla="*/ 260 w 667"/>
                <a:gd name="T75" fmla="*/ 94 h 556"/>
                <a:gd name="T76" fmla="*/ 237 w 667"/>
                <a:gd name="T77" fmla="*/ 114 h 556"/>
                <a:gd name="T78" fmla="*/ 206 w 667"/>
                <a:gd name="T79" fmla="*/ 144 h 556"/>
                <a:gd name="T80" fmla="*/ 149 w 667"/>
                <a:gd name="T81" fmla="*/ 198 h 5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7"/>
                <a:gd name="T124" fmla="*/ 0 h 556"/>
                <a:gd name="T125" fmla="*/ 667 w 667"/>
                <a:gd name="T126" fmla="*/ 556 h 5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7" h="556">
                  <a:moveTo>
                    <a:pt x="171" y="189"/>
                  </a:moveTo>
                  <a:lnTo>
                    <a:pt x="368" y="51"/>
                  </a:lnTo>
                  <a:cubicBezTo>
                    <a:pt x="417" y="23"/>
                    <a:pt x="435" y="20"/>
                    <a:pt x="468" y="20"/>
                  </a:cubicBezTo>
                  <a:cubicBezTo>
                    <a:pt x="501" y="20"/>
                    <a:pt x="537" y="28"/>
                    <a:pt x="567" y="51"/>
                  </a:cubicBezTo>
                  <a:cubicBezTo>
                    <a:pt x="597" y="74"/>
                    <a:pt x="642" y="122"/>
                    <a:pt x="650" y="158"/>
                  </a:cubicBezTo>
                  <a:cubicBezTo>
                    <a:pt x="658" y="194"/>
                    <a:pt x="650" y="228"/>
                    <a:pt x="618" y="266"/>
                  </a:cubicBezTo>
                  <a:cubicBezTo>
                    <a:pt x="586" y="304"/>
                    <a:pt x="500" y="355"/>
                    <a:pt x="455" y="384"/>
                  </a:cubicBezTo>
                  <a:lnTo>
                    <a:pt x="350" y="440"/>
                  </a:lnTo>
                  <a:lnTo>
                    <a:pt x="298" y="464"/>
                  </a:lnTo>
                  <a:lnTo>
                    <a:pt x="221" y="491"/>
                  </a:lnTo>
                  <a:lnTo>
                    <a:pt x="141" y="515"/>
                  </a:lnTo>
                  <a:lnTo>
                    <a:pt x="63" y="444"/>
                  </a:lnTo>
                  <a:lnTo>
                    <a:pt x="221" y="317"/>
                  </a:lnTo>
                  <a:lnTo>
                    <a:pt x="54" y="426"/>
                  </a:lnTo>
                  <a:lnTo>
                    <a:pt x="33" y="391"/>
                  </a:lnTo>
                  <a:lnTo>
                    <a:pt x="32" y="359"/>
                  </a:lnTo>
                  <a:lnTo>
                    <a:pt x="120" y="266"/>
                  </a:lnTo>
                  <a:lnTo>
                    <a:pt x="158" y="270"/>
                  </a:lnTo>
                  <a:lnTo>
                    <a:pt x="187" y="280"/>
                  </a:lnTo>
                  <a:lnTo>
                    <a:pt x="219" y="295"/>
                  </a:lnTo>
                  <a:lnTo>
                    <a:pt x="284" y="368"/>
                  </a:lnTo>
                  <a:lnTo>
                    <a:pt x="321" y="450"/>
                  </a:lnTo>
                  <a:lnTo>
                    <a:pt x="294" y="363"/>
                  </a:lnTo>
                  <a:lnTo>
                    <a:pt x="232" y="282"/>
                  </a:lnTo>
                  <a:lnTo>
                    <a:pt x="193" y="255"/>
                  </a:lnTo>
                  <a:lnTo>
                    <a:pt x="149" y="241"/>
                  </a:lnTo>
                  <a:lnTo>
                    <a:pt x="99" y="243"/>
                  </a:lnTo>
                  <a:lnTo>
                    <a:pt x="23" y="323"/>
                  </a:lnTo>
                  <a:lnTo>
                    <a:pt x="0" y="376"/>
                  </a:lnTo>
                  <a:lnTo>
                    <a:pt x="4" y="401"/>
                  </a:lnTo>
                  <a:lnTo>
                    <a:pt x="21" y="447"/>
                  </a:lnTo>
                  <a:lnTo>
                    <a:pt x="59" y="500"/>
                  </a:lnTo>
                  <a:lnTo>
                    <a:pt x="77" y="517"/>
                  </a:lnTo>
                  <a:lnTo>
                    <a:pt x="94" y="530"/>
                  </a:lnTo>
                  <a:lnTo>
                    <a:pt x="113" y="543"/>
                  </a:lnTo>
                  <a:lnTo>
                    <a:pt x="130" y="551"/>
                  </a:lnTo>
                  <a:lnTo>
                    <a:pt x="144" y="556"/>
                  </a:lnTo>
                  <a:lnTo>
                    <a:pt x="159" y="556"/>
                  </a:lnTo>
                  <a:lnTo>
                    <a:pt x="173" y="555"/>
                  </a:lnTo>
                  <a:lnTo>
                    <a:pt x="203" y="544"/>
                  </a:lnTo>
                  <a:lnTo>
                    <a:pt x="244" y="524"/>
                  </a:lnTo>
                  <a:lnTo>
                    <a:pt x="365" y="472"/>
                  </a:lnTo>
                  <a:lnTo>
                    <a:pt x="392" y="460"/>
                  </a:lnTo>
                  <a:lnTo>
                    <a:pt x="418" y="449"/>
                  </a:lnTo>
                  <a:lnTo>
                    <a:pt x="445" y="438"/>
                  </a:lnTo>
                  <a:lnTo>
                    <a:pt x="494" y="414"/>
                  </a:lnTo>
                  <a:lnTo>
                    <a:pt x="516" y="401"/>
                  </a:lnTo>
                  <a:lnTo>
                    <a:pt x="539" y="388"/>
                  </a:lnTo>
                  <a:lnTo>
                    <a:pt x="560" y="375"/>
                  </a:lnTo>
                  <a:lnTo>
                    <a:pt x="590" y="351"/>
                  </a:lnTo>
                  <a:lnTo>
                    <a:pt x="614" y="324"/>
                  </a:lnTo>
                  <a:lnTo>
                    <a:pt x="622" y="313"/>
                  </a:lnTo>
                  <a:lnTo>
                    <a:pt x="641" y="275"/>
                  </a:lnTo>
                  <a:lnTo>
                    <a:pt x="646" y="261"/>
                  </a:lnTo>
                  <a:lnTo>
                    <a:pt x="653" y="246"/>
                  </a:lnTo>
                  <a:lnTo>
                    <a:pt x="657" y="232"/>
                  </a:lnTo>
                  <a:lnTo>
                    <a:pt x="667" y="188"/>
                  </a:lnTo>
                  <a:lnTo>
                    <a:pt x="667" y="159"/>
                  </a:lnTo>
                  <a:lnTo>
                    <a:pt x="652" y="104"/>
                  </a:lnTo>
                  <a:lnTo>
                    <a:pt x="587" y="38"/>
                  </a:lnTo>
                  <a:lnTo>
                    <a:pt x="547" y="17"/>
                  </a:lnTo>
                  <a:lnTo>
                    <a:pt x="528" y="10"/>
                  </a:lnTo>
                  <a:lnTo>
                    <a:pt x="508" y="5"/>
                  </a:lnTo>
                  <a:lnTo>
                    <a:pt x="488" y="1"/>
                  </a:lnTo>
                  <a:lnTo>
                    <a:pt x="468" y="0"/>
                  </a:lnTo>
                  <a:lnTo>
                    <a:pt x="450" y="1"/>
                  </a:lnTo>
                  <a:lnTo>
                    <a:pt x="431" y="4"/>
                  </a:lnTo>
                  <a:lnTo>
                    <a:pt x="414" y="9"/>
                  </a:lnTo>
                  <a:lnTo>
                    <a:pt x="397" y="16"/>
                  </a:lnTo>
                  <a:lnTo>
                    <a:pt x="381" y="23"/>
                  </a:lnTo>
                  <a:lnTo>
                    <a:pt x="348" y="38"/>
                  </a:lnTo>
                  <a:lnTo>
                    <a:pt x="334" y="46"/>
                  </a:lnTo>
                  <a:lnTo>
                    <a:pt x="308" y="60"/>
                  </a:lnTo>
                  <a:lnTo>
                    <a:pt x="296" y="68"/>
                  </a:lnTo>
                  <a:lnTo>
                    <a:pt x="284" y="77"/>
                  </a:lnTo>
                  <a:lnTo>
                    <a:pt x="260" y="94"/>
                  </a:lnTo>
                  <a:lnTo>
                    <a:pt x="249" y="104"/>
                  </a:lnTo>
                  <a:lnTo>
                    <a:pt x="237" y="114"/>
                  </a:lnTo>
                  <a:lnTo>
                    <a:pt x="216" y="135"/>
                  </a:lnTo>
                  <a:lnTo>
                    <a:pt x="206" y="144"/>
                  </a:lnTo>
                  <a:lnTo>
                    <a:pt x="183" y="165"/>
                  </a:lnTo>
                  <a:lnTo>
                    <a:pt x="149" y="198"/>
                  </a:lnTo>
                  <a:lnTo>
                    <a:pt x="128" y="22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  <p:sp>
          <p:nvSpPr>
            <p:cNvPr id="160" name="Freeform 81"/>
            <p:cNvSpPr>
              <a:spLocks/>
            </p:cNvSpPr>
            <p:nvPr/>
          </p:nvSpPr>
          <p:spPr bwMode="gray">
            <a:xfrm>
              <a:off x="4071" y="2410"/>
              <a:ext cx="781" cy="140"/>
            </a:xfrm>
            <a:custGeom>
              <a:avLst/>
              <a:gdLst>
                <a:gd name="T0" fmla="*/ 1 w 781"/>
                <a:gd name="T1" fmla="*/ 118 h 140"/>
                <a:gd name="T2" fmla="*/ 193 w 781"/>
                <a:gd name="T3" fmla="*/ 22 h 140"/>
                <a:gd name="T4" fmla="*/ 577 w 781"/>
                <a:gd name="T5" fmla="*/ 118 h 140"/>
                <a:gd name="T6" fmla="*/ 768 w 781"/>
                <a:gd name="T7" fmla="*/ 0 h 140"/>
                <a:gd name="T8" fmla="*/ 781 w 781"/>
                <a:gd name="T9" fmla="*/ 18 h 140"/>
                <a:gd name="T10" fmla="*/ 586 w 781"/>
                <a:gd name="T11" fmla="*/ 138 h 140"/>
                <a:gd name="T12" fmla="*/ 198 w 781"/>
                <a:gd name="T13" fmla="*/ 40 h 140"/>
                <a:gd name="T14" fmla="*/ 1 w 781"/>
                <a:gd name="T15" fmla="*/ 118 h 1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81"/>
                <a:gd name="T25" fmla="*/ 0 h 140"/>
                <a:gd name="T26" fmla="*/ 781 w 781"/>
                <a:gd name="T27" fmla="*/ 140 h 1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81" h="140">
                  <a:moveTo>
                    <a:pt x="1" y="118"/>
                  </a:moveTo>
                  <a:cubicBezTo>
                    <a:pt x="0" y="115"/>
                    <a:pt x="97" y="22"/>
                    <a:pt x="193" y="22"/>
                  </a:cubicBezTo>
                  <a:cubicBezTo>
                    <a:pt x="289" y="22"/>
                    <a:pt x="483" y="123"/>
                    <a:pt x="577" y="118"/>
                  </a:cubicBezTo>
                  <a:cubicBezTo>
                    <a:pt x="671" y="113"/>
                    <a:pt x="734" y="15"/>
                    <a:pt x="768" y="0"/>
                  </a:cubicBezTo>
                  <a:lnTo>
                    <a:pt x="781" y="18"/>
                  </a:lnTo>
                  <a:cubicBezTo>
                    <a:pt x="751" y="41"/>
                    <a:pt x="683" y="134"/>
                    <a:pt x="586" y="138"/>
                  </a:cubicBezTo>
                  <a:cubicBezTo>
                    <a:pt x="489" y="140"/>
                    <a:pt x="295" y="43"/>
                    <a:pt x="198" y="40"/>
                  </a:cubicBezTo>
                  <a:cubicBezTo>
                    <a:pt x="101" y="37"/>
                    <a:pt x="42" y="102"/>
                    <a:pt x="1" y="1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  <a:ea typeface="+mn-ea"/>
              </a:endParaRPr>
            </a:p>
          </p:txBody>
        </p:sp>
      </p:grpSp>
      <p:sp>
        <p:nvSpPr>
          <p:cNvPr id="55310" name="Rectangle 39"/>
          <p:cNvSpPr>
            <a:spLocks noChangeArrowheads="1"/>
          </p:cNvSpPr>
          <p:nvPr/>
        </p:nvSpPr>
        <p:spPr bwMode="ltGray">
          <a:xfrm>
            <a:off x="3175" y="6308725"/>
            <a:ext cx="9144000" cy="5492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12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12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>
              <a:ea typeface="微軟正黑體" pitchFamily="34" charset="-120"/>
            </a:endParaRPr>
          </a:p>
        </p:txBody>
      </p:sp>
      <p:pic>
        <p:nvPicPr>
          <p:cNvPr id="44" name="圖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5" y="4356100"/>
            <a:ext cx="9159875" cy="1952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312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8089900" y="6564313"/>
            <a:ext cx="1054100" cy="215900"/>
          </a:xfrm>
          <a:noFill/>
        </p:spPr>
        <p:txBody>
          <a:bodyPr/>
          <a:lstStyle>
            <a:lvl1pPr eaLnBrk="0" hangingPunct="0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12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12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F745A84-C122-472B-81E4-E0E67FA8FA6F}" type="slidenum">
              <a:rPr lang="en-US" altLang="zh-TW" sz="1200" smtClean="0"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zh-TW" sz="1200" dirty="0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內容版面配置區 2"/>
          <p:cNvSpPr>
            <a:spLocks noGrp="1"/>
          </p:cNvSpPr>
          <p:nvPr>
            <p:ph idx="1"/>
          </p:nvPr>
        </p:nvSpPr>
        <p:spPr>
          <a:xfrm>
            <a:off x="395536" y="2678907"/>
            <a:ext cx="82296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0" lang="zh-TW" altLang="en-US" sz="8800" dirty="0" smtClean="0">
                <a:solidFill>
                  <a:schemeClr val="tx1"/>
                </a:solidFill>
                <a:latin typeface="華康新綜藝體W9(P)" pitchFamily="82" charset="-120"/>
                <a:ea typeface="華康新綜藝體W9(P)" pitchFamily="82" charset="-120"/>
              </a:rPr>
              <a:t>我有一個</a:t>
            </a:r>
            <a:endParaRPr kumimoji="0" lang="zh-TW" altLang="en-US" sz="8800" dirty="0" smtClean="0">
              <a:solidFill>
                <a:srgbClr val="C00000"/>
              </a:solidFill>
              <a:latin typeface="華康新綜藝體W9(P)" pitchFamily="82" charset="-120"/>
              <a:ea typeface="華康新綜藝體W9(P)" pitchFamily="82" charset="-120"/>
            </a:endParaRP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81635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940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內容版面配置區 2"/>
          <p:cNvSpPr>
            <a:spLocks noGrp="1"/>
          </p:cNvSpPr>
          <p:nvPr>
            <p:ph idx="1"/>
          </p:nvPr>
        </p:nvSpPr>
        <p:spPr>
          <a:xfrm>
            <a:off x="323528" y="1268760"/>
            <a:ext cx="8928100" cy="46085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0" lang="zh-TW" altLang="en-US" sz="54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不是制度讓我們</a:t>
            </a:r>
            <a:r>
              <a:rPr kumimoji="0" lang="zh-TW" altLang="en-US" sz="5400" dirty="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留下</a:t>
            </a:r>
            <a:r>
              <a:rPr kumimoji="0" lang="zh-TW" altLang="en-US" sz="66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，</a:t>
            </a:r>
            <a:r>
              <a:rPr kumimoji="0" lang="zh-TW" altLang="en-US" sz="54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是</a:t>
            </a:r>
            <a:r>
              <a:rPr kumimoji="0" lang="zh-TW" altLang="en-US" sz="9600" dirty="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教學</a:t>
            </a:r>
            <a:r>
              <a:rPr kumimoji="0" lang="zh-TW" altLang="en-US" sz="66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；</a:t>
            </a:r>
            <a:r>
              <a:rPr kumimoji="0" lang="zh-TW" altLang="en-US" sz="54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不是環境讓我們</a:t>
            </a:r>
            <a:r>
              <a:rPr kumimoji="0" lang="zh-TW" altLang="en-US" sz="5400" dirty="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留下</a:t>
            </a:r>
            <a:r>
              <a:rPr kumimoji="0" lang="zh-TW" altLang="en-US" sz="66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，</a:t>
            </a:r>
            <a:r>
              <a:rPr kumimoji="0" lang="zh-TW" altLang="en-US" sz="54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是</a:t>
            </a:r>
            <a:r>
              <a:rPr kumimoji="0" lang="zh-TW" altLang="en-US" sz="9600" dirty="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孩子</a:t>
            </a:r>
            <a:r>
              <a:rPr kumimoji="0" lang="zh-TW" altLang="en-US" sz="66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；</a:t>
            </a:r>
            <a:r>
              <a:rPr kumimoji="0" lang="zh-TW" altLang="en-US" sz="54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不是失望讓我們</a:t>
            </a:r>
            <a:r>
              <a:rPr kumimoji="0" lang="zh-TW" altLang="en-US" sz="5400" dirty="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留下</a:t>
            </a:r>
            <a:r>
              <a:rPr kumimoji="0" lang="zh-TW" altLang="en-US" sz="66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，</a:t>
            </a:r>
            <a:r>
              <a:rPr kumimoji="0" lang="zh-TW" altLang="en-US" sz="54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是</a:t>
            </a:r>
            <a:r>
              <a:rPr kumimoji="0" lang="zh-TW" altLang="en-US" sz="9600" dirty="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希望</a:t>
            </a:r>
            <a:r>
              <a:rPr kumimoji="0" lang="zh-TW" altLang="en-US" sz="20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。</a:t>
            </a:r>
            <a:endParaRPr kumimoji="0" lang="zh-TW" altLang="en-US" sz="6600" dirty="0" smtClean="0">
              <a:solidFill>
                <a:schemeClr val="tx1"/>
              </a:solidFill>
              <a:latin typeface="華康新綜藝體W9" pitchFamily="81" charset="-120"/>
              <a:ea typeface="華康新綜藝體W9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61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026526" y="404664"/>
            <a:ext cx="7125113" cy="924475"/>
          </a:xfrm>
        </p:spPr>
        <p:txBody>
          <a:bodyPr/>
          <a:lstStyle/>
          <a:p>
            <a:pPr algn="ctr"/>
            <a:r>
              <a:rPr lang="zh-TW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訂定要點之整體目的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27584" y="1825835"/>
            <a:ext cx="7522998" cy="36193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教育部為落實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新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綱要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之精神與內涵，</a:t>
            </a:r>
            <a:r>
              <a:rPr lang="zh-TW" altLang="zh-TW" sz="2800" b="1" dirty="0">
                <a:solidFill>
                  <a:srgbClr val="C00000"/>
                </a:solidFill>
                <a:latin typeface="+mj-ea"/>
                <a:ea typeface="+mj-ea"/>
              </a:rPr>
              <a:t>健全教師專業發展機制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，以</a:t>
            </a:r>
            <a:r>
              <a:rPr lang="zh-TW" altLang="zh-TW" sz="2800" b="1" dirty="0">
                <a:solidFill>
                  <a:srgbClr val="C00000"/>
                </a:solidFill>
                <a:latin typeface="+mj-ea"/>
                <a:ea typeface="+mj-ea"/>
              </a:rPr>
              <a:t>精進課程教學品質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，</a:t>
            </a:r>
            <a:r>
              <a:rPr lang="zh-TW" altLang="zh-TW" sz="2800" b="1" dirty="0">
                <a:solidFill>
                  <a:srgbClr val="C00000"/>
                </a:solidFill>
                <a:latin typeface="+mj-ea"/>
                <a:ea typeface="+mj-ea"/>
              </a:rPr>
              <a:t>提升教師教學效能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與促進學生有效學習，特訂定本要點。</a:t>
            </a:r>
            <a:endParaRPr lang="zh-TW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457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340768"/>
            <a:ext cx="9540875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0" lang="en-US" altLang="zh-TW" sz="10000" b="1" dirty="0" smtClean="0">
                <a:solidFill>
                  <a:schemeClr val="tx1"/>
                </a:solidFill>
                <a:latin typeface="Impact" panose="020B0806030902050204" pitchFamily="34" charset="0"/>
              </a:rPr>
              <a:t>Teachers get </a:t>
            </a:r>
            <a:r>
              <a:rPr kumimoji="0" lang="en-US" altLang="zh-TW" sz="10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SUPPORT</a:t>
            </a:r>
            <a:r>
              <a:rPr kumimoji="0" lang="zh-TW" altLang="en-US" sz="10000" b="1" dirty="0" smtClean="0">
                <a:solidFill>
                  <a:schemeClr val="tx1"/>
                </a:solidFill>
                <a:latin typeface="Impact" panose="020B0806030902050204" pitchFamily="34" charset="0"/>
              </a:rPr>
              <a:t>；</a:t>
            </a:r>
            <a:endParaRPr kumimoji="0" lang="en-US" altLang="zh-TW" sz="10000" b="1" dirty="0" smtClean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0" lang="en-US" altLang="zh-TW" sz="10000" b="1" dirty="0" smtClean="0">
                <a:solidFill>
                  <a:schemeClr val="tx1"/>
                </a:solidFill>
                <a:latin typeface="Impact" panose="020B0806030902050204" pitchFamily="34" charset="0"/>
              </a:rPr>
              <a:t>Kids get </a:t>
            </a:r>
            <a:r>
              <a:rPr kumimoji="0" lang="en-US" altLang="zh-TW" sz="10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HOPE.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0" lang="zh-TW" altLang="en-US" sz="10000" dirty="0" smtClean="0"/>
          </a:p>
        </p:txBody>
      </p:sp>
    </p:spTree>
    <p:extLst>
      <p:ext uri="{BB962C8B-B14F-4D97-AF65-F5344CB8AC3E}">
        <p14:creationId xmlns:p14="http://schemas.microsoft.com/office/powerpoint/2010/main" val="11430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kumimoji="0" lang="zh-TW" altLang="en-US">
              <a:cs typeface="+mj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525962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kumimoji="0" lang="zh-TW" altLang="en-US" sz="720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先談</a:t>
            </a:r>
            <a:r>
              <a:rPr kumimoji="0" lang="zh-TW" altLang="en-US" sz="720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教學</a:t>
            </a:r>
            <a:r>
              <a:rPr kumimoji="0" lang="zh-TW" altLang="en-US" sz="720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 再談教育</a:t>
            </a:r>
            <a:endParaRPr kumimoji="0" lang="en-US" altLang="zh-TW" sz="7200" smtClean="0">
              <a:solidFill>
                <a:schemeClr val="tx1"/>
              </a:solidFill>
              <a:latin typeface="華康新綜藝體W9" pitchFamily="81" charset="-120"/>
              <a:ea typeface="華康新綜藝體W9" pitchFamily="81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kumimoji="0" lang="zh-TW" altLang="en-US" sz="720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先給</a:t>
            </a:r>
            <a:r>
              <a:rPr kumimoji="0" lang="zh-TW" altLang="en-US" sz="720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支持</a:t>
            </a:r>
            <a:r>
              <a:rPr kumimoji="0" lang="zh-TW" altLang="en-US" sz="720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 再談改變</a:t>
            </a:r>
          </a:p>
        </p:txBody>
      </p:sp>
    </p:spTree>
    <p:extLst>
      <p:ext uri="{BB962C8B-B14F-4D97-AF65-F5344CB8AC3E}">
        <p14:creationId xmlns:p14="http://schemas.microsoft.com/office/powerpoint/2010/main" val="21077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340768"/>
            <a:ext cx="84963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0" lang="zh-TW" altLang="en-US" sz="6000" dirty="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沒有</a:t>
            </a:r>
            <a:r>
              <a:rPr kumimoji="0" lang="zh-TW" altLang="en-US" sz="60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一種單一教學法能完全適用於每一個班級</a:t>
            </a:r>
            <a:r>
              <a:rPr kumimoji="0" lang="en-US" altLang="zh-TW" sz="60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0" lang="zh-TW" altLang="en-US" sz="6000" dirty="0" smtClean="0">
                <a:solidFill>
                  <a:srgbClr val="C00000"/>
                </a:solidFill>
                <a:latin typeface="華康新綜藝體W9" pitchFamily="81" charset="-120"/>
                <a:ea typeface="華康新綜藝體W9" pitchFamily="81" charset="-120"/>
              </a:rPr>
              <a:t>沒有</a:t>
            </a:r>
            <a:r>
              <a:rPr kumimoji="0" lang="zh-TW" altLang="en-US" sz="60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一個神人教師能解決所有台灣孩子的學習問題</a:t>
            </a:r>
            <a:r>
              <a:rPr kumimoji="0" lang="en-US" altLang="zh-TW" sz="6000" dirty="0" smtClean="0">
                <a:solidFill>
                  <a:schemeClr val="tx1"/>
                </a:solidFill>
                <a:latin typeface="華康新綜藝體W9" pitchFamily="81" charset="-120"/>
                <a:ea typeface="華康新綜藝體W9" pitchFamily="81" charset="-12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0" lang="en-US" altLang="zh-TW" sz="3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68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手繪多邊形 16"/>
          <p:cNvSpPr/>
          <p:nvPr/>
        </p:nvSpPr>
        <p:spPr>
          <a:xfrm rot="17945813">
            <a:off x="1454944" y="2493169"/>
            <a:ext cx="1398587" cy="15875"/>
          </a:xfrm>
          <a:custGeom>
            <a:avLst/>
            <a:gdLst>
              <a:gd name="connsiteX0" fmla="*/ 0 w 1399326"/>
              <a:gd name="connsiteY0" fmla="*/ 8305 h 16611"/>
              <a:gd name="connsiteX1" fmla="*/ 1399326 w 1399326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9326" h="16611">
                <a:moveTo>
                  <a:pt x="0" y="8305"/>
                </a:moveTo>
                <a:lnTo>
                  <a:pt x="1399326" y="8305"/>
                </a:lnTo>
              </a:path>
            </a:pathLst>
          </a:custGeom>
          <a:noFill/>
          <a:ln w="762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677379" tIns="-26678" rIns="677380" bIns="-26678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8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8" name="手繪多邊形 17"/>
          <p:cNvSpPr/>
          <p:nvPr/>
        </p:nvSpPr>
        <p:spPr>
          <a:xfrm>
            <a:off x="2554343" y="683425"/>
            <a:ext cx="1701189" cy="1747095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4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</a:t>
            </a:r>
            <a:endParaRPr kumimoji="1" lang="en-US" altLang="zh-TW" sz="4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4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工作坊</a:t>
            </a:r>
          </a:p>
        </p:txBody>
      </p:sp>
      <p:sp>
        <p:nvSpPr>
          <p:cNvPr id="19" name="手繪多邊形 18"/>
          <p:cNvSpPr/>
          <p:nvPr/>
        </p:nvSpPr>
        <p:spPr>
          <a:xfrm rot="19457599">
            <a:off x="4210050" y="1108075"/>
            <a:ext cx="838200" cy="15875"/>
          </a:xfrm>
          <a:custGeom>
            <a:avLst/>
            <a:gdLst>
              <a:gd name="connsiteX0" fmla="*/ 0 w 838008"/>
              <a:gd name="connsiteY0" fmla="*/ 8305 h 16611"/>
              <a:gd name="connsiteX1" fmla="*/ 838008 w 838008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008" h="16611">
                <a:moveTo>
                  <a:pt x="0" y="8305"/>
                </a:moveTo>
                <a:lnTo>
                  <a:pt x="838008" y="8305"/>
                </a:lnTo>
              </a:path>
            </a:pathLst>
          </a:custGeom>
          <a:noFill/>
          <a:ln w="57150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10753" tIns="-12645" rIns="410754" bIns="-12645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0" name="手繪多邊形 19"/>
          <p:cNvSpPr/>
          <p:nvPr/>
        </p:nvSpPr>
        <p:spPr>
          <a:xfrm>
            <a:off x="5004047" y="246163"/>
            <a:ext cx="1701189" cy="1133568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</a:t>
            </a:r>
            <a:endParaRPr kumimoji="1"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集中</a:t>
            </a:r>
          </a:p>
        </p:txBody>
      </p:sp>
      <p:sp>
        <p:nvSpPr>
          <p:cNvPr id="21" name="手繪多邊形 20"/>
          <p:cNvSpPr/>
          <p:nvPr/>
        </p:nvSpPr>
        <p:spPr>
          <a:xfrm>
            <a:off x="6715125" y="942975"/>
            <a:ext cx="681038" cy="15875"/>
          </a:xfrm>
          <a:custGeom>
            <a:avLst/>
            <a:gdLst>
              <a:gd name="connsiteX0" fmla="*/ 0 w 680475"/>
              <a:gd name="connsiteY0" fmla="*/ 8305 h 16611"/>
              <a:gd name="connsiteX1" fmla="*/ 680475 w 680475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0475" h="16611">
                <a:moveTo>
                  <a:pt x="0" y="8305"/>
                </a:moveTo>
                <a:lnTo>
                  <a:pt x="680475" y="8305"/>
                </a:lnTo>
              </a:path>
            </a:pathLst>
          </a:custGeom>
          <a:noFill/>
          <a:ln w="38100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35926" tIns="-8706" rIns="335926" bIns="-8706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2" name="手繪多邊形 21"/>
          <p:cNvSpPr/>
          <p:nvPr/>
        </p:nvSpPr>
        <p:spPr>
          <a:xfrm>
            <a:off x="7257898" y="516966"/>
            <a:ext cx="1701189" cy="850594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2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縣市分區</a:t>
            </a:r>
          </a:p>
        </p:txBody>
      </p:sp>
      <p:sp>
        <p:nvSpPr>
          <p:cNvPr id="23" name="手繪多邊形 22"/>
          <p:cNvSpPr/>
          <p:nvPr/>
        </p:nvSpPr>
        <p:spPr>
          <a:xfrm rot="2142401">
            <a:off x="4205288" y="2124075"/>
            <a:ext cx="836612" cy="17463"/>
          </a:xfrm>
          <a:custGeom>
            <a:avLst/>
            <a:gdLst>
              <a:gd name="connsiteX0" fmla="*/ 0 w 838008"/>
              <a:gd name="connsiteY0" fmla="*/ 8305 h 16611"/>
              <a:gd name="connsiteX1" fmla="*/ 838008 w 838008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008" h="16611">
                <a:moveTo>
                  <a:pt x="0" y="8305"/>
                </a:moveTo>
                <a:lnTo>
                  <a:pt x="838008" y="8305"/>
                </a:lnTo>
              </a:path>
            </a:pathLst>
          </a:custGeom>
          <a:noFill/>
          <a:ln w="57150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10754" tIns="-12645" rIns="410753" bIns="-12645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4" name="手繪多邊形 23"/>
          <p:cNvSpPr/>
          <p:nvPr/>
        </p:nvSpPr>
        <p:spPr>
          <a:xfrm>
            <a:off x="5004047" y="1484791"/>
            <a:ext cx="1701189" cy="1214098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共備</a:t>
            </a:r>
            <a:endParaRPr kumimoji="1"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實作</a:t>
            </a:r>
          </a:p>
        </p:txBody>
      </p:sp>
      <p:sp>
        <p:nvSpPr>
          <p:cNvPr id="25" name="手繪多邊形 24"/>
          <p:cNvSpPr/>
          <p:nvPr/>
        </p:nvSpPr>
        <p:spPr>
          <a:xfrm>
            <a:off x="6642100" y="2103438"/>
            <a:ext cx="679450" cy="17462"/>
          </a:xfrm>
          <a:custGeom>
            <a:avLst/>
            <a:gdLst>
              <a:gd name="connsiteX0" fmla="*/ 0 w 680475"/>
              <a:gd name="connsiteY0" fmla="*/ 8305 h 16611"/>
              <a:gd name="connsiteX1" fmla="*/ 680475 w 680475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0475" h="16611">
                <a:moveTo>
                  <a:pt x="0" y="8305"/>
                </a:moveTo>
                <a:lnTo>
                  <a:pt x="680475" y="8305"/>
                </a:lnTo>
              </a:path>
            </a:pathLst>
          </a:custGeom>
          <a:noFill/>
          <a:ln w="57150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35926" tIns="-8706" rIns="335926" bIns="-8706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6" name="手繪多邊形 25"/>
          <p:cNvSpPr/>
          <p:nvPr/>
        </p:nvSpPr>
        <p:spPr>
          <a:xfrm>
            <a:off x="7257898" y="1707328"/>
            <a:ext cx="1701189" cy="850594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2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實踐分享</a:t>
            </a:r>
          </a:p>
        </p:txBody>
      </p:sp>
      <p:sp>
        <p:nvSpPr>
          <p:cNvPr id="27" name="手繪多邊形 26"/>
          <p:cNvSpPr/>
          <p:nvPr/>
        </p:nvSpPr>
        <p:spPr>
          <a:xfrm rot="3654187">
            <a:off x="1454944" y="3715544"/>
            <a:ext cx="1398587" cy="15875"/>
          </a:xfrm>
          <a:custGeom>
            <a:avLst/>
            <a:gdLst>
              <a:gd name="connsiteX0" fmla="*/ 0 w 1399326"/>
              <a:gd name="connsiteY0" fmla="*/ 8305 h 16611"/>
              <a:gd name="connsiteX1" fmla="*/ 1399326 w 1399326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9326" h="16611">
                <a:moveTo>
                  <a:pt x="0" y="8305"/>
                </a:moveTo>
                <a:lnTo>
                  <a:pt x="1399326" y="8305"/>
                </a:lnTo>
              </a:path>
            </a:pathLst>
          </a:custGeom>
          <a:noFill/>
          <a:ln w="762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677379" tIns="-26678" rIns="677380" bIns="-26677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8" name="手繪多邊形 27"/>
          <p:cNvSpPr/>
          <p:nvPr/>
        </p:nvSpPr>
        <p:spPr>
          <a:xfrm>
            <a:off x="2494569" y="3909878"/>
            <a:ext cx="1701189" cy="1751370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4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支持性網絡</a:t>
            </a:r>
          </a:p>
        </p:txBody>
      </p:sp>
      <p:sp>
        <p:nvSpPr>
          <p:cNvPr id="29" name="手繪多邊形 28"/>
          <p:cNvSpPr/>
          <p:nvPr/>
        </p:nvSpPr>
        <p:spPr>
          <a:xfrm rot="18766484">
            <a:off x="4022725" y="3808413"/>
            <a:ext cx="1190625" cy="15875"/>
          </a:xfrm>
          <a:custGeom>
            <a:avLst/>
            <a:gdLst>
              <a:gd name="connsiteX0" fmla="*/ 0 w 1191591"/>
              <a:gd name="connsiteY0" fmla="*/ 8305 h 16611"/>
              <a:gd name="connsiteX1" fmla="*/ 1191591 w 1191591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1591" h="16611">
                <a:moveTo>
                  <a:pt x="0" y="8305"/>
                </a:moveTo>
                <a:lnTo>
                  <a:pt x="1191591" y="8305"/>
                </a:lnTo>
              </a:path>
            </a:pathLst>
          </a:custGeom>
          <a:noFill/>
          <a:ln w="57150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78705" tIns="-21484" rIns="578706" bIns="-21485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0" name="手繪多邊形 29"/>
          <p:cNvSpPr/>
          <p:nvPr/>
        </p:nvSpPr>
        <p:spPr>
          <a:xfrm>
            <a:off x="5004047" y="2847118"/>
            <a:ext cx="1701189" cy="1185614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kumimoji="1"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</a:p>
        </p:txBody>
      </p:sp>
      <p:sp>
        <p:nvSpPr>
          <p:cNvPr id="31" name="手繪多邊形 30"/>
          <p:cNvSpPr/>
          <p:nvPr/>
        </p:nvSpPr>
        <p:spPr>
          <a:xfrm flipV="1">
            <a:off x="4191000" y="4762500"/>
            <a:ext cx="774700" cy="46038"/>
          </a:xfrm>
          <a:custGeom>
            <a:avLst/>
            <a:gdLst>
              <a:gd name="connsiteX0" fmla="*/ 0 w 680475"/>
              <a:gd name="connsiteY0" fmla="*/ 8305 h 16611"/>
              <a:gd name="connsiteX1" fmla="*/ 680475 w 680475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0475" h="16611">
                <a:moveTo>
                  <a:pt x="0" y="8305"/>
                </a:moveTo>
                <a:lnTo>
                  <a:pt x="680475" y="8305"/>
                </a:lnTo>
              </a:path>
            </a:pathLst>
          </a:custGeom>
          <a:noFill/>
          <a:ln w="57150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35926" tIns="-8707" rIns="335926" bIns="-8705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2" name="手繪多邊形 31"/>
          <p:cNvSpPr/>
          <p:nvPr/>
        </p:nvSpPr>
        <p:spPr>
          <a:xfrm>
            <a:off x="5004048" y="4170641"/>
            <a:ext cx="1701189" cy="1230889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</a:t>
            </a:r>
            <a:endParaRPr kumimoji="1"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</a:t>
            </a:r>
          </a:p>
        </p:txBody>
      </p:sp>
      <p:sp>
        <p:nvSpPr>
          <p:cNvPr id="33" name="手繪多邊形 32"/>
          <p:cNvSpPr/>
          <p:nvPr/>
        </p:nvSpPr>
        <p:spPr>
          <a:xfrm rot="2730911">
            <a:off x="3957638" y="5514975"/>
            <a:ext cx="1597025" cy="561975"/>
          </a:xfrm>
          <a:custGeom>
            <a:avLst/>
            <a:gdLst>
              <a:gd name="connsiteX0" fmla="*/ 0 w 1191591"/>
              <a:gd name="connsiteY0" fmla="*/ 8305 h 16611"/>
              <a:gd name="connsiteX1" fmla="*/ 1191591 w 1191591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1591" h="16611">
                <a:moveTo>
                  <a:pt x="0" y="8305"/>
                </a:moveTo>
                <a:lnTo>
                  <a:pt x="1191591" y="8305"/>
                </a:lnTo>
              </a:path>
            </a:pathLst>
          </a:custGeom>
          <a:noFill/>
          <a:ln w="57150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78706" tIns="-21485" rIns="578705" bIns="-21484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4" name="手繪多邊形 33"/>
          <p:cNvSpPr/>
          <p:nvPr/>
        </p:nvSpPr>
        <p:spPr>
          <a:xfrm>
            <a:off x="5004048" y="5549759"/>
            <a:ext cx="1701189" cy="1205234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</a:t>
            </a:r>
            <a:endParaRPr kumimoji="1"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觀課</a:t>
            </a:r>
          </a:p>
        </p:txBody>
      </p:sp>
      <p:pic>
        <p:nvPicPr>
          <p:cNvPr id="1505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431925"/>
            <a:ext cx="3436863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手繪多邊形 36"/>
          <p:cNvSpPr/>
          <p:nvPr/>
        </p:nvSpPr>
        <p:spPr>
          <a:xfrm>
            <a:off x="6705600" y="3441700"/>
            <a:ext cx="679450" cy="15875"/>
          </a:xfrm>
          <a:custGeom>
            <a:avLst/>
            <a:gdLst>
              <a:gd name="connsiteX0" fmla="*/ 0 w 680475"/>
              <a:gd name="connsiteY0" fmla="*/ 8305 h 16611"/>
              <a:gd name="connsiteX1" fmla="*/ 680475 w 680475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0475" h="16611">
                <a:moveTo>
                  <a:pt x="0" y="8305"/>
                </a:moveTo>
                <a:lnTo>
                  <a:pt x="680475" y="8305"/>
                </a:lnTo>
              </a:path>
            </a:pathLst>
          </a:custGeom>
          <a:noFill/>
          <a:ln w="38100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35926" tIns="-8706" rIns="335926" bIns="-8706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8" name="手繪多邊形 37"/>
          <p:cNvSpPr/>
          <p:nvPr/>
        </p:nvSpPr>
        <p:spPr>
          <a:xfrm>
            <a:off x="7237615" y="2965785"/>
            <a:ext cx="1701189" cy="850594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2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夢的</a:t>
            </a:r>
            <a:r>
              <a:rPr kumimoji="1" lang="en-US" altLang="zh-TW" sz="2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kumimoji="1" lang="zh-TW" altLang="en-US" sz="2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次方</a:t>
            </a:r>
          </a:p>
        </p:txBody>
      </p:sp>
      <p:sp>
        <p:nvSpPr>
          <p:cNvPr id="39" name="手繪多邊形 38"/>
          <p:cNvSpPr/>
          <p:nvPr/>
        </p:nvSpPr>
        <p:spPr>
          <a:xfrm>
            <a:off x="6705600" y="4845050"/>
            <a:ext cx="679450" cy="17463"/>
          </a:xfrm>
          <a:custGeom>
            <a:avLst/>
            <a:gdLst>
              <a:gd name="connsiteX0" fmla="*/ 0 w 680475"/>
              <a:gd name="connsiteY0" fmla="*/ 8305 h 16611"/>
              <a:gd name="connsiteX1" fmla="*/ 680475 w 680475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0475" h="16611">
                <a:moveTo>
                  <a:pt x="0" y="8305"/>
                </a:moveTo>
                <a:lnTo>
                  <a:pt x="680475" y="8305"/>
                </a:lnTo>
              </a:path>
            </a:pathLst>
          </a:custGeom>
          <a:noFill/>
          <a:ln w="38100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35926" tIns="-8706" rIns="335926" bIns="-8706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0" name="手繪多邊形 39"/>
          <p:cNvSpPr/>
          <p:nvPr/>
        </p:nvSpPr>
        <p:spPr>
          <a:xfrm>
            <a:off x="7257897" y="4360788"/>
            <a:ext cx="1701189" cy="850594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2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活化教學</a:t>
            </a:r>
          </a:p>
        </p:txBody>
      </p:sp>
      <p:sp>
        <p:nvSpPr>
          <p:cNvPr id="41" name="手繪多邊形 40"/>
          <p:cNvSpPr/>
          <p:nvPr/>
        </p:nvSpPr>
        <p:spPr>
          <a:xfrm>
            <a:off x="6705600" y="6259513"/>
            <a:ext cx="679450" cy="15875"/>
          </a:xfrm>
          <a:custGeom>
            <a:avLst/>
            <a:gdLst>
              <a:gd name="connsiteX0" fmla="*/ 0 w 680475"/>
              <a:gd name="connsiteY0" fmla="*/ 8305 h 16611"/>
              <a:gd name="connsiteX1" fmla="*/ 680475 w 680475"/>
              <a:gd name="connsiteY1" fmla="*/ 8305 h 1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0475" h="16611">
                <a:moveTo>
                  <a:pt x="0" y="8305"/>
                </a:moveTo>
                <a:lnTo>
                  <a:pt x="680475" y="8305"/>
                </a:lnTo>
              </a:path>
            </a:pathLst>
          </a:custGeom>
          <a:noFill/>
          <a:ln w="38100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35926" tIns="-8706" rIns="335926" bIns="-8706" spcCol="1270" anchor="ctr"/>
          <a:lstStyle/>
          <a:p>
            <a:pPr algn="ctr" defTabSz="222250" eaLnBrk="0" hangingPunct="0">
              <a:lnSpc>
                <a:spcPct val="90000"/>
              </a:lnSpc>
              <a:spcAft>
                <a:spcPct val="35000"/>
              </a:spcAft>
              <a:defRPr/>
            </a:pPr>
            <a:endParaRPr kumimoji="1" lang="zh-TW" altLang="en-US" sz="500" b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2" name="手繪多邊形 41"/>
          <p:cNvSpPr/>
          <p:nvPr/>
        </p:nvSpPr>
        <p:spPr>
          <a:xfrm>
            <a:off x="7316329" y="5824292"/>
            <a:ext cx="1701189" cy="850594"/>
          </a:xfrm>
          <a:custGeom>
            <a:avLst/>
            <a:gdLst>
              <a:gd name="connsiteX0" fmla="*/ 0 w 1701189"/>
              <a:gd name="connsiteY0" fmla="*/ 85059 h 850594"/>
              <a:gd name="connsiteX1" fmla="*/ 85059 w 1701189"/>
              <a:gd name="connsiteY1" fmla="*/ 0 h 850594"/>
              <a:gd name="connsiteX2" fmla="*/ 1616130 w 1701189"/>
              <a:gd name="connsiteY2" fmla="*/ 0 h 850594"/>
              <a:gd name="connsiteX3" fmla="*/ 1701189 w 1701189"/>
              <a:gd name="connsiteY3" fmla="*/ 85059 h 850594"/>
              <a:gd name="connsiteX4" fmla="*/ 1701189 w 1701189"/>
              <a:gd name="connsiteY4" fmla="*/ 765535 h 850594"/>
              <a:gd name="connsiteX5" fmla="*/ 1616130 w 1701189"/>
              <a:gd name="connsiteY5" fmla="*/ 850594 h 850594"/>
              <a:gd name="connsiteX6" fmla="*/ 85059 w 1701189"/>
              <a:gd name="connsiteY6" fmla="*/ 850594 h 850594"/>
              <a:gd name="connsiteX7" fmla="*/ 0 w 1701189"/>
              <a:gd name="connsiteY7" fmla="*/ 765535 h 850594"/>
              <a:gd name="connsiteX8" fmla="*/ 0 w 1701189"/>
              <a:gd name="connsiteY8" fmla="*/ 85059 h 85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189" h="850594">
                <a:moveTo>
                  <a:pt x="0" y="85059"/>
                </a:moveTo>
                <a:cubicBezTo>
                  <a:pt x="0" y="38082"/>
                  <a:pt x="38082" y="0"/>
                  <a:pt x="85059" y="0"/>
                </a:cubicBezTo>
                <a:lnTo>
                  <a:pt x="1616130" y="0"/>
                </a:lnTo>
                <a:cubicBezTo>
                  <a:pt x="1663107" y="0"/>
                  <a:pt x="1701189" y="38082"/>
                  <a:pt x="1701189" y="85059"/>
                </a:cubicBezTo>
                <a:lnTo>
                  <a:pt x="1701189" y="765535"/>
                </a:lnTo>
                <a:cubicBezTo>
                  <a:pt x="1701189" y="812512"/>
                  <a:pt x="1663107" y="850594"/>
                  <a:pt x="1616130" y="850594"/>
                </a:cubicBezTo>
                <a:lnTo>
                  <a:pt x="85059" y="850594"/>
                </a:lnTo>
                <a:cubicBezTo>
                  <a:pt x="38082" y="850594"/>
                  <a:pt x="0" y="812512"/>
                  <a:pt x="0" y="765535"/>
                </a:cubicBezTo>
                <a:lnTo>
                  <a:pt x="0" y="8505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0788" tIns="40788" rIns="40788" bIns="40788" spcCol="1270" anchor="ctr"/>
          <a:lstStyle/>
          <a:p>
            <a:pPr algn="ctr" defTabSz="11112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2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亮點教師</a:t>
            </a:r>
          </a:p>
        </p:txBody>
      </p:sp>
    </p:spTree>
    <p:extLst>
      <p:ext uri="{BB962C8B-B14F-4D97-AF65-F5344CB8AC3E}">
        <p14:creationId xmlns:p14="http://schemas.microsoft.com/office/powerpoint/2010/main" val="2305814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/>
          <p:nvPr/>
        </p:nvSpPr>
        <p:spPr>
          <a:xfrm>
            <a:off x="3388188" y="2100056"/>
            <a:ext cx="5576299" cy="871601"/>
          </a:xfrm>
          <a:custGeom>
            <a:avLst/>
            <a:gdLst>
              <a:gd name="connsiteX0" fmla="*/ 145270 w 871601"/>
              <a:gd name="connsiteY0" fmla="*/ 0 h 5576299"/>
              <a:gd name="connsiteX1" fmla="*/ 726331 w 871601"/>
              <a:gd name="connsiteY1" fmla="*/ 0 h 5576299"/>
              <a:gd name="connsiteX2" fmla="*/ 871601 w 871601"/>
              <a:gd name="connsiteY2" fmla="*/ 145270 h 5576299"/>
              <a:gd name="connsiteX3" fmla="*/ 871601 w 871601"/>
              <a:gd name="connsiteY3" fmla="*/ 5576299 h 5576299"/>
              <a:gd name="connsiteX4" fmla="*/ 871601 w 871601"/>
              <a:gd name="connsiteY4" fmla="*/ 5576299 h 5576299"/>
              <a:gd name="connsiteX5" fmla="*/ 0 w 871601"/>
              <a:gd name="connsiteY5" fmla="*/ 5576299 h 5576299"/>
              <a:gd name="connsiteX6" fmla="*/ 0 w 871601"/>
              <a:gd name="connsiteY6" fmla="*/ 5576299 h 5576299"/>
              <a:gd name="connsiteX7" fmla="*/ 0 w 871601"/>
              <a:gd name="connsiteY7" fmla="*/ 145270 h 5576299"/>
              <a:gd name="connsiteX8" fmla="*/ 145270 w 871601"/>
              <a:gd name="connsiteY8" fmla="*/ 0 h 557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601" h="5576299">
                <a:moveTo>
                  <a:pt x="871601" y="929406"/>
                </a:moveTo>
                <a:lnTo>
                  <a:pt x="871601" y="4646893"/>
                </a:lnTo>
                <a:cubicBezTo>
                  <a:pt x="871601" y="5160186"/>
                  <a:pt x="861435" y="5576296"/>
                  <a:pt x="848895" y="5576296"/>
                </a:cubicBezTo>
                <a:lnTo>
                  <a:pt x="0" y="5576296"/>
                </a:lnTo>
                <a:lnTo>
                  <a:pt x="0" y="5576296"/>
                </a:lnTo>
                <a:lnTo>
                  <a:pt x="0" y="3"/>
                </a:lnTo>
                <a:lnTo>
                  <a:pt x="0" y="3"/>
                </a:lnTo>
                <a:lnTo>
                  <a:pt x="848895" y="3"/>
                </a:lnTo>
                <a:cubicBezTo>
                  <a:pt x="861435" y="3"/>
                  <a:pt x="871601" y="416113"/>
                  <a:pt x="871601" y="929406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0" tIns="166373" rIns="290198" bIns="166373" spcCol="1270" anchor="ctr"/>
          <a:lstStyle/>
          <a:p>
            <a:pPr marL="285750" lvl="1" indent="-285750" defTabSz="1778000" eaLnBrk="0" hangingPunct="0">
              <a:spcAft>
                <a:spcPct val="15000"/>
              </a:spcAft>
              <a:buFontTx/>
              <a:buChar char="••"/>
              <a:defRPr/>
            </a:pPr>
            <a:r>
              <a:rPr kumimoji="1" lang="zh-TW" altLang="en-US" sz="4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鼓勵參加</a:t>
            </a:r>
            <a:r>
              <a:rPr kumimoji="1" lang="en-US" altLang="zh-TW" sz="4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1" lang="zh-TW" altLang="en-US" sz="4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由下而上</a:t>
            </a:r>
          </a:p>
        </p:txBody>
      </p:sp>
      <p:sp>
        <p:nvSpPr>
          <p:cNvPr id="8" name="手繪多邊形 7"/>
          <p:cNvSpPr/>
          <p:nvPr/>
        </p:nvSpPr>
        <p:spPr>
          <a:xfrm>
            <a:off x="251520" y="1991105"/>
            <a:ext cx="3136668" cy="1089501"/>
          </a:xfrm>
          <a:custGeom>
            <a:avLst/>
            <a:gdLst>
              <a:gd name="connsiteX0" fmla="*/ 0 w 3136668"/>
              <a:gd name="connsiteY0" fmla="*/ 181587 h 1089501"/>
              <a:gd name="connsiteX1" fmla="*/ 181587 w 3136668"/>
              <a:gd name="connsiteY1" fmla="*/ 0 h 1089501"/>
              <a:gd name="connsiteX2" fmla="*/ 2955081 w 3136668"/>
              <a:gd name="connsiteY2" fmla="*/ 0 h 1089501"/>
              <a:gd name="connsiteX3" fmla="*/ 3136668 w 3136668"/>
              <a:gd name="connsiteY3" fmla="*/ 181587 h 1089501"/>
              <a:gd name="connsiteX4" fmla="*/ 3136668 w 3136668"/>
              <a:gd name="connsiteY4" fmla="*/ 907914 h 1089501"/>
              <a:gd name="connsiteX5" fmla="*/ 2955081 w 3136668"/>
              <a:gd name="connsiteY5" fmla="*/ 1089501 h 1089501"/>
              <a:gd name="connsiteX6" fmla="*/ 181587 w 3136668"/>
              <a:gd name="connsiteY6" fmla="*/ 1089501 h 1089501"/>
              <a:gd name="connsiteX7" fmla="*/ 0 w 3136668"/>
              <a:gd name="connsiteY7" fmla="*/ 907914 h 1089501"/>
              <a:gd name="connsiteX8" fmla="*/ 0 w 3136668"/>
              <a:gd name="connsiteY8" fmla="*/ 181587 h 108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8" h="1089501">
                <a:moveTo>
                  <a:pt x="0" y="181587"/>
                </a:moveTo>
                <a:cubicBezTo>
                  <a:pt x="0" y="81299"/>
                  <a:pt x="81299" y="0"/>
                  <a:pt x="181587" y="0"/>
                </a:cubicBezTo>
                <a:lnTo>
                  <a:pt x="2955081" y="0"/>
                </a:lnTo>
                <a:cubicBezTo>
                  <a:pt x="3055369" y="0"/>
                  <a:pt x="3136668" y="81299"/>
                  <a:pt x="3136668" y="181587"/>
                </a:cubicBezTo>
                <a:lnTo>
                  <a:pt x="3136668" y="907914"/>
                </a:lnTo>
                <a:cubicBezTo>
                  <a:pt x="3136668" y="1008202"/>
                  <a:pt x="3055369" y="1089501"/>
                  <a:pt x="2955081" y="1089501"/>
                </a:cubicBezTo>
                <a:lnTo>
                  <a:pt x="181587" y="1089501"/>
                </a:lnTo>
                <a:cubicBezTo>
                  <a:pt x="81299" y="1089501"/>
                  <a:pt x="0" y="1008202"/>
                  <a:pt x="0" y="907914"/>
                </a:cubicBezTo>
                <a:lnTo>
                  <a:pt x="0" y="18158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47495" tIns="150340" rIns="247495" bIns="150340" spcCol="1270" anchor="ctr"/>
          <a:lstStyle/>
          <a:p>
            <a:pPr algn="ctr" defTabSz="22669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5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</a:t>
            </a:r>
          </a:p>
        </p:txBody>
      </p:sp>
      <p:sp>
        <p:nvSpPr>
          <p:cNvPr id="9" name="手繪多邊形 8"/>
          <p:cNvSpPr/>
          <p:nvPr/>
        </p:nvSpPr>
        <p:spPr>
          <a:xfrm>
            <a:off x="3388188" y="3244033"/>
            <a:ext cx="5576299" cy="871601"/>
          </a:xfrm>
          <a:custGeom>
            <a:avLst/>
            <a:gdLst>
              <a:gd name="connsiteX0" fmla="*/ 145270 w 871601"/>
              <a:gd name="connsiteY0" fmla="*/ 0 h 5576299"/>
              <a:gd name="connsiteX1" fmla="*/ 726331 w 871601"/>
              <a:gd name="connsiteY1" fmla="*/ 0 h 5576299"/>
              <a:gd name="connsiteX2" fmla="*/ 871601 w 871601"/>
              <a:gd name="connsiteY2" fmla="*/ 145270 h 5576299"/>
              <a:gd name="connsiteX3" fmla="*/ 871601 w 871601"/>
              <a:gd name="connsiteY3" fmla="*/ 5576299 h 5576299"/>
              <a:gd name="connsiteX4" fmla="*/ 871601 w 871601"/>
              <a:gd name="connsiteY4" fmla="*/ 5576299 h 5576299"/>
              <a:gd name="connsiteX5" fmla="*/ 0 w 871601"/>
              <a:gd name="connsiteY5" fmla="*/ 5576299 h 5576299"/>
              <a:gd name="connsiteX6" fmla="*/ 0 w 871601"/>
              <a:gd name="connsiteY6" fmla="*/ 5576299 h 5576299"/>
              <a:gd name="connsiteX7" fmla="*/ 0 w 871601"/>
              <a:gd name="connsiteY7" fmla="*/ 145270 h 5576299"/>
              <a:gd name="connsiteX8" fmla="*/ 145270 w 871601"/>
              <a:gd name="connsiteY8" fmla="*/ 0 h 557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601" h="5576299">
                <a:moveTo>
                  <a:pt x="871601" y="929406"/>
                </a:moveTo>
                <a:lnTo>
                  <a:pt x="871601" y="4646893"/>
                </a:lnTo>
                <a:cubicBezTo>
                  <a:pt x="871601" y="5160186"/>
                  <a:pt x="861435" y="5576296"/>
                  <a:pt x="848895" y="5576296"/>
                </a:cubicBezTo>
                <a:lnTo>
                  <a:pt x="0" y="5576296"/>
                </a:lnTo>
                <a:lnTo>
                  <a:pt x="0" y="5576296"/>
                </a:lnTo>
                <a:lnTo>
                  <a:pt x="0" y="3"/>
                </a:lnTo>
                <a:lnTo>
                  <a:pt x="0" y="3"/>
                </a:lnTo>
                <a:lnTo>
                  <a:pt x="848895" y="3"/>
                </a:lnTo>
                <a:cubicBezTo>
                  <a:pt x="861435" y="3"/>
                  <a:pt x="871601" y="416113"/>
                  <a:pt x="871601" y="929406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0" tIns="166373" rIns="290198" bIns="166373" spcCol="1270" anchor="ctr"/>
          <a:lstStyle/>
          <a:p>
            <a:pPr marL="228600" lvl="1" indent="-228600" defTabSz="1155700" eaLnBrk="0" hangingPunct="0">
              <a:lnSpc>
                <a:spcPts val="2400"/>
              </a:lnSpc>
              <a:spcAft>
                <a:spcPct val="15000"/>
              </a:spcAft>
              <a:buFontTx/>
              <a:buChar char="••"/>
              <a:defRPr/>
            </a:pPr>
            <a:r>
              <a:rPr kumimoji="1" lang="zh-TW" alt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結合國教輔導團及社群</a:t>
            </a:r>
          </a:p>
        </p:txBody>
      </p:sp>
      <p:sp>
        <p:nvSpPr>
          <p:cNvPr id="10" name="手繪多邊形 9"/>
          <p:cNvSpPr/>
          <p:nvPr/>
        </p:nvSpPr>
        <p:spPr>
          <a:xfrm>
            <a:off x="251520" y="3135082"/>
            <a:ext cx="3136668" cy="1089501"/>
          </a:xfrm>
          <a:custGeom>
            <a:avLst/>
            <a:gdLst>
              <a:gd name="connsiteX0" fmla="*/ 0 w 3136668"/>
              <a:gd name="connsiteY0" fmla="*/ 181587 h 1089501"/>
              <a:gd name="connsiteX1" fmla="*/ 181587 w 3136668"/>
              <a:gd name="connsiteY1" fmla="*/ 0 h 1089501"/>
              <a:gd name="connsiteX2" fmla="*/ 2955081 w 3136668"/>
              <a:gd name="connsiteY2" fmla="*/ 0 h 1089501"/>
              <a:gd name="connsiteX3" fmla="*/ 3136668 w 3136668"/>
              <a:gd name="connsiteY3" fmla="*/ 181587 h 1089501"/>
              <a:gd name="connsiteX4" fmla="*/ 3136668 w 3136668"/>
              <a:gd name="connsiteY4" fmla="*/ 907914 h 1089501"/>
              <a:gd name="connsiteX5" fmla="*/ 2955081 w 3136668"/>
              <a:gd name="connsiteY5" fmla="*/ 1089501 h 1089501"/>
              <a:gd name="connsiteX6" fmla="*/ 181587 w 3136668"/>
              <a:gd name="connsiteY6" fmla="*/ 1089501 h 1089501"/>
              <a:gd name="connsiteX7" fmla="*/ 0 w 3136668"/>
              <a:gd name="connsiteY7" fmla="*/ 907914 h 1089501"/>
              <a:gd name="connsiteX8" fmla="*/ 0 w 3136668"/>
              <a:gd name="connsiteY8" fmla="*/ 181587 h 108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8" h="1089501">
                <a:moveTo>
                  <a:pt x="0" y="181587"/>
                </a:moveTo>
                <a:cubicBezTo>
                  <a:pt x="0" y="81299"/>
                  <a:pt x="81299" y="0"/>
                  <a:pt x="181587" y="0"/>
                </a:cubicBezTo>
                <a:lnTo>
                  <a:pt x="2955081" y="0"/>
                </a:lnTo>
                <a:cubicBezTo>
                  <a:pt x="3055369" y="0"/>
                  <a:pt x="3136668" y="81299"/>
                  <a:pt x="3136668" y="181587"/>
                </a:cubicBezTo>
                <a:lnTo>
                  <a:pt x="3136668" y="907914"/>
                </a:lnTo>
                <a:cubicBezTo>
                  <a:pt x="3136668" y="1008202"/>
                  <a:pt x="3055369" y="1089501"/>
                  <a:pt x="2955081" y="1089501"/>
                </a:cubicBezTo>
                <a:lnTo>
                  <a:pt x="181587" y="1089501"/>
                </a:lnTo>
                <a:cubicBezTo>
                  <a:pt x="81299" y="1089501"/>
                  <a:pt x="0" y="1008202"/>
                  <a:pt x="0" y="907914"/>
                </a:cubicBezTo>
                <a:lnTo>
                  <a:pt x="0" y="18158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47495" tIns="150340" rIns="247495" bIns="150340" spcCol="1270" anchor="ctr"/>
          <a:lstStyle/>
          <a:p>
            <a:pPr algn="ctr" defTabSz="22669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5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扶持</a:t>
            </a:r>
          </a:p>
        </p:txBody>
      </p:sp>
      <p:sp>
        <p:nvSpPr>
          <p:cNvPr id="11" name="手繪多邊形 10"/>
          <p:cNvSpPr/>
          <p:nvPr/>
        </p:nvSpPr>
        <p:spPr>
          <a:xfrm>
            <a:off x="3388188" y="4388009"/>
            <a:ext cx="5576299" cy="871601"/>
          </a:xfrm>
          <a:custGeom>
            <a:avLst/>
            <a:gdLst>
              <a:gd name="connsiteX0" fmla="*/ 145270 w 871601"/>
              <a:gd name="connsiteY0" fmla="*/ 0 h 5576299"/>
              <a:gd name="connsiteX1" fmla="*/ 726331 w 871601"/>
              <a:gd name="connsiteY1" fmla="*/ 0 h 5576299"/>
              <a:gd name="connsiteX2" fmla="*/ 871601 w 871601"/>
              <a:gd name="connsiteY2" fmla="*/ 145270 h 5576299"/>
              <a:gd name="connsiteX3" fmla="*/ 871601 w 871601"/>
              <a:gd name="connsiteY3" fmla="*/ 5576299 h 5576299"/>
              <a:gd name="connsiteX4" fmla="*/ 871601 w 871601"/>
              <a:gd name="connsiteY4" fmla="*/ 5576299 h 5576299"/>
              <a:gd name="connsiteX5" fmla="*/ 0 w 871601"/>
              <a:gd name="connsiteY5" fmla="*/ 5576299 h 5576299"/>
              <a:gd name="connsiteX6" fmla="*/ 0 w 871601"/>
              <a:gd name="connsiteY6" fmla="*/ 5576299 h 5576299"/>
              <a:gd name="connsiteX7" fmla="*/ 0 w 871601"/>
              <a:gd name="connsiteY7" fmla="*/ 145270 h 5576299"/>
              <a:gd name="connsiteX8" fmla="*/ 145270 w 871601"/>
              <a:gd name="connsiteY8" fmla="*/ 0 h 557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601" h="5576299">
                <a:moveTo>
                  <a:pt x="871601" y="929406"/>
                </a:moveTo>
                <a:lnTo>
                  <a:pt x="871601" y="4646893"/>
                </a:lnTo>
                <a:cubicBezTo>
                  <a:pt x="871601" y="5160186"/>
                  <a:pt x="861435" y="5576296"/>
                  <a:pt x="848895" y="5576296"/>
                </a:cubicBezTo>
                <a:lnTo>
                  <a:pt x="0" y="5576296"/>
                </a:lnTo>
                <a:lnTo>
                  <a:pt x="0" y="5576296"/>
                </a:lnTo>
                <a:lnTo>
                  <a:pt x="0" y="3"/>
                </a:lnTo>
                <a:lnTo>
                  <a:pt x="0" y="3"/>
                </a:lnTo>
                <a:lnTo>
                  <a:pt x="848895" y="3"/>
                </a:lnTo>
                <a:cubicBezTo>
                  <a:pt x="861435" y="3"/>
                  <a:pt x="871601" y="416113"/>
                  <a:pt x="871601" y="929406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0" tIns="166373" rIns="290198" bIns="166373" spcCol="1270" anchor="ctr"/>
          <a:lstStyle/>
          <a:p>
            <a:pPr marL="285750" lvl="1" indent="-285750" defTabSz="1600200" eaLnBrk="0" hangingPunct="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kumimoji="1" lang="zh-TW" alt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就近參與</a:t>
            </a:r>
            <a:r>
              <a:rPr kumimoji="1" lang="en-US" altLang="zh-TW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1" lang="zh-TW" alt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發掘亮點教師</a:t>
            </a:r>
          </a:p>
        </p:txBody>
      </p:sp>
      <p:sp>
        <p:nvSpPr>
          <p:cNvPr id="12" name="手繪多邊形 11"/>
          <p:cNvSpPr/>
          <p:nvPr/>
        </p:nvSpPr>
        <p:spPr>
          <a:xfrm>
            <a:off x="251520" y="4279059"/>
            <a:ext cx="3136668" cy="1089501"/>
          </a:xfrm>
          <a:custGeom>
            <a:avLst/>
            <a:gdLst>
              <a:gd name="connsiteX0" fmla="*/ 0 w 3136668"/>
              <a:gd name="connsiteY0" fmla="*/ 181587 h 1089501"/>
              <a:gd name="connsiteX1" fmla="*/ 181587 w 3136668"/>
              <a:gd name="connsiteY1" fmla="*/ 0 h 1089501"/>
              <a:gd name="connsiteX2" fmla="*/ 2955081 w 3136668"/>
              <a:gd name="connsiteY2" fmla="*/ 0 h 1089501"/>
              <a:gd name="connsiteX3" fmla="*/ 3136668 w 3136668"/>
              <a:gd name="connsiteY3" fmla="*/ 181587 h 1089501"/>
              <a:gd name="connsiteX4" fmla="*/ 3136668 w 3136668"/>
              <a:gd name="connsiteY4" fmla="*/ 907914 h 1089501"/>
              <a:gd name="connsiteX5" fmla="*/ 2955081 w 3136668"/>
              <a:gd name="connsiteY5" fmla="*/ 1089501 h 1089501"/>
              <a:gd name="connsiteX6" fmla="*/ 181587 w 3136668"/>
              <a:gd name="connsiteY6" fmla="*/ 1089501 h 1089501"/>
              <a:gd name="connsiteX7" fmla="*/ 0 w 3136668"/>
              <a:gd name="connsiteY7" fmla="*/ 907914 h 1089501"/>
              <a:gd name="connsiteX8" fmla="*/ 0 w 3136668"/>
              <a:gd name="connsiteY8" fmla="*/ 181587 h 108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8" h="1089501">
                <a:moveTo>
                  <a:pt x="0" y="181587"/>
                </a:moveTo>
                <a:cubicBezTo>
                  <a:pt x="0" y="81299"/>
                  <a:pt x="81299" y="0"/>
                  <a:pt x="181587" y="0"/>
                </a:cubicBezTo>
                <a:lnTo>
                  <a:pt x="2955081" y="0"/>
                </a:lnTo>
                <a:cubicBezTo>
                  <a:pt x="3055369" y="0"/>
                  <a:pt x="3136668" y="81299"/>
                  <a:pt x="3136668" y="181587"/>
                </a:cubicBezTo>
                <a:lnTo>
                  <a:pt x="3136668" y="907914"/>
                </a:lnTo>
                <a:cubicBezTo>
                  <a:pt x="3136668" y="1008202"/>
                  <a:pt x="3055369" y="1089501"/>
                  <a:pt x="2955081" y="1089501"/>
                </a:cubicBezTo>
                <a:lnTo>
                  <a:pt x="181587" y="1089501"/>
                </a:lnTo>
                <a:cubicBezTo>
                  <a:pt x="81299" y="1089501"/>
                  <a:pt x="0" y="1008202"/>
                  <a:pt x="0" y="907914"/>
                </a:cubicBezTo>
                <a:lnTo>
                  <a:pt x="0" y="18158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47495" tIns="150340" rIns="247495" bIns="150340" spcCol="1270" anchor="ctr"/>
          <a:lstStyle/>
          <a:p>
            <a:pPr algn="ctr" defTabSz="22669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5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在地</a:t>
            </a:r>
          </a:p>
        </p:txBody>
      </p:sp>
      <p:sp>
        <p:nvSpPr>
          <p:cNvPr id="13" name="手繪多邊形 12"/>
          <p:cNvSpPr/>
          <p:nvPr/>
        </p:nvSpPr>
        <p:spPr>
          <a:xfrm>
            <a:off x="3388188" y="5531986"/>
            <a:ext cx="5576299" cy="871601"/>
          </a:xfrm>
          <a:custGeom>
            <a:avLst/>
            <a:gdLst>
              <a:gd name="connsiteX0" fmla="*/ 145270 w 871601"/>
              <a:gd name="connsiteY0" fmla="*/ 0 h 5576299"/>
              <a:gd name="connsiteX1" fmla="*/ 726331 w 871601"/>
              <a:gd name="connsiteY1" fmla="*/ 0 h 5576299"/>
              <a:gd name="connsiteX2" fmla="*/ 871601 w 871601"/>
              <a:gd name="connsiteY2" fmla="*/ 145270 h 5576299"/>
              <a:gd name="connsiteX3" fmla="*/ 871601 w 871601"/>
              <a:gd name="connsiteY3" fmla="*/ 5576299 h 5576299"/>
              <a:gd name="connsiteX4" fmla="*/ 871601 w 871601"/>
              <a:gd name="connsiteY4" fmla="*/ 5576299 h 5576299"/>
              <a:gd name="connsiteX5" fmla="*/ 0 w 871601"/>
              <a:gd name="connsiteY5" fmla="*/ 5576299 h 5576299"/>
              <a:gd name="connsiteX6" fmla="*/ 0 w 871601"/>
              <a:gd name="connsiteY6" fmla="*/ 5576299 h 5576299"/>
              <a:gd name="connsiteX7" fmla="*/ 0 w 871601"/>
              <a:gd name="connsiteY7" fmla="*/ 145270 h 5576299"/>
              <a:gd name="connsiteX8" fmla="*/ 145270 w 871601"/>
              <a:gd name="connsiteY8" fmla="*/ 0 h 557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601" h="5576299">
                <a:moveTo>
                  <a:pt x="871601" y="929406"/>
                </a:moveTo>
                <a:lnTo>
                  <a:pt x="871601" y="4646893"/>
                </a:lnTo>
                <a:cubicBezTo>
                  <a:pt x="871601" y="5160186"/>
                  <a:pt x="861435" y="5576296"/>
                  <a:pt x="848895" y="5576296"/>
                </a:cubicBezTo>
                <a:lnTo>
                  <a:pt x="0" y="5576296"/>
                </a:lnTo>
                <a:lnTo>
                  <a:pt x="0" y="5576296"/>
                </a:lnTo>
                <a:lnTo>
                  <a:pt x="0" y="3"/>
                </a:lnTo>
                <a:lnTo>
                  <a:pt x="0" y="3"/>
                </a:lnTo>
                <a:lnTo>
                  <a:pt x="848895" y="3"/>
                </a:lnTo>
                <a:cubicBezTo>
                  <a:pt x="861435" y="3"/>
                  <a:pt x="871601" y="416113"/>
                  <a:pt x="871601" y="929406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0" tIns="166373" rIns="290198" bIns="166373" spcCol="1270" anchor="ctr"/>
          <a:lstStyle/>
          <a:p>
            <a:pPr marL="285750" lvl="1" indent="-285750" defTabSz="1778000" eaLnBrk="0" hangingPunct="0">
              <a:spcAft>
                <a:spcPct val="15000"/>
              </a:spcAft>
              <a:buFontTx/>
              <a:buChar char="••"/>
              <a:defRPr/>
            </a:pPr>
            <a:r>
              <a:rPr kumimoji="1"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促成扶持更多教師社群</a:t>
            </a:r>
          </a:p>
        </p:txBody>
      </p:sp>
      <p:sp>
        <p:nvSpPr>
          <p:cNvPr id="14" name="手繪多邊形 13"/>
          <p:cNvSpPr/>
          <p:nvPr/>
        </p:nvSpPr>
        <p:spPr>
          <a:xfrm>
            <a:off x="251520" y="5423035"/>
            <a:ext cx="3136668" cy="1089501"/>
          </a:xfrm>
          <a:custGeom>
            <a:avLst/>
            <a:gdLst>
              <a:gd name="connsiteX0" fmla="*/ 0 w 3136668"/>
              <a:gd name="connsiteY0" fmla="*/ 181587 h 1089501"/>
              <a:gd name="connsiteX1" fmla="*/ 181587 w 3136668"/>
              <a:gd name="connsiteY1" fmla="*/ 0 h 1089501"/>
              <a:gd name="connsiteX2" fmla="*/ 2955081 w 3136668"/>
              <a:gd name="connsiteY2" fmla="*/ 0 h 1089501"/>
              <a:gd name="connsiteX3" fmla="*/ 3136668 w 3136668"/>
              <a:gd name="connsiteY3" fmla="*/ 181587 h 1089501"/>
              <a:gd name="connsiteX4" fmla="*/ 3136668 w 3136668"/>
              <a:gd name="connsiteY4" fmla="*/ 907914 h 1089501"/>
              <a:gd name="connsiteX5" fmla="*/ 2955081 w 3136668"/>
              <a:gd name="connsiteY5" fmla="*/ 1089501 h 1089501"/>
              <a:gd name="connsiteX6" fmla="*/ 181587 w 3136668"/>
              <a:gd name="connsiteY6" fmla="*/ 1089501 h 1089501"/>
              <a:gd name="connsiteX7" fmla="*/ 0 w 3136668"/>
              <a:gd name="connsiteY7" fmla="*/ 907914 h 1089501"/>
              <a:gd name="connsiteX8" fmla="*/ 0 w 3136668"/>
              <a:gd name="connsiteY8" fmla="*/ 181587 h 108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8" h="1089501">
                <a:moveTo>
                  <a:pt x="0" y="181587"/>
                </a:moveTo>
                <a:cubicBezTo>
                  <a:pt x="0" y="81299"/>
                  <a:pt x="81299" y="0"/>
                  <a:pt x="181587" y="0"/>
                </a:cubicBezTo>
                <a:lnTo>
                  <a:pt x="2955081" y="0"/>
                </a:lnTo>
                <a:cubicBezTo>
                  <a:pt x="3055369" y="0"/>
                  <a:pt x="3136668" y="81299"/>
                  <a:pt x="3136668" y="181587"/>
                </a:cubicBezTo>
                <a:lnTo>
                  <a:pt x="3136668" y="907914"/>
                </a:lnTo>
                <a:cubicBezTo>
                  <a:pt x="3136668" y="1008202"/>
                  <a:pt x="3055369" y="1089501"/>
                  <a:pt x="2955081" y="1089501"/>
                </a:cubicBezTo>
                <a:lnTo>
                  <a:pt x="181587" y="1089501"/>
                </a:lnTo>
                <a:cubicBezTo>
                  <a:pt x="81299" y="1089501"/>
                  <a:pt x="0" y="1008202"/>
                  <a:pt x="0" y="907914"/>
                </a:cubicBezTo>
                <a:lnTo>
                  <a:pt x="0" y="18158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47495" tIns="150340" rIns="247495" bIns="150340" spcCol="1270" anchor="ctr"/>
          <a:lstStyle/>
          <a:p>
            <a:pPr algn="ctr" defTabSz="226695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1" lang="zh-TW" altLang="en-US" sz="5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</a:t>
            </a:r>
          </a:p>
        </p:txBody>
      </p:sp>
      <p:pic>
        <p:nvPicPr>
          <p:cNvPr id="101402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1" y="188640"/>
            <a:ext cx="302418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789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0.00017 -0.4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kumimoji="0" lang="zh-TW" altLang="en-US">
              <a:cs typeface="+mj-cs"/>
            </a:endParaRPr>
          </a:p>
        </p:txBody>
      </p:sp>
      <p:pic>
        <p:nvPicPr>
          <p:cNvPr id="553987" name="內容版面配置區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" y="0"/>
            <a:ext cx="9093200" cy="7718425"/>
          </a:xfrm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107950" y="115888"/>
            <a:ext cx="89281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zh-TW" altLang="en-US" sz="480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我有一個夢</a:t>
            </a:r>
            <a:r>
              <a:rPr lang="en-US" altLang="zh-TW" sz="480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480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夢一 </a:t>
            </a:r>
            <a:r>
              <a:rPr lang="en-US" altLang="zh-TW" sz="480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2015.7.13</a:t>
            </a:r>
            <a:endParaRPr lang="zh-TW" altLang="en-US" sz="480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3798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44688"/>
            <a:ext cx="35274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1773238"/>
            <a:ext cx="296068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458788"/>
            <a:ext cx="3533775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內容版面配置區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4000500"/>
            <a:ext cx="3440112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88913"/>
            <a:ext cx="37814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4081463"/>
            <a:ext cx="30416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2497138"/>
            <a:ext cx="3770312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內容版面配置區 3"/>
          <p:cNvSpPr>
            <a:spLocks noChangeAspect="1"/>
          </p:cNvSpPr>
          <p:nvPr/>
        </p:nvSpPr>
        <p:spPr bwMode="auto">
          <a:xfrm>
            <a:off x="496888" y="3851275"/>
            <a:ext cx="3597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kumimoji="1" lang="zh-TW" altLang="en-US" sz="18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內容版面配置區 5"/>
          <p:cNvSpPr>
            <a:spLocks noChangeAspect="1"/>
          </p:cNvSpPr>
          <p:nvPr/>
        </p:nvSpPr>
        <p:spPr bwMode="auto">
          <a:xfrm>
            <a:off x="1044575" y="477838"/>
            <a:ext cx="691197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kumimoji="1" lang="zh-TW" altLang="en-US" sz="18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758950" y="6038850"/>
            <a:ext cx="6786563" cy="647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defRPr/>
            </a:pP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我有一個夢 </a:t>
            </a:r>
            <a:r>
              <a:rPr kumimoji="1" lang="zh-TW" altLang="en-US" sz="3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花蓮版</a:t>
            </a: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2015.12</a:t>
            </a:r>
            <a:endParaRPr kumimoji="1" lang="zh-TW" altLang="en-US" sz="3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969963" y="266700"/>
            <a:ext cx="6494462" cy="646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defRPr/>
            </a:pP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我有一個夢 </a:t>
            </a:r>
            <a:r>
              <a:rPr kumimoji="1" lang="zh-TW" altLang="en-US" sz="3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澎湖版</a:t>
            </a: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2016.5</a:t>
            </a:r>
            <a:endParaRPr kumimoji="1" lang="zh-TW" altLang="en-US" sz="3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2700" y="3082925"/>
            <a:ext cx="6473825" cy="647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defRPr/>
            </a:pP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我有一個夢 </a:t>
            </a:r>
            <a:r>
              <a:rPr kumimoji="1" lang="zh-TW" altLang="en-US" sz="3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彰化版</a:t>
            </a: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2016.8</a:t>
            </a:r>
            <a:endParaRPr kumimoji="1" lang="zh-TW" altLang="en-US" sz="3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2581275" y="1149350"/>
            <a:ext cx="6437313" cy="646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defRPr/>
            </a:pP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我有一個夢 </a:t>
            </a:r>
            <a:r>
              <a:rPr kumimoji="1" lang="zh-TW" altLang="en-US" sz="3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南投版</a:t>
            </a: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2016.8</a:t>
            </a:r>
            <a:endParaRPr kumimoji="1" lang="zh-TW" altLang="en-US" sz="3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1758950" y="4081463"/>
            <a:ext cx="6532563" cy="6461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defRPr/>
            </a:pP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我有一個夢 </a:t>
            </a:r>
            <a:r>
              <a:rPr kumimoji="1" lang="zh-TW" altLang="en-US" sz="3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桃園版</a:t>
            </a: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2016.10</a:t>
            </a:r>
            <a:endParaRPr kumimoji="1" lang="zh-TW" altLang="en-US" sz="3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828675" y="4967288"/>
            <a:ext cx="7064375" cy="6461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defRPr/>
            </a:pP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我有一個夢 </a:t>
            </a:r>
            <a:r>
              <a:rPr kumimoji="1" lang="zh-TW" altLang="en-US" sz="3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夢一回娘家 </a:t>
            </a:r>
            <a:r>
              <a:rPr kumimoji="1" lang="en-US" altLang="zh-TW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2016.1</a:t>
            </a:r>
            <a:endParaRPr kumimoji="1" lang="zh-TW" altLang="en-US" sz="3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946150" y="2071688"/>
            <a:ext cx="6426200" cy="647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rgbClr val="7F7F7F"/>
                </a:solidFill>
                <a:latin typeface="Century Gothic" pitchFamily="34" charset="0"/>
                <a:ea typeface="新細明體" pitchFamily="18" charset="-120"/>
              </a:defRPr>
            </a:lvl9pPr>
          </a:lstStyle>
          <a:p>
            <a:pPr algn="ctr" eaLnBrk="0" hangingPunct="0">
              <a:defRPr/>
            </a:pP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我有一個夢 </a:t>
            </a:r>
            <a:r>
              <a:rPr kumimoji="1" lang="zh-TW" altLang="en-US" sz="3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員林版</a:t>
            </a:r>
            <a:r>
              <a:rPr kumimoji="1"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2016.7</a:t>
            </a:r>
            <a:endParaRPr kumimoji="1" lang="zh-TW" altLang="en-US" sz="3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732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kumimoji="0" lang="zh-TW" altLang="en-US">
              <a:cs typeface="+mj-cs"/>
            </a:endParaRPr>
          </a:p>
        </p:txBody>
      </p:sp>
      <p:pic>
        <p:nvPicPr>
          <p:cNvPr id="559107" name="內容版面配置區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100888"/>
          </a:xfrm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07950" y="6061075"/>
            <a:ext cx="89281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zh-TW" altLang="en-US" sz="480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我有一個夢</a:t>
            </a:r>
            <a:r>
              <a:rPr lang="en-US" altLang="zh-TW" sz="480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480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夢二 </a:t>
            </a:r>
            <a:r>
              <a:rPr lang="en-US" altLang="zh-TW" sz="480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2016.7.11</a:t>
            </a:r>
            <a:endParaRPr lang="zh-TW" altLang="en-US" sz="480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5534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975" y="1335088"/>
            <a:ext cx="5765800" cy="5522912"/>
          </a:xfrm>
        </p:spPr>
      </p:pic>
      <p:sp>
        <p:nvSpPr>
          <p:cNvPr id="70" name="文字方塊 69"/>
          <p:cNvSpPr txBox="1">
            <a:spLocks noChangeArrowheads="1"/>
          </p:cNvSpPr>
          <p:nvPr/>
        </p:nvSpPr>
        <p:spPr bwMode="auto">
          <a:xfrm>
            <a:off x="55563" y="2641600"/>
            <a:ext cx="2390775" cy="1016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40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(2017.0120-0121)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1" name="直線單箭頭接點 70"/>
          <p:cNvCxnSpPr/>
          <p:nvPr/>
        </p:nvCxnSpPr>
        <p:spPr>
          <a:xfrm flipH="1" flipV="1">
            <a:off x="2486025" y="2906713"/>
            <a:ext cx="2116138" cy="6381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/>
          <p:nvPr/>
        </p:nvCxnSpPr>
        <p:spPr>
          <a:xfrm flipH="1" flipV="1">
            <a:off x="2486025" y="3225800"/>
            <a:ext cx="950913" cy="3079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 flipH="1" flipV="1">
            <a:off x="2486025" y="3629025"/>
            <a:ext cx="536575" cy="4921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 flipH="1" flipV="1">
            <a:off x="2217738" y="3703638"/>
            <a:ext cx="752475" cy="7747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117475" y="3736975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1087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  <p:pic>
        <p:nvPicPr>
          <p:cNvPr id="34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2381250"/>
            <a:ext cx="35433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430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3132 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156675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9682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125113" cy="924475"/>
          </a:xfrm>
        </p:spPr>
        <p:txBody>
          <a:bodyPr/>
          <a:lstStyle/>
          <a:p>
            <a:pPr algn="ctr"/>
            <a:r>
              <a:rPr lang="zh-TW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補助</a:t>
            </a:r>
            <a:r>
              <a:rPr lang="zh-TW" altLang="en-US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目的</a:t>
            </a:r>
            <a:endParaRPr lang="zh-TW" alt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1560" y="1772816"/>
            <a:ext cx="7920880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000" b="1" dirty="0">
                <a:solidFill>
                  <a:schemeClr val="tx1"/>
                </a:solidFill>
                <a:latin typeface="+mj-ea"/>
                <a:ea typeface="+mj-ea"/>
              </a:rPr>
              <a:t>本要點係協助各直轄市、縣</a:t>
            </a:r>
            <a:r>
              <a:rPr lang="en-US" altLang="zh-TW" sz="3000" b="1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zh-TW" altLang="zh-TW" sz="3000" b="1" dirty="0">
                <a:solidFill>
                  <a:schemeClr val="tx1"/>
                </a:solidFill>
                <a:latin typeface="+mj-ea"/>
                <a:ea typeface="+mj-ea"/>
              </a:rPr>
              <a:t>市</a:t>
            </a:r>
            <a:r>
              <a:rPr lang="en-US" altLang="zh-TW" sz="3000" b="1" dirty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r>
              <a:rPr lang="zh-TW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政府達成</a:t>
            </a:r>
            <a:r>
              <a:rPr lang="zh-TW" altLang="zh-TW" sz="3000" b="1" dirty="0">
                <a:solidFill>
                  <a:schemeClr val="tx1"/>
                </a:solidFill>
                <a:latin typeface="+mj-ea"/>
                <a:ea typeface="+mj-ea"/>
              </a:rPr>
              <a:t>以下</a:t>
            </a:r>
            <a:r>
              <a:rPr lang="zh-TW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補助</a:t>
            </a:r>
            <a:endParaRPr lang="en-US" altLang="zh-TW" sz="3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建</a:t>
            </a:r>
            <a:r>
              <a:rPr lang="zh-TW" altLang="zh-TW" sz="3000" b="1" dirty="0">
                <a:solidFill>
                  <a:schemeClr val="tx1"/>
                </a:solidFill>
                <a:latin typeface="+mj-ea"/>
                <a:ea typeface="+mj-ea"/>
              </a:rPr>
              <a:t>構</a:t>
            </a:r>
            <a:r>
              <a:rPr lang="zh-TW" altLang="zh-TW" sz="3000" b="1" dirty="0" smtClean="0">
                <a:solidFill>
                  <a:srgbClr val="FF0000"/>
                </a:solidFill>
                <a:latin typeface="+mj-ea"/>
                <a:ea typeface="+mj-ea"/>
              </a:rPr>
              <a:t>地方</a:t>
            </a:r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政府</a:t>
            </a:r>
            <a:r>
              <a:rPr lang="zh-TW" altLang="zh-TW" sz="3000" b="1" dirty="0" smtClean="0">
                <a:solidFill>
                  <a:srgbClr val="FF0000"/>
                </a:solidFill>
                <a:latin typeface="+mj-ea"/>
                <a:ea typeface="+mj-ea"/>
              </a:rPr>
              <a:t>整體</a:t>
            </a:r>
            <a:r>
              <a:rPr lang="zh-TW" altLang="en-US" sz="3000" b="1" dirty="0" smtClean="0">
                <a:solidFill>
                  <a:srgbClr val="FF0000"/>
                </a:solidFill>
                <a:latin typeface="+mj-ea"/>
                <a:ea typeface="+mj-ea"/>
              </a:rPr>
              <a:t>之</a:t>
            </a:r>
            <a:r>
              <a:rPr lang="zh-TW" altLang="zh-TW" sz="3000" b="1" dirty="0" smtClean="0">
                <a:solidFill>
                  <a:srgbClr val="FF0000"/>
                </a:solidFill>
                <a:latin typeface="+mj-ea"/>
                <a:ea typeface="+mj-ea"/>
              </a:rPr>
              <a:t>課程</a:t>
            </a:r>
            <a:r>
              <a:rPr lang="zh-TW" altLang="zh-TW" sz="3000" b="1" dirty="0">
                <a:solidFill>
                  <a:schemeClr val="tx1"/>
                </a:solidFill>
                <a:latin typeface="+mj-ea"/>
                <a:ea typeface="+mj-ea"/>
              </a:rPr>
              <a:t>及</a:t>
            </a:r>
            <a:r>
              <a:rPr lang="zh-TW" altLang="zh-TW" sz="3000" b="1" dirty="0">
                <a:solidFill>
                  <a:srgbClr val="FF0000"/>
                </a:solidFill>
                <a:latin typeface="+mj-ea"/>
                <a:ea typeface="+mj-ea"/>
              </a:rPr>
              <a:t>教學領導</a:t>
            </a:r>
            <a:r>
              <a:rPr lang="zh-TW" altLang="zh-TW" sz="3000" b="1" dirty="0">
                <a:solidFill>
                  <a:schemeClr val="tx1"/>
                </a:solidFill>
                <a:latin typeface="+mj-ea"/>
                <a:ea typeface="+mj-ea"/>
              </a:rPr>
              <a:t>機制。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建立</a:t>
            </a:r>
            <a:r>
              <a:rPr lang="zh-TW" altLang="zh-TW" sz="3000" b="1" dirty="0" smtClean="0">
                <a:solidFill>
                  <a:srgbClr val="FF0000"/>
                </a:solidFill>
                <a:latin typeface="+mj-ea"/>
                <a:ea typeface="+mj-ea"/>
              </a:rPr>
              <a:t>教師專業發展支持</a:t>
            </a:r>
            <a:r>
              <a:rPr lang="zh-TW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體系。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健全</a:t>
            </a:r>
            <a:r>
              <a:rPr lang="zh-TW" altLang="zh-TW" sz="3000" b="1" dirty="0">
                <a:solidFill>
                  <a:srgbClr val="FF0000"/>
                </a:solidFill>
                <a:latin typeface="+mj-ea"/>
                <a:ea typeface="+mj-ea"/>
              </a:rPr>
              <a:t>國民教育輔導</a:t>
            </a:r>
            <a:r>
              <a:rPr lang="zh-TW" altLang="zh-TW" sz="3000" b="1" dirty="0" smtClean="0">
                <a:solidFill>
                  <a:srgbClr val="FF0000"/>
                </a:solidFill>
                <a:latin typeface="+mj-ea"/>
                <a:ea typeface="+mj-ea"/>
              </a:rPr>
              <a:t>團</a:t>
            </a:r>
            <a:r>
              <a:rPr lang="zh-TW" altLang="zh-TW" sz="3000" b="1" dirty="0" smtClean="0">
                <a:solidFill>
                  <a:schemeClr val="tx1"/>
                </a:solidFill>
                <a:latin typeface="+mj-ea"/>
                <a:ea typeface="+mj-ea"/>
              </a:rPr>
              <a:t>或</a:t>
            </a:r>
            <a:r>
              <a:rPr lang="zh-TW" altLang="zh-TW" sz="3000" b="1" dirty="0">
                <a:solidFill>
                  <a:srgbClr val="FF0000"/>
                </a:solidFill>
                <a:latin typeface="+mj-ea"/>
                <a:ea typeface="+mj-ea"/>
              </a:rPr>
              <a:t>其他相關輔導體系</a:t>
            </a:r>
            <a:r>
              <a:rPr lang="zh-TW" altLang="zh-TW" sz="3000" b="1" dirty="0">
                <a:solidFill>
                  <a:schemeClr val="tx1"/>
                </a:solidFill>
                <a:latin typeface="+mj-ea"/>
                <a:ea typeface="+mj-ea"/>
              </a:rPr>
              <a:t>之組織及運作。</a:t>
            </a:r>
          </a:p>
          <a:p>
            <a:pPr marL="0" indent="0">
              <a:buNone/>
            </a:pPr>
            <a:endParaRPr lang="zh-TW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975" y="1335088"/>
            <a:ext cx="5765800" cy="5522912"/>
          </a:xfrm>
        </p:spPr>
      </p:pic>
      <p:sp>
        <p:nvSpPr>
          <p:cNvPr id="45" name="文字方塊 44"/>
          <p:cNvSpPr txBox="1">
            <a:spLocks noChangeArrowheads="1"/>
          </p:cNvSpPr>
          <p:nvPr/>
        </p:nvSpPr>
        <p:spPr bwMode="auto">
          <a:xfrm>
            <a:off x="1258888" y="304800"/>
            <a:ext cx="2390775" cy="8921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竹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32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苗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(2017.0304-0305)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" name="直線單箭頭接點 45"/>
          <p:cNvCxnSpPr>
            <a:endCxn id="45" idx="3"/>
          </p:cNvCxnSpPr>
          <p:nvPr/>
        </p:nvCxnSpPr>
        <p:spPr>
          <a:xfrm flipH="1" flipV="1">
            <a:off x="3649663" y="750888"/>
            <a:ext cx="973137" cy="13985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H="1" flipV="1">
            <a:off x="3649663" y="1196975"/>
            <a:ext cx="774700" cy="11366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flipH="1" flipV="1">
            <a:off x="2332038" y="1216025"/>
            <a:ext cx="1311275" cy="192563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 flipH="1" flipV="1">
            <a:off x="3352800" y="1204913"/>
            <a:ext cx="877888" cy="12223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 flipH="1" flipV="1">
            <a:off x="2940050" y="1204913"/>
            <a:ext cx="1030288" cy="15192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705" name="文字方塊 69"/>
          <p:cNvSpPr txBox="1">
            <a:spLocks noChangeArrowheads="1"/>
          </p:cNvSpPr>
          <p:nvPr/>
        </p:nvSpPr>
        <p:spPr bwMode="auto">
          <a:xfrm>
            <a:off x="55563" y="2641600"/>
            <a:ext cx="2390775" cy="1016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40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(2017.0120-0121)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1" name="直線單箭頭接點 70"/>
          <p:cNvCxnSpPr/>
          <p:nvPr/>
        </p:nvCxnSpPr>
        <p:spPr>
          <a:xfrm flipH="1" flipV="1">
            <a:off x="2486025" y="2906713"/>
            <a:ext cx="2116138" cy="6381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/>
          <p:nvPr/>
        </p:nvCxnSpPr>
        <p:spPr>
          <a:xfrm flipH="1" flipV="1">
            <a:off x="2486025" y="3225800"/>
            <a:ext cx="950913" cy="3079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 flipH="1" flipV="1">
            <a:off x="2486025" y="3629025"/>
            <a:ext cx="536575" cy="4921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 flipH="1" flipV="1">
            <a:off x="2217738" y="3703638"/>
            <a:ext cx="752475" cy="7747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710" name="文字方塊 3"/>
          <p:cNvSpPr txBox="1">
            <a:spLocks noChangeArrowheads="1"/>
          </p:cNvSpPr>
          <p:nvPr/>
        </p:nvSpPr>
        <p:spPr bwMode="auto">
          <a:xfrm>
            <a:off x="117475" y="3736975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1087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  <p:sp>
        <p:nvSpPr>
          <p:cNvPr id="31" name="文字方塊 30"/>
          <p:cNvSpPr txBox="1">
            <a:spLocks noChangeArrowheads="1"/>
          </p:cNvSpPr>
          <p:nvPr/>
        </p:nvSpPr>
        <p:spPr bwMode="auto">
          <a:xfrm>
            <a:off x="361950" y="1323975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1100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  <p:pic>
        <p:nvPicPr>
          <p:cNvPr id="157712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957638"/>
            <a:ext cx="354330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617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158723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" y="0"/>
            <a:ext cx="9115425" cy="6858000"/>
          </a:xfrm>
        </p:spPr>
      </p:pic>
    </p:spTree>
    <p:extLst>
      <p:ext uri="{BB962C8B-B14F-4D97-AF65-F5344CB8AC3E}">
        <p14:creationId xmlns:p14="http://schemas.microsoft.com/office/powerpoint/2010/main" val="3068135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975" y="1335088"/>
            <a:ext cx="5765800" cy="5522912"/>
          </a:xfrm>
        </p:spPr>
      </p:pic>
      <p:sp>
        <p:nvSpPr>
          <p:cNvPr id="159747" name="文字方塊 44"/>
          <p:cNvSpPr txBox="1">
            <a:spLocks noChangeArrowheads="1"/>
          </p:cNvSpPr>
          <p:nvPr/>
        </p:nvSpPr>
        <p:spPr bwMode="auto">
          <a:xfrm>
            <a:off x="1258888" y="304800"/>
            <a:ext cx="2390775" cy="8921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竹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32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苗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(2017.0304-0305)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" name="直線單箭頭接點 45"/>
          <p:cNvCxnSpPr>
            <a:endCxn id="159747" idx="3"/>
          </p:cNvCxnSpPr>
          <p:nvPr/>
        </p:nvCxnSpPr>
        <p:spPr>
          <a:xfrm flipH="1" flipV="1">
            <a:off x="3649663" y="750888"/>
            <a:ext cx="973137" cy="13985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H="1" flipV="1">
            <a:off x="3649663" y="1196975"/>
            <a:ext cx="774700" cy="11366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flipH="1" flipV="1">
            <a:off x="2332038" y="1216025"/>
            <a:ext cx="1311275" cy="192563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 flipH="1" flipV="1">
            <a:off x="3352800" y="1204913"/>
            <a:ext cx="877888" cy="12223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 flipH="1" flipV="1">
            <a:off x="2940050" y="1204913"/>
            <a:ext cx="1030288" cy="15192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/>
          <p:cNvSpPr txBox="1">
            <a:spLocks noChangeArrowheads="1"/>
          </p:cNvSpPr>
          <p:nvPr/>
        </p:nvSpPr>
        <p:spPr bwMode="auto">
          <a:xfrm>
            <a:off x="52388" y="5856288"/>
            <a:ext cx="2390775" cy="9540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36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屏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澎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(2017.0429-0430)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8" name="直線單箭頭接點 57"/>
          <p:cNvCxnSpPr/>
          <p:nvPr/>
        </p:nvCxnSpPr>
        <p:spPr>
          <a:xfrm flipH="1">
            <a:off x="2486025" y="5229225"/>
            <a:ext cx="2460625" cy="13684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 flipH="1">
            <a:off x="2486025" y="5365750"/>
            <a:ext cx="1493838" cy="8905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/>
          <p:nvPr/>
        </p:nvCxnSpPr>
        <p:spPr>
          <a:xfrm flipH="1">
            <a:off x="1982788" y="5157788"/>
            <a:ext cx="1646237" cy="6492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 flipH="1">
            <a:off x="1014413" y="4708525"/>
            <a:ext cx="2166937" cy="10858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758" name="文字方塊 69"/>
          <p:cNvSpPr txBox="1">
            <a:spLocks noChangeArrowheads="1"/>
          </p:cNvSpPr>
          <p:nvPr/>
        </p:nvSpPr>
        <p:spPr bwMode="auto">
          <a:xfrm>
            <a:off x="55563" y="2641600"/>
            <a:ext cx="2390775" cy="1016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40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(2017.0120-0121)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1" name="直線單箭頭接點 70"/>
          <p:cNvCxnSpPr/>
          <p:nvPr/>
        </p:nvCxnSpPr>
        <p:spPr>
          <a:xfrm flipH="1" flipV="1">
            <a:off x="2486025" y="2906713"/>
            <a:ext cx="2116138" cy="6381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/>
          <p:nvPr/>
        </p:nvCxnSpPr>
        <p:spPr>
          <a:xfrm flipH="1" flipV="1">
            <a:off x="2486025" y="3225800"/>
            <a:ext cx="950913" cy="3079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 flipH="1" flipV="1">
            <a:off x="2486025" y="3629025"/>
            <a:ext cx="536575" cy="4921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 flipH="1" flipV="1">
            <a:off x="2217738" y="3703638"/>
            <a:ext cx="752475" cy="7747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763" name="文字方塊 3"/>
          <p:cNvSpPr txBox="1">
            <a:spLocks noChangeArrowheads="1"/>
          </p:cNvSpPr>
          <p:nvPr/>
        </p:nvSpPr>
        <p:spPr bwMode="auto">
          <a:xfrm>
            <a:off x="117475" y="3736975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1087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  <p:sp>
        <p:nvSpPr>
          <p:cNvPr id="159764" name="文字方塊 30"/>
          <p:cNvSpPr txBox="1">
            <a:spLocks noChangeArrowheads="1"/>
          </p:cNvSpPr>
          <p:nvPr/>
        </p:nvSpPr>
        <p:spPr bwMode="auto">
          <a:xfrm>
            <a:off x="361950" y="1323975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1100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  <p:sp>
        <p:nvSpPr>
          <p:cNvPr id="33" name="文字方塊 32"/>
          <p:cNvSpPr txBox="1">
            <a:spLocks noChangeArrowheads="1"/>
          </p:cNvSpPr>
          <p:nvPr/>
        </p:nvSpPr>
        <p:spPr bwMode="auto">
          <a:xfrm>
            <a:off x="100013" y="5048250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1200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  <p:pic>
        <p:nvPicPr>
          <p:cNvPr id="159766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79863"/>
            <a:ext cx="354330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785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16077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5" y="0"/>
            <a:ext cx="9102725" cy="6858000"/>
          </a:xfrm>
        </p:spPr>
      </p:pic>
    </p:spTree>
    <p:extLst>
      <p:ext uri="{BB962C8B-B14F-4D97-AF65-F5344CB8AC3E}">
        <p14:creationId xmlns:p14="http://schemas.microsoft.com/office/powerpoint/2010/main" val="122680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975" y="1335088"/>
            <a:ext cx="5765800" cy="5522912"/>
          </a:xfrm>
        </p:spPr>
      </p:pic>
      <p:cxnSp>
        <p:nvCxnSpPr>
          <p:cNvPr id="8" name="直線單箭頭接點 7"/>
          <p:cNvCxnSpPr>
            <a:endCxn id="18" idx="1"/>
          </p:cNvCxnSpPr>
          <p:nvPr/>
        </p:nvCxnSpPr>
        <p:spPr>
          <a:xfrm>
            <a:off x="5246688" y="2292350"/>
            <a:ext cx="1506537" cy="13493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6753225" y="2011363"/>
            <a:ext cx="2390775" cy="8302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8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(2017.0705-0706)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>
            <a:off x="5484813" y="2008188"/>
            <a:ext cx="1223962" cy="2682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5745163" y="1922463"/>
            <a:ext cx="1008062" cy="2111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flipV="1">
            <a:off x="5637213" y="2657475"/>
            <a:ext cx="1109662" cy="1619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V="1">
            <a:off x="5124450" y="2776538"/>
            <a:ext cx="2039938" cy="11620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801" name="文字方塊 44"/>
          <p:cNvSpPr txBox="1">
            <a:spLocks noChangeArrowheads="1"/>
          </p:cNvSpPr>
          <p:nvPr/>
        </p:nvSpPr>
        <p:spPr bwMode="auto">
          <a:xfrm>
            <a:off x="1258888" y="304800"/>
            <a:ext cx="2390775" cy="8921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竹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32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苗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(2017.0304-0305)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" name="直線單箭頭接點 45"/>
          <p:cNvCxnSpPr>
            <a:endCxn id="161801" idx="3"/>
          </p:cNvCxnSpPr>
          <p:nvPr/>
        </p:nvCxnSpPr>
        <p:spPr>
          <a:xfrm flipH="1" flipV="1">
            <a:off x="3649663" y="750888"/>
            <a:ext cx="973137" cy="13985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H="1" flipV="1">
            <a:off x="3649663" y="1196975"/>
            <a:ext cx="774700" cy="11366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flipH="1" flipV="1">
            <a:off x="2332038" y="1216025"/>
            <a:ext cx="1311275" cy="192563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 flipH="1" flipV="1">
            <a:off x="3352800" y="1204913"/>
            <a:ext cx="877888" cy="12223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 flipH="1" flipV="1">
            <a:off x="2940050" y="1204913"/>
            <a:ext cx="1030288" cy="15192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807" name="文字方塊 56"/>
          <p:cNvSpPr txBox="1">
            <a:spLocks noChangeArrowheads="1"/>
          </p:cNvSpPr>
          <p:nvPr/>
        </p:nvSpPr>
        <p:spPr bwMode="auto">
          <a:xfrm>
            <a:off x="52388" y="5856288"/>
            <a:ext cx="2390775" cy="9540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36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屏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澎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(2017.0429-0430)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8" name="直線單箭頭接點 57"/>
          <p:cNvCxnSpPr/>
          <p:nvPr/>
        </p:nvCxnSpPr>
        <p:spPr>
          <a:xfrm flipH="1">
            <a:off x="2486025" y="5229225"/>
            <a:ext cx="2460625" cy="13684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 flipH="1">
            <a:off x="2486025" y="5365750"/>
            <a:ext cx="1493838" cy="8905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/>
          <p:nvPr/>
        </p:nvCxnSpPr>
        <p:spPr>
          <a:xfrm flipH="1">
            <a:off x="1982788" y="5157788"/>
            <a:ext cx="1646237" cy="6492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 flipH="1">
            <a:off x="1014413" y="4708525"/>
            <a:ext cx="2166937" cy="10858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812" name="文字方塊 69"/>
          <p:cNvSpPr txBox="1">
            <a:spLocks noChangeArrowheads="1"/>
          </p:cNvSpPr>
          <p:nvPr/>
        </p:nvSpPr>
        <p:spPr bwMode="auto">
          <a:xfrm>
            <a:off x="55563" y="2641600"/>
            <a:ext cx="2390775" cy="1016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400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</a:t>
            </a: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</a:t>
            </a:r>
            <a:endParaRPr kumimoji="1" lang="en-US" altLang="zh-TW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en-US" altLang="zh-TW" sz="20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(2017.0120-0121)</a:t>
            </a:r>
            <a:endParaRPr kumimoji="1" lang="zh-TW" altLang="en-US" sz="200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1" name="直線單箭頭接點 70"/>
          <p:cNvCxnSpPr/>
          <p:nvPr/>
        </p:nvCxnSpPr>
        <p:spPr>
          <a:xfrm flipH="1" flipV="1">
            <a:off x="2486025" y="2906713"/>
            <a:ext cx="2116138" cy="6381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/>
          <p:nvPr/>
        </p:nvCxnSpPr>
        <p:spPr>
          <a:xfrm flipH="1" flipV="1">
            <a:off x="2486025" y="3225800"/>
            <a:ext cx="950913" cy="3079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 flipH="1" flipV="1">
            <a:off x="2486025" y="3629025"/>
            <a:ext cx="536575" cy="4921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 flipH="1" flipV="1">
            <a:off x="2217738" y="3703638"/>
            <a:ext cx="752475" cy="7747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字方塊 91"/>
          <p:cNvSpPr txBox="1">
            <a:spLocks noChangeArrowheads="1"/>
          </p:cNvSpPr>
          <p:nvPr/>
        </p:nvSpPr>
        <p:spPr bwMode="auto">
          <a:xfrm>
            <a:off x="4516438" y="479425"/>
            <a:ext cx="4386262" cy="584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1" lang="zh-TW" altLang="en-US" sz="320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每一區都歡迎離島夥伴</a:t>
            </a:r>
          </a:p>
        </p:txBody>
      </p:sp>
      <p:sp>
        <p:nvSpPr>
          <p:cNvPr id="161818" name="文字方塊 3"/>
          <p:cNvSpPr txBox="1">
            <a:spLocks noChangeArrowheads="1"/>
          </p:cNvSpPr>
          <p:nvPr/>
        </p:nvSpPr>
        <p:spPr bwMode="auto">
          <a:xfrm>
            <a:off x="117475" y="3736975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1087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  <p:sp>
        <p:nvSpPr>
          <p:cNvPr id="161819" name="文字方塊 30"/>
          <p:cNvSpPr txBox="1">
            <a:spLocks noChangeArrowheads="1"/>
          </p:cNvSpPr>
          <p:nvPr/>
        </p:nvSpPr>
        <p:spPr bwMode="auto">
          <a:xfrm>
            <a:off x="361950" y="1323975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1100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  <p:sp>
        <p:nvSpPr>
          <p:cNvPr id="161820" name="文字方塊 32"/>
          <p:cNvSpPr txBox="1">
            <a:spLocks noChangeArrowheads="1"/>
          </p:cNvSpPr>
          <p:nvPr/>
        </p:nvSpPr>
        <p:spPr bwMode="auto">
          <a:xfrm>
            <a:off x="100013" y="5048250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1200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 dirty="0"/>
          </a:p>
        </p:txBody>
      </p:sp>
      <p:pic>
        <p:nvPicPr>
          <p:cNvPr id="161822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938588"/>
            <a:ext cx="354330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7194550" y="2949575"/>
            <a:ext cx="1882775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1" lang="en-US" altLang="zh-TW" sz="4000" smtClean="0">
                <a:solidFill>
                  <a:srgbClr val="FFFFFF"/>
                </a:solidFill>
                <a:latin typeface="Arial" panose="020B0604020202020204" pitchFamily="34" charset="0"/>
              </a:rPr>
              <a:t>1400</a:t>
            </a:r>
            <a:r>
              <a:rPr kumimoji="1" lang="zh-TW" altLang="en-US" sz="4000" smtClean="0">
                <a:solidFill>
                  <a:srgbClr val="FFFFFF"/>
                </a:solidFill>
                <a:latin typeface="Arial" panose="020B0604020202020204" pitchFamily="34" charset="0"/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3188151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2" grpId="0" animBg="1"/>
      <p:bldP spid="3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6" y="404664"/>
            <a:ext cx="9228709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4829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750" y="16002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4800" b="1" dirty="0" smtClean="0">
                <a:solidFill>
                  <a:schemeClr val="tx1"/>
                </a:solidFill>
                <a:latin typeface="+mj-ea"/>
                <a:ea typeface="+mj-ea"/>
              </a:rPr>
              <a:t>     超過</a:t>
            </a:r>
            <a:r>
              <a:rPr lang="en-US" altLang="zh-TW" sz="8800" b="1" dirty="0" smtClean="0">
                <a:solidFill>
                  <a:srgbClr val="C00000"/>
                </a:solidFill>
                <a:latin typeface="+mj-ea"/>
                <a:ea typeface="+mj-ea"/>
              </a:rPr>
              <a:t>20000</a:t>
            </a:r>
            <a:r>
              <a:rPr lang="zh-TW" altLang="en-US" sz="4800" b="1" dirty="0" smtClean="0">
                <a:solidFill>
                  <a:schemeClr val="tx1"/>
                </a:solidFill>
                <a:latin typeface="+mj-ea"/>
                <a:ea typeface="+mj-ea"/>
              </a:rPr>
              <a:t>個老師</a:t>
            </a:r>
            <a:endParaRPr lang="en-US" altLang="zh-TW" sz="4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TW" sz="4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4800" b="1" dirty="0" smtClean="0">
                <a:solidFill>
                  <a:schemeClr val="tx1"/>
                </a:solidFill>
                <a:latin typeface="+mj-ea"/>
                <a:ea typeface="+mj-ea"/>
              </a:rPr>
              <a:t>     參與的</a:t>
            </a:r>
            <a:endParaRPr lang="zh-TW" altLang="en-US" sz="4800" b="1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1628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36913"/>
            <a:ext cx="42481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723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648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64868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6300788" y="2781300"/>
            <a:ext cx="2386012" cy="216058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1" lang="zh-TW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91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65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6589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0"/>
            <a:ext cx="10514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-107950" y="260350"/>
            <a:ext cx="2592388" cy="133985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1" lang="zh-TW" alt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07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750" y="765175"/>
            <a:ext cx="8208963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kumimoji="0" lang="en-US" altLang="zh-TW" sz="3600" b="1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0" lang="zh-TW" altLang="en-US" sz="660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國教</a:t>
            </a:r>
            <a:r>
              <a:rPr kumimoji="0" lang="zh-TW" altLang="en-US" sz="6600" smtClean="0">
                <a:solidFill>
                  <a:schemeClr val="tx1"/>
                </a:solidFill>
                <a:latin typeface="華康新綜藝體W9(P)" pitchFamily="82" charset="-120"/>
                <a:ea typeface="華康新綜藝體W9(P)" pitchFamily="82" charset="-120"/>
              </a:rPr>
              <a:t>是</a:t>
            </a:r>
            <a:r>
              <a:rPr kumimoji="0" lang="zh-TW" altLang="en-US" sz="660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國力</a:t>
            </a:r>
            <a:r>
              <a:rPr kumimoji="0" lang="en-US" altLang="zh-TW" sz="660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0" lang="zh-TW" altLang="en-US" sz="6600" smtClean="0">
                <a:solidFill>
                  <a:schemeClr val="tx1"/>
                </a:solidFill>
                <a:latin typeface="華康新綜藝體W9(P)" pitchFamily="82" charset="-120"/>
                <a:ea typeface="華康新綜藝體W9(P)" pitchFamily="82" charset="-120"/>
              </a:rPr>
              <a:t>只有</a:t>
            </a:r>
            <a:r>
              <a:rPr kumimoji="0" lang="zh-TW" altLang="en-US" sz="660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厚實</a:t>
            </a:r>
            <a:r>
              <a:rPr kumimoji="0" lang="zh-TW" altLang="en-US" sz="6600" smtClean="0">
                <a:solidFill>
                  <a:schemeClr val="tx1"/>
                </a:solidFill>
                <a:latin typeface="華康新綜藝體W9(P)" pitchFamily="82" charset="-120"/>
                <a:ea typeface="華康新綜藝體W9(P)" pitchFamily="82" charset="-120"/>
              </a:rPr>
              <a:t>的國力</a:t>
            </a:r>
            <a:r>
              <a:rPr kumimoji="0" lang="en-US" altLang="zh-TW" sz="6600" smtClean="0">
                <a:solidFill>
                  <a:schemeClr val="tx1"/>
                </a:solidFill>
                <a:latin typeface="華康新綜藝體W9(P)" pitchFamily="82" charset="-120"/>
                <a:ea typeface="華康新綜藝體W9(P)" pitchFamily="82" charset="-120"/>
              </a:rPr>
              <a:t>,</a:t>
            </a:r>
            <a:r>
              <a:rPr kumimoji="0" lang="zh-TW" altLang="en-US" sz="6600" smtClean="0">
                <a:solidFill>
                  <a:schemeClr val="tx1"/>
                </a:solidFill>
                <a:latin typeface="華康新綜藝體W9(P)" pitchFamily="82" charset="-120"/>
                <a:ea typeface="華康新綜藝體W9(P)" pitchFamily="82" charset="-120"/>
              </a:rPr>
              <a:t>才有</a:t>
            </a:r>
            <a:r>
              <a:rPr kumimoji="0" lang="zh-TW" altLang="en-US" sz="660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多元</a:t>
            </a:r>
            <a:r>
              <a:rPr kumimoji="0" lang="zh-TW" altLang="en-US" sz="6600" smtClean="0">
                <a:solidFill>
                  <a:schemeClr val="tx1"/>
                </a:solidFill>
                <a:latin typeface="華康新綜藝體W9(P)" pitchFamily="82" charset="-120"/>
                <a:ea typeface="華康新綜藝體W9(P)" pitchFamily="82" charset="-120"/>
              </a:rPr>
              <a:t>的</a:t>
            </a:r>
            <a:r>
              <a:rPr kumimoji="0" lang="zh-TW" altLang="en-US" sz="660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高教競爭力</a:t>
            </a:r>
          </a:p>
        </p:txBody>
      </p:sp>
    </p:spTree>
    <p:extLst>
      <p:ext uri="{BB962C8B-B14F-4D97-AF65-F5344CB8AC3E}">
        <p14:creationId xmlns:p14="http://schemas.microsoft.com/office/powerpoint/2010/main" val="3478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標題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專業支持成員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194305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788751"/>
              </p:ext>
            </p:extLst>
          </p:nvPr>
        </p:nvGraphicFramePr>
        <p:xfrm>
          <a:off x="112575" y="1556792"/>
          <a:ext cx="9051303" cy="462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575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54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教育部整合</a:t>
            </a:r>
            <a:r>
              <a:rPr lang="zh-TW" altLang="en-US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計畫</a:t>
            </a:r>
            <a:endParaRPr lang="en-US" altLang="zh-TW" sz="54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eaLnBrk="1" hangingPunct="1">
              <a:defRPr/>
            </a:pPr>
            <a:r>
              <a:rPr lang="zh-TW" altLang="en-US" sz="54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全力</a:t>
            </a:r>
            <a:r>
              <a:rPr lang="zh-TW" altLang="en-US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支持</a:t>
            </a:r>
            <a:endParaRPr lang="en-US" altLang="zh-TW" sz="5400" b="1" spc="50" dirty="0" smtClean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indent="0" eaLnBrk="1" hangingPunct="1">
              <a:buNone/>
              <a:defRPr/>
            </a:pPr>
            <a:r>
              <a:rPr lang="en-US" altLang="zh-TW" sz="54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TW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 </a:t>
            </a:r>
            <a:r>
              <a:rPr lang="zh-TW" altLang="en-US" sz="5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教師</a:t>
            </a:r>
            <a:r>
              <a:rPr lang="zh-TW" altLang="en-US" sz="54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專業成長社群</a:t>
            </a:r>
          </a:p>
          <a:p>
            <a:endParaRPr lang="zh-TW" altLang="en-US" sz="5400" b="1" dirty="0"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C9395B11-7C6C-4DBE-850E-DB8B8393B26D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00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3" name="群組 48"/>
          <p:cNvGrpSpPr>
            <a:grpSpLocks/>
          </p:cNvGrpSpPr>
          <p:nvPr/>
        </p:nvGrpSpPr>
        <p:grpSpPr bwMode="auto">
          <a:xfrm>
            <a:off x="250825" y="244475"/>
            <a:ext cx="2360613" cy="808038"/>
            <a:chOff x="2413535" y="1097280"/>
            <a:chExt cx="2286187" cy="661851"/>
          </a:xfrm>
        </p:grpSpPr>
        <p:grpSp>
          <p:nvGrpSpPr>
            <p:cNvPr id="131085" name="群組 49"/>
            <p:cNvGrpSpPr>
              <a:grpSpLocks/>
            </p:cNvGrpSpPr>
            <p:nvPr/>
          </p:nvGrpSpPr>
          <p:grpSpPr bwMode="auto">
            <a:xfrm>
              <a:off x="2413535" y="1097280"/>
              <a:ext cx="2286187" cy="653143"/>
              <a:chOff x="2073901" y="1097280"/>
              <a:chExt cx="2286187" cy="653143"/>
            </a:xfrm>
          </p:grpSpPr>
          <p:sp>
            <p:nvSpPr>
              <p:cNvPr id="52" name="圓角矩形 51"/>
              <p:cNvSpPr/>
              <p:nvPr/>
            </p:nvSpPr>
            <p:spPr>
              <a:xfrm>
                <a:off x="2149236" y="1097280"/>
                <a:ext cx="2210852" cy="652748"/>
              </a:xfrm>
              <a:prstGeom prst="roundRect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kern="0">
                  <a:solidFill>
                    <a:prstClr val="white"/>
                  </a:solidFill>
                  <a:latin typeface="Calibri" panose="020F0502020204030204"/>
                  <a:ea typeface="新細明體"/>
                </a:endParaRPr>
              </a:p>
            </p:txBody>
          </p:sp>
          <p:pic>
            <p:nvPicPr>
              <p:cNvPr id="131088" name="圖片 52"/>
              <p:cNvPicPr>
                <a:picLocks noChangeAspect="1"/>
              </p:cNvPicPr>
              <p:nvPr/>
            </p:nvPicPr>
            <p:blipFill>
              <a:blip r:embed="rId2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3901" y="1192809"/>
                <a:ext cx="740229" cy="462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" name="矩形 50"/>
            <p:cNvSpPr/>
            <p:nvPr/>
          </p:nvSpPr>
          <p:spPr>
            <a:xfrm>
              <a:off x="3223771" y="1128487"/>
              <a:ext cx="1299144" cy="6306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400" b="1" kern="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目的</a:t>
              </a:r>
              <a:endParaRPr kumimoji="0" lang="en-US" altLang="zh-CN" sz="4400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1" name="AutoShape 7"/>
          <p:cNvSpPr>
            <a:spLocks noChangeArrowheads="1"/>
          </p:cNvSpPr>
          <p:nvPr/>
        </p:nvSpPr>
        <p:spPr bwMode="gray">
          <a:xfrm>
            <a:off x="6307138" y="2422525"/>
            <a:ext cx="2160587" cy="2225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5AB14B"/>
              </a:gs>
              <a:gs pos="100000">
                <a:srgbClr val="F5FAF4"/>
              </a:gs>
            </a:gsLst>
            <a:lin ang="0" scaled="1"/>
          </a:gra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提升學生</a:t>
            </a:r>
            <a:endParaRPr kumimoji="0" lang="en-US" altLang="zh-TW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學習動機及</a:t>
            </a:r>
            <a:endParaRPr kumimoji="0" lang="en-US" altLang="zh-TW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學習成效</a:t>
            </a:r>
            <a:endParaRPr kumimoji="0" lang="en-US" altLang="zh-TW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AutoShape 3"/>
          <p:cNvSpPr>
            <a:spLocks noChangeArrowheads="1"/>
          </p:cNvSpPr>
          <p:nvPr/>
        </p:nvSpPr>
        <p:spPr bwMode="gray">
          <a:xfrm>
            <a:off x="5129213" y="2774950"/>
            <a:ext cx="1068387" cy="1584325"/>
          </a:xfrm>
          <a:prstGeom prst="rightArrow">
            <a:avLst>
              <a:gd name="adj1" fmla="val 52648"/>
              <a:gd name="adj2" fmla="val 54662"/>
            </a:avLst>
          </a:prstGeom>
          <a:solidFill>
            <a:srgbClr val="7F7F7F"/>
          </a:solidFill>
          <a:ln w="19050" cap="rnd">
            <a:solidFill>
              <a:srgbClr val="C0C0C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zh-TW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6" name="投影片編號版面配置區 1"/>
          <p:cNvSpPr txBox="1">
            <a:spLocks/>
          </p:cNvSpPr>
          <p:nvPr/>
        </p:nvSpPr>
        <p:spPr bwMode="auto">
          <a:xfrm>
            <a:off x="1588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fld id="{D98ABEA1-889F-4AF2-9D68-D42EFAE02E30}" type="slidenum">
              <a:rPr lang="en-US" altLang="zh-TW" sz="1400">
                <a:solidFill>
                  <a:srgbClr val="000000"/>
                </a:solidFill>
              </a:rPr>
              <a:pPr algn="ctr" eaLnBrk="1" hangingPunct="1"/>
              <a:t>71</a:t>
            </a:fld>
            <a:endParaRPr lang="en-US" altLang="zh-TW" sz="1400">
              <a:solidFill>
                <a:srgbClr val="000000"/>
              </a:solidFill>
            </a:endParaRPr>
          </a:p>
        </p:txBody>
      </p:sp>
      <p:sp>
        <p:nvSpPr>
          <p:cNvPr id="128006" name="Oval 3"/>
          <p:cNvSpPr>
            <a:spLocks noChangeArrowheads="1"/>
          </p:cNvSpPr>
          <p:nvPr/>
        </p:nvSpPr>
        <p:spPr bwMode="gray">
          <a:xfrm>
            <a:off x="1366838" y="2039938"/>
            <a:ext cx="2903537" cy="2773362"/>
          </a:xfrm>
          <a:prstGeom prst="ellipse">
            <a:avLst/>
          </a:prstGeom>
          <a:noFill/>
          <a:ln w="28575" cap="rnd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 b="1">
              <a:solidFill>
                <a:srgbClr val="000000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grpSp>
        <p:nvGrpSpPr>
          <p:cNvPr id="131078" name="群組 45"/>
          <p:cNvGrpSpPr>
            <a:grpSpLocks/>
          </p:cNvGrpSpPr>
          <p:nvPr/>
        </p:nvGrpSpPr>
        <p:grpSpPr bwMode="auto">
          <a:xfrm>
            <a:off x="661988" y="1268413"/>
            <a:ext cx="4321175" cy="4248150"/>
            <a:chOff x="971601" y="1538212"/>
            <a:chExt cx="4299241" cy="4228676"/>
          </a:xfrm>
        </p:grpSpPr>
        <p:sp>
          <p:nvSpPr>
            <p:cNvPr id="47" name="手繪多邊形 46"/>
            <p:cNvSpPr/>
            <p:nvPr/>
          </p:nvSpPr>
          <p:spPr>
            <a:xfrm>
              <a:off x="2411760" y="3068960"/>
              <a:ext cx="1409989" cy="1450445"/>
            </a:xfrm>
            <a:custGeom>
              <a:avLst/>
              <a:gdLst>
                <a:gd name="connsiteX0" fmla="*/ 0 w 1409989"/>
                <a:gd name="connsiteY0" fmla="*/ 725223 h 1450445"/>
                <a:gd name="connsiteX1" fmla="*/ 704995 w 1409989"/>
                <a:gd name="connsiteY1" fmla="*/ 0 h 1450445"/>
                <a:gd name="connsiteX2" fmla="*/ 1409990 w 1409989"/>
                <a:gd name="connsiteY2" fmla="*/ 725223 h 1450445"/>
                <a:gd name="connsiteX3" fmla="*/ 704995 w 1409989"/>
                <a:gd name="connsiteY3" fmla="*/ 1450446 h 1450445"/>
                <a:gd name="connsiteX4" fmla="*/ 0 w 1409989"/>
                <a:gd name="connsiteY4" fmla="*/ 725223 h 145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989" h="1450445">
                  <a:moveTo>
                    <a:pt x="0" y="725223"/>
                  </a:moveTo>
                  <a:cubicBezTo>
                    <a:pt x="0" y="324693"/>
                    <a:pt x="315637" y="0"/>
                    <a:pt x="704995" y="0"/>
                  </a:cubicBezTo>
                  <a:cubicBezTo>
                    <a:pt x="1094353" y="0"/>
                    <a:pt x="1409990" y="324693"/>
                    <a:pt x="1409990" y="725223"/>
                  </a:cubicBezTo>
                  <a:cubicBezTo>
                    <a:pt x="1409990" y="1125753"/>
                    <a:pt x="1094353" y="1450446"/>
                    <a:pt x="704995" y="1450446"/>
                  </a:cubicBezTo>
                  <a:cubicBezTo>
                    <a:pt x="315637" y="1450446"/>
                    <a:pt x="0" y="1125753"/>
                    <a:pt x="0" y="72522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lIns="242048" tIns="247973" rIns="242048" bIns="247973" spcCol="1270" anchor="ctr"/>
            <a:lstStyle/>
            <a:p>
              <a:pPr algn="ctr" defTabSz="17335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0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教師專業成長</a:t>
              </a:r>
            </a:p>
          </p:txBody>
        </p:sp>
        <p:sp>
          <p:nvSpPr>
            <p:cNvPr id="48" name="手繪多邊形 47"/>
            <p:cNvSpPr/>
            <p:nvPr/>
          </p:nvSpPr>
          <p:spPr>
            <a:xfrm>
              <a:off x="2389369" y="1538212"/>
              <a:ext cx="1461407" cy="1427546"/>
            </a:xfrm>
            <a:custGeom>
              <a:avLst/>
              <a:gdLst>
                <a:gd name="connsiteX0" fmla="*/ 0 w 1461407"/>
                <a:gd name="connsiteY0" fmla="*/ 713773 h 1427546"/>
                <a:gd name="connsiteX1" fmla="*/ 730704 w 1461407"/>
                <a:gd name="connsiteY1" fmla="*/ 0 h 1427546"/>
                <a:gd name="connsiteX2" fmla="*/ 1461408 w 1461407"/>
                <a:gd name="connsiteY2" fmla="*/ 713773 h 1427546"/>
                <a:gd name="connsiteX3" fmla="*/ 730704 w 1461407"/>
                <a:gd name="connsiteY3" fmla="*/ 1427546 h 1427546"/>
                <a:gd name="connsiteX4" fmla="*/ 0 w 1461407"/>
                <a:gd name="connsiteY4" fmla="*/ 713773 h 142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407" h="1427546">
                  <a:moveTo>
                    <a:pt x="0" y="713773"/>
                  </a:moveTo>
                  <a:cubicBezTo>
                    <a:pt x="0" y="319567"/>
                    <a:pt x="327147" y="0"/>
                    <a:pt x="730704" y="0"/>
                  </a:cubicBezTo>
                  <a:cubicBezTo>
                    <a:pt x="1134261" y="0"/>
                    <a:pt x="1461408" y="319567"/>
                    <a:pt x="1461408" y="713773"/>
                  </a:cubicBezTo>
                  <a:cubicBezTo>
                    <a:pt x="1461408" y="1107979"/>
                    <a:pt x="1134261" y="1427546"/>
                    <a:pt x="730704" y="1427546"/>
                  </a:cubicBezTo>
                  <a:cubicBezTo>
                    <a:pt x="327147" y="1427546"/>
                    <a:pt x="0" y="1107979"/>
                    <a:pt x="0" y="713773"/>
                  </a:cubicBezTo>
                  <a:close/>
                </a:path>
              </a:pathLst>
            </a:custGeom>
            <a:gradFill rotWithShape="0">
              <a:gsLst>
                <a:gs pos="0">
                  <a:srgbClr val="C0504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C0504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C0504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lIns="236878" tIns="231919" rIns="236878" bIns="231919" spcCol="1270" anchor="ctr"/>
            <a:lstStyle/>
            <a:p>
              <a:pPr algn="ctr" defTabSz="17335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spc="50" dirty="0">
                  <a:ln w="12700" cmpd="sng">
                    <a:solidFill>
                      <a:srgbClr val="2D2D8A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2D2D8A">
                      <a:tint val="1000"/>
                    </a:srgbClr>
                  </a:solidFill>
                  <a:effectLst>
                    <a:glow rad="53100">
                      <a:srgbClr val="2D2D8A">
                        <a:satMod val="180000"/>
                        <a:alpha val="30000"/>
                      </a:srgbClr>
                    </a:glo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自發</a:t>
              </a:r>
            </a:p>
          </p:txBody>
        </p:sp>
        <p:sp>
          <p:nvSpPr>
            <p:cNvPr id="49" name="手繪多邊形 48"/>
            <p:cNvSpPr/>
            <p:nvPr/>
          </p:nvSpPr>
          <p:spPr>
            <a:xfrm>
              <a:off x="3851918" y="2780928"/>
              <a:ext cx="1418924" cy="1312445"/>
            </a:xfrm>
            <a:custGeom>
              <a:avLst/>
              <a:gdLst>
                <a:gd name="connsiteX0" fmla="*/ 0 w 1418924"/>
                <a:gd name="connsiteY0" fmla="*/ 656223 h 1312445"/>
                <a:gd name="connsiteX1" fmla="*/ 709462 w 1418924"/>
                <a:gd name="connsiteY1" fmla="*/ 0 h 1312445"/>
                <a:gd name="connsiteX2" fmla="*/ 1418924 w 1418924"/>
                <a:gd name="connsiteY2" fmla="*/ 656223 h 1312445"/>
                <a:gd name="connsiteX3" fmla="*/ 709462 w 1418924"/>
                <a:gd name="connsiteY3" fmla="*/ 1312446 h 1312445"/>
                <a:gd name="connsiteX4" fmla="*/ 0 w 1418924"/>
                <a:gd name="connsiteY4" fmla="*/ 656223 h 131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8924" h="1312445">
                  <a:moveTo>
                    <a:pt x="0" y="656223"/>
                  </a:moveTo>
                  <a:cubicBezTo>
                    <a:pt x="0" y="293801"/>
                    <a:pt x="317637" y="0"/>
                    <a:pt x="709462" y="0"/>
                  </a:cubicBezTo>
                  <a:cubicBezTo>
                    <a:pt x="1101287" y="0"/>
                    <a:pt x="1418924" y="293801"/>
                    <a:pt x="1418924" y="656223"/>
                  </a:cubicBezTo>
                  <a:cubicBezTo>
                    <a:pt x="1418924" y="1018645"/>
                    <a:pt x="1101287" y="1312446"/>
                    <a:pt x="709462" y="1312446"/>
                  </a:cubicBezTo>
                  <a:cubicBezTo>
                    <a:pt x="317637" y="1312446"/>
                    <a:pt x="0" y="1018645"/>
                    <a:pt x="0" y="656223"/>
                  </a:cubicBezTo>
                  <a:close/>
                </a:path>
              </a:pathLst>
            </a:custGeom>
            <a:gradFill rotWithShape="0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lIns="230657" tIns="215063" rIns="230657" bIns="215063" spcCol="1270" anchor="ctr"/>
            <a:lstStyle/>
            <a:p>
              <a:pPr algn="ctr" defTabSz="17335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spc="50" dirty="0">
                  <a:ln w="12700" cmpd="sng">
                    <a:solidFill>
                      <a:srgbClr val="2D2D8A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2D2D8A">
                      <a:tint val="1000"/>
                    </a:srgbClr>
                  </a:solidFill>
                  <a:effectLst>
                    <a:glow rad="53100">
                      <a:srgbClr val="2D2D8A">
                        <a:satMod val="180000"/>
                        <a:alpha val="30000"/>
                      </a:srgbClr>
                    </a:glo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協同</a:t>
              </a:r>
            </a:p>
          </p:txBody>
        </p:sp>
        <p:sp>
          <p:nvSpPr>
            <p:cNvPr id="50" name="手繪多邊形 49"/>
            <p:cNvSpPr/>
            <p:nvPr/>
          </p:nvSpPr>
          <p:spPr>
            <a:xfrm>
              <a:off x="3263933" y="4365108"/>
              <a:ext cx="1461407" cy="1401780"/>
            </a:xfrm>
            <a:custGeom>
              <a:avLst/>
              <a:gdLst>
                <a:gd name="connsiteX0" fmla="*/ 0 w 1461407"/>
                <a:gd name="connsiteY0" fmla="*/ 700890 h 1401780"/>
                <a:gd name="connsiteX1" fmla="*/ 730704 w 1461407"/>
                <a:gd name="connsiteY1" fmla="*/ 0 h 1401780"/>
                <a:gd name="connsiteX2" fmla="*/ 1461408 w 1461407"/>
                <a:gd name="connsiteY2" fmla="*/ 700890 h 1401780"/>
                <a:gd name="connsiteX3" fmla="*/ 730704 w 1461407"/>
                <a:gd name="connsiteY3" fmla="*/ 1401780 h 1401780"/>
                <a:gd name="connsiteX4" fmla="*/ 0 w 1461407"/>
                <a:gd name="connsiteY4" fmla="*/ 700890 h 140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407" h="1401780">
                  <a:moveTo>
                    <a:pt x="0" y="700890"/>
                  </a:moveTo>
                  <a:cubicBezTo>
                    <a:pt x="0" y="313799"/>
                    <a:pt x="327147" y="0"/>
                    <a:pt x="730704" y="0"/>
                  </a:cubicBezTo>
                  <a:cubicBezTo>
                    <a:pt x="1134261" y="0"/>
                    <a:pt x="1461408" y="313799"/>
                    <a:pt x="1461408" y="700890"/>
                  </a:cubicBezTo>
                  <a:cubicBezTo>
                    <a:pt x="1461408" y="1087981"/>
                    <a:pt x="1134261" y="1401780"/>
                    <a:pt x="730704" y="1401780"/>
                  </a:cubicBezTo>
                  <a:cubicBezTo>
                    <a:pt x="327147" y="1401780"/>
                    <a:pt x="0" y="1087981"/>
                    <a:pt x="0" y="700890"/>
                  </a:cubicBezTo>
                  <a:close/>
                </a:path>
              </a:pathLst>
            </a:custGeom>
            <a:gradFill rotWithShape="0">
              <a:gsLst>
                <a:gs pos="0">
                  <a:srgbClr val="4BACC6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BACC6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BACC6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lIns="236878" tIns="228146" rIns="236878" bIns="228146" spcCol="1270" anchor="ctr"/>
            <a:lstStyle/>
            <a:p>
              <a:pPr algn="ctr" defTabSz="17335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spc="50" dirty="0">
                  <a:ln w="12700" cmpd="sng">
                    <a:solidFill>
                      <a:srgbClr val="2D2D8A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2D2D8A">
                      <a:tint val="1000"/>
                    </a:srgbClr>
                  </a:solidFill>
                  <a:effectLst>
                    <a:glow rad="53100">
                      <a:srgbClr val="2D2D8A">
                        <a:satMod val="180000"/>
                        <a:alpha val="30000"/>
                      </a:srgbClr>
                    </a:glo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有效</a:t>
              </a:r>
            </a:p>
          </p:txBody>
        </p:sp>
        <p:sp>
          <p:nvSpPr>
            <p:cNvPr id="53" name="手繪多邊形 52"/>
            <p:cNvSpPr/>
            <p:nvPr/>
          </p:nvSpPr>
          <p:spPr>
            <a:xfrm>
              <a:off x="1547657" y="4365108"/>
              <a:ext cx="1461407" cy="1374585"/>
            </a:xfrm>
            <a:custGeom>
              <a:avLst/>
              <a:gdLst>
                <a:gd name="connsiteX0" fmla="*/ 0 w 1461407"/>
                <a:gd name="connsiteY0" fmla="*/ 687293 h 1374585"/>
                <a:gd name="connsiteX1" fmla="*/ 730704 w 1461407"/>
                <a:gd name="connsiteY1" fmla="*/ 0 h 1374585"/>
                <a:gd name="connsiteX2" fmla="*/ 1461408 w 1461407"/>
                <a:gd name="connsiteY2" fmla="*/ 687293 h 1374585"/>
                <a:gd name="connsiteX3" fmla="*/ 730704 w 1461407"/>
                <a:gd name="connsiteY3" fmla="*/ 1374586 h 1374585"/>
                <a:gd name="connsiteX4" fmla="*/ 0 w 1461407"/>
                <a:gd name="connsiteY4" fmla="*/ 687293 h 137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407" h="1374585">
                  <a:moveTo>
                    <a:pt x="0" y="687293"/>
                  </a:moveTo>
                  <a:cubicBezTo>
                    <a:pt x="0" y="307712"/>
                    <a:pt x="327147" y="0"/>
                    <a:pt x="730704" y="0"/>
                  </a:cubicBezTo>
                  <a:cubicBezTo>
                    <a:pt x="1134261" y="0"/>
                    <a:pt x="1461408" y="307712"/>
                    <a:pt x="1461408" y="687293"/>
                  </a:cubicBezTo>
                  <a:cubicBezTo>
                    <a:pt x="1461408" y="1066874"/>
                    <a:pt x="1134261" y="1374586"/>
                    <a:pt x="730704" y="1374586"/>
                  </a:cubicBezTo>
                  <a:cubicBezTo>
                    <a:pt x="327147" y="1374586"/>
                    <a:pt x="0" y="1066874"/>
                    <a:pt x="0" y="687293"/>
                  </a:cubicBezTo>
                  <a:close/>
                </a:path>
              </a:pathLst>
            </a:custGeom>
            <a:gradFill rotWithShape="0">
              <a:gsLst>
                <a:gs pos="0">
                  <a:srgbClr val="F79646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F79646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79646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lIns="236878" tIns="224163" rIns="236878" bIns="224163" spcCol="1270" anchor="ctr"/>
            <a:lstStyle/>
            <a:p>
              <a:pPr algn="ctr" defTabSz="17335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spc="50" dirty="0">
                  <a:ln w="12700" cmpd="sng">
                    <a:solidFill>
                      <a:srgbClr val="2D2D8A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2D2D8A">
                      <a:tint val="1000"/>
                    </a:srgbClr>
                  </a:solidFill>
                  <a:effectLst>
                    <a:glow rad="53100">
                      <a:srgbClr val="2D2D8A">
                        <a:satMod val="180000"/>
                        <a:alpha val="30000"/>
                      </a:srgbClr>
                    </a:glo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精進</a:t>
              </a:r>
            </a:p>
          </p:txBody>
        </p:sp>
        <p:sp>
          <p:nvSpPr>
            <p:cNvPr id="54" name="手繪多邊形 53"/>
            <p:cNvSpPr/>
            <p:nvPr/>
          </p:nvSpPr>
          <p:spPr>
            <a:xfrm>
              <a:off x="971601" y="2708918"/>
              <a:ext cx="1434064" cy="1340020"/>
            </a:xfrm>
            <a:custGeom>
              <a:avLst/>
              <a:gdLst>
                <a:gd name="connsiteX0" fmla="*/ 0 w 1434064"/>
                <a:gd name="connsiteY0" fmla="*/ 670010 h 1340020"/>
                <a:gd name="connsiteX1" fmla="*/ 717032 w 1434064"/>
                <a:gd name="connsiteY1" fmla="*/ 0 h 1340020"/>
                <a:gd name="connsiteX2" fmla="*/ 1434064 w 1434064"/>
                <a:gd name="connsiteY2" fmla="*/ 670010 h 1340020"/>
                <a:gd name="connsiteX3" fmla="*/ 717032 w 1434064"/>
                <a:gd name="connsiteY3" fmla="*/ 1340020 h 1340020"/>
                <a:gd name="connsiteX4" fmla="*/ 0 w 1434064"/>
                <a:gd name="connsiteY4" fmla="*/ 670010 h 134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4064" h="1340020">
                  <a:moveTo>
                    <a:pt x="0" y="670010"/>
                  </a:moveTo>
                  <a:cubicBezTo>
                    <a:pt x="0" y="299974"/>
                    <a:pt x="321026" y="0"/>
                    <a:pt x="717032" y="0"/>
                  </a:cubicBezTo>
                  <a:cubicBezTo>
                    <a:pt x="1113038" y="0"/>
                    <a:pt x="1434064" y="299974"/>
                    <a:pt x="1434064" y="670010"/>
                  </a:cubicBezTo>
                  <a:cubicBezTo>
                    <a:pt x="1434064" y="1040046"/>
                    <a:pt x="1113038" y="1340020"/>
                    <a:pt x="717032" y="1340020"/>
                  </a:cubicBezTo>
                  <a:cubicBezTo>
                    <a:pt x="321026" y="1340020"/>
                    <a:pt x="0" y="1040046"/>
                    <a:pt x="0" y="670010"/>
                  </a:cubicBezTo>
                  <a:close/>
                </a:path>
              </a:pathLst>
            </a:custGeom>
            <a:gradFill rotWithShape="0">
              <a:gsLst>
                <a:gs pos="0">
                  <a:srgbClr val="9BBB59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9BBB59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9BBB59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lIns="232874" tIns="219101" rIns="232874" bIns="219101" spcCol="1270" anchor="ctr"/>
            <a:lstStyle/>
            <a:p>
              <a:pPr algn="ctr" defTabSz="17335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spc="50" dirty="0">
                  <a:ln w="12700" cmpd="sng">
                    <a:solidFill>
                      <a:srgbClr val="2D2D8A">
                        <a:satMod val="120000"/>
                        <a:shade val="80000"/>
                      </a:srgbClr>
                    </a:solidFill>
                    <a:prstDash val="solid"/>
                  </a:ln>
                  <a:solidFill>
                    <a:srgbClr val="2D2D8A">
                      <a:tint val="1000"/>
                    </a:srgbClr>
                  </a:solidFill>
                  <a:effectLst>
                    <a:glow rad="53100">
                      <a:srgbClr val="2D2D8A">
                        <a:satMod val="180000"/>
                        <a:alpha val="30000"/>
                      </a:srgbClr>
                    </a:glo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創新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63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323850" y="2141538"/>
            <a:ext cx="8496300" cy="25923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新細明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zh-TW" altLang="en-US" sz="8000" kern="0" smtClean="0">
                <a:solidFill>
                  <a:sysClr val="windowText" lastClr="000000"/>
                </a:solidFill>
                <a:latin typeface="華康新綜藝體W9(P)" pitchFamily="82" charset="-120"/>
                <a:ea typeface="華康新綜藝體W9(P)" pitchFamily="82" charset="-120"/>
              </a:rPr>
              <a:t>課堂</a:t>
            </a:r>
            <a:r>
              <a:rPr kumimoji="0" lang="zh-TW" altLang="en-US" sz="8000" kern="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實踐</a:t>
            </a:r>
            <a:r>
              <a:rPr kumimoji="0" lang="zh-TW" altLang="en-US" sz="8000" kern="0" smtClean="0">
                <a:solidFill>
                  <a:sysClr val="windowText" lastClr="000000"/>
                </a:solidFill>
                <a:latin typeface="華康新綜藝體W9(P)" pitchFamily="82" charset="-120"/>
                <a:ea typeface="華康新綜藝體W9(P)" pitchFamily="82" charset="-120"/>
              </a:rPr>
              <a:t>就是</a:t>
            </a:r>
            <a:r>
              <a:rPr kumimoji="0" lang="zh-TW" altLang="en-US" sz="8000" kern="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精進</a:t>
            </a:r>
            <a:endParaRPr kumimoji="0" lang="en-US" altLang="zh-TW" sz="8000" kern="0" smtClean="0">
              <a:solidFill>
                <a:srgbClr val="C00000"/>
              </a:solidFill>
              <a:latin typeface="華康新綜藝體W9(P)" pitchFamily="82" charset="-120"/>
              <a:ea typeface="華康新綜藝體W9(P)" pitchFamily="82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zh-TW" altLang="en-US" sz="8000" kern="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有效</a:t>
            </a:r>
            <a:r>
              <a:rPr kumimoji="0" lang="zh-TW" altLang="en-US" sz="8000" kern="0" smtClean="0">
                <a:solidFill>
                  <a:sysClr val="windowText" lastClr="000000"/>
                </a:solidFill>
                <a:latin typeface="華康新綜藝體W9(P)" pitchFamily="82" charset="-120"/>
                <a:ea typeface="華康新綜藝體W9(P)" pitchFamily="82" charset="-120"/>
              </a:rPr>
              <a:t>教學就是</a:t>
            </a:r>
            <a:r>
              <a:rPr kumimoji="0" lang="zh-TW" altLang="en-US" sz="8000" kern="0" smtClean="0">
                <a:solidFill>
                  <a:srgbClr val="C00000"/>
                </a:solidFill>
                <a:latin typeface="華康新綜藝體W9(P)" pitchFamily="82" charset="-120"/>
                <a:ea typeface="華康新綜藝體W9(P)" pitchFamily="82" charset="-120"/>
              </a:rPr>
              <a:t>翻轉</a:t>
            </a:r>
            <a:endParaRPr kumimoji="0" lang="zh-TW" altLang="en-US" sz="8000" kern="0" dirty="0">
              <a:solidFill>
                <a:srgbClr val="C00000"/>
              </a:solidFill>
              <a:latin typeface="華康新綜藝體W9(P)" pitchFamily="82" charset="-120"/>
              <a:ea typeface="華康新綜藝體W9(P)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23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4013" y="1700213"/>
            <a:ext cx="8435975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7200" b="1" dirty="0" smtClean="0">
                <a:solidFill>
                  <a:schemeClr val="tx1"/>
                </a:solidFill>
                <a:latin typeface="+mj-ea"/>
                <a:ea typeface="+mj-ea"/>
              </a:rPr>
              <a:t>社群共備是一種</a:t>
            </a:r>
            <a:r>
              <a:rPr lang="zh-TW" altLang="en-US" sz="7200" b="1" dirty="0" smtClean="0">
                <a:solidFill>
                  <a:srgbClr val="C00000"/>
                </a:solidFill>
                <a:latin typeface="+mj-ea"/>
                <a:ea typeface="+mj-ea"/>
              </a:rPr>
              <a:t>日常</a:t>
            </a:r>
            <a:endParaRPr lang="en-US" altLang="zh-TW" sz="7200" b="1" dirty="0" smtClean="0">
              <a:solidFill>
                <a:srgbClr val="C00000"/>
              </a:solidFill>
              <a:latin typeface="+mj-ea"/>
              <a:ea typeface="+mj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7200" b="1" dirty="0" smtClean="0">
                <a:solidFill>
                  <a:schemeClr val="tx1"/>
                </a:solidFill>
                <a:latin typeface="+mj-ea"/>
                <a:ea typeface="+mj-ea"/>
              </a:rPr>
              <a:t>課堂實踐回夢</a:t>
            </a:r>
            <a:r>
              <a:rPr lang="en-US" altLang="zh-TW" sz="8800" b="1" dirty="0" smtClean="0">
                <a:solidFill>
                  <a:srgbClr val="C00000"/>
                </a:solidFill>
                <a:latin typeface="+mj-ea"/>
                <a:ea typeface="+mj-ea"/>
              </a:rPr>
              <a:t>N</a:t>
            </a:r>
            <a:r>
              <a:rPr lang="zh-TW" altLang="en-US" sz="7200" b="1" dirty="0" smtClean="0">
                <a:solidFill>
                  <a:schemeClr val="tx1"/>
                </a:solidFill>
                <a:latin typeface="+mj-ea"/>
                <a:ea typeface="+mj-ea"/>
              </a:rPr>
              <a:t>分享</a:t>
            </a:r>
            <a:endParaRPr lang="zh-TW" altLang="en-US" sz="7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626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412875"/>
            <a:ext cx="9144000" cy="452596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TW" altLang="en-US" sz="6600" b="1" dirty="0" smtClean="0">
                <a:solidFill>
                  <a:schemeClr val="tx1"/>
                </a:solidFill>
                <a:latin typeface="+mj-ea"/>
                <a:ea typeface="+mj-ea"/>
              </a:rPr>
              <a:t>沒有夥伴所以不敢</a:t>
            </a:r>
            <a:r>
              <a:rPr lang="zh-TW" altLang="en-US" sz="6600" b="1" dirty="0" smtClean="0">
                <a:solidFill>
                  <a:srgbClr val="C00000"/>
                </a:solidFill>
                <a:latin typeface="+mj-ea"/>
                <a:ea typeface="+mj-ea"/>
              </a:rPr>
              <a:t>上路</a:t>
            </a:r>
            <a:r>
              <a:rPr lang="en-US" altLang="zh-TW" sz="6600" b="1" dirty="0" smtClean="0">
                <a:solidFill>
                  <a:schemeClr val="tx1"/>
                </a:solidFill>
                <a:latin typeface="+mj-ea"/>
                <a:ea typeface="+mj-ea"/>
              </a:rPr>
              <a:t>?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TW" altLang="en-US" sz="6600" b="1" dirty="0" smtClean="0">
                <a:solidFill>
                  <a:schemeClr val="tx1"/>
                </a:solidFill>
                <a:latin typeface="+mj-ea"/>
                <a:ea typeface="+mj-ea"/>
              </a:rPr>
              <a:t>只要上路身旁都是</a:t>
            </a:r>
            <a:r>
              <a:rPr lang="zh-TW" altLang="en-US" sz="6600" b="1" dirty="0" smtClean="0">
                <a:solidFill>
                  <a:srgbClr val="C00000"/>
                </a:solidFill>
                <a:latin typeface="+mj-ea"/>
                <a:ea typeface="+mj-ea"/>
              </a:rPr>
              <a:t>夥伴</a:t>
            </a:r>
            <a:r>
              <a:rPr lang="en-US" altLang="zh-TW" sz="6600" b="1" dirty="0" smtClean="0">
                <a:solidFill>
                  <a:schemeClr val="tx1"/>
                </a:solidFill>
                <a:latin typeface="+mj-ea"/>
                <a:ea typeface="+mj-ea"/>
              </a:rPr>
              <a:t>!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zh-TW" altLang="en-US" sz="66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7063"/>
            <a:ext cx="36004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教師專業自主社</a:t>
            </a:r>
            <a:r>
              <a:rPr lang="zh-TW" altLang="en-US" dirty="0"/>
              <a:t>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b="1" dirty="0" smtClean="0">
                <a:hlinkClick r:id="rId2"/>
              </a:rPr>
              <a:t>許扶堂老師</a:t>
            </a:r>
            <a:r>
              <a:rPr lang="en-US" altLang="zh-TW" sz="2800" b="1" dirty="0" smtClean="0">
                <a:hlinkClick r:id="rId2"/>
              </a:rPr>
              <a:t>-</a:t>
            </a:r>
            <a:r>
              <a:rPr lang="zh-TW" altLang="en-US" sz="2800" b="1" dirty="0" smtClean="0">
                <a:hlinkClick r:id="rId2"/>
              </a:rPr>
              <a:t>彰化數學領域輔導團</a:t>
            </a:r>
            <a:endParaRPr lang="en-US" altLang="zh-TW" sz="2800" b="1" dirty="0" smtClean="0">
              <a:hlinkClick r:id="rId2"/>
            </a:endParaRPr>
          </a:p>
          <a:p>
            <a:r>
              <a:rPr lang="zh-TW" altLang="en-US" sz="2800" b="1" dirty="0" smtClean="0"/>
              <a:t>國小國語</a:t>
            </a:r>
            <a:r>
              <a:rPr lang="en-US" altLang="zh-TW" sz="2800" b="1" dirty="0" smtClean="0"/>
              <a:t>-</a:t>
            </a:r>
            <a:r>
              <a:rPr lang="zh-TW" altLang="en-US" sz="2800" b="1" dirty="0" smtClean="0"/>
              <a:t>陳麗雲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國中國語</a:t>
            </a:r>
            <a:r>
              <a:rPr lang="en-US" altLang="zh-TW" sz="2800" b="1" dirty="0" smtClean="0"/>
              <a:t>-</a:t>
            </a:r>
            <a:r>
              <a:rPr lang="zh-TW" altLang="en-US" sz="2800" b="1" dirty="0" smtClean="0"/>
              <a:t>王政忠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國小社會</a:t>
            </a:r>
            <a:r>
              <a:rPr lang="en-US" altLang="zh-TW" sz="2800" b="1" dirty="0" smtClean="0"/>
              <a:t>-</a:t>
            </a:r>
            <a:r>
              <a:rPr lang="zh-TW" altLang="en-US" sz="2800" b="1" dirty="0" smtClean="0"/>
              <a:t>洪孟華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國中數學</a:t>
            </a:r>
            <a:r>
              <a:rPr lang="en-US" altLang="zh-TW" sz="2800" b="1" dirty="0" smtClean="0"/>
              <a:t>-</a:t>
            </a:r>
            <a:r>
              <a:rPr lang="zh-TW" altLang="en-US" sz="2800" b="1" dirty="0" smtClean="0"/>
              <a:t>彭甫堅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國中英文</a:t>
            </a:r>
            <a:r>
              <a:rPr lang="en-US" altLang="zh-TW" sz="2800" b="1" dirty="0" smtClean="0"/>
              <a:t>-</a:t>
            </a:r>
            <a:r>
              <a:rPr lang="zh-TW" altLang="en-US" sz="2800" b="1" dirty="0" smtClean="0"/>
              <a:t>林淑媛</a:t>
            </a:r>
            <a:endParaRPr lang="en-US" altLang="zh-TW" sz="2800" b="1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              </a:t>
            </a:r>
            <a:fld id="{C9395B11-7C6C-4DBE-850E-DB8B8393B26D}" type="slidenum">
              <a:rPr lang="en-US" altLang="zh-TW" smtClean="0"/>
              <a:pPr>
                <a:defRPr/>
              </a:pPr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37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081451" y="404664"/>
            <a:ext cx="7125113" cy="924475"/>
          </a:xfrm>
        </p:spPr>
        <p:txBody>
          <a:bodyPr/>
          <a:lstStyle/>
          <a:p>
            <a:pPr algn="ctr"/>
            <a:r>
              <a:rPr lang="zh-TW" altLang="zh-TW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實施</a:t>
            </a:r>
            <a:r>
              <a:rPr lang="zh-TW" altLang="zh-TW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原則</a:t>
            </a:r>
            <a:endParaRPr lang="zh-TW" alt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7" y="1556792"/>
            <a:ext cx="8640960" cy="496855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整合性</a:t>
            </a:r>
            <a:r>
              <a:rPr lang="zh-TW" altLang="zh-TW" sz="10400" b="1" dirty="0">
                <a:solidFill>
                  <a:schemeClr val="tx1"/>
                </a:solidFill>
                <a:latin typeface="+mj-ea"/>
                <a:ea typeface="+mj-ea"/>
              </a:rPr>
              <a:t>：進行整體性中長程規劃，</a:t>
            </a:r>
            <a:r>
              <a:rPr lang="zh-TW" altLang="zh-TW" sz="10400" b="1" dirty="0">
                <a:solidFill>
                  <a:srgbClr val="C00000"/>
                </a:solidFill>
                <a:latin typeface="+mj-ea"/>
                <a:ea typeface="+mj-ea"/>
              </a:rPr>
              <a:t>強化資源綜整</a:t>
            </a: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與運用</a:t>
            </a:r>
            <a:endParaRPr lang="zh-TW" altLang="zh-TW" sz="104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專業</a:t>
            </a:r>
            <a:r>
              <a:rPr lang="zh-TW" altLang="zh-TW" sz="10400" b="1" dirty="0">
                <a:solidFill>
                  <a:schemeClr val="tx1"/>
                </a:solidFill>
                <a:latin typeface="+mj-ea"/>
                <a:ea typeface="+mj-ea"/>
              </a:rPr>
              <a:t>性：重視專業增能活動辦理，</a:t>
            </a:r>
            <a:r>
              <a:rPr lang="zh-TW" altLang="zh-TW" sz="10400" b="1" dirty="0">
                <a:solidFill>
                  <a:srgbClr val="C00000"/>
                </a:solidFill>
                <a:latin typeface="+mj-ea"/>
                <a:ea typeface="+mj-ea"/>
              </a:rPr>
              <a:t>形塑成長與</a:t>
            </a:r>
            <a:r>
              <a:rPr lang="zh-TW" altLang="zh-TW" sz="10400" b="1" dirty="0" smtClean="0">
                <a:solidFill>
                  <a:srgbClr val="C00000"/>
                </a:solidFill>
                <a:latin typeface="+mj-ea"/>
                <a:ea typeface="+mj-ea"/>
              </a:rPr>
              <a:t>研究氛圍</a:t>
            </a:r>
            <a:endParaRPr lang="en-US" altLang="zh-TW" sz="10400" b="1" dirty="0" smtClean="0">
              <a:solidFill>
                <a:srgbClr val="C00000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系統性</a:t>
            </a:r>
            <a:r>
              <a:rPr lang="zh-TW" altLang="zh-TW" sz="10400" b="1" dirty="0">
                <a:solidFill>
                  <a:schemeClr val="tx1"/>
                </a:solidFill>
                <a:latin typeface="+mj-ea"/>
                <a:ea typeface="+mj-ea"/>
              </a:rPr>
              <a:t>：建置</a:t>
            </a:r>
            <a:r>
              <a:rPr lang="zh-TW" altLang="zh-TW" sz="10400" b="1" dirty="0">
                <a:solidFill>
                  <a:srgbClr val="C00000"/>
                </a:solidFill>
                <a:latin typeface="+mj-ea"/>
                <a:ea typeface="+mj-ea"/>
              </a:rPr>
              <a:t>專業發展支持系統</a:t>
            </a:r>
            <a:r>
              <a:rPr lang="zh-TW" altLang="zh-TW" sz="10400" b="1" dirty="0">
                <a:solidFill>
                  <a:schemeClr val="tx1"/>
                </a:solidFill>
                <a:latin typeface="+mj-ea"/>
                <a:ea typeface="+mj-ea"/>
              </a:rPr>
              <a:t>，提升教師之</a:t>
            </a: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專業知能</a:t>
            </a:r>
            <a:endParaRPr lang="zh-TW" altLang="zh-TW" sz="104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支持</a:t>
            </a:r>
            <a:r>
              <a:rPr lang="zh-TW" altLang="zh-TW" sz="10400" b="1" dirty="0">
                <a:solidFill>
                  <a:schemeClr val="tx1"/>
                </a:solidFill>
                <a:latin typeface="+mj-ea"/>
                <a:ea typeface="+mj-ea"/>
              </a:rPr>
              <a:t>性：建立長期陪伴協作模式，促進專業對話</a:t>
            </a: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與深化</a:t>
            </a:r>
            <a:endParaRPr lang="zh-TW" altLang="zh-TW" sz="104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有效性</a:t>
            </a:r>
            <a:r>
              <a:rPr lang="zh-TW" altLang="zh-TW" sz="10400" b="1" dirty="0">
                <a:solidFill>
                  <a:schemeClr val="tx1"/>
                </a:solidFill>
                <a:latin typeface="+mj-ea"/>
                <a:ea typeface="+mj-ea"/>
              </a:rPr>
              <a:t>：推動歷程成果檢核機制，深化課程教學</a:t>
            </a: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之成效</a:t>
            </a:r>
            <a:endParaRPr lang="zh-TW" altLang="zh-TW" sz="104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永</a:t>
            </a:r>
            <a:r>
              <a:rPr lang="zh-TW" altLang="zh-TW" sz="10400" b="1" dirty="0">
                <a:solidFill>
                  <a:schemeClr val="tx1"/>
                </a:solidFill>
                <a:latin typeface="+mj-ea"/>
                <a:ea typeface="+mj-ea"/>
              </a:rPr>
              <a:t>續性：建立及結合各推動系統，永續地方教育</a:t>
            </a:r>
            <a:r>
              <a:rPr lang="zh-TW" altLang="zh-TW" sz="10400" b="1" dirty="0" smtClean="0">
                <a:solidFill>
                  <a:schemeClr val="tx1"/>
                </a:solidFill>
                <a:latin typeface="+mj-ea"/>
                <a:ea typeface="+mj-ea"/>
              </a:rPr>
              <a:t>之發展</a:t>
            </a:r>
            <a:endParaRPr lang="zh-TW" altLang="zh-TW" sz="104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lnSpc>
                <a:spcPct val="120000"/>
              </a:lnSpc>
              <a:buNone/>
            </a:pPr>
            <a:endParaRPr lang="zh-TW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txBody>
          <a:bodyPr/>
          <a:lstStyle/>
          <a:p>
            <a:pPr algn="ctr"/>
            <a:r>
              <a:rPr lang="zh-TW" altLang="zh-TW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實施方式</a:t>
            </a:r>
            <a:r>
              <a:rPr lang="en-US" altLang="zh-TW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研訂策略</a:t>
            </a:r>
            <a:r>
              <a:rPr lang="en-US" altLang="zh-TW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endParaRPr lang="zh-TW" alt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57692" y="1700808"/>
            <a:ext cx="8496944" cy="56886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規劃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整體</a:t>
            </a: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中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、</a:t>
            </a: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長程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計畫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：為使計畫推動能深入且具系統性，地方政府宜採整體且中、長程規劃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。</a:t>
            </a:r>
            <a:endParaRPr lang="en-US" altLang="zh-TW" sz="2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zh-TW" altLang="zh-TW" sz="2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>綜</a:t>
            </a:r>
            <a:r>
              <a:rPr lang="zh-TW" altLang="zh-TW" sz="2800" b="1" dirty="0">
                <a:solidFill>
                  <a:srgbClr val="FF0000"/>
                </a:solidFill>
                <a:latin typeface="+mj-ea"/>
                <a:ea typeface="+mj-ea"/>
              </a:rPr>
              <a:t>整經費及資源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：以提升教師專業能力與精進國中小課程與教學品質為</a:t>
            </a:r>
            <a:r>
              <a:rPr lang="zh-TW" altLang="zh-TW" sz="2800" b="1" dirty="0" smtClean="0">
                <a:solidFill>
                  <a:schemeClr val="tx1"/>
                </a:solidFill>
                <a:latin typeface="+mj-ea"/>
                <a:ea typeface="+mj-ea"/>
              </a:rPr>
              <a:t>核心</a:t>
            </a:r>
            <a:r>
              <a:rPr lang="zh-TW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，</a:t>
            </a:r>
            <a:r>
              <a:rPr lang="zh-TW" altLang="en-US" sz="2800" b="1" dirty="0">
                <a:solidFill>
                  <a:srgbClr val="C00000"/>
                </a:solidFill>
                <a:latin typeface="+mj-ea"/>
                <a:ea typeface="+mj-ea"/>
              </a:rPr>
              <a:t>綜</a:t>
            </a:r>
            <a:r>
              <a:rPr lang="zh-TW" altLang="en-US" sz="2800" b="1" dirty="0" smtClean="0">
                <a:solidFill>
                  <a:srgbClr val="C00000"/>
                </a:solidFill>
                <a:latin typeface="+mj-ea"/>
                <a:ea typeface="+mj-ea"/>
              </a:rPr>
              <a:t>整</a:t>
            </a:r>
            <a:r>
              <a:rPr lang="zh-TW" altLang="zh-TW" sz="2800" b="1" dirty="0" smtClean="0">
                <a:solidFill>
                  <a:srgbClr val="C00000"/>
                </a:solidFill>
                <a:latin typeface="+mj-ea"/>
                <a:ea typeface="+mj-ea"/>
              </a:rPr>
              <a:t>中央</a:t>
            </a:r>
            <a:r>
              <a:rPr lang="zh-TW" altLang="zh-TW" sz="2800" b="1" dirty="0">
                <a:solidFill>
                  <a:srgbClr val="C00000"/>
                </a:solidFill>
                <a:latin typeface="+mj-ea"/>
                <a:ea typeface="+mj-ea"/>
              </a:rPr>
              <a:t>及地方政府執行教師專業發展與課程教學精進相關經費及資源</a:t>
            </a:r>
            <a:r>
              <a:rPr lang="zh-TW" altLang="zh-TW" sz="2800" b="1" dirty="0">
                <a:solidFill>
                  <a:schemeClr val="tx1"/>
                </a:solidFill>
                <a:latin typeface="+mj-ea"/>
                <a:ea typeface="+mj-ea"/>
              </a:rPr>
              <a:t>，整體規劃與運用。</a:t>
            </a:r>
          </a:p>
          <a:p>
            <a:pPr marL="0" indent="0">
              <a:buNone/>
            </a:pPr>
            <a:endParaRPr lang="zh-TW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13TGp_natural_light_v2">
  <a:themeElements>
    <a:clrScheme name="Default Design 1">
      <a:dk1>
        <a:srgbClr val="000000"/>
      </a:dk1>
      <a:lt1>
        <a:srgbClr val="FFFFFF"/>
      </a:lt1>
      <a:dk2>
        <a:srgbClr val="142288"/>
      </a:dk2>
      <a:lt2>
        <a:srgbClr val="C0C0C0"/>
      </a:lt2>
      <a:accent1>
        <a:srgbClr val="39998E"/>
      </a:accent1>
      <a:accent2>
        <a:srgbClr val="14CAEE"/>
      </a:accent2>
      <a:accent3>
        <a:srgbClr val="FFFFFF"/>
      </a:accent3>
      <a:accent4>
        <a:srgbClr val="000000"/>
      </a:accent4>
      <a:accent5>
        <a:srgbClr val="AECAC6"/>
      </a:accent5>
      <a:accent6>
        <a:srgbClr val="11B7D8"/>
      </a:accent6>
      <a:hlink>
        <a:srgbClr val="8963E9"/>
      </a:hlink>
      <a:folHlink>
        <a:srgbClr val="3067B8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98C13D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5_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7_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1_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0_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213TGp_natural_light_v2</Template>
  <TotalTime>38758</TotalTime>
  <Words>4687</Words>
  <Application>Microsoft Office PowerPoint</Application>
  <PresentationFormat>如螢幕大小 (4:3)</PresentationFormat>
  <Paragraphs>720</Paragraphs>
  <Slides>75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75</vt:i4>
      </vt:variant>
    </vt:vector>
  </HeadingPairs>
  <TitlesOfParts>
    <vt:vector size="104" baseType="lpstr">
      <vt:lpstr>HY얕은샘물M</vt:lpstr>
      <vt:lpstr>맑은 고딕</vt:lpstr>
      <vt:lpstr>華康新綜藝體W9</vt:lpstr>
      <vt:lpstr>華康新綜藝體W9(P)</vt:lpstr>
      <vt:lpstr>華康儷中黑</vt:lpstr>
      <vt:lpstr>微軟正黑體</vt:lpstr>
      <vt:lpstr>新細明體</vt:lpstr>
      <vt:lpstr>標楷體</vt:lpstr>
      <vt:lpstr>Arial</vt:lpstr>
      <vt:lpstr>Arial Narrow</vt:lpstr>
      <vt:lpstr>Calibri</vt:lpstr>
      <vt:lpstr>Calibri Light</vt:lpstr>
      <vt:lpstr>Century Gothic</vt:lpstr>
      <vt:lpstr>Courier New</vt:lpstr>
      <vt:lpstr>Impact</vt:lpstr>
      <vt:lpstr>Palatino Linotype</vt:lpstr>
      <vt:lpstr>Times New Roman</vt:lpstr>
      <vt:lpstr>Trebuchet MS</vt:lpstr>
      <vt:lpstr>Verdana</vt:lpstr>
      <vt:lpstr>Webdings</vt:lpstr>
      <vt:lpstr>Wingdings</vt:lpstr>
      <vt:lpstr>213TGp_natural_light_v2</vt:lpstr>
      <vt:lpstr>Office 佈景主題</vt:lpstr>
      <vt:lpstr>8_高階主管</vt:lpstr>
      <vt:lpstr>1_高階主管</vt:lpstr>
      <vt:lpstr>55_高階主管</vt:lpstr>
      <vt:lpstr>57_高階主管</vt:lpstr>
      <vt:lpstr>41_高階主管</vt:lpstr>
      <vt:lpstr>30_高階主管</vt:lpstr>
      <vt:lpstr>臺南市新課綱推動與精進計畫、教師專業發展支持系統之整合</vt:lpstr>
      <vt:lpstr>新課綱跨科室工作小組</vt:lpstr>
      <vt:lpstr>新課綱推動專案辦公室</vt:lpstr>
      <vt:lpstr>教專與精進計劃整合 </vt:lpstr>
      <vt:lpstr>訂定要點之整體目的</vt:lpstr>
      <vt:lpstr>補助目的</vt:lpstr>
      <vt:lpstr>專業支持成員</vt:lpstr>
      <vt:lpstr>實施原則</vt:lpstr>
      <vt:lpstr>實施方式-研訂策略-1</vt:lpstr>
      <vt:lpstr>實施方式-研訂策略-2</vt:lpstr>
      <vt:lpstr>實施方式-研訂策略-3</vt:lpstr>
      <vt:lpstr>實施方式-研訂策略-4</vt:lpstr>
      <vt:lpstr>從實踐國民學習權         邁向終身教育</vt:lpstr>
      <vt:lpstr>簡報大綱</vt:lpstr>
      <vt:lpstr>壹、當前教育挑戰(1/3)</vt:lpstr>
      <vt:lpstr>壹、當前教育挑戰(2/3)</vt:lpstr>
      <vt:lpstr>壹、當前教育挑戰(3/3)</vt:lpstr>
      <vt:lpstr>貳、教育施政理念(1/5)</vt:lpstr>
      <vt:lpstr>貳、教育施政理念(2/5)</vt:lpstr>
      <vt:lpstr>貳、教育施政理念(3/5)</vt:lpstr>
      <vt:lpstr>貳、教育施政理念(4/5)</vt:lpstr>
      <vt:lpstr>貳、教育施政理念(5/5)</vt:lpstr>
      <vt:lpstr>參、重點教育政策(1/22)</vt:lpstr>
      <vt:lpstr>參、重點教育政策(2/22)</vt:lpstr>
      <vt:lpstr>參、重點教育政策(3/22)</vt:lpstr>
      <vt:lpstr>參、重點教育政策(4/22)</vt:lpstr>
      <vt:lpstr>參、重點教育政策(5/22)</vt:lpstr>
      <vt:lpstr>參、重點教育政策(6/22)</vt:lpstr>
      <vt:lpstr>參、重點教育政策(7/22)</vt:lpstr>
      <vt:lpstr>參、重點教育政策(8/22)</vt:lpstr>
      <vt:lpstr>參、重點教育政策(9/22)</vt:lpstr>
      <vt:lpstr>參、重點教育政策(10/22)</vt:lpstr>
      <vt:lpstr>參、重點教育政策(11/22)</vt:lpstr>
      <vt:lpstr>參、重點教育政策(12/22)</vt:lpstr>
      <vt:lpstr>參、重點教育政策(13/22)</vt:lpstr>
      <vt:lpstr>參、重點教育政策(14/22)</vt:lpstr>
      <vt:lpstr>參、重點教育政策(15/22)</vt:lpstr>
      <vt:lpstr>參、重點教育政策(16/22)</vt:lpstr>
      <vt:lpstr>參、重點教育政策(17/22)</vt:lpstr>
      <vt:lpstr>參、重點教育政策(18/22)</vt:lpstr>
      <vt:lpstr>參、重點教育政策(19/22)</vt:lpstr>
      <vt:lpstr>參、重點教育政策(20/22)</vt:lpstr>
      <vt:lpstr>參、重點教育政策(21/22)</vt:lpstr>
      <vt:lpstr>參、重點教育政策(22/22)</vt:lpstr>
      <vt:lpstr>PowerPoint 簡報</vt:lpstr>
      <vt:lpstr> 轉變需要時間， 我們共創機會﹗ 成就每一位孩子， 我們攜手同行﹗         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教師專業自主社群</vt:lpstr>
    </vt:vector>
  </TitlesOfParts>
  <Company>MOE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103年終身教育司業務簡報</dc:title>
  <dc:creator>jiawei</dc:creator>
  <cp:lastModifiedBy>student</cp:lastModifiedBy>
  <cp:revision>2923</cp:revision>
  <cp:lastPrinted>2016-11-15T08:00:11Z</cp:lastPrinted>
  <dcterms:created xsi:type="dcterms:W3CDTF">2014-08-01T01:56:00Z</dcterms:created>
  <dcterms:modified xsi:type="dcterms:W3CDTF">2017-09-21T00:28:47Z</dcterms:modified>
</cp:coreProperties>
</file>