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  <p:sldId id="267" r:id="rId3"/>
    <p:sldId id="268" r:id="rId4"/>
    <p:sldId id="257" r:id="rId5"/>
    <p:sldId id="265" r:id="rId6"/>
    <p:sldId id="259" r:id="rId7"/>
    <p:sldId id="263" r:id="rId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2D1C94"/>
    <a:srgbClr val="FF9900"/>
    <a:srgbClr val="CC0066"/>
    <a:srgbClr val="006600"/>
    <a:srgbClr val="FF9933"/>
    <a:srgbClr val="FF33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33CB30-2572-4A2A-BC06-7AAF8C4A3C7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EA78645-E074-4F9C-B1DE-C17AE7486ED8}">
      <dgm:prSet phldrT="[文字]"/>
      <dgm:spPr/>
      <dgm:t>
        <a:bodyPr/>
        <a:lstStyle/>
        <a:p>
          <a:r>
            <a:rPr lang="zh-TW" altLang="en-US" b="0" dirty="0" smtClean="0"/>
            <a:t>總團</a:t>
          </a:r>
          <a:endParaRPr lang="en-US" altLang="zh-TW" b="0" dirty="0" smtClean="0"/>
        </a:p>
        <a:p>
          <a:r>
            <a:rPr lang="zh-TW" altLang="en-US" b="0" dirty="0" smtClean="0"/>
            <a:t>仁德文賢國中</a:t>
          </a:r>
          <a:endParaRPr lang="zh-TW" altLang="en-US" b="0" dirty="0"/>
        </a:p>
      </dgm:t>
    </dgm:pt>
    <dgm:pt modelId="{16F00822-E556-4A14-BC7E-B6261D6F8819}" type="parTrans" cxnId="{E497B028-934A-4EEB-8433-29737C9A1AAA}">
      <dgm:prSet/>
      <dgm:spPr/>
      <dgm:t>
        <a:bodyPr/>
        <a:lstStyle/>
        <a:p>
          <a:endParaRPr lang="zh-TW" altLang="en-US"/>
        </a:p>
      </dgm:t>
    </dgm:pt>
    <dgm:pt modelId="{1B51F302-C233-4FDD-9473-6F9AB03CC87D}" type="sibTrans" cxnId="{E497B028-934A-4EEB-8433-29737C9A1AAA}">
      <dgm:prSet/>
      <dgm:spPr/>
      <dgm:t>
        <a:bodyPr/>
        <a:lstStyle/>
        <a:p>
          <a:endParaRPr lang="zh-TW" altLang="en-US"/>
        </a:p>
      </dgm:t>
    </dgm:pt>
    <dgm:pt modelId="{D69E68AA-2B9C-4049-9B82-BE5981AA0094}">
      <dgm:prSet phldrT="[文字]"/>
      <dgm:spPr/>
      <dgm:t>
        <a:bodyPr/>
        <a:lstStyle/>
        <a:p>
          <a:r>
            <a:rPr lang="zh-TW" altLang="en-US" dirty="0" smtClean="0"/>
            <a:t>國中組</a:t>
          </a:r>
          <a:endParaRPr lang="en-US" altLang="zh-TW" dirty="0" smtClean="0"/>
        </a:p>
        <a:p>
          <a:r>
            <a:rPr lang="zh-TW" altLang="en-US" dirty="0" smtClean="0"/>
            <a:t>玉井國中</a:t>
          </a:r>
          <a:endParaRPr lang="zh-TW" altLang="en-US" dirty="0"/>
        </a:p>
      </dgm:t>
    </dgm:pt>
    <dgm:pt modelId="{274B844C-A410-4F54-82D1-8BEA2A787357}" type="parTrans" cxnId="{237D7AB3-B619-4D2A-A680-C5DE407F98C4}">
      <dgm:prSet/>
      <dgm:spPr/>
      <dgm:t>
        <a:bodyPr/>
        <a:lstStyle/>
        <a:p>
          <a:endParaRPr lang="zh-TW" altLang="en-US"/>
        </a:p>
      </dgm:t>
    </dgm:pt>
    <dgm:pt modelId="{9092AED8-F8B1-4A80-AC4D-708F835DFC7D}" type="sibTrans" cxnId="{237D7AB3-B619-4D2A-A680-C5DE407F98C4}">
      <dgm:prSet/>
      <dgm:spPr/>
      <dgm:t>
        <a:bodyPr/>
        <a:lstStyle/>
        <a:p>
          <a:endParaRPr lang="zh-TW" altLang="en-US"/>
        </a:p>
      </dgm:t>
    </dgm:pt>
    <dgm:pt modelId="{8CE0F8B0-3B86-4C39-8B8B-AD394265F23D}">
      <dgm:prSet phldrT="[文字]"/>
      <dgm:spPr/>
      <dgm:t>
        <a:bodyPr/>
        <a:lstStyle/>
        <a:p>
          <a:r>
            <a:rPr lang="zh-TW" altLang="en-US" dirty="0" smtClean="0"/>
            <a:t>召集人</a:t>
          </a:r>
          <a:endParaRPr lang="en-US" altLang="zh-TW" dirty="0" smtClean="0"/>
        </a:p>
        <a:p>
          <a:r>
            <a:rPr lang="zh-TW" altLang="en-US" dirty="0" smtClean="0"/>
            <a:t>輔導員</a:t>
          </a:r>
          <a:endParaRPr lang="zh-TW" altLang="en-US" dirty="0"/>
        </a:p>
      </dgm:t>
    </dgm:pt>
    <dgm:pt modelId="{027D744F-0C13-4656-BB05-AB3196BD1213}" type="parTrans" cxnId="{CF151309-C748-4F9D-AF17-888EFB35FC4A}">
      <dgm:prSet/>
      <dgm:spPr/>
      <dgm:t>
        <a:bodyPr/>
        <a:lstStyle/>
        <a:p>
          <a:endParaRPr lang="zh-TW" altLang="en-US"/>
        </a:p>
      </dgm:t>
    </dgm:pt>
    <dgm:pt modelId="{C9C6091B-646F-442C-865A-A6288E9E6C43}" type="sibTrans" cxnId="{CF151309-C748-4F9D-AF17-888EFB35FC4A}">
      <dgm:prSet/>
      <dgm:spPr/>
      <dgm:t>
        <a:bodyPr/>
        <a:lstStyle/>
        <a:p>
          <a:endParaRPr lang="zh-TW" altLang="en-US"/>
        </a:p>
      </dgm:t>
    </dgm:pt>
    <dgm:pt modelId="{30119B04-174C-4D2B-B8FA-968F6F4FF92C}">
      <dgm:prSet phldrT="[文字]"/>
      <dgm:spPr/>
      <dgm:t>
        <a:bodyPr/>
        <a:lstStyle/>
        <a:p>
          <a:r>
            <a:rPr lang="zh-TW" altLang="en-US" dirty="0" smtClean="0"/>
            <a:t>國小組</a:t>
          </a:r>
          <a:endParaRPr lang="en-US" altLang="zh-TW" dirty="0" smtClean="0"/>
        </a:p>
        <a:p>
          <a:r>
            <a:rPr lang="zh-TW" altLang="en-US" dirty="0" smtClean="0"/>
            <a:t>崇明國小</a:t>
          </a:r>
          <a:endParaRPr lang="zh-TW" altLang="en-US" dirty="0"/>
        </a:p>
      </dgm:t>
    </dgm:pt>
    <dgm:pt modelId="{1A45CDE4-B334-4473-BA1C-68EE5C3A427D}" type="parTrans" cxnId="{05D43A19-0E10-42BB-B299-482E592F3DBB}">
      <dgm:prSet/>
      <dgm:spPr/>
      <dgm:t>
        <a:bodyPr/>
        <a:lstStyle/>
        <a:p>
          <a:endParaRPr lang="zh-TW" altLang="en-US"/>
        </a:p>
      </dgm:t>
    </dgm:pt>
    <dgm:pt modelId="{58CBA0A9-31BF-462E-8086-EE3E0B607CF2}" type="sibTrans" cxnId="{05D43A19-0E10-42BB-B299-482E592F3DBB}">
      <dgm:prSet/>
      <dgm:spPr/>
      <dgm:t>
        <a:bodyPr/>
        <a:lstStyle/>
        <a:p>
          <a:endParaRPr lang="zh-TW" altLang="en-US"/>
        </a:p>
      </dgm:t>
    </dgm:pt>
    <dgm:pt modelId="{AA73CF12-2F43-4F33-8497-C47C415B9602}">
      <dgm:prSet phldrT="[文字]"/>
      <dgm:spPr/>
      <dgm:t>
        <a:bodyPr/>
        <a:lstStyle/>
        <a:p>
          <a:r>
            <a:rPr lang="zh-TW" altLang="en-US" dirty="0" smtClean="0"/>
            <a:t>召集人</a:t>
          </a:r>
          <a:endParaRPr lang="en-US" altLang="zh-TW" dirty="0" smtClean="0"/>
        </a:p>
        <a:p>
          <a:r>
            <a:rPr lang="zh-TW" altLang="en-US" dirty="0" smtClean="0"/>
            <a:t>輔導員</a:t>
          </a:r>
          <a:endParaRPr lang="zh-TW" altLang="en-US" dirty="0"/>
        </a:p>
      </dgm:t>
    </dgm:pt>
    <dgm:pt modelId="{1A4BF281-0EDE-405A-B361-6470375D5407}" type="parTrans" cxnId="{B112E26A-DDD3-49F3-82CA-911AFD438C1B}">
      <dgm:prSet/>
      <dgm:spPr/>
      <dgm:t>
        <a:bodyPr/>
        <a:lstStyle/>
        <a:p>
          <a:endParaRPr lang="zh-TW" altLang="en-US"/>
        </a:p>
      </dgm:t>
    </dgm:pt>
    <dgm:pt modelId="{ABCD37FB-D974-47A1-BEC9-37EA434D8EA8}" type="sibTrans" cxnId="{B112E26A-DDD3-49F3-82CA-911AFD438C1B}">
      <dgm:prSet/>
      <dgm:spPr/>
      <dgm:t>
        <a:bodyPr/>
        <a:lstStyle/>
        <a:p>
          <a:endParaRPr lang="zh-TW" altLang="en-US"/>
        </a:p>
      </dgm:t>
    </dgm:pt>
    <dgm:pt modelId="{09A28521-8799-43F2-8DB4-1D5A13938796}" type="pres">
      <dgm:prSet presAssocID="{1833CB30-2572-4A2A-BC06-7AAF8C4A3C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AE9E07A7-68D4-49BD-8B1B-45EA3F8520F4}" type="pres">
      <dgm:prSet presAssocID="{EEA78645-E074-4F9C-B1DE-C17AE7486ED8}" presName="hierRoot1" presStyleCnt="0"/>
      <dgm:spPr/>
    </dgm:pt>
    <dgm:pt modelId="{BF9BA302-A817-4B32-BCF0-81E3E252329D}" type="pres">
      <dgm:prSet presAssocID="{EEA78645-E074-4F9C-B1DE-C17AE7486ED8}" presName="composite" presStyleCnt="0"/>
      <dgm:spPr/>
    </dgm:pt>
    <dgm:pt modelId="{FF29A4FB-528D-4632-91B4-69E94015FFE8}" type="pres">
      <dgm:prSet presAssocID="{EEA78645-E074-4F9C-B1DE-C17AE7486ED8}" presName="background" presStyleLbl="node0" presStyleIdx="0" presStyleCnt="1"/>
      <dgm:spPr/>
    </dgm:pt>
    <dgm:pt modelId="{5ADB6283-8692-4428-9D19-5A047E905EA0}" type="pres">
      <dgm:prSet presAssocID="{EEA78645-E074-4F9C-B1DE-C17AE7486ED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488686B-8BAE-4C00-9A63-A81245314F8E}" type="pres">
      <dgm:prSet presAssocID="{EEA78645-E074-4F9C-B1DE-C17AE7486ED8}" presName="hierChild2" presStyleCnt="0"/>
      <dgm:spPr/>
    </dgm:pt>
    <dgm:pt modelId="{C01A0EDF-CFE8-44DE-9FD1-29CCE804B7E5}" type="pres">
      <dgm:prSet presAssocID="{274B844C-A410-4F54-82D1-8BEA2A787357}" presName="Name10" presStyleLbl="parChTrans1D2" presStyleIdx="0" presStyleCnt="2"/>
      <dgm:spPr/>
      <dgm:t>
        <a:bodyPr/>
        <a:lstStyle/>
        <a:p>
          <a:endParaRPr lang="zh-TW" altLang="en-US"/>
        </a:p>
      </dgm:t>
    </dgm:pt>
    <dgm:pt modelId="{07391F92-9697-4340-8F9B-957B0E8CC67A}" type="pres">
      <dgm:prSet presAssocID="{D69E68AA-2B9C-4049-9B82-BE5981AA0094}" presName="hierRoot2" presStyleCnt="0"/>
      <dgm:spPr/>
    </dgm:pt>
    <dgm:pt modelId="{08CE08F0-7F77-4A4D-87FF-BC355979ED69}" type="pres">
      <dgm:prSet presAssocID="{D69E68AA-2B9C-4049-9B82-BE5981AA0094}" presName="composite2" presStyleCnt="0"/>
      <dgm:spPr/>
    </dgm:pt>
    <dgm:pt modelId="{9F7E0216-01C9-41C1-84F6-B43884B86FA1}" type="pres">
      <dgm:prSet presAssocID="{D69E68AA-2B9C-4049-9B82-BE5981AA0094}" presName="background2" presStyleLbl="node2" presStyleIdx="0" presStyleCnt="2"/>
      <dgm:spPr/>
    </dgm:pt>
    <dgm:pt modelId="{5E577D71-BF01-4BA9-979B-F37D42240191}" type="pres">
      <dgm:prSet presAssocID="{D69E68AA-2B9C-4049-9B82-BE5981AA009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596F9C6-BFBD-4842-97BC-FDFD630EEF27}" type="pres">
      <dgm:prSet presAssocID="{D69E68AA-2B9C-4049-9B82-BE5981AA0094}" presName="hierChild3" presStyleCnt="0"/>
      <dgm:spPr/>
    </dgm:pt>
    <dgm:pt modelId="{00F4D85F-107B-478B-BAAE-12A43E32EF1B}" type="pres">
      <dgm:prSet presAssocID="{027D744F-0C13-4656-BB05-AB3196BD1213}" presName="Name17" presStyleLbl="parChTrans1D3" presStyleIdx="0" presStyleCnt="2"/>
      <dgm:spPr/>
      <dgm:t>
        <a:bodyPr/>
        <a:lstStyle/>
        <a:p>
          <a:endParaRPr lang="zh-TW" altLang="en-US"/>
        </a:p>
      </dgm:t>
    </dgm:pt>
    <dgm:pt modelId="{B094E39E-CA6E-43A7-B4F2-E622C6B92A2E}" type="pres">
      <dgm:prSet presAssocID="{8CE0F8B0-3B86-4C39-8B8B-AD394265F23D}" presName="hierRoot3" presStyleCnt="0"/>
      <dgm:spPr/>
    </dgm:pt>
    <dgm:pt modelId="{9DF6EFF1-50C9-4FB5-BD6A-A3008BC830BC}" type="pres">
      <dgm:prSet presAssocID="{8CE0F8B0-3B86-4C39-8B8B-AD394265F23D}" presName="composite3" presStyleCnt="0"/>
      <dgm:spPr/>
    </dgm:pt>
    <dgm:pt modelId="{AF089CA9-516F-4A04-B64C-63F8E933481F}" type="pres">
      <dgm:prSet presAssocID="{8CE0F8B0-3B86-4C39-8B8B-AD394265F23D}" presName="background3" presStyleLbl="node3" presStyleIdx="0" presStyleCnt="2"/>
      <dgm:spPr/>
    </dgm:pt>
    <dgm:pt modelId="{49B244F2-E3B2-4F6C-A2B6-886964859A66}" type="pres">
      <dgm:prSet presAssocID="{8CE0F8B0-3B86-4C39-8B8B-AD394265F23D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1D8F018-BCF7-464C-A47C-A5C977154922}" type="pres">
      <dgm:prSet presAssocID="{8CE0F8B0-3B86-4C39-8B8B-AD394265F23D}" presName="hierChild4" presStyleCnt="0"/>
      <dgm:spPr/>
    </dgm:pt>
    <dgm:pt modelId="{038F8019-11EE-4E4C-8384-A909D87E0CFE}" type="pres">
      <dgm:prSet presAssocID="{1A45CDE4-B334-4473-BA1C-68EE5C3A427D}" presName="Name10" presStyleLbl="parChTrans1D2" presStyleIdx="1" presStyleCnt="2"/>
      <dgm:spPr/>
      <dgm:t>
        <a:bodyPr/>
        <a:lstStyle/>
        <a:p>
          <a:endParaRPr lang="zh-TW" altLang="en-US"/>
        </a:p>
      </dgm:t>
    </dgm:pt>
    <dgm:pt modelId="{F2776FFB-CCFE-466A-B2EC-B33B6D300E7D}" type="pres">
      <dgm:prSet presAssocID="{30119B04-174C-4D2B-B8FA-968F6F4FF92C}" presName="hierRoot2" presStyleCnt="0"/>
      <dgm:spPr/>
    </dgm:pt>
    <dgm:pt modelId="{1E3D0B91-BF9D-4EE2-812C-63FA72282299}" type="pres">
      <dgm:prSet presAssocID="{30119B04-174C-4D2B-B8FA-968F6F4FF92C}" presName="composite2" presStyleCnt="0"/>
      <dgm:spPr/>
    </dgm:pt>
    <dgm:pt modelId="{FE5304FC-256F-4214-8A1D-044972029FFB}" type="pres">
      <dgm:prSet presAssocID="{30119B04-174C-4D2B-B8FA-968F6F4FF92C}" presName="background2" presStyleLbl="node2" presStyleIdx="1" presStyleCnt="2"/>
      <dgm:spPr/>
    </dgm:pt>
    <dgm:pt modelId="{07D99EE9-75FB-42E3-8188-97B8D171E5E1}" type="pres">
      <dgm:prSet presAssocID="{30119B04-174C-4D2B-B8FA-968F6F4FF92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10AE69B-5210-49E6-BE92-52210055012F}" type="pres">
      <dgm:prSet presAssocID="{30119B04-174C-4D2B-B8FA-968F6F4FF92C}" presName="hierChild3" presStyleCnt="0"/>
      <dgm:spPr/>
    </dgm:pt>
    <dgm:pt modelId="{6A37CAA0-8CE3-4A1C-A42B-9F2FEEC53924}" type="pres">
      <dgm:prSet presAssocID="{1A4BF281-0EDE-405A-B361-6470375D5407}" presName="Name17" presStyleLbl="parChTrans1D3" presStyleIdx="1" presStyleCnt="2"/>
      <dgm:spPr/>
      <dgm:t>
        <a:bodyPr/>
        <a:lstStyle/>
        <a:p>
          <a:endParaRPr lang="zh-TW" altLang="en-US"/>
        </a:p>
      </dgm:t>
    </dgm:pt>
    <dgm:pt modelId="{53AB7234-E483-408B-8BCF-416C269D5638}" type="pres">
      <dgm:prSet presAssocID="{AA73CF12-2F43-4F33-8497-C47C415B9602}" presName="hierRoot3" presStyleCnt="0"/>
      <dgm:spPr/>
    </dgm:pt>
    <dgm:pt modelId="{9C934706-7936-423B-8795-004367F008BB}" type="pres">
      <dgm:prSet presAssocID="{AA73CF12-2F43-4F33-8497-C47C415B9602}" presName="composite3" presStyleCnt="0"/>
      <dgm:spPr/>
    </dgm:pt>
    <dgm:pt modelId="{30BBE4DA-0505-45F0-AFAD-C09913A20198}" type="pres">
      <dgm:prSet presAssocID="{AA73CF12-2F43-4F33-8497-C47C415B9602}" presName="background3" presStyleLbl="node3" presStyleIdx="1" presStyleCnt="2"/>
      <dgm:spPr/>
    </dgm:pt>
    <dgm:pt modelId="{F8F5A22A-FF1A-4080-97B7-4FFE4A569570}" type="pres">
      <dgm:prSet presAssocID="{AA73CF12-2F43-4F33-8497-C47C415B960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FDA39DB-9F26-4C80-9A01-8408756A64BC}" type="pres">
      <dgm:prSet presAssocID="{AA73CF12-2F43-4F33-8497-C47C415B9602}" presName="hierChild4" presStyleCnt="0"/>
      <dgm:spPr/>
    </dgm:pt>
  </dgm:ptLst>
  <dgm:cxnLst>
    <dgm:cxn modelId="{FC6E7F6E-A8BD-4AE5-BD0F-2052016CE4DE}" type="presOf" srcId="{AA73CF12-2F43-4F33-8497-C47C415B9602}" destId="{F8F5A22A-FF1A-4080-97B7-4FFE4A569570}" srcOrd="0" destOrd="0" presId="urn:microsoft.com/office/officeart/2005/8/layout/hierarchy1"/>
    <dgm:cxn modelId="{AF7CE21C-E137-4C5C-A8F5-F457EE5B4EE0}" type="presOf" srcId="{1A4BF281-0EDE-405A-B361-6470375D5407}" destId="{6A37CAA0-8CE3-4A1C-A42B-9F2FEEC53924}" srcOrd="0" destOrd="0" presId="urn:microsoft.com/office/officeart/2005/8/layout/hierarchy1"/>
    <dgm:cxn modelId="{6A45BCDF-8F2E-40EE-993A-73358607CD43}" type="presOf" srcId="{027D744F-0C13-4656-BB05-AB3196BD1213}" destId="{00F4D85F-107B-478B-BAAE-12A43E32EF1B}" srcOrd="0" destOrd="0" presId="urn:microsoft.com/office/officeart/2005/8/layout/hierarchy1"/>
    <dgm:cxn modelId="{1920A8CE-0A73-4DA4-A4D9-64A427C0EFAA}" type="presOf" srcId="{1A45CDE4-B334-4473-BA1C-68EE5C3A427D}" destId="{038F8019-11EE-4E4C-8384-A909D87E0CFE}" srcOrd="0" destOrd="0" presId="urn:microsoft.com/office/officeart/2005/8/layout/hierarchy1"/>
    <dgm:cxn modelId="{DAD55FC3-E58D-4DCD-8927-9F961044895C}" type="presOf" srcId="{D69E68AA-2B9C-4049-9B82-BE5981AA0094}" destId="{5E577D71-BF01-4BA9-979B-F37D42240191}" srcOrd="0" destOrd="0" presId="urn:microsoft.com/office/officeart/2005/8/layout/hierarchy1"/>
    <dgm:cxn modelId="{E497B028-934A-4EEB-8433-29737C9A1AAA}" srcId="{1833CB30-2572-4A2A-BC06-7AAF8C4A3C74}" destId="{EEA78645-E074-4F9C-B1DE-C17AE7486ED8}" srcOrd="0" destOrd="0" parTransId="{16F00822-E556-4A14-BC7E-B6261D6F8819}" sibTransId="{1B51F302-C233-4FDD-9473-6F9AB03CC87D}"/>
    <dgm:cxn modelId="{4E25D8F0-3352-449F-96E7-14BD156A8EB4}" type="presOf" srcId="{8CE0F8B0-3B86-4C39-8B8B-AD394265F23D}" destId="{49B244F2-E3B2-4F6C-A2B6-886964859A66}" srcOrd="0" destOrd="0" presId="urn:microsoft.com/office/officeart/2005/8/layout/hierarchy1"/>
    <dgm:cxn modelId="{871CCA6B-882D-460D-873F-6A74D5ED39CF}" type="presOf" srcId="{EEA78645-E074-4F9C-B1DE-C17AE7486ED8}" destId="{5ADB6283-8692-4428-9D19-5A047E905EA0}" srcOrd="0" destOrd="0" presId="urn:microsoft.com/office/officeart/2005/8/layout/hierarchy1"/>
    <dgm:cxn modelId="{237D7AB3-B619-4D2A-A680-C5DE407F98C4}" srcId="{EEA78645-E074-4F9C-B1DE-C17AE7486ED8}" destId="{D69E68AA-2B9C-4049-9B82-BE5981AA0094}" srcOrd="0" destOrd="0" parTransId="{274B844C-A410-4F54-82D1-8BEA2A787357}" sibTransId="{9092AED8-F8B1-4A80-AC4D-708F835DFC7D}"/>
    <dgm:cxn modelId="{05D43A19-0E10-42BB-B299-482E592F3DBB}" srcId="{EEA78645-E074-4F9C-B1DE-C17AE7486ED8}" destId="{30119B04-174C-4D2B-B8FA-968F6F4FF92C}" srcOrd="1" destOrd="0" parTransId="{1A45CDE4-B334-4473-BA1C-68EE5C3A427D}" sibTransId="{58CBA0A9-31BF-462E-8086-EE3E0B607CF2}"/>
    <dgm:cxn modelId="{E32D0529-AF66-4142-8CCB-9497C55325E9}" type="presOf" srcId="{274B844C-A410-4F54-82D1-8BEA2A787357}" destId="{C01A0EDF-CFE8-44DE-9FD1-29CCE804B7E5}" srcOrd="0" destOrd="0" presId="urn:microsoft.com/office/officeart/2005/8/layout/hierarchy1"/>
    <dgm:cxn modelId="{B112E26A-DDD3-49F3-82CA-911AFD438C1B}" srcId="{30119B04-174C-4D2B-B8FA-968F6F4FF92C}" destId="{AA73CF12-2F43-4F33-8497-C47C415B9602}" srcOrd="0" destOrd="0" parTransId="{1A4BF281-0EDE-405A-B361-6470375D5407}" sibTransId="{ABCD37FB-D974-47A1-BEC9-37EA434D8EA8}"/>
    <dgm:cxn modelId="{74FB4965-66E0-48B8-ADEA-18CB12F63656}" type="presOf" srcId="{1833CB30-2572-4A2A-BC06-7AAF8C4A3C74}" destId="{09A28521-8799-43F2-8DB4-1D5A13938796}" srcOrd="0" destOrd="0" presId="urn:microsoft.com/office/officeart/2005/8/layout/hierarchy1"/>
    <dgm:cxn modelId="{CF151309-C748-4F9D-AF17-888EFB35FC4A}" srcId="{D69E68AA-2B9C-4049-9B82-BE5981AA0094}" destId="{8CE0F8B0-3B86-4C39-8B8B-AD394265F23D}" srcOrd="0" destOrd="0" parTransId="{027D744F-0C13-4656-BB05-AB3196BD1213}" sibTransId="{C9C6091B-646F-442C-865A-A6288E9E6C43}"/>
    <dgm:cxn modelId="{45E69209-09FB-4A0F-AB82-F3C77211B04D}" type="presOf" srcId="{30119B04-174C-4D2B-B8FA-968F6F4FF92C}" destId="{07D99EE9-75FB-42E3-8188-97B8D171E5E1}" srcOrd="0" destOrd="0" presId="urn:microsoft.com/office/officeart/2005/8/layout/hierarchy1"/>
    <dgm:cxn modelId="{F4E44B8D-D01F-43F8-B6B0-5EDFB6CBE69A}" type="presParOf" srcId="{09A28521-8799-43F2-8DB4-1D5A13938796}" destId="{AE9E07A7-68D4-49BD-8B1B-45EA3F8520F4}" srcOrd="0" destOrd="0" presId="urn:microsoft.com/office/officeart/2005/8/layout/hierarchy1"/>
    <dgm:cxn modelId="{44C0A022-6CD1-4FAF-ADD8-A8A58B8DBE13}" type="presParOf" srcId="{AE9E07A7-68D4-49BD-8B1B-45EA3F8520F4}" destId="{BF9BA302-A817-4B32-BCF0-81E3E252329D}" srcOrd="0" destOrd="0" presId="urn:microsoft.com/office/officeart/2005/8/layout/hierarchy1"/>
    <dgm:cxn modelId="{042DA31E-CBF5-404A-A395-64EF77340F5D}" type="presParOf" srcId="{BF9BA302-A817-4B32-BCF0-81E3E252329D}" destId="{FF29A4FB-528D-4632-91B4-69E94015FFE8}" srcOrd="0" destOrd="0" presId="urn:microsoft.com/office/officeart/2005/8/layout/hierarchy1"/>
    <dgm:cxn modelId="{3BACF359-95DF-4287-9890-4FAE17B28CA3}" type="presParOf" srcId="{BF9BA302-A817-4B32-BCF0-81E3E252329D}" destId="{5ADB6283-8692-4428-9D19-5A047E905EA0}" srcOrd="1" destOrd="0" presId="urn:microsoft.com/office/officeart/2005/8/layout/hierarchy1"/>
    <dgm:cxn modelId="{4ED7D773-EAAA-4BE3-AE8B-BDCE7BD61C45}" type="presParOf" srcId="{AE9E07A7-68D4-49BD-8B1B-45EA3F8520F4}" destId="{D488686B-8BAE-4C00-9A63-A81245314F8E}" srcOrd="1" destOrd="0" presId="urn:microsoft.com/office/officeart/2005/8/layout/hierarchy1"/>
    <dgm:cxn modelId="{A4A4C556-32DF-4245-B1CB-9D2A707BB9CC}" type="presParOf" srcId="{D488686B-8BAE-4C00-9A63-A81245314F8E}" destId="{C01A0EDF-CFE8-44DE-9FD1-29CCE804B7E5}" srcOrd="0" destOrd="0" presId="urn:microsoft.com/office/officeart/2005/8/layout/hierarchy1"/>
    <dgm:cxn modelId="{7A97F8EA-B27A-4EED-B935-5FC0112517E3}" type="presParOf" srcId="{D488686B-8BAE-4C00-9A63-A81245314F8E}" destId="{07391F92-9697-4340-8F9B-957B0E8CC67A}" srcOrd="1" destOrd="0" presId="urn:microsoft.com/office/officeart/2005/8/layout/hierarchy1"/>
    <dgm:cxn modelId="{2623E4BC-8565-4482-AC91-B88D9A96E0E8}" type="presParOf" srcId="{07391F92-9697-4340-8F9B-957B0E8CC67A}" destId="{08CE08F0-7F77-4A4D-87FF-BC355979ED69}" srcOrd="0" destOrd="0" presId="urn:microsoft.com/office/officeart/2005/8/layout/hierarchy1"/>
    <dgm:cxn modelId="{ED0E1E44-CAE0-4689-BAA2-22D692E80AFE}" type="presParOf" srcId="{08CE08F0-7F77-4A4D-87FF-BC355979ED69}" destId="{9F7E0216-01C9-41C1-84F6-B43884B86FA1}" srcOrd="0" destOrd="0" presId="urn:microsoft.com/office/officeart/2005/8/layout/hierarchy1"/>
    <dgm:cxn modelId="{0BC16AEC-93B7-4A01-B57A-5A9C9418BCE8}" type="presParOf" srcId="{08CE08F0-7F77-4A4D-87FF-BC355979ED69}" destId="{5E577D71-BF01-4BA9-979B-F37D42240191}" srcOrd="1" destOrd="0" presId="urn:microsoft.com/office/officeart/2005/8/layout/hierarchy1"/>
    <dgm:cxn modelId="{AD1CE812-B420-4E58-A98E-DE56C6805AF4}" type="presParOf" srcId="{07391F92-9697-4340-8F9B-957B0E8CC67A}" destId="{A596F9C6-BFBD-4842-97BC-FDFD630EEF27}" srcOrd="1" destOrd="0" presId="urn:microsoft.com/office/officeart/2005/8/layout/hierarchy1"/>
    <dgm:cxn modelId="{A8D1E68D-21BE-4296-880A-FDC80E5BC6F6}" type="presParOf" srcId="{A596F9C6-BFBD-4842-97BC-FDFD630EEF27}" destId="{00F4D85F-107B-478B-BAAE-12A43E32EF1B}" srcOrd="0" destOrd="0" presId="urn:microsoft.com/office/officeart/2005/8/layout/hierarchy1"/>
    <dgm:cxn modelId="{C8C13E05-05B4-4277-97CC-42B9C82BC237}" type="presParOf" srcId="{A596F9C6-BFBD-4842-97BC-FDFD630EEF27}" destId="{B094E39E-CA6E-43A7-B4F2-E622C6B92A2E}" srcOrd="1" destOrd="0" presId="urn:microsoft.com/office/officeart/2005/8/layout/hierarchy1"/>
    <dgm:cxn modelId="{C4BAB062-E53D-4421-8EB3-5D78C3D20D76}" type="presParOf" srcId="{B094E39E-CA6E-43A7-B4F2-E622C6B92A2E}" destId="{9DF6EFF1-50C9-4FB5-BD6A-A3008BC830BC}" srcOrd="0" destOrd="0" presId="urn:microsoft.com/office/officeart/2005/8/layout/hierarchy1"/>
    <dgm:cxn modelId="{6DD11F8E-5FB7-4C42-AF36-B297D680D36E}" type="presParOf" srcId="{9DF6EFF1-50C9-4FB5-BD6A-A3008BC830BC}" destId="{AF089CA9-516F-4A04-B64C-63F8E933481F}" srcOrd="0" destOrd="0" presId="urn:microsoft.com/office/officeart/2005/8/layout/hierarchy1"/>
    <dgm:cxn modelId="{92F7C69A-9E5C-4D7E-ADF6-FC6498DEAE4B}" type="presParOf" srcId="{9DF6EFF1-50C9-4FB5-BD6A-A3008BC830BC}" destId="{49B244F2-E3B2-4F6C-A2B6-886964859A66}" srcOrd="1" destOrd="0" presId="urn:microsoft.com/office/officeart/2005/8/layout/hierarchy1"/>
    <dgm:cxn modelId="{D877A7DA-DD53-4C7C-AD88-4B2B2073A09E}" type="presParOf" srcId="{B094E39E-CA6E-43A7-B4F2-E622C6B92A2E}" destId="{F1D8F018-BCF7-464C-A47C-A5C977154922}" srcOrd="1" destOrd="0" presId="urn:microsoft.com/office/officeart/2005/8/layout/hierarchy1"/>
    <dgm:cxn modelId="{04C52317-1E86-423F-BEA3-48E557D1C8DC}" type="presParOf" srcId="{D488686B-8BAE-4C00-9A63-A81245314F8E}" destId="{038F8019-11EE-4E4C-8384-A909D87E0CFE}" srcOrd="2" destOrd="0" presId="urn:microsoft.com/office/officeart/2005/8/layout/hierarchy1"/>
    <dgm:cxn modelId="{813F3A30-DBAE-4CDC-A572-51DA51709AC1}" type="presParOf" srcId="{D488686B-8BAE-4C00-9A63-A81245314F8E}" destId="{F2776FFB-CCFE-466A-B2EC-B33B6D300E7D}" srcOrd="3" destOrd="0" presId="urn:microsoft.com/office/officeart/2005/8/layout/hierarchy1"/>
    <dgm:cxn modelId="{C5DF88C1-2523-4675-8551-C767783989E6}" type="presParOf" srcId="{F2776FFB-CCFE-466A-B2EC-B33B6D300E7D}" destId="{1E3D0B91-BF9D-4EE2-812C-63FA72282299}" srcOrd="0" destOrd="0" presId="urn:microsoft.com/office/officeart/2005/8/layout/hierarchy1"/>
    <dgm:cxn modelId="{B6B0F967-8FDD-47F8-BE92-2CB502E9EC08}" type="presParOf" srcId="{1E3D0B91-BF9D-4EE2-812C-63FA72282299}" destId="{FE5304FC-256F-4214-8A1D-044972029FFB}" srcOrd="0" destOrd="0" presId="urn:microsoft.com/office/officeart/2005/8/layout/hierarchy1"/>
    <dgm:cxn modelId="{D14CF6C0-93B7-468A-9831-B395476B0858}" type="presParOf" srcId="{1E3D0B91-BF9D-4EE2-812C-63FA72282299}" destId="{07D99EE9-75FB-42E3-8188-97B8D171E5E1}" srcOrd="1" destOrd="0" presId="urn:microsoft.com/office/officeart/2005/8/layout/hierarchy1"/>
    <dgm:cxn modelId="{576446C2-7453-458B-8B8B-98315A3058BF}" type="presParOf" srcId="{F2776FFB-CCFE-466A-B2EC-B33B6D300E7D}" destId="{510AE69B-5210-49E6-BE92-52210055012F}" srcOrd="1" destOrd="0" presId="urn:microsoft.com/office/officeart/2005/8/layout/hierarchy1"/>
    <dgm:cxn modelId="{F517B8D3-9B0F-4CB1-A954-81378EFE453E}" type="presParOf" srcId="{510AE69B-5210-49E6-BE92-52210055012F}" destId="{6A37CAA0-8CE3-4A1C-A42B-9F2FEEC53924}" srcOrd="0" destOrd="0" presId="urn:microsoft.com/office/officeart/2005/8/layout/hierarchy1"/>
    <dgm:cxn modelId="{CC21EA52-1820-47C5-A0B7-5BE560ABDD2F}" type="presParOf" srcId="{510AE69B-5210-49E6-BE92-52210055012F}" destId="{53AB7234-E483-408B-8BCF-416C269D5638}" srcOrd="1" destOrd="0" presId="urn:microsoft.com/office/officeart/2005/8/layout/hierarchy1"/>
    <dgm:cxn modelId="{03CF0F05-60F9-4DFC-8C7C-2CD7C831CC38}" type="presParOf" srcId="{53AB7234-E483-408B-8BCF-416C269D5638}" destId="{9C934706-7936-423B-8795-004367F008BB}" srcOrd="0" destOrd="0" presId="urn:microsoft.com/office/officeart/2005/8/layout/hierarchy1"/>
    <dgm:cxn modelId="{8B0C7202-4AC2-4D55-BFA6-4D4F4C69CE1E}" type="presParOf" srcId="{9C934706-7936-423B-8795-004367F008BB}" destId="{30BBE4DA-0505-45F0-AFAD-C09913A20198}" srcOrd="0" destOrd="0" presId="urn:microsoft.com/office/officeart/2005/8/layout/hierarchy1"/>
    <dgm:cxn modelId="{BE68A9CB-324A-4BBF-A7F0-B6B1837E7519}" type="presParOf" srcId="{9C934706-7936-423B-8795-004367F008BB}" destId="{F8F5A22A-FF1A-4080-97B7-4FFE4A569570}" srcOrd="1" destOrd="0" presId="urn:microsoft.com/office/officeart/2005/8/layout/hierarchy1"/>
    <dgm:cxn modelId="{4D39CE40-18BF-47DE-A40F-69BB94E87810}" type="presParOf" srcId="{53AB7234-E483-408B-8BCF-416C269D5638}" destId="{7FDA39DB-9F26-4C80-9A01-8408756A64B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37CAA0-8CE3-4A1C-A42B-9F2FEEC53924}">
      <dsp:nvSpPr>
        <dsp:cNvPr id="0" name=""/>
        <dsp:cNvSpPr/>
      </dsp:nvSpPr>
      <dsp:spPr>
        <a:xfrm>
          <a:off x="5358220" y="3250880"/>
          <a:ext cx="91440" cy="6048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4887"/>
              </a:lnTo>
            </a:path>
          </a:pathLst>
        </a:custGeom>
        <a:noFill/>
        <a:ln w="508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8F8019-11EE-4E4C-8384-A909D87E0CFE}">
      <dsp:nvSpPr>
        <dsp:cNvPr id="0" name=""/>
        <dsp:cNvSpPr/>
      </dsp:nvSpPr>
      <dsp:spPr>
        <a:xfrm>
          <a:off x="4132925" y="1325292"/>
          <a:ext cx="1271015" cy="604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213"/>
              </a:lnTo>
              <a:lnTo>
                <a:pt x="1271015" y="412213"/>
              </a:lnTo>
              <a:lnTo>
                <a:pt x="1271015" y="604887"/>
              </a:lnTo>
            </a:path>
          </a:pathLst>
        </a:custGeom>
        <a:noFill/>
        <a:ln w="508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4D85F-107B-478B-BAAE-12A43E32EF1B}">
      <dsp:nvSpPr>
        <dsp:cNvPr id="0" name=""/>
        <dsp:cNvSpPr/>
      </dsp:nvSpPr>
      <dsp:spPr>
        <a:xfrm>
          <a:off x="2816190" y="3250880"/>
          <a:ext cx="91440" cy="6048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4887"/>
              </a:lnTo>
            </a:path>
          </a:pathLst>
        </a:custGeom>
        <a:noFill/>
        <a:ln w="508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1A0EDF-CFE8-44DE-9FD1-29CCE804B7E5}">
      <dsp:nvSpPr>
        <dsp:cNvPr id="0" name=""/>
        <dsp:cNvSpPr/>
      </dsp:nvSpPr>
      <dsp:spPr>
        <a:xfrm>
          <a:off x="2861910" y="1325292"/>
          <a:ext cx="1271015" cy="604887"/>
        </a:xfrm>
        <a:custGeom>
          <a:avLst/>
          <a:gdLst/>
          <a:ahLst/>
          <a:cxnLst/>
          <a:rect l="0" t="0" r="0" b="0"/>
          <a:pathLst>
            <a:path>
              <a:moveTo>
                <a:pt x="1271015" y="0"/>
              </a:moveTo>
              <a:lnTo>
                <a:pt x="1271015" y="412213"/>
              </a:lnTo>
              <a:lnTo>
                <a:pt x="0" y="412213"/>
              </a:lnTo>
              <a:lnTo>
                <a:pt x="0" y="604887"/>
              </a:lnTo>
            </a:path>
          </a:pathLst>
        </a:custGeom>
        <a:noFill/>
        <a:ln w="508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29A4FB-528D-4632-91B4-69E94015FFE8}">
      <dsp:nvSpPr>
        <dsp:cNvPr id="0" name=""/>
        <dsp:cNvSpPr/>
      </dsp:nvSpPr>
      <dsp:spPr>
        <a:xfrm>
          <a:off x="3093003" y="4592"/>
          <a:ext cx="2079842" cy="1320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DB6283-8692-4428-9D19-5A047E905EA0}">
      <dsp:nvSpPr>
        <dsp:cNvPr id="0" name=""/>
        <dsp:cNvSpPr/>
      </dsp:nvSpPr>
      <dsp:spPr>
        <a:xfrm>
          <a:off x="3324097" y="224131"/>
          <a:ext cx="2079842" cy="1320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kern="1200" dirty="0" smtClean="0"/>
            <a:t>總團</a:t>
          </a:r>
          <a:endParaRPr lang="en-US" altLang="zh-TW" sz="2300" b="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kern="1200" dirty="0" smtClean="0"/>
            <a:t>仁德文賢國中</a:t>
          </a:r>
          <a:endParaRPr lang="zh-TW" altLang="en-US" sz="2300" b="0" kern="1200" dirty="0"/>
        </a:p>
      </dsp:txBody>
      <dsp:txXfrm>
        <a:off x="3362779" y="262813"/>
        <a:ext cx="2002478" cy="1243336"/>
      </dsp:txXfrm>
    </dsp:sp>
    <dsp:sp modelId="{9F7E0216-01C9-41C1-84F6-B43884B86FA1}">
      <dsp:nvSpPr>
        <dsp:cNvPr id="0" name=""/>
        <dsp:cNvSpPr/>
      </dsp:nvSpPr>
      <dsp:spPr>
        <a:xfrm>
          <a:off x="1821988" y="1930180"/>
          <a:ext cx="2079842" cy="1320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77D71-BF01-4BA9-979B-F37D42240191}">
      <dsp:nvSpPr>
        <dsp:cNvPr id="0" name=""/>
        <dsp:cNvSpPr/>
      </dsp:nvSpPr>
      <dsp:spPr>
        <a:xfrm>
          <a:off x="2053082" y="2149719"/>
          <a:ext cx="2079842" cy="1320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國中組</a:t>
          </a:r>
          <a:endParaRPr lang="en-US" altLang="zh-TW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玉井國中</a:t>
          </a:r>
          <a:endParaRPr lang="zh-TW" altLang="en-US" sz="2300" kern="1200" dirty="0"/>
        </a:p>
      </dsp:txBody>
      <dsp:txXfrm>
        <a:off x="2091764" y="2188401"/>
        <a:ext cx="2002478" cy="1243336"/>
      </dsp:txXfrm>
    </dsp:sp>
    <dsp:sp modelId="{AF089CA9-516F-4A04-B64C-63F8E933481F}">
      <dsp:nvSpPr>
        <dsp:cNvPr id="0" name=""/>
        <dsp:cNvSpPr/>
      </dsp:nvSpPr>
      <dsp:spPr>
        <a:xfrm>
          <a:off x="1821988" y="3855768"/>
          <a:ext cx="2079842" cy="1320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244F2-E3B2-4F6C-A2B6-886964859A66}">
      <dsp:nvSpPr>
        <dsp:cNvPr id="0" name=""/>
        <dsp:cNvSpPr/>
      </dsp:nvSpPr>
      <dsp:spPr>
        <a:xfrm>
          <a:off x="2053082" y="4075307"/>
          <a:ext cx="2079842" cy="1320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召集人</a:t>
          </a:r>
          <a:endParaRPr lang="en-US" altLang="zh-TW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輔導員</a:t>
          </a:r>
          <a:endParaRPr lang="zh-TW" altLang="en-US" sz="2300" kern="1200" dirty="0"/>
        </a:p>
      </dsp:txBody>
      <dsp:txXfrm>
        <a:off x="2091764" y="4113989"/>
        <a:ext cx="2002478" cy="1243336"/>
      </dsp:txXfrm>
    </dsp:sp>
    <dsp:sp modelId="{FE5304FC-256F-4214-8A1D-044972029FFB}">
      <dsp:nvSpPr>
        <dsp:cNvPr id="0" name=""/>
        <dsp:cNvSpPr/>
      </dsp:nvSpPr>
      <dsp:spPr>
        <a:xfrm>
          <a:off x="4364018" y="1930180"/>
          <a:ext cx="2079842" cy="1320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99EE9-75FB-42E3-8188-97B8D171E5E1}">
      <dsp:nvSpPr>
        <dsp:cNvPr id="0" name=""/>
        <dsp:cNvSpPr/>
      </dsp:nvSpPr>
      <dsp:spPr>
        <a:xfrm>
          <a:off x="4595112" y="2149719"/>
          <a:ext cx="2079842" cy="1320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國小組</a:t>
          </a:r>
          <a:endParaRPr lang="en-US" altLang="zh-TW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崇明國小</a:t>
          </a:r>
          <a:endParaRPr lang="zh-TW" altLang="en-US" sz="2300" kern="1200" dirty="0"/>
        </a:p>
      </dsp:txBody>
      <dsp:txXfrm>
        <a:off x="4633794" y="2188401"/>
        <a:ext cx="2002478" cy="1243336"/>
      </dsp:txXfrm>
    </dsp:sp>
    <dsp:sp modelId="{30BBE4DA-0505-45F0-AFAD-C09913A20198}">
      <dsp:nvSpPr>
        <dsp:cNvPr id="0" name=""/>
        <dsp:cNvSpPr/>
      </dsp:nvSpPr>
      <dsp:spPr>
        <a:xfrm>
          <a:off x="4364018" y="3855768"/>
          <a:ext cx="2079842" cy="1320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5A22A-FF1A-4080-97B7-4FFE4A569570}">
      <dsp:nvSpPr>
        <dsp:cNvPr id="0" name=""/>
        <dsp:cNvSpPr/>
      </dsp:nvSpPr>
      <dsp:spPr>
        <a:xfrm>
          <a:off x="4595112" y="4075307"/>
          <a:ext cx="2079842" cy="1320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召集人</a:t>
          </a:r>
          <a:endParaRPr lang="en-US" altLang="zh-TW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輔導員</a:t>
          </a:r>
          <a:endParaRPr lang="zh-TW" altLang="en-US" sz="2300" kern="1200" dirty="0"/>
        </a:p>
      </dsp:txBody>
      <dsp:txXfrm>
        <a:off x="4633794" y="4113989"/>
        <a:ext cx="2002478" cy="1243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5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8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sp>
            <p:nvSpPr>
              <p:cNvPr id="9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  <p:sp>
          <p:nvSpPr>
            <p:cNvPr id="7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A2F9B73B-DC2A-4A8E-B5AF-D6EA462A5C80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450" y="6553200"/>
            <a:ext cx="762000" cy="228600"/>
          </a:xfrm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D3930064-6BB3-493F-AD5F-2C56363B2C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6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773A1-3499-45C6-8E98-56218207BB9B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B68FE-D3D9-4180-A1BB-5FED9792248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23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5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A7B9E-E3D4-48EA-9C30-B37A56E4D41B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0D3C6-817A-4022-A4C2-26A4529168E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277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302DA-29B5-490E-A502-DA3115B80ACC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55B3A-9249-450D-9B98-262A8097FB6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33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025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C102E-33F1-4465-917A-32AA0CE72CC6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275" y="6556375"/>
            <a:ext cx="762000" cy="228600"/>
          </a:xfrm>
        </p:spPr>
        <p:txBody>
          <a:bodyPr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5FE69DF7-7479-4151-B2FB-2D38D09D756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9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9D9B-C028-4A78-AED4-286B66F5EFCE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88EB2-BB69-4AD4-89F1-D4826753EC7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3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rtlCol="0" anchor="ctr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4A8FA-4030-47A1-928D-175303E5FBAC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49C0C-0F8F-481B-81F2-A2EB52F59B2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428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4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5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67D2D-D553-4752-83DB-E2D8C1DC6F8A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CF128-19F7-44B1-8EC8-AB5FB4CB685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57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3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4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A9570-A394-46E7-B7D5-3946E84C0966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5BE0A-33CB-4F6B-B390-3F07AB5F0D4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0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7DB9C-26C4-4D6A-86EC-E57D3A9575B8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45CB-0150-442F-A1D1-9CF11CF6970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40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5CD43-88C2-40A2-B16D-1547C6B500C0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2AF85-CAE6-4585-BB96-064AE5A5FE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38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38400" y="2286000"/>
            <a:ext cx="62484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smtClean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5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AB271543-635E-42E2-97E0-2ADD26E186E3}" type="datetimeFigureOut">
              <a:rPr lang="zh-TW" altLang="en-US"/>
              <a:pPr>
                <a:defRPr/>
              </a:pPr>
              <a:t>2012/11/17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2A0CDA2B-DDC4-4BB0-A196-AD12D668B9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0" r:id="rId2"/>
    <p:sldLayoutId id="2147483847" r:id="rId3"/>
    <p:sldLayoutId id="2147483841" r:id="rId4"/>
    <p:sldLayoutId id="2147483842" r:id="rId5"/>
    <p:sldLayoutId id="2147483848" r:id="rId6"/>
    <p:sldLayoutId id="2147483849" r:id="rId7"/>
    <p:sldLayoutId id="2147483843" r:id="rId8"/>
    <p:sldLayoutId id="2147483844" r:id="rId9"/>
    <p:sldLayoutId id="2147483845" r:id="rId10"/>
    <p:sldLayoutId id="2147483850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kern="1200" cap="small" spc="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457200" indent="-457200" algn="l" rtl="0" eaLnBrk="0" fontAlgn="base" hangingPunct="0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18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ts val="1200"/>
        </a:spcBef>
        <a:spcAft>
          <a:spcPct val="0"/>
        </a:spcAft>
        <a:buClr>
          <a:srgbClr val="D4E336"/>
        </a:buClr>
        <a:buSzPct val="8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rtl="0" eaLnBrk="0" fontAlgn="base" hangingPunct="0">
        <a:spcBef>
          <a:spcPts val="1200"/>
        </a:spcBef>
        <a:spcAft>
          <a:spcPct val="0"/>
        </a:spcAft>
        <a:buClr>
          <a:srgbClr val="0C8228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rtl="0" eaLnBrk="0" fontAlgn="base" hangingPunct="0">
        <a:spcBef>
          <a:spcPts val="1200"/>
        </a:spcBef>
        <a:spcAft>
          <a:spcPct val="0"/>
        </a:spcAft>
        <a:buClr>
          <a:srgbClr val="C0EDA8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副標題 2"/>
          <p:cNvSpPr>
            <a:spLocks noGrp="1"/>
          </p:cNvSpPr>
          <p:nvPr>
            <p:ph type="subTitle" idx="1"/>
          </p:nvPr>
        </p:nvSpPr>
        <p:spPr>
          <a:xfrm>
            <a:off x="2268538" y="4724400"/>
            <a:ext cx="6172200" cy="1371600"/>
          </a:xfrm>
          <a:extLst/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地點：鯤鯓國小</a:t>
            </a:r>
            <a:endParaRPr lang="en-US" altLang="zh-TW" sz="2800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時間：</a:t>
            </a:r>
            <a:r>
              <a:rPr lang="en-US" altLang="zh-TW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101</a:t>
            </a:r>
            <a:r>
              <a:rPr lang="zh-TW" altLang="en-US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9</a:t>
            </a:r>
            <a:r>
              <a:rPr lang="zh-TW" altLang="en-US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19</a:t>
            </a:r>
            <a:r>
              <a:rPr lang="zh-TW" altLang="en-US" sz="28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24075" y="2060575"/>
            <a:ext cx="6624638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cs typeface="ZWAdobeF" pitchFamily="2" charset="0"/>
              </a:rPr>
              <a:t>101</a:t>
            </a:r>
            <a:r>
              <a:rPr lang="zh-TW" altLang="en-US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cs typeface="ZWAdobeF" pitchFamily="2" charset="0"/>
              </a:rPr>
              <a:t>學年度台南市國小英語領域輔導團到校服務</a:t>
            </a:r>
            <a:endParaRPr lang="zh-TW" altLang="en-US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cs typeface="ZWAdobeF" pitchFamily="2" charset="0"/>
            </a:endParaRPr>
          </a:p>
        </p:txBody>
      </p:sp>
      <p:pic>
        <p:nvPicPr>
          <p:cNvPr id="7172" name="圖片 3" descr="outreach servic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549275"/>
            <a:ext cx="1220787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539750" y="692150"/>
          <a:ext cx="8135937" cy="5616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979"/>
                <a:gridCol w="2711979"/>
                <a:gridCol w="2711979"/>
              </a:tblGrid>
              <a:tr h="597683">
                <a:tc>
                  <a:txBody>
                    <a:bodyPr/>
                    <a:lstStyle/>
                    <a:p>
                      <a:pPr indent="533400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時間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活動內容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人員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</a:tr>
              <a:tr h="818743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13:30</a:t>
                      </a:r>
                      <a:r>
                        <a:rPr lang="zh-TW" sz="2000" kern="100" dirty="0"/>
                        <a:t>～</a:t>
                      </a:r>
                      <a:r>
                        <a:rPr lang="en-US" sz="2000" kern="100" dirty="0" smtClean="0"/>
                        <a:t>13:40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領域</a:t>
                      </a:r>
                      <a:r>
                        <a:rPr lang="zh-TW" sz="2000" kern="100" dirty="0"/>
                        <a:t>召集人致詞</a:t>
                      </a:r>
                      <a:endParaRPr lang="zh-TW" sz="2000" kern="1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召集人左逢源校長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副召集人林啟泓校長</a:t>
                      </a:r>
                      <a:endParaRPr lang="zh-TW" sz="2000" kern="100" dirty="0">
                        <a:solidFill>
                          <a:srgbClr val="CC0066"/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</a:tr>
              <a:tr h="818743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13:40</a:t>
                      </a:r>
                      <a:r>
                        <a:rPr lang="zh-TW" sz="2000" kern="100" dirty="0"/>
                        <a:t>～</a:t>
                      </a:r>
                      <a:r>
                        <a:rPr lang="en-US" sz="2000" kern="100" dirty="0" smtClean="0"/>
                        <a:t>14:10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南市英語課綱宣導暨</a:t>
                      </a:r>
                      <a:r>
                        <a:rPr lang="zh-TW" sz="2000" kern="100" dirty="0" smtClean="0"/>
                        <a:t>領域</a:t>
                      </a:r>
                      <a:r>
                        <a:rPr lang="zh-TW" sz="2000" kern="100" dirty="0"/>
                        <a:t>相關研習活動</a:t>
                      </a:r>
                      <a:r>
                        <a:rPr lang="zh-TW" sz="2000" kern="100" dirty="0" smtClean="0"/>
                        <a:t>預報 </a:t>
                      </a:r>
                      <a:endParaRPr lang="zh-TW" sz="2000" kern="1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 marL="152400" indent="-152400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/>
                        <a:t>輔導員</a:t>
                      </a:r>
                      <a:r>
                        <a:rPr lang="zh-TW" altLang="en-US" sz="2000" kern="100" dirty="0" smtClean="0"/>
                        <a:t>黃向秀</a:t>
                      </a:r>
                      <a:r>
                        <a:rPr lang="zh-TW" sz="2000" kern="100" dirty="0" smtClean="0"/>
                        <a:t>老師</a:t>
                      </a:r>
                      <a:endParaRPr lang="zh-TW" sz="2000" kern="100" dirty="0">
                        <a:solidFill>
                          <a:srgbClr val="CC0066"/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</a:tr>
              <a:tr h="597683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14:10</a:t>
                      </a:r>
                      <a:r>
                        <a:rPr lang="zh-TW" sz="2000" kern="100" dirty="0"/>
                        <a:t>～</a:t>
                      </a:r>
                      <a:r>
                        <a:rPr lang="en-US" sz="2000" kern="100" dirty="0" smtClean="0"/>
                        <a:t>14:30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學校特色</a:t>
                      </a:r>
                      <a:r>
                        <a:rPr lang="zh-TW" sz="2000" kern="100" dirty="0" smtClean="0"/>
                        <a:t>分享</a:t>
                      </a:r>
                      <a:endParaRPr lang="zh-TW" sz="2000" kern="1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學甲國小姜宏尚主任</a:t>
                      </a:r>
                      <a:endParaRPr lang="zh-TW" sz="2000" kern="100" dirty="0">
                        <a:solidFill>
                          <a:srgbClr val="CC0066"/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</a:tr>
              <a:tr h="982491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14:30</a:t>
                      </a:r>
                      <a:r>
                        <a:rPr lang="zh-TW" sz="2000" kern="100" dirty="0" smtClean="0"/>
                        <a:t>～</a:t>
                      </a:r>
                      <a:r>
                        <a:rPr lang="en-US" sz="2000" kern="100" dirty="0" smtClean="0"/>
                        <a:t>15:20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補教教學實務分享</a:t>
                      </a:r>
                      <a:endParaRPr lang="zh-TW" altLang="en-US" sz="20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kern="100" dirty="0" smtClean="0"/>
                        <a:t>輔導員</a:t>
                      </a:r>
                      <a:r>
                        <a:rPr lang="zh-TW" altLang="en-US" sz="2000" kern="100" dirty="0" smtClean="0"/>
                        <a:t>陳姝澄</a:t>
                      </a:r>
                      <a:r>
                        <a:rPr lang="zh-TW" altLang="zh-TW" sz="2000" kern="100" dirty="0" smtClean="0"/>
                        <a:t>老師</a:t>
                      </a:r>
                      <a:endParaRPr lang="en-US" altLang="zh-TW" sz="2000" kern="1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kern="100" dirty="0" smtClean="0"/>
                        <a:t>輔導員</a:t>
                      </a:r>
                      <a:r>
                        <a:rPr lang="zh-TW" altLang="en-US" sz="2000" kern="100" dirty="0" smtClean="0"/>
                        <a:t>洪佳雯老師</a:t>
                      </a:r>
                      <a:endParaRPr lang="zh-TW" altLang="en-US" sz="2000" dirty="0"/>
                    </a:p>
                  </a:txBody>
                  <a:tcPr marL="16492" marR="16492" marT="0" marB="0" anchor="ctr"/>
                </a:tc>
              </a:tr>
              <a:tr h="982491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15:20</a:t>
                      </a:r>
                      <a:r>
                        <a:rPr lang="zh-TW" sz="2000" kern="100" dirty="0" smtClean="0"/>
                        <a:t>～</a:t>
                      </a:r>
                      <a:r>
                        <a:rPr lang="en-US" sz="2000" kern="100" dirty="0" smtClean="0"/>
                        <a:t>16:10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/>
                        <a:t>補教教學實務分享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/>
                        <a:t>內容問題討論</a:t>
                      </a:r>
                      <a:endParaRPr lang="zh-TW" sz="2000" kern="1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kern="100" dirty="0" smtClean="0"/>
                        <a:t>輔導員</a:t>
                      </a:r>
                      <a:r>
                        <a:rPr lang="zh-TW" altLang="en-US" sz="2000" kern="100" dirty="0" smtClean="0"/>
                        <a:t>陳姝澄</a:t>
                      </a:r>
                      <a:r>
                        <a:rPr lang="zh-TW" altLang="zh-TW" sz="2000" kern="100" dirty="0" smtClean="0"/>
                        <a:t>老師</a:t>
                      </a:r>
                      <a:endParaRPr lang="en-US" altLang="zh-TW" sz="2000" kern="1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kern="100" dirty="0" smtClean="0"/>
                        <a:t>輔導員</a:t>
                      </a:r>
                      <a:r>
                        <a:rPr lang="zh-TW" altLang="en-US" sz="2000" kern="100" dirty="0" smtClean="0"/>
                        <a:t>洪佳雯老師</a:t>
                      </a:r>
                      <a:endParaRPr lang="zh-TW" altLang="en-US" sz="2000" dirty="0" smtClean="0"/>
                    </a:p>
                  </a:txBody>
                  <a:tcPr marL="16492" marR="16492" marT="0" marB="0" anchor="ctr"/>
                </a:tc>
              </a:tr>
              <a:tr h="818743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smtClean="0"/>
                        <a:t>16:10</a:t>
                      </a:r>
                      <a:r>
                        <a:rPr lang="zh-TW" sz="2000" kern="100" dirty="0"/>
                        <a:t>～</a:t>
                      </a:r>
                      <a:r>
                        <a:rPr lang="en-US" sz="2000" kern="100" dirty="0" smtClean="0"/>
                        <a:t>16:30</a:t>
                      </a:r>
                      <a:endParaRPr lang="zh-TW" sz="2000" kern="100" dirty="0"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2000" kern="100" dirty="0" smtClean="0"/>
                        <a:t>學校各項教學問題</a:t>
                      </a:r>
                      <a:r>
                        <a:rPr lang="zh-TW" altLang="en-US" sz="2000" kern="100" dirty="0" smtClean="0"/>
                        <a:t>回應與討論</a:t>
                      </a:r>
                      <a:endParaRPr lang="zh-TW" altLang="zh-TW" sz="2000" kern="1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輔導團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/>
                        <a:t>學校領域教師</a:t>
                      </a:r>
                      <a:endParaRPr lang="zh-TW" sz="2000" kern="100" dirty="0">
                        <a:solidFill>
                          <a:srgbClr val="CC0066"/>
                        </a:solidFill>
                        <a:latin typeface="+mn-ea"/>
                        <a:ea typeface="+mn-ea"/>
                      </a:endParaRPr>
                    </a:p>
                  </a:txBody>
                  <a:tcPr marL="16492" marR="16492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813" y="228600"/>
            <a:ext cx="7138987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dirty="0" smtClean="0">
                <a:solidFill>
                  <a:schemeClr val="bg1"/>
                </a:solidFill>
              </a:rPr>
              <a:t>英語領域輔導團組織架構圖</a:t>
            </a:r>
            <a:br>
              <a:rPr lang="zh-TW" altLang="en-US" dirty="0" smtClean="0">
                <a:solidFill>
                  <a:schemeClr val="bg1"/>
                </a:solidFill>
              </a:rPr>
            </a:br>
            <a:endParaRPr lang="zh-TW" alt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539552" y="1124744"/>
          <a:ext cx="849694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101</a:t>
            </a:r>
            <a:r>
              <a:rPr lang="zh-TW" altLang="en-US" sz="400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學年度上學期研習活動</a:t>
            </a:r>
            <a:endParaRPr lang="zh-TW" altLang="en-US" sz="4000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副標題 2"/>
          <p:cNvSpPr>
            <a:spLocks noGrp="1"/>
          </p:cNvSpPr>
          <p:nvPr>
            <p:ph idx="1"/>
          </p:nvPr>
        </p:nvSpPr>
        <p:spPr>
          <a:xfrm>
            <a:off x="1763713" y="1844675"/>
            <a:ext cx="6923087" cy="4281488"/>
          </a:xfrm>
        </p:spPr>
        <p:txBody>
          <a:bodyPr/>
          <a:lstStyle/>
          <a:p>
            <a:pPr eaLnBrk="1" hangingPunct="1"/>
            <a:r>
              <a:rPr lang="zh-TW" altLang="zh-TW" sz="2800" smtClean="0"/>
              <a:t>課綱轉化結合多元評量系列研習</a:t>
            </a:r>
            <a:r>
              <a:rPr lang="en-US" altLang="zh-TW" sz="2800" smtClean="0"/>
              <a:t>—</a:t>
            </a:r>
            <a:r>
              <a:rPr lang="zh-TW" altLang="en-US" sz="2800" smtClean="0"/>
              <a:t>聽說</a:t>
            </a:r>
            <a:endParaRPr lang="en-US" altLang="zh-TW" sz="2800" smtClean="0"/>
          </a:p>
          <a:p>
            <a:pPr lvl="1" eaLnBrk="1" hangingPunct="1"/>
            <a:r>
              <a:rPr lang="zh-TW" altLang="en-US" sz="2400" smtClean="0"/>
              <a:t>溪南場    </a:t>
            </a:r>
            <a:r>
              <a:rPr lang="en-US" altLang="zh-TW" sz="2400" smtClean="0"/>
              <a:t>9.12</a:t>
            </a:r>
          </a:p>
          <a:p>
            <a:pPr lvl="1" eaLnBrk="1" hangingPunct="1"/>
            <a:r>
              <a:rPr lang="zh-TW" altLang="en-US" sz="2400" smtClean="0"/>
              <a:t>溪北場    </a:t>
            </a:r>
            <a:r>
              <a:rPr lang="en-US" altLang="zh-TW" sz="2400" smtClean="0"/>
              <a:t>10.24</a:t>
            </a:r>
            <a:endParaRPr lang="en-US" altLang="zh-TW" sz="2200" smtClean="0"/>
          </a:p>
          <a:p>
            <a:pPr eaLnBrk="1" hangingPunct="1"/>
            <a:r>
              <a:rPr lang="zh-TW" altLang="zh-TW" sz="2800" smtClean="0"/>
              <a:t>課綱轉化結合多元評量系列研習</a:t>
            </a:r>
            <a:r>
              <a:rPr lang="en-US" altLang="zh-TW" sz="2800" smtClean="0"/>
              <a:t>—</a:t>
            </a:r>
            <a:r>
              <a:rPr lang="zh-TW" altLang="en-US" sz="2800" smtClean="0"/>
              <a:t>讀寫</a:t>
            </a:r>
            <a:endParaRPr lang="en-US" altLang="zh-TW" sz="2800" smtClean="0"/>
          </a:p>
          <a:p>
            <a:pPr lvl="1" eaLnBrk="1" hangingPunct="1"/>
            <a:r>
              <a:rPr lang="zh-TW" altLang="en-US" sz="2400" smtClean="0"/>
              <a:t>溪南場    </a:t>
            </a:r>
            <a:r>
              <a:rPr lang="en-US" altLang="zh-TW" sz="2400" smtClean="0"/>
              <a:t>10.31</a:t>
            </a:r>
          </a:p>
          <a:p>
            <a:pPr lvl="1" eaLnBrk="1" hangingPunct="1"/>
            <a:r>
              <a:rPr lang="zh-TW" altLang="en-US" sz="2400" smtClean="0"/>
              <a:t>溪北場    </a:t>
            </a:r>
            <a:r>
              <a:rPr lang="en-US" altLang="zh-TW" sz="2400" smtClean="0"/>
              <a:t>11.21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副標題 2"/>
          <p:cNvSpPr>
            <a:spLocks noGrp="1"/>
          </p:cNvSpPr>
          <p:nvPr>
            <p:ph type="subTitle" idx="1"/>
          </p:nvPr>
        </p:nvSpPr>
        <p:spPr>
          <a:xfrm>
            <a:off x="1835150" y="620713"/>
            <a:ext cx="6461125" cy="5545137"/>
          </a:xfrm>
          <a:extLst/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zh-TW" sz="2400" dirty="0" smtClean="0"/>
              <a:t>七、</a:t>
            </a:r>
            <a:r>
              <a:rPr lang="zh-TW" altLang="zh-TW" sz="2400" dirty="0" smtClean="0">
                <a:solidFill>
                  <a:srgbClr val="002060">
                    <a:alpha val="50000"/>
                  </a:srgbClr>
                </a:solidFill>
              </a:rPr>
              <a:t>參加人員：本市各國小英語授課教師符合</a:t>
            </a:r>
            <a:endParaRPr lang="en-US" altLang="zh-TW" sz="2400" dirty="0" smtClean="0">
              <a:solidFill>
                <a:srgbClr val="002060">
                  <a:alpha val="50000"/>
                </a:srgb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>
                <a:solidFill>
                  <a:srgbClr val="002060">
                    <a:alpha val="50000"/>
                  </a:srgbClr>
                </a:solidFill>
              </a:rPr>
              <a:t>         </a:t>
            </a:r>
            <a:r>
              <a:rPr lang="zh-TW" altLang="zh-TW" sz="2400" dirty="0" smtClean="0">
                <a:solidFill>
                  <a:srgbClr val="002060">
                    <a:alpha val="50000"/>
                  </a:srgbClr>
                </a:solidFill>
              </a:rPr>
              <a:t>下列其中一項條件者須報名參加：</a:t>
            </a:r>
            <a:endParaRPr lang="en-US" altLang="zh-TW" sz="2400" dirty="0" smtClean="0">
              <a:solidFill>
                <a:srgbClr val="002060">
                  <a:alpha val="50000"/>
                </a:srgb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/>
              <a:t>         </a:t>
            </a:r>
            <a:r>
              <a:rPr lang="zh-TW" altLang="zh-TW" sz="2400" dirty="0" smtClean="0">
                <a:solidFill>
                  <a:srgbClr val="FF0066"/>
                </a:solidFill>
              </a:rPr>
              <a:t>本市國小非英語專長授課教師</a:t>
            </a:r>
            <a:r>
              <a:rPr lang="en-US" altLang="zh-TW" sz="2400" dirty="0" smtClean="0">
                <a:solidFill>
                  <a:srgbClr val="FF0066"/>
                </a:solidFill>
              </a:rPr>
              <a:t>(</a:t>
            </a:r>
            <a:r>
              <a:rPr lang="zh-TW" altLang="zh-TW" sz="2400" dirty="0" smtClean="0">
                <a:solidFill>
                  <a:srgbClr val="FF0066"/>
                </a:solidFill>
              </a:rPr>
              <a:t>編制內教師</a:t>
            </a:r>
            <a:r>
              <a:rPr lang="en-US" altLang="zh-TW" sz="2400" dirty="0" smtClean="0">
                <a:solidFill>
                  <a:srgbClr val="FF0066"/>
                </a:solidFill>
              </a:rPr>
              <a:t>)    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>
                <a:solidFill>
                  <a:srgbClr val="FF0066"/>
                </a:solidFill>
              </a:rPr>
              <a:t>         </a:t>
            </a:r>
            <a:r>
              <a:rPr lang="zh-TW" altLang="zh-TW" sz="2400" dirty="0" smtClean="0">
                <a:solidFill>
                  <a:srgbClr val="FF0066"/>
                </a:solidFill>
              </a:rPr>
              <a:t>本市國小非英語專長之代理代課教師</a:t>
            </a:r>
            <a:r>
              <a:rPr lang="en-US" altLang="zh-TW" sz="2400" dirty="0" smtClean="0">
                <a:solidFill>
                  <a:srgbClr val="FF0066"/>
                </a:solidFill>
              </a:rPr>
              <a:t>          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>
                <a:solidFill>
                  <a:srgbClr val="FF0066"/>
                </a:solidFill>
              </a:rPr>
              <a:t>         </a:t>
            </a:r>
            <a:r>
              <a:rPr lang="zh-TW" altLang="zh-TW" sz="2400" dirty="0" smtClean="0">
                <a:solidFill>
                  <a:srgbClr val="FF0066"/>
                </a:solidFill>
              </a:rPr>
              <a:t>英語教學支援人員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/>
              <a:t>       </a:t>
            </a:r>
            <a:r>
              <a:rPr lang="zh-TW" altLang="zh-TW" sz="2400" dirty="0" smtClean="0"/>
              <a:t>非屬上列條件之教師，</a:t>
            </a:r>
            <a:r>
              <a:rPr lang="zh-TW" altLang="zh-TW" sz="2400" dirty="0" smtClean="0">
                <a:solidFill>
                  <a:srgbClr val="FF0000"/>
                </a:solidFill>
              </a:rPr>
              <a:t>自由報名</a:t>
            </a:r>
            <a:r>
              <a:rPr lang="zh-TW" altLang="zh-TW" sz="2400" dirty="0" smtClean="0"/>
              <a:t>參加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zh-TW" sz="2400" dirty="0" smtClean="0"/>
              <a:t>八、報名方式：</a:t>
            </a:r>
            <a:r>
              <a:rPr lang="zh-TW" altLang="zh-TW" sz="2400" dirty="0" smtClean="0">
                <a:solidFill>
                  <a:srgbClr val="FF0066"/>
                </a:solidFill>
              </a:rPr>
              <a:t>受指定參加本研習之教師，可</a:t>
            </a:r>
            <a:r>
              <a:rPr lang="en-US" altLang="zh-TW" sz="2400" dirty="0" smtClean="0">
                <a:solidFill>
                  <a:srgbClr val="FF0066"/>
                </a:solidFill>
              </a:rPr>
              <a:t> 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>
                <a:solidFill>
                  <a:srgbClr val="FF0066"/>
                </a:solidFill>
              </a:rPr>
              <a:t>          </a:t>
            </a:r>
            <a:r>
              <a:rPr lang="zh-TW" altLang="zh-TW" sz="2400" dirty="0" smtClean="0">
                <a:solidFill>
                  <a:srgbClr val="FF0066"/>
                </a:solidFill>
              </a:rPr>
              <a:t>選擇參加溪南場或溪北場，每區各有兩場</a:t>
            </a:r>
            <a:endParaRPr lang="en-US" altLang="zh-TW" sz="2400" dirty="0" smtClean="0">
              <a:solidFill>
                <a:srgbClr val="FF0066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>
                <a:solidFill>
                  <a:srgbClr val="FF0066"/>
                </a:solidFill>
              </a:rPr>
              <a:t>          </a:t>
            </a:r>
            <a:r>
              <a:rPr lang="zh-TW" altLang="zh-TW" sz="2400" dirty="0" smtClean="0">
                <a:solidFill>
                  <a:srgbClr val="FF0066"/>
                </a:solidFill>
              </a:rPr>
              <a:t>不同主題之研習，皆須參加</a:t>
            </a:r>
            <a:r>
              <a:rPr lang="zh-TW" altLang="zh-TW" sz="2400" dirty="0" smtClean="0"/>
              <a:t>，自由參加者</a:t>
            </a:r>
            <a:r>
              <a:rPr lang="en-US" altLang="zh-TW" sz="2400" dirty="0" smtClean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/>
              <a:t>          </a:t>
            </a:r>
            <a:r>
              <a:rPr lang="zh-TW" altLang="zh-TW" sz="2400" dirty="0" smtClean="0"/>
              <a:t>則不在此限。請參與本研習之教師自行上</a:t>
            </a:r>
            <a:endParaRPr lang="en-US" altLang="zh-TW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/>
              <a:t>          </a:t>
            </a:r>
            <a:r>
              <a:rPr lang="zh-TW" altLang="zh-TW" sz="2400" dirty="0" smtClean="0"/>
              <a:t>學習護照報名，參加之教師核予公假並覈</a:t>
            </a:r>
            <a:endParaRPr lang="en-US" altLang="zh-TW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 smtClean="0"/>
              <a:t>          </a:t>
            </a:r>
            <a:r>
              <a:rPr lang="zh-TW" altLang="zh-TW" sz="2400" dirty="0" smtClean="0"/>
              <a:t>實核發每場次</a:t>
            </a:r>
            <a:r>
              <a:rPr lang="en-US" altLang="zh-TW" sz="2400" dirty="0" smtClean="0"/>
              <a:t>3</a:t>
            </a:r>
            <a:r>
              <a:rPr lang="zh-TW" altLang="zh-TW" sz="2400" dirty="0" smtClean="0"/>
              <a:t>小時研習時數。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zh-TW" sz="2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101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學年度上學期到校服務</a:t>
            </a:r>
            <a:endParaRPr lang="zh-TW" alt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extLst/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800" dirty="0" smtClean="0">
                <a:solidFill>
                  <a:srgbClr val="006600"/>
                </a:solidFill>
              </a:rPr>
              <a:t>09.19 </a:t>
            </a:r>
            <a:r>
              <a:rPr lang="zh-TW" altLang="en-US" sz="2800" dirty="0" smtClean="0">
                <a:solidFill>
                  <a:srgbClr val="006600"/>
                </a:solidFill>
                <a:latin typeface="+mn-ea"/>
              </a:rPr>
              <a:t>鯤</a:t>
            </a:r>
            <a:r>
              <a:rPr lang="zh-TW" altLang="en-US" sz="2800" dirty="0">
                <a:solidFill>
                  <a:srgbClr val="006600"/>
                </a:solidFill>
                <a:latin typeface="+mn-ea"/>
              </a:rPr>
              <a:t>鯓</a:t>
            </a:r>
            <a:r>
              <a:rPr lang="zh-TW" altLang="en-US" sz="2800" dirty="0" smtClean="0">
                <a:solidFill>
                  <a:srgbClr val="006600"/>
                </a:solidFill>
                <a:latin typeface="+mn-ea"/>
              </a:rPr>
              <a:t>國小</a:t>
            </a:r>
            <a:r>
              <a:rPr lang="zh-TW" altLang="en-US" sz="2800" dirty="0">
                <a:solidFill>
                  <a:srgbClr val="006600"/>
                </a:solidFill>
                <a:latin typeface="+mn-ea"/>
              </a:rPr>
              <a:t>－</a:t>
            </a:r>
            <a:r>
              <a:rPr lang="zh-TW" altLang="en-US" sz="2800" dirty="0" smtClean="0">
                <a:solidFill>
                  <a:srgbClr val="006600"/>
                </a:solidFill>
                <a:latin typeface="+mn-ea"/>
              </a:rPr>
              <a:t>北門區</a:t>
            </a:r>
            <a:endParaRPr lang="en-US" altLang="zh-TW" sz="2800" dirty="0" smtClean="0">
              <a:solidFill>
                <a:srgbClr val="006600"/>
              </a:solidFill>
              <a:latin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800" dirty="0" smtClean="0">
                <a:solidFill>
                  <a:srgbClr val="006600"/>
                </a:solidFill>
              </a:rPr>
              <a:t>10.17 </a:t>
            </a:r>
            <a:r>
              <a:rPr lang="zh-TW" altLang="en-US" sz="2800" dirty="0" smtClean="0">
                <a:solidFill>
                  <a:srgbClr val="006600"/>
                </a:solidFill>
              </a:rPr>
              <a:t>歸仁國小－新豐區</a:t>
            </a:r>
            <a:endParaRPr lang="en-US" altLang="zh-TW" sz="2800" dirty="0" smtClean="0">
              <a:solidFill>
                <a:srgbClr val="0066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800" dirty="0">
                <a:solidFill>
                  <a:srgbClr val="006600"/>
                </a:solidFill>
              </a:rPr>
              <a:t>11.14 </a:t>
            </a:r>
            <a:r>
              <a:rPr lang="zh-TW" altLang="en-US" sz="2800" dirty="0">
                <a:solidFill>
                  <a:srgbClr val="006600"/>
                </a:solidFill>
              </a:rPr>
              <a:t>安平國小－北區、安平區</a:t>
            </a:r>
            <a:endParaRPr lang="en-US" altLang="zh-TW" sz="2800" dirty="0">
              <a:solidFill>
                <a:srgbClr val="0066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800" dirty="0">
                <a:solidFill>
                  <a:srgbClr val="006600"/>
                </a:solidFill>
              </a:rPr>
              <a:t>12.12 </a:t>
            </a:r>
            <a:r>
              <a:rPr lang="zh-TW" altLang="en-US" sz="2800" dirty="0">
                <a:solidFill>
                  <a:srgbClr val="006600"/>
                </a:solidFill>
              </a:rPr>
              <a:t>大內國小－ 曾文區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2988" y="3068638"/>
            <a:ext cx="7467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54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小英團與大家共同努力！</a:t>
            </a:r>
            <a:endParaRPr lang="zh-TW" altLang="en-US" sz="54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315" name="圖片 2" descr="outreach servic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581525"/>
            <a:ext cx="1220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3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溫和佈景主題</Template>
  <TotalTime>221</TotalTime>
  <Words>378</Words>
  <Application>Microsoft Office PowerPoint</Application>
  <PresentationFormat>如螢幕大小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Arial</vt:lpstr>
      <vt:lpstr>新細明體</vt:lpstr>
      <vt:lpstr>Trebuchet MS</vt:lpstr>
      <vt:lpstr>微軟正黑體</vt:lpstr>
      <vt:lpstr>Calibri</vt:lpstr>
      <vt:lpstr>Wingdings</vt:lpstr>
      <vt:lpstr>ZWAdobeF</vt:lpstr>
      <vt:lpstr>佈景主題3</vt:lpstr>
      <vt:lpstr>101學年度台南市國小英語領域輔導團到校服務</vt:lpstr>
      <vt:lpstr>PowerPoint 簡報</vt:lpstr>
      <vt:lpstr>英語領域輔導團組織架構圖 </vt:lpstr>
      <vt:lpstr>101學年度上學期研習活動</vt:lpstr>
      <vt:lpstr>PowerPoint 簡報</vt:lpstr>
      <vt:lpstr>101學年度上學期到校服務</vt:lpstr>
      <vt:lpstr>小英團與大家共同努力！</vt:lpstr>
    </vt:vector>
  </TitlesOfParts>
  <Company>Test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121</dc:creator>
  <cp:lastModifiedBy>user</cp:lastModifiedBy>
  <cp:revision>39</cp:revision>
  <dcterms:created xsi:type="dcterms:W3CDTF">2011-09-19T14:09:50Z</dcterms:created>
  <dcterms:modified xsi:type="dcterms:W3CDTF">2012-11-17T01:11:54Z</dcterms:modified>
</cp:coreProperties>
</file>