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2" r:id="rId2"/>
    <p:sldId id="411" r:id="rId3"/>
    <p:sldId id="413" r:id="rId4"/>
    <p:sldId id="256" r:id="rId5"/>
    <p:sldId id="415" r:id="rId6"/>
    <p:sldId id="370" r:id="rId7"/>
    <p:sldId id="416" r:id="rId8"/>
    <p:sldId id="417" r:id="rId9"/>
    <p:sldId id="343" r:id="rId10"/>
  </p:sldIdLst>
  <p:sldSz cx="9144000" cy="6858000" type="screen4x3"/>
  <p:notesSz cx="666273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0000CC"/>
    <a:srgbClr val="000099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64" d="100"/>
          <a:sy n="64" d="100"/>
        </p:scale>
        <p:origin x="13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56C40-F135-4516-B4FF-6A5D1AC798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31A6804-77EA-4C3A-ADB0-00B0E41BD6A7}">
      <dgm:prSet phldrT="[文字]" custT="1"/>
      <dgm:spPr/>
      <dgm:t>
        <a:bodyPr/>
        <a:lstStyle/>
        <a:p>
          <a:r>
            <a:rPr lang="zh-TW" altLang="en-US" sz="4800" b="1" dirty="0" smtClean="0"/>
            <a:t>對象</a:t>
          </a:r>
          <a:endParaRPr lang="zh-TW" altLang="en-US" sz="4700" b="1" dirty="0"/>
        </a:p>
      </dgm:t>
    </dgm:pt>
    <dgm:pt modelId="{AC9A07FA-7538-4886-91ED-30F963DD6D58}" type="parTrans" cxnId="{32584E28-9B07-4DDD-AD29-D19382396205}">
      <dgm:prSet/>
      <dgm:spPr/>
      <dgm:t>
        <a:bodyPr/>
        <a:lstStyle/>
        <a:p>
          <a:endParaRPr lang="zh-TW" altLang="en-US"/>
        </a:p>
      </dgm:t>
    </dgm:pt>
    <dgm:pt modelId="{F64EFC70-410E-4306-86F1-7D734B51258C}" type="sibTrans" cxnId="{32584E28-9B07-4DDD-AD29-D19382396205}">
      <dgm:prSet/>
      <dgm:spPr/>
      <dgm:t>
        <a:bodyPr/>
        <a:lstStyle/>
        <a:p>
          <a:endParaRPr lang="zh-TW" altLang="en-US"/>
        </a:p>
      </dgm:t>
    </dgm:pt>
    <dgm:pt modelId="{44986A96-71F2-4A79-900E-C23432F753A0}">
      <dgm:prSet phldrT="[文字]" custT="1"/>
      <dgm:spPr/>
      <dgm:t>
        <a:bodyPr/>
        <a:lstStyle/>
        <a:p>
          <a:r>
            <a:rPr lang="zh-TW" altLang="en-US" sz="4800" b="1" dirty="0" smtClean="0"/>
            <a:t>五年級</a:t>
          </a:r>
          <a:endParaRPr lang="zh-TW" altLang="en-US" sz="4800" b="1" dirty="0"/>
        </a:p>
      </dgm:t>
    </dgm:pt>
    <dgm:pt modelId="{C320459E-C8D6-4868-B056-47491DFFFBC1}" type="parTrans" cxnId="{4254EC79-7F2D-4763-8FF8-A25E96EFB117}">
      <dgm:prSet/>
      <dgm:spPr/>
      <dgm:t>
        <a:bodyPr/>
        <a:lstStyle/>
        <a:p>
          <a:endParaRPr lang="zh-TW" altLang="en-US"/>
        </a:p>
      </dgm:t>
    </dgm:pt>
    <dgm:pt modelId="{76625AD0-6E81-474C-A055-EBEB2F9172A4}" type="sibTrans" cxnId="{4254EC79-7F2D-4763-8FF8-A25E96EFB117}">
      <dgm:prSet/>
      <dgm:spPr/>
      <dgm:t>
        <a:bodyPr/>
        <a:lstStyle/>
        <a:p>
          <a:endParaRPr lang="zh-TW" altLang="en-US"/>
        </a:p>
      </dgm:t>
    </dgm:pt>
    <dgm:pt modelId="{10E22CAF-BCA2-42C4-B17E-EB619FC87EC8}">
      <dgm:prSet phldrT="[文字]"/>
      <dgm:spPr/>
      <dgm:t>
        <a:bodyPr/>
        <a:lstStyle/>
        <a:p>
          <a:r>
            <a:rPr lang="zh-TW" altLang="en-US" b="1" dirty="0" smtClean="0"/>
            <a:t>科目</a:t>
          </a:r>
          <a:endParaRPr lang="zh-TW" altLang="en-US" b="1" dirty="0"/>
        </a:p>
      </dgm:t>
    </dgm:pt>
    <dgm:pt modelId="{99E8A434-9A21-4A2D-8CD1-3C4045CC6803}" type="parTrans" cxnId="{9CABB5DC-6840-40B1-91B8-7E270F171DC0}">
      <dgm:prSet/>
      <dgm:spPr/>
      <dgm:t>
        <a:bodyPr/>
        <a:lstStyle/>
        <a:p>
          <a:endParaRPr lang="zh-TW" altLang="en-US"/>
        </a:p>
      </dgm:t>
    </dgm:pt>
    <dgm:pt modelId="{82AD9ACB-5E6B-4D34-9A89-9EA4F90A8AD1}" type="sibTrans" cxnId="{9CABB5DC-6840-40B1-91B8-7E270F171DC0}">
      <dgm:prSet/>
      <dgm:spPr/>
      <dgm:t>
        <a:bodyPr/>
        <a:lstStyle/>
        <a:p>
          <a:endParaRPr lang="zh-TW" altLang="en-US"/>
        </a:p>
      </dgm:t>
    </dgm:pt>
    <dgm:pt modelId="{99FEDE31-D374-41AB-99B3-6E9AC77D2A4C}">
      <dgm:prSet phldrT="[文字]"/>
      <dgm:spPr/>
      <dgm:t>
        <a:bodyPr/>
        <a:lstStyle/>
        <a:p>
          <a:r>
            <a:rPr lang="zh-TW" altLang="en-US" b="1" dirty="0" smtClean="0"/>
            <a:t>綜合活動</a:t>
          </a:r>
          <a:endParaRPr lang="zh-TW" altLang="en-US" b="1" dirty="0"/>
        </a:p>
      </dgm:t>
    </dgm:pt>
    <dgm:pt modelId="{7C396FEA-4A6E-4A04-8298-AA7BBCF9DFE3}" type="parTrans" cxnId="{F71ACF03-4C11-4044-A379-57B11D41DF06}">
      <dgm:prSet/>
      <dgm:spPr/>
      <dgm:t>
        <a:bodyPr/>
        <a:lstStyle/>
        <a:p>
          <a:endParaRPr lang="zh-TW" altLang="en-US"/>
        </a:p>
      </dgm:t>
    </dgm:pt>
    <dgm:pt modelId="{628946A8-E8E4-4A9B-A5A4-4BD3506A5BFA}" type="sibTrans" cxnId="{F71ACF03-4C11-4044-A379-57B11D41DF06}">
      <dgm:prSet/>
      <dgm:spPr/>
      <dgm:t>
        <a:bodyPr/>
        <a:lstStyle/>
        <a:p>
          <a:endParaRPr lang="zh-TW" altLang="en-US"/>
        </a:p>
      </dgm:t>
    </dgm:pt>
    <dgm:pt modelId="{522E4B44-9BBA-4F2E-A9FA-6248BBAA5BC3}" type="pres">
      <dgm:prSet presAssocID="{28856C40-F135-4516-B4FF-6A5D1AC798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1961E65-B30E-4711-9F17-7364A9B3133A}" type="pres">
      <dgm:prSet presAssocID="{831A6804-77EA-4C3A-ADB0-00B0E41BD6A7}" presName="node" presStyleLbl="node1" presStyleIdx="0" presStyleCnt="4" custScaleX="28752" custScaleY="43574" custLinFactNeighborX="13086" custLinFactNeighborY="5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676F0B-6288-4471-A6DF-3A20AC890518}" type="pres">
      <dgm:prSet presAssocID="{F64EFC70-410E-4306-86F1-7D734B51258C}" presName="sibTrans" presStyleCnt="0"/>
      <dgm:spPr/>
    </dgm:pt>
    <dgm:pt modelId="{EEB8072E-448E-4DEC-9D1A-11EE54122D2C}" type="pres">
      <dgm:prSet presAssocID="{44986A96-71F2-4A79-900E-C23432F753A0}" presName="node" presStyleLbl="node1" presStyleIdx="1" presStyleCnt="4" custScaleX="60918" custScaleY="36154" custLinFactNeighborX="2717" custLinFactNeighborY="2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365A62-A9E6-4CA1-91BB-9138E67D8545}" type="pres">
      <dgm:prSet presAssocID="{76625AD0-6E81-474C-A055-EBEB2F9172A4}" presName="sibTrans" presStyleCnt="0"/>
      <dgm:spPr/>
    </dgm:pt>
    <dgm:pt modelId="{85A9848D-E2ED-4E18-B77B-56B98E86D542}" type="pres">
      <dgm:prSet presAssocID="{10E22CAF-BCA2-42C4-B17E-EB619FC87EC8}" presName="node" presStyleLbl="node1" presStyleIdx="2" presStyleCnt="4" custScaleX="34824" custScaleY="29853" custLinFactNeighborX="9992" custLinFactNeighborY="-77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FEDD6E-58B3-4763-A11D-3A7531C2C66E}" type="pres">
      <dgm:prSet presAssocID="{82AD9ACB-5E6B-4D34-9A89-9EA4F90A8AD1}" presName="sibTrans" presStyleCnt="0"/>
      <dgm:spPr/>
    </dgm:pt>
    <dgm:pt modelId="{131F0B62-E16E-4EA2-9548-1D3673481BAF}" type="pres">
      <dgm:prSet presAssocID="{99FEDE31-D374-41AB-99B3-6E9AC77D2A4C}" presName="node" presStyleLbl="node1" presStyleIdx="3" presStyleCnt="4" custScaleX="51954" custScaleY="22068" custLinFactNeighborX="-5185" custLinFactNeighborY="-66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9E03D3-7601-47F7-A17F-4CBDD3D9A054}" type="presOf" srcId="{44986A96-71F2-4A79-900E-C23432F753A0}" destId="{EEB8072E-448E-4DEC-9D1A-11EE54122D2C}" srcOrd="0" destOrd="0" presId="urn:microsoft.com/office/officeart/2005/8/layout/default"/>
    <dgm:cxn modelId="{32584E28-9B07-4DDD-AD29-D19382396205}" srcId="{28856C40-F135-4516-B4FF-6A5D1AC798E8}" destId="{831A6804-77EA-4C3A-ADB0-00B0E41BD6A7}" srcOrd="0" destOrd="0" parTransId="{AC9A07FA-7538-4886-91ED-30F963DD6D58}" sibTransId="{F64EFC70-410E-4306-86F1-7D734B51258C}"/>
    <dgm:cxn modelId="{4254EC79-7F2D-4763-8FF8-A25E96EFB117}" srcId="{28856C40-F135-4516-B4FF-6A5D1AC798E8}" destId="{44986A96-71F2-4A79-900E-C23432F753A0}" srcOrd="1" destOrd="0" parTransId="{C320459E-C8D6-4868-B056-47491DFFFBC1}" sibTransId="{76625AD0-6E81-474C-A055-EBEB2F9172A4}"/>
    <dgm:cxn modelId="{9CABB5DC-6840-40B1-91B8-7E270F171DC0}" srcId="{28856C40-F135-4516-B4FF-6A5D1AC798E8}" destId="{10E22CAF-BCA2-42C4-B17E-EB619FC87EC8}" srcOrd="2" destOrd="0" parTransId="{99E8A434-9A21-4A2D-8CD1-3C4045CC6803}" sibTransId="{82AD9ACB-5E6B-4D34-9A89-9EA4F90A8AD1}"/>
    <dgm:cxn modelId="{75BB6216-834F-4FE2-A701-5F520A15AF6B}" type="presOf" srcId="{831A6804-77EA-4C3A-ADB0-00B0E41BD6A7}" destId="{91961E65-B30E-4711-9F17-7364A9B3133A}" srcOrd="0" destOrd="0" presId="urn:microsoft.com/office/officeart/2005/8/layout/default"/>
    <dgm:cxn modelId="{26D3927A-18E8-4176-92B2-E7D24456CC7C}" type="presOf" srcId="{28856C40-F135-4516-B4FF-6A5D1AC798E8}" destId="{522E4B44-9BBA-4F2E-A9FA-6248BBAA5BC3}" srcOrd="0" destOrd="0" presId="urn:microsoft.com/office/officeart/2005/8/layout/default"/>
    <dgm:cxn modelId="{F71ACF03-4C11-4044-A379-57B11D41DF06}" srcId="{28856C40-F135-4516-B4FF-6A5D1AC798E8}" destId="{99FEDE31-D374-41AB-99B3-6E9AC77D2A4C}" srcOrd="3" destOrd="0" parTransId="{7C396FEA-4A6E-4A04-8298-AA7BBCF9DFE3}" sibTransId="{628946A8-E8E4-4A9B-A5A4-4BD3506A5BFA}"/>
    <dgm:cxn modelId="{4CDFB41F-FD33-4664-B9EF-B46F962DE1D8}" type="presOf" srcId="{10E22CAF-BCA2-42C4-B17E-EB619FC87EC8}" destId="{85A9848D-E2ED-4E18-B77B-56B98E86D542}" srcOrd="0" destOrd="0" presId="urn:microsoft.com/office/officeart/2005/8/layout/default"/>
    <dgm:cxn modelId="{FF62B824-EB45-43B7-BFF3-1CB674FED25A}" type="presOf" srcId="{99FEDE31-D374-41AB-99B3-6E9AC77D2A4C}" destId="{131F0B62-E16E-4EA2-9548-1D3673481BAF}" srcOrd="0" destOrd="0" presId="urn:microsoft.com/office/officeart/2005/8/layout/default"/>
    <dgm:cxn modelId="{23C68EED-89F3-440A-A1E6-3D0FE3C49D4B}" type="presParOf" srcId="{522E4B44-9BBA-4F2E-A9FA-6248BBAA5BC3}" destId="{91961E65-B30E-4711-9F17-7364A9B3133A}" srcOrd="0" destOrd="0" presId="urn:microsoft.com/office/officeart/2005/8/layout/default"/>
    <dgm:cxn modelId="{AE9DAE11-8F9D-4D84-8B87-349A13DDE14F}" type="presParOf" srcId="{522E4B44-9BBA-4F2E-A9FA-6248BBAA5BC3}" destId="{EE676F0B-6288-4471-A6DF-3A20AC890518}" srcOrd="1" destOrd="0" presId="urn:microsoft.com/office/officeart/2005/8/layout/default"/>
    <dgm:cxn modelId="{F1229530-0BED-4790-91BD-E71A672C7682}" type="presParOf" srcId="{522E4B44-9BBA-4F2E-A9FA-6248BBAA5BC3}" destId="{EEB8072E-448E-4DEC-9D1A-11EE54122D2C}" srcOrd="2" destOrd="0" presId="urn:microsoft.com/office/officeart/2005/8/layout/default"/>
    <dgm:cxn modelId="{730ED224-D7C2-4831-82CA-AB4AB52C759E}" type="presParOf" srcId="{522E4B44-9BBA-4F2E-A9FA-6248BBAA5BC3}" destId="{E7365A62-A9E6-4CA1-91BB-9138E67D8545}" srcOrd="3" destOrd="0" presId="urn:microsoft.com/office/officeart/2005/8/layout/default"/>
    <dgm:cxn modelId="{682490BE-0E09-4F44-8FE6-DDECB82DD0A6}" type="presParOf" srcId="{522E4B44-9BBA-4F2E-A9FA-6248BBAA5BC3}" destId="{85A9848D-E2ED-4E18-B77B-56B98E86D542}" srcOrd="4" destOrd="0" presId="urn:microsoft.com/office/officeart/2005/8/layout/default"/>
    <dgm:cxn modelId="{AE67CE1F-01F4-4A42-8FDA-2E34D121DBAD}" type="presParOf" srcId="{522E4B44-9BBA-4F2E-A9FA-6248BBAA5BC3}" destId="{9EFEDD6E-58B3-4763-A11D-3A7531C2C66E}" srcOrd="5" destOrd="0" presId="urn:microsoft.com/office/officeart/2005/8/layout/default"/>
    <dgm:cxn modelId="{766F8493-711C-4D47-9080-F6446DE99525}" type="presParOf" srcId="{522E4B44-9BBA-4F2E-A9FA-6248BBAA5BC3}" destId="{131F0B62-E16E-4EA2-9548-1D3673481B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C89C8-0E07-476D-907C-B0AA914DCB9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ED262A4-46FB-4702-A0C7-A7E0FEA01F85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0"/>
            </a:spcAft>
          </a:pPr>
          <a:r>
            <a:rPr lang="zh-TW" altLang="en-US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動機</a:t>
          </a:r>
          <a:endParaRPr lang="zh-TW" altLang="en-US" sz="3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EAD4B91-D56E-44CA-AF5D-B5E8F9572EEC}" type="parTrans" cxnId="{7C5EA43A-CB7A-4301-8561-F6E1B01CF40B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FEBE208-0A25-4844-896C-60F054AA2722}" type="sibTrans" cxnId="{7C5EA43A-CB7A-4301-8561-F6E1B01CF40B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11C025B-8484-4BBF-8108-96864D99DC8B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solidFill>
                <a:schemeClr val="tx1"/>
              </a:solidFill>
            </a:rPr>
            <a:t>你知道自己欣賞什麼樣的對象嗎</a:t>
          </a:r>
          <a:r>
            <a:rPr lang="en-US" altLang="zh-TW" sz="2800" b="1" dirty="0" smtClean="0">
              <a:solidFill>
                <a:schemeClr val="tx1"/>
              </a:solidFill>
            </a:rPr>
            <a:t>?</a:t>
          </a:r>
          <a:endParaRPr lang="en-US" altLang="zh-TW" sz="2800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E3F20D7-CC3B-4359-9B50-3D104FC926C2}" type="parTrans" cxnId="{17DD03A3-C1D6-4C2F-A4C7-140C3A484F1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003F00E-2C1E-4A60-B354-C172D09FAD86}" type="sibTrans" cxnId="{17DD03A3-C1D6-4C2F-A4C7-140C3A484F1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1727461-E5DD-4E50-AD60-1E264E10BE3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2199263-0868-484C-ABAC-AE3E3FD29639}" type="parTrans" cxnId="{4D679ACA-8D11-468E-B3D9-60351D402B6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01CEEBA-ABBA-4896-91F5-8E0F62EC7FBC}" type="sibTrans" cxnId="{4D679ACA-8D11-468E-B3D9-60351D402B6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F175401-D8EC-4D6E-B784-7F407660704C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600"/>
            </a:spcAft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</a:p>
      </dgm:t>
    </dgm:pt>
    <dgm:pt modelId="{B7B860F4-4004-41B2-8AD7-8A9CE4DA66AA}" type="parTrans" cxnId="{C5479F73-35B2-4B52-8A10-B601B74A24D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4231527-C5F7-4CFF-B9A2-5579D8BFD34C}" type="sibTrans" cxnId="{C5479F73-35B2-4B52-8A10-B601B74A24D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B1E3AA9-4FC7-4B6E-B7F3-7F613CA11CA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 </a:t>
          </a:r>
          <a:r>
            <a:rPr lang="zh-TW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分組活動學習：</a:t>
          </a:r>
          <a:r>
            <a:rPr lang="zh-TW" altLang="en-US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我是小記者</a:t>
          </a:r>
          <a:r>
            <a: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&amp;</a:t>
          </a:r>
          <a:r>
            <a:rPr lang="zh-TW" altLang="en-US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全班結果票選</a:t>
          </a:r>
          <a:endParaRPr lang="en-US" altLang="zh-TW" sz="24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59A7F4C-DF5C-414E-A8C3-27953B295A02}" type="parTrans" cxnId="{6FD6453F-2E84-4BD3-8A1B-781C85E39FA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F4EEC6A-DD57-4F9F-B1FC-FE3EF8B2F511}" type="sibTrans" cxnId="{6FD6453F-2E84-4BD3-8A1B-781C85E39FA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87701F0-150D-4A11-9BCD-811C2B7365B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討論發表</a:t>
          </a:r>
          <a:r>
            <a: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整理板書</a:t>
          </a:r>
          <a:r>
            <a: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</dgm:t>
    </dgm:pt>
    <dgm:pt modelId="{A758EF92-24AE-4988-9DDE-E34B5D7753F7}" type="parTrans" cxnId="{D1BC6831-04B2-49DD-9683-3747ED824109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94950F5-8FF1-47C7-83C1-9166D9AE4ACB}" type="sibTrans" cxnId="{D1BC6831-04B2-49DD-9683-3747ED824109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3756405-1998-4EBA-AC5D-06209C87EDF7}">
      <dgm:prSet custT="1"/>
      <dgm:spPr/>
      <dgm:t>
        <a:bodyPr/>
        <a:lstStyle/>
        <a:p>
          <a:endParaRPr lang="en-US" altLang="zh-TW" sz="2000" b="1" dirty="0" smtClean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F4F0AAD-C2A4-46F7-AB12-0B08B5D82288}" type="parTrans" cxnId="{31F74E70-5AE8-45E4-8DCF-00A78CDFDA6F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D0BA7DA-643F-4161-AE6C-406CD3E9776D}" type="sibTrans" cxnId="{31F74E70-5AE8-45E4-8DCF-00A78CDFDA6F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F3E0F4A-8085-4FB5-9426-F95B8DADF3E6}">
      <dgm:prSet custT="1"/>
      <dgm:spPr/>
      <dgm:t>
        <a:bodyPr/>
        <a:lstStyle/>
        <a:p>
          <a:r>
            <a:rPr lang="zh-TW" altLang="en-US" sz="2000" b="1" dirty="0" smtClean="0"/>
            <a:t>當</a:t>
          </a:r>
          <a:r>
            <a:rPr lang="zh-TW" altLang="en-US" sz="2000" b="1" dirty="0" smtClean="0">
              <a:solidFill>
                <a:srgbClr val="660066"/>
              </a:solidFill>
            </a:rPr>
            <a:t>你</a:t>
          </a:r>
          <a:r>
            <a:rPr lang="en-US" altLang="zh-TW" sz="2000" b="1" dirty="0" smtClean="0"/>
            <a:t>/</a:t>
          </a:r>
          <a:r>
            <a:rPr lang="zh-TW" altLang="en-US" sz="2000" b="1" dirty="0" smtClean="0">
              <a:solidFill>
                <a:srgbClr val="FF0000"/>
              </a:solidFill>
            </a:rPr>
            <a:t>妳</a:t>
          </a:r>
          <a:r>
            <a:rPr lang="zh-TW" altLang="en-US" sz="2000" b="1" dirty="0" smtClean="0"/>
            <a:t>與</a:t>
          </a:r>
          <a:r>
            <a:rPr lang="zh-TW" altLang="en-US" sz="2000" b="1" dirty="0" smtClean="0">
              <a:solidFill>
                <a:srgbClr val="00B050"/>
              </a:solidFill>
            </a:rPr>
            <a:t>同性</a:t>
          </a:r>
          <a:r>
            <a:rPr lang="zh-TW" altLang="en-US" sz="2000" b="1" dirty="0" smtClean="0"/>
            <a:t>相處時，   你</a:t>
          </a:r>
          <a:r>
            <a:rPr lang="en-US" altLang="zh-TW" sz="2000" b="1" dirty="0" smtClean="0"/>
            <a:t>/</a:t>
          </a:r>
          <a:r>
            <a:rPr lang="zh-TW" altLang="en-US" sz="2000" b="1" dirty="0" smtClean="0"/>
            <a:t>妳最</a:t>
          </a:r>
          <a:r>
            <a:rPr lang="zh-TW" altLang="en-US" sz="2000" b="1" dirty="0" smtClean="0">
              <a:solidFill>
                <a:srgbClr val="002060"/>
              </a:solidFill>
            </a:rPr>
            <a:t>重視他</a:t>
          </a:r>
          <a:r>
            <a:rPr lang="en-US" altLang="zh-TW" sz="2000" b="1" dirty="0" smtClean="0">
              <a:solidFill>
                <a:srgbClr val="002060"/>
              </a:solidFill>
            </a:rPr>
            <a:t>/</a:t>
          </a:r>
          <a:r>
            <a:rPr lang="zh-TW" altLang="en-US" sz="2000" b="1" dirty="0" smtClean="0">
              <a:solidFill>
                <a:srgbClr val="002060"/>
              </a:solidFill>
            </a:rPr>
            <a:t>她的特質是</a:t>
          </a:r>
          <a:r>
            <a:rPr lang="en-US" altLang="zh-TW" sz="2000" b="1" dirty="0" smtClean="0">
              <a:solidFill>
                <a:srgbClr val="002060"/>
              </a:solidFill>
            </a:rPr>
            <a:t>?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93E3278-E363-4073-B895-BC88FCACC2A3}" type="parTrans" cxnId="{EAA9FFD6-800D-4C98-90CB-60CCFE8A2A5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2C5918B-D7A2-44EE-9A19-43F25C1A0D37}" type="sibTrans" cxnId="{EAA9FFD6-800D-4C98-90CB-60CCFE8A2A5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75D47EC-E9E8-4E4A-A2FD-30E407B0196F}">
      <dgm:prSet custT="1"/>
      <dgm:spPr/>
      <dgm:t>
        <a:bodyPr/>
        <a:lstStyle/>
        <a:p>
          <a:r>
            <a:rPr lang="zh-TW" altLang="en-US" sz="2000" b="1" dirty="0" smtClean="0"/>
            <a:t>當</a:t>
          </a:r>
          <a:r>
            <a:rPr lang="zh-TW" altLang="en-US" sz="2000" b="1" dirty="0" smtClean="0">
              <a:solidFill>
                <a:srgbClr val="660066"/>
              </a:solidFill>
            </a:rPr>
            <a:t>你</a:t>
          </a:r>
          <a:r>
            <a:rPr lang="en-US" altLang="zh-TW" sz="2000" b="1" dirty="0" smtClean="0"/>
            <a:t>/</a:t>
          </a:r>
          <a:r>
            <a:rPr lang="zh-TW" altLang="en-US" sz="2000" b="1" dirty="0" smtClean="0">
              <a:solidFill>
                <a:srgbClr val="FF0000"/>
              </a:solidFill>
            </a:rPr>
            <a:t>妳</a:t>
          </a:r>
          <a:r>
            <a:rPr lang="zh-TW" altLang="en-US" sz="2000" b="1" dirty="0" smtClean="0"/>
            <a:t>與</a:t>
          </a:r>
          <a:r>
            <a:rPr lang="zh-TW" altLang="en-US" sz="2000" b="1" dirty="0" smtClean="0">
              <a:solidFill>
                <a:srgbClr val="00B050"/>
              </a:solidFill>
            </a:rPr>
            <a:t>異性</a:t>
          </a:r>
          <a:r>
            <a:rPr lang="zh-TW" altLang="en-US" sz="2000" b="1" dirty="0" smtClean="0"/>
            <a:t>相處時，   你</a:t>
          </a:r>
          <a:r>
            <a:rPr lang="en-US" altLang="zh-TW" sz="2000" b="1" dirty="0" smtClean="0"/>
            <a:t>/</a:t>
          </a:r>
          <a:r>
            <a:rPr lang="zh-TW" altLang="en-US" sz="2000" b="1" dirty="0" smtClean="0"/>
            <a:t>妳最</a:t>
          </a:r>
          <a:r>
            <a:rPr lang="zh-TW" altLang="en-US" sz="2000" b="1" dirty="0" smtClean="0">
              <a:solidFill>
                <a:srgbClr val="002060"/>
              </a:solidFill>
            </a:rPr>
            <a:t>重視她</a:t>
          </a:r>
          <a:r>
            <a:rPr lang="en-US" altLang="zh-TW" sz="2000" b="1" dirty="0" smtClean="0">
              <a:solidFill>
                <a:srgbClr val="002060"/>
              </a:solidFill>
            </a:rPr>
            <a:t>/</a:t>
          </a:r>
          <a:r>
            <a:rPr lang="zh-TW" altLang="en-US" sz="2000" b="1" dirty="0" smtClean="0">
              <a:solidFill>
                <a:srgbClr val="002060"/>
              </a:solidFill>
            </a:rPr>
            <a:t>他的特質是</a:t>
          </a:r>
          <a:r>
            <a:rPr lang="en-US" altLang="zh-TW" sz="2000" b="1" dirty="0" smtClean="0">
              <a:solidFill>
                <a:srgbClr val="002060"/>
              </a:solidFill>
            </a:rPr>
            <a:t>?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458553B-7719-4E57-ABE1-4A503DE1DF2E}" type="parTrans" cxnId="{71466A43-5719-46F4-B1D0-5DE52557E7A4}">
      <dgm:prSet/>
      <dgm:spPr/>
      <dgm:t>
        <a:bodyPr/>
        <a:lstStyle/>
        <a:p>
          <a:endParaRPr lang="zh-TW" altLang="en-US"/>
        </a:p>
      </dgm:t>
    </dgm:pt>
    <dgm:pt modelId="{D1F534AD-A500-4F50-BED4-FC2DD630B539}" type="sibTrans" cxnId="{71466A43-5719-46F4-B1D0-5DE52557E7A4}">
      <dgm:prSet/>
      <dgm:spPr/>
      <dgm:t>
        <a:bodyPr/>
        <a:lstStyle/>
        <a:p>
          <a:endParaRPr lang="zh-TW" altLang="en-US"/>
        </a:p>
      </dgm:t>
    </dgm:pt>
    <dgm:pt modelId="{C3A6FA3F-54B1-40D0-AC78-58561D3ECDF1}">
      <dgm:prSet custT="1"/>
      <dgm:spPr/>
      <dgm:t>
        <a:bodyPr/>
        <a:lstStyle/>
        <a:p>
          <a:r>
            <a:rPr lang="zh-TW" altLang="en-US" sz="2000" dirty="0" smtClean="0">
              <a:solidFill>
                <a:srgbClr val="660066"/>
              </a:solidFill>
              <a:ea typeface="華康海報體W12" pitchFamily="81" charset="-120"/>
            </a:rPr>
            <a:t>交朋友的方法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5E928C4-966D-40BE-98EA-32D814E3B83B}" type="parTrans" cxnId="{30376A95-FD7C-44EC-BC31-9A14A7005228}">
      <dgm:prSet/>
      <dgm:spPr/>
      <dgm:t>
        <a:bodyPr/>
        <a:lstStyle/>
        <a:p>
          <a:endParaRPr lang="zh-TW" altLang="en-US"/>
        </a:p>
      </dgm:t>
    </dgm:pt>
    <dgm:pt modelId="{5A155806-CB28-4C8F-AC14-6270923D384A}" type="sibTrans" cxnId="{30376A95-FD7C-44EC-BC31-9A14A7005228}">
      <dgm:prSet/>
      <dgm:spPr/>
      <dgm:t>
        <a:bodyPr/>
        <a:lstStyle/>
        <a:p>
          <a:endParaRPr lang="zh-TW" altLang="en-US"/>
        </a:p>
      </dgm:t>
    </dgm:pt>
    <dgm:pt modelId="{1C002722-99C6-47F7-B25E-716FC622C999}">
      <dgm:prSet custT="1"/>
      <dgm:spPr/>
      <dgm:t>
        <a:bodyPr/>
        <a:lstStyle/>
        <a:p>
          <a:r>
            <a:rPr lang="zh-TW" altLang="en-US" sz="2000" dirty="0" smtClean="0">
              <a:solidFill>
                <a:srgbClr val="660066"/>
              </a:solidFill>
              <a:ea typeface="華康海報體W12" pitchFamily="81" charset="-120"/>
            </a:rPr>
            <a:t>祝福同學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B6C59F8-34C0-4474-A222-FDC717D0BB8D}" type="parTrans" cxnId="{9E254267-661B-4033-9A1D-064746378D62}">
      <dgm:prSet/>
      <dgm:spPr/>
      <dgm:t>
        <a:bodyPr/>
        <a:lstStyle/>
        <a:p>
          <a:endParaRPr lang="zh-TW" altLang="en-US"/>
        </a:p>
      </dgm:t>
    </dgm:pt>
    <dgm:pt modelId="{B51C5C23-32B3-4D62-8A0D-CB860A911A03}" type="sibTrans" cxnId="{9E254267-661B-4033-9A1D-064746378D62}">
      <dgm:prSet/>
      <dgm:spPr/>
      <dgm:t>
        <a:bodyPr/>
        <a:lstStyle/>
        <a:p>
          <a:endParaRPr lang="zh-TW" altLang="en-US"/>
        </a:p>
      </dgm:t>
    </dgm:pt>
    <dgm:pt modelId="{90803DB7-E0B5-4A3F-BD03-7B7ABB6E89D9}" type="pres">
      <dgm:prSet presAssocID="{5D2C89C8-0E07-476D-907C-B0AA914DCB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757866-BBEF-4087-AB7C-5AC9D21002B7}" type="pres">
      <dgm:prSet presAssocID="{DED262A4-46FB-4702-A0C7-A7E0FEA01F85}" presName="composite" presStyleCnt="0"/>
      <dgm:spPr/>
    </dgm:pt>
    <dgm:pt modelId="{2873E40C-05EB-428B-ABB2-232F0CE0B844}" type="pres">
      <dgm:prSet presAssocID="{DED262A4-46FB-4702-A0C7-A7E0FEA01F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9A81F-407F-4C25-834A-A17A46957F1A}" type="pres">
      <dgm:prSet presAssocID="{DED262A4-46FB-4702-A0C7-A7E0FEA01F85}" presName="descendantText" presStyleLbl="alignAcc1" presStyleIdx="0" presStyleCnt="3" custScaleY="100000" custLinFactNeighborX="296" custLinFactNeighborY="-169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33D23-4AA9-4DE0-9B5E-30BAC82931A4}" type="pres">
      <dgm:prSet presAssocID="{AFEBE208-0A25-4844-896C-60F054AA2722}" presName="sp" presStyleCnt="0"/>
      <dgm:spPr/>
    </dgm:pt>
    <dgm:pt modelId="{10D7F528-8691-4CE2-AB14-1CF2437CF429}" type="pres">
      <dgm:prSet presAssocID="{11727461-E5DD-4E50-AD60-1E264E10BE3F}" presName="composite" presStyleCnt="0"/>
      <dgm:spPr/>
    </dgm:pt>
    <dgm:pt modelId="{6B840613-B3C5-45E8-9B57-2BCA6CB96885}" type="pres">
      <dgm:prSet presAssocID="{11727461-E5DD-4E50-AD60-1E264E10BE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FCBBE8-A3E4-450F-A2BD-4489B5B54E35}" type="pres">
      <dgm:prSet presAssocID="{11727461-E5DD-4E50-AD60-1E264E10BE3F}" presName="descendantText" presStyleLbl="alignAcc1" presStyleIdx="1" presStyleCnt="3" custScaleY="122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2ABC9-D807-4227-BB6A-05AF01BD6FF5}" type="pres">
      <dgm:prSet presAssocID="{601CEEBA-ABBA-4896-91F5-8E0F62EC7FBC}" presName="sp" presStyleCnt="0"/>
      <dgm:spPr/>
    </dgm:pt>
    <dgm:pt modelId="{F1F7B823-928D-4BCB-B0AD-CEADE5D14057}" type="pres">
      <dgm:prSet presAssocID="{3F175401-D8EC-4D6E-B784-7F407660704C}" presName="composite" presStyleCnt="0"/>
      <dgm:spPr/>
    </dgm:pt>
    <dgm:pt modelId="{3C336816-64D6-4B73-B7DD-208DC7D1B403}" type="pres">
      <dgm:prSet presAssocID="{3F175401-D8EC-4D6E-B784-7F40766070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9F86E-5413-46D3-8A74-FB738480E720}" type="pres">
      <dgm:prSet presAssocID="{3F175401-D8EC-4D6E-B784-7F407660704C}" presName="descendantText" presStyleLbl="alignAcc1" presStyleIdx="2" presStyleCnt="3" custScaleY="220276" custLinFactNeighborX="-420" custLinFactNeighborY="3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FDAF72-645A-4B8D-B6D6-F5EE01AA067C}" type="presOf" srcId="{5B1E3AA9-4FC7-4B6E-B7F3-7F613CA11CA3}" destId="{C3FCBBE8-A3E4-450F-A2BD-4489B5B54E35}" srcOrd="0" destOrd="1" presId="urn:microsoft.com/office/officeart/2005/8/layout/chevron2"/>
    <dgm:cxn modelId="{5835E3AF-7B5B-4DEC-84D3-93B3EC890F44}" type="presOf" srcId="{11727461-E5DD-4E50-AD60-1E264E10BE3F}" destId="{6B840613-B3C5-45E8-9B57-2BCA6CB96885}" srcOrd="0" destOrd="0" presId="urn:microsoft.com/office/officeart/2005/8/layout/chevron2"/>
    <dgm:cxn modelId="{71466A43-5719-46F4-B1D0-5DE52557E7A4}" srcId="{3F175401-D8EC-4D6E-B784-7F407660704C}" destId="{E75D47EC-E9E8-4E4A-A2FD-30E407B0196F}" srcOrd="2" destOrd="0" parTransId="{3458553B-7719-4E57-ABE1-4A503DE1DF2E}" sibTransId="{D1F534AD-A500-4F50-BED4-FC2DD630B539}"/>
    <dgm:cxn modelId="{C5479F73-35B2-4B52-8A10-B601B74A24D8}" srcId="{5D2C89C8-0E07-476D-907C-B0AA914DCB92}" destId="{3F175401-D8EC-4D6E-B784-7F407660704C}" srcOrd="2" destOrd="0" parTransId="{B7B860F4-4004-41B2-8AD7-8A9CE4DA66AA}" sibTransId="{54231527-C5F7-4CFF-B9A2-5579D8BFD34C}"/>
    <dgm:cxn modelId="{EAA9FFD6-800D-4C98-90CB-60CCFE8A2A5C}" srcId="{3F175401-D8EC-4D6E-B784-7F407660704C}" destId="{8F3E0F4A-8085-4FB5-9426-F95B8DADF3E6}" srcOrd="1" destOrd="0" parTransId="{E93E3278-E363-4073-B895-BC88FCACC2A3}" sibTransId="{72C5918B-D7A2-44EE-9A19-43F25C1A0D37}"/>
    <dgm:cxn modelId="{87E12AC0-5A20-4DA8-AA4B-1996C21D1D2B}" type="presOf" srcId="{A3756405-1998-4EBA-AC5D-06209C87EDF7}" destId="{AF59F86E-5413-46D3-8A74-FB738480E720}" srcOrd="0" destOrd="0" presId="urn:microsoft.com/office/officeart/2005/8/layout/chevron2"/>
    <dgm:cxn modelId="{9E254267-661B-4033-9A1D-064746378D62}" srcId="{3F175401-D8EC-4D6E-B784-7F407660704C}" destId="{1C002722-99C6-47F7-B25E-716FC622C999}" srcOrd="4" destOrd="0" parTransId="{8B6C59F8-34C0-4474-A222-FDC717D0BB8D}" sibTransId="{B51C5C23-32B3-4D62-8A0D-CB860A911A03}"/>
    <dgm:cxn modelId="{0B13B356-EE72-41C4-A40E-6DB02F1D5C9A}" type="presOf" srcId="{1C002722-99C6-47F7-B25E-716FC622C999}" destId="{AF59F86E-5413-46D3-8A74-FB738480E720}" srcOrd="0" destOrd="4" presId="urn:microsoft.com/office/officeart/2005/8/layout/chevron2"/>
    <dgm:cxn modelId="{7C5EA43A-CB7A-4301-8561-F6E1B01CF40B}" srcId="{5D2C89C8-0E07-476D-907C-B0AA914DCB92}" destId="{DED262A4-46FB-4702-A0C7-A7E0FEA01F85}" srcOrd="0" destOrd="0" parTransId="{9EAD4B91-D56E-44CA-AF5D-B5E8F9572EEC}" sibTransId="{AFEBE208-0A25-4844-896C-60F054AA2722}"/>
    <dgm:cxn modelId="{8E729FC8-00DC-4A74-BC8D-89F6B6D03444}" type="presOf" srcId="{E75D47EC-E9E8-4E4A-A2FD-30E407B0196F}" destId="{AF59F86E-5413-46D3-8A74-FB738480E720}" srcOrd="0" destOrd="2" presId="urn:microsoft.com/office/officeart/2005/8/layout/chevron2"/>
    <dgm:cxn modelId="{6AEED428-6C64-479C-BEDE-792010553459}" type="presOf" srcId="{8F3E0F4A-8085-4FB5-9426-F95B8DADF3E6}" destId="{AF59F86E-5413-46D3-8A74-FB738480E720}" srcOrd="0" destOrd="1" presId="urn:microsoft.com/office/officeart/2005/8/layout/chevron2"/>
    <dgm:cxn modelId="{6FD6453F-2E84-4BD3-8A1B-781C85E39FAC}" srcId="{11727461-E5DD-4E50-AD60-1E264E10BE3F}" destId="{5B1E3AA9-4FC7-4B6E-B7F3-7F613CA11CA3}" srcOrd="1" destOrd="0" parTransId="{059A7F4C-DF5C-414E-A8C3-27953B295A02}" sibTransId="{DF4EEC6A-DD57-4F9F-B1FC-FE3EF8B2F511}"/>
    <dgm:cxn modelId="{5B438109-6ACD-4017-86EA-0A362C2FAD41}" type="presOf" srcId="{3F175401-D8EC-4D6E-B784-7F407660704C}" destId="{3C336816-64D6-4B73-B7DD-208DC7D1B403}" srcOrd="0" destOrd="0" presId="urn:microsoft.com/office/officeart/2005/8/layout/chevron2"/>
    <dgm:cxn modelId="{D8177C91-2A85-4EB2-A84F-29670C1A016F}" type="presOf" srcId="{C3A6FA3F-54B1-40D0-AC78-58561D3ECDF1}" destId="{AF59F86E-5413-46D3-8A74-FB738480E720}" srcOrd="0" destOrd="3" presId="urn:microsoft.com/office/officeart/2005/8/layout/chevron2"/>
    <dgm:cxn modelId="{38971121-51A6-4D2F-84B5-971B61A041A8}" type="presOf" srcId="{687701F0-150D-4A11-9BCD-811C2B7365B3}" destId="{C3FCBBE8-A3E4-450F-A2BD-4489B5B54E35}" srcOrd="0" destOrd="0" presId="urn:microsoft.com/office/officeart/2005/8/layout/chevron2"/>
    <dgm:cxn modelId="{AD5345E6-0908-4C6F-A772-DBE4539196B8}" type="presOf" srcId="{DED262A4-46FB-4702-A0C7-A7E0FEA01F85}" destId="{2873E40C-05EB-428B-ABB2-232F0CE0B844}" srcOrd="0" destOrd="0" presId="urn:microsoft.com/office/officeart/2005/8/layout/chevron2"/>
    <dgm:cxn modelId="{30376A95-FD7C-44EC-BC31-9A14A7005228}" srcId="{3F175401-D8EC-4D6E-B784-7F407660704C}" destId="{C3A6FA3F-54B1-40D0-AC78-58561D3ECDF1}" srcOrd="3" destOrd="0" parTransId="{B5E928C4-966D-40BE-98EA-32D814E3B83B}" sibTransId="{5A155806-CB28-4C8F-AC14-6270923D384A}"/>
    <dgm:cxn modelId="{4D679ACA-8D11-468E-B3D9-60351D402B6A}" srcId="{5D2C89C8-0E07-476D-907C-B0AA914DCB92}" destId="{11727461-E5DD-4E50-AD60-1E264E10BE3F}" srcOrd="1" destOrd="0" parTransId="{82199263-0868-484C-ABAC-AE3E3FD29639}" sibTransId="{601CEEBA-ABBA-4896-91F5-8E0F62EC7FBC}"/>
    <dgm:cxn modelId="{31F74E70-5AE8-45E4-8DCF-00A78CDFDA6F}" srcId="{3F175401-D8EC-4D6E-B784-7F407660704C}" destId="{A3756405-1998-4EBA-AC5D-06209C87EDF7}" srcOrd="0" destOrd="0" parTransId="{3F4F0AAD-C2A4-46F7-AB12-0B08B5D82288}" sibTransId="{7D0BA7DA-643F-4161-AE6C-406CD3E9776D}"/>
    <dgm:cxn modelId="{D1BC6831-04B2-49DD-9683-3747ED824109}" srcId="{11727461-E5DD-4E50-AD60-1E264E10BE3F}" destId="{687701F0-150D-4A11-9BCD-811C2B7365B3}" srcOrd="0" destOrd="0" parTransId="{A758EF92-24AE-4988-9DDE-E34B5D7753F7}" sibTransId="{894950F5-8FF1-47C7-83C1-9166D9AE4ACB}"/>
    <dgm:cxn modelId="{16C0E7FE-06DB-459A-B81F-8D288FC4BF99}" type="presOf" srcId="{5D2C89C8-0E07-476D-907C-B0AA914DCB92}" destId="{90803DB7-E0B5-4A3F-BD03-7B7ABB6E89D9}" srcOrd="0" destOrd="0" presId="urn:microsoft.com/office/officeart/2005/8/layout/chevron2"/>
    <dgm:cxn modelId="{17DD03A3-C1D6-4C2F-A4C7-140C3A484F1A}" srcId="{DED262A4-46FB-4702-A0C7-A7E0FEA01F85}" destId="{311C025B-8484-4BBF-8108-96864D99DC8B}" srcOrd="0" destOrd="0" parTransId="{4E3F20D7-CC3B-4359-9B50-3D104FC926C2}" sibTransId="{2003F00E-2C1E-4A60-B354-C172D09FAD86}"/>
    <dgm:cxn modelId="{F961252B-80B8-474E-9A77-7CA5A98999B5}" type="presOf" srcId="{311C025B-8484-4BBF-8108-96864D99DC8B}" destId="{C719A81F-407F-4C25-834A-A17A46957F1A}" srcOrd="0" destOrd="0" presId="urn:microsoft.com/office/officeart/2005/8/layout/chevron2"/>
    <dgm:cxn modelId="{9BE079FF-C896-44FC-B39F-40F3CF846776}" type="presParOf" srcId="{90803DB7-E0B5-4A3F-BD03-7B7ABB6E89D9}" destId="{9A757866-BBEF-4087-AB7C-5AC9D21002B7}" srcOrd="0" destOrd="0" presId="urn:microsoft.com/office/officeart/2005/8/layout/chevron2"/>
    <dgm:cxn modelId="{C08595F9-22C4-4661-B43A-AF509B5672F1}" type="presParOf" srcId="{9A757866-BBEF-4087-AB7C-5AC9D21002B7}" destId="{2873E40C-05EB-428B-ABB2-232F0CE0B844}" srcOrd="0" destOrd="0" presId="urn:microsoft.com/office/officeart/2005/8/layout/chevron2"/>
    <dgm:cxn modelId="{B0722D12-95F7-456F-8CED-4C8ECBC7E95A}" type="presParOf" srcId="{9A757866-BBEF-4087-AB7C-5AC9D21002B7}" destId="{C719A81F-407F-4C25-834A-A17A46957F1A}" srcOrd="1" destOrd="0" presId="urn:microsoft.com/office/officeart/2005/8/layout/chevron2"/>
    <dgm:cxn modelId="{6B945FF6-72EF-4D5C-8866-8F370AE53452}" type="presParOf" srcId="{90803DB7-E0B5-4A3F-BD03-7B7ABB6E89D9}" destId="{EBF33D23-4AA9-4DE0-9B5E-30BAC82931A4}" srcOrd="1" destOrd="0" presId="urn:microsoft.com/office/officeart/2005/8/layout/chevron2"/>
    <dgm:cxn modelId="{5E85E5CC-8BB2-47B9-A201-AEBC94642154}" type="presParOf" srcId="{90803DB7-E0B5-4A3F-BD03-7B7ABB6E89D9}" destId="{10D7F528-8691-4CE2-AB14-1CF2437CF429}" srcOrd="2" destOrd="0" presId="urn:microsoft.com/office/officeart/2005/8/layout/chevron2"/>
    <dgm:cxn modelId="{71F7701A-BF45-435A-8CC1-49B483106369}" type="presParOf" srcId="{10D7F528-8691-4CE2-AB14-1CF2437CF429}" destId="{6B840613-B3C5-45E8-9B57-2BCA6CB96885}" srcOrd="0" destOrd="0" presId="urn:microsoft.com/office/officeart/2005/8/layout/chevron2"/>
    <dgm:cxn modelId="{E82C0A43-A282-40F6-83A9-C76CFE0A0760}" type="presParOf" srcId="{10D7F528-8691-4CE2-AB14-1CF2437CF429}" destId="{C3FCBBE8-A3E4-450F-A2BD-4489B5B54E35}" srcOrd="1" destOrd="0" presId="urn:microsoft.com/office/officeart/2005/8/layout/chevron2"/>
    <dgm:cxn modelId="{C6F45416-D50E-42B6-AE98-04145D80D663}" type="presParOf" srcId="{90803DB7-E0B5-4A3F-BD03-7B7ABB6E89D9}" destId="{EC12ABC9-D807-4227-BB6A-05AF01BD6FF5}" srcOrd="3" destOrd="0" presId="urn:microsoft.com/office/officeart/2005/8/layout/chevron2"/>
    <dgm:cxn modelId="{2BF653F3-490C-4FDA-B149-E48D505CCCE2}" type="presParOf" srcId="{90803DB7-E0B5-4A3F-BD03-7B7ABB6E89D9}" destId="{F1F7B823-928D-4BCB-B0AD-CEADE5D14057}" srcOrd="4" destOrd="0" presId="urn:microsoft.com/office/officeart/2005/8/layout/chevron2"/>
    <dgm:cxn modelId="{125113C9-3AA2-48DD-99C7-60CE6AE39EB0}" type="presParOf" srcId="{F1F7B823-928D-4BCB-B0AD-CEADE5D14057}" destId="{3C336816-64D6-4B73-B7DD-208DC7D1B403}" srcOrd="0" destOrd="0" presId="urn:microsoft.com/office/officeart/2005/8/layout/chevron2"/>
    <dgm:cxn modelId="{5706D638-4968-41E2-99CC-83735CA79EFB}" type="presParOf" srcId="{F1F7B823-928D-4BCB-B0AD-CEADE5D14057}" destId="{AF59F86E-5413-46D3-8A74-FB738480E7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C89C8-0E07-476D-907C-B0AA914DCB9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F3E0F4A-8085-4FB5-9426-F95B8DADF3E6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2C5918B-D7A2-44EE-9A19-43F25C1A0D37}" type="sibTrans" cxnId="{EAA9FFD6-800D-4C98-90CB-60CCFE8A2A5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93E3278-E363-4073-B895-BC88FCACC2A3}" type="parTrans" cxnId="{EAA9FFD6-800D-4C98-90CB-60CCFE8A2A5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3756405-1998-4EBA-AC5D-06209C87EDF7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altLang="zh-TW" sz="2000" b="1" dirty="0" smtClean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D0BA7DA-643F-4161-AE6C-406CD3E9776D}" type="sibTrans" cxnId="{31F74E70-5AE8-45E4-8DCF-00A78CDFDA6F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F4F0AAD-C2A4-46F7-AB12-0B08B5D82288}" type="parTrans" cxnId="{31F74E70-5AE8-45E4-8DCF-00A78CDFDA6F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ED262A4-46FB-4702-A0C7-A7E0FEA01F85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0"/>
            </a:spcAft>
          </a:pPr>
          <a:r>
            <a:rPr lang="zh-TW" altLang="en-US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動機</a:t>
          </a:r>
          <a:endParaRPr lang="zh-TW" altLang="en-US" sz="3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FEBE208-0A25-4844-896C-60F054AA2722}" type="sibTrans" cxnId="{7C5EA43A-CB7A-4301-8561-F6E1B01CF40B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EAD4B91-D56E-44CA-AF5D-B5E8F9572EEC}" type="parTrans" cxnId="{7C5EA43A-CB7A-4301-8561-F6E1B01CF40B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11C025B-8484-4BBF-8108-96864D99DC8B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欣賞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-&gt;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喜歡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-&gt;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愛       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哪裡不一樣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en-US" altLang="zh-TW" sz="14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03F00E-2C1E-4A60-B354-C172D09FAD86}" type="sibTrans" cxnId="{17DD03A3-C1D6-4C2F-A4C7-140C3A484F1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E3F20D7-CC3B-4359-9B50-3D104FC926C2}" type="parTrans" cxnId="{17DD03A3-C1D6-4C2F-A4C7-140C3A484F1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F175401-D8EC-4D6E-B784-7F407660704C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>
            <a:spcAft>
              <a:spcPts val="600"/>
            </a:spcAft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</a:p>
      </dgm:t>
    </dgm:pt>
    <dgm:pt modelId="{54231527-C5F7-4CFF-B9A2-5579D8BFD34C}" type="sibTrans" cxnId="{C5479F73-35B2-4B52-8A10-B601B74A24D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7B860F4-4004-41B2-8AD7-8A9CE4DA66AA}" type="parTrans" cxnId="{C5479F73-35B2-4B52-8A10-B601B74A24D8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1727461-E5DD-4E50-AD60-1E264E10BE3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  <a:endParaRPr lang="en-US" altLang="zh-TW" sz="3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01CEEBA-ABBA-4896-91F5-8E0F62EC7FBC}" type="sibTrans" cxnId="{4D679ACA-8D11-468E-B3D9-60351D402B6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2199263-0868-484C-ABAC-AE3E3FD29639}" type="parTrans" cxnId="{4D679ACA-8D11-468E-B3D9-60351D402B6A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87701F0-150D-4A11-9BCD-811C2B7365B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zh-TW" altLang="en-US" sz="28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友情</a:t>
          </a:r>
          <a:r>
            <a:rPr lang="en-US" altLang="zh-TW" sz="28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?</a:t>
          </a:r>
          <a:r>
            <a:rPr lang="zh-TW" altLang="en-US" sz="28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愛情</a:t>
          </a:r>
          <a:r>
            <a:rPr lang="en-US" altLang="zh-TW" sz="28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?</a:t>
          </a:r>
          <a:r>
            <a:rPr lang="zh-TW" altLang="en-US" sz="28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聽看停</a:t>
          </a:r>
          <a:r>
            <a: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板書</a:t>
          </a:r>
          <a:r>
            <a: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</dgm:t>
    </dgm:pt>
    <dgm:pt modelId="{894950F5-8FF1-47C7-83C1-9166D9AE4ACB}" type="sibTrans" cxnId="{D1BC6831-04B2-49DD-9683-3747ED824109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758EF92-24AE-4988-9DDE-E34B5D7753F7}" type="parTrans" cxnId="{D1BC6831-04B2-49DD-9683-3747ED824109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B1E3AA9-4FC7-4B6E-B7F3-7F613CA11CA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zh-TW" altLang="en-US" sz="2800" b="1" dirty="0" smtClean="0">
              <a:solidFill>
                <a:srgbClr val="002060"/>
              </a:solidFill>
            </a:rPr>
            <a:t>愛的表現方式</a:t>
          </a:r>
          <a:endParaRPr lang="en-US" altLang="zh-TW" sz="24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F4EEC6A-DD57-4F9F-B1FC-FE3EF8B2F511}" type="sibTrans" cxnId="{6FD6453F-2E84-4BD3-8A1B-781C85E39FA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59A7F4C-DF5C-414E-A8C3-27953B295A02}" type="parTrans" cxnId="{6FD6453F-2E84-4BD3-8A1B-781C85E39FAC}">
      <dgm:prSet/>
      <dgm:spPr/>
      <dgm:t>
        <a:bodyPr/>
        <a:lstStyle/>
        <a:p>
          <a:endParaRPr lang="zh-TW" altLang="en-US" sz="24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68EBB25-5C15-4158-ABAD-95AFDE3118BB}">
      <dgm:prSet phldrT="[文字]" custT="1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TW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ea typeface="華康海報體W12" pitchFamily="81" charset="-120"/>
            </a:rPr>
            <a:t>分組討論</a:t>
          </a:r>
          <a:r>
            <a: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ea typeface="華康海報體W12" pitchFamily="81" charset="-120"/>
            </a:rPr>
            <a:t>(</a:t>
          </a:r>
          <a:r>
            <a:rPr lang="zh-TW" altLang="en-US" sz="1800" b="1" dirty="0" smtClean="0">
              <a:solidFill>
                <a:srgbClr val="C00000"/>
              </a:solidFill>
              <a:ea typeface="華康海報體W12" pitchFamily="81" charset="-120"/>
            </a:rPr>
            <a:t>怎麼拒絕對方的追求？被拒絕了，該怎麼辦</a:t>
          </a:r>
          <a:r>
            <a:rPr lang="en-US" altLang="zh-TW" sz="1600" b="1" dirty="0" smtClean="0">
              <a:solidFill>
                <a:srgbClr val="C00000"/>
              </a:solidFill>
              <a:ea typeface="華康海報體W12" pitchFamily="81" charset="-120"/>
            </a:rPr>
            <a:t>?</a:t>
          </a:r>
          <a:r>
            <a:rPr lang="en-US" altLang="zh-TW" sz="2800" b="1" dirty="0" smtClean="0">
              <a:solidFill>
                <a:schemeClr val="tx1"/>
              </a:solidFill>
              <a:ea typeface="華康海報體W12" pitchFamily="81" charset="-120"/>
            </a:rPr>
            <a:t>)</a:t>
          </a:r>
          <a:endParaRPr lang="en-US" altLang="zh-TW" sz="2800" b="1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7230CED-29A1-4380-9689-F51D4D40308F}" type="parTrans" cxnId="{3CC73AB2-57E7-4601-A89F-C77C5252D0A7}">
      <dgm:prSet/>
      <dgm:spPr/>
    </dgm:pt>
    <dgm:pt modelId="{FFADA3DC-D64A-4141-9EA2-0A54A9E628C2}" type="sibTrans" cxnId="{3CC73AB2-57E7-4601-A89F-C77C5252D0A7}">
      <dgm:prSet/>
      <dgm:spPr/>
    </dgm:pt>
    <dgm:pt modelId="{9F00404E-4EBC-4FBC-B640-522674A17F4A}">
      <dgm:prSet custT="1"/>
      <dgm:spPr/>
      <dgm:t>
        <a:bodyPr/>
        <a:lstStyle/>
        <a:p>
          <a:endParaRPr lang="zh-TW" altLang="en-US" sz="2800" b="1" dirty="0" smtClean="0">
            <a:solidFill>
              <a:schemeClr val="tx1">
                <a:lumMod val="95000"/>
                <a:lumOff val="5000"/>
              </a:schemeClr>
            </a:solidFill>
            <a:ea typeface="華康海報體W12" pitchFamily="81" charset="-120"/>
          </a:endParaRPr>
        </a:p>
      </dgm:t>
    </dgm:pt>
    <dgm:pt modelId="{DE53835C-B93A-4164-95F3-379008D87755}" type="parTrans" cxnId="{484BD8CF-6000-4879-A6D2-03124295D6CC}">
      <dgm:prSet/>
      <dgm:spPr/>
      <dgm:t>
        <a:bodyPr/>
        <a:lstStyle/>
        <a:p>
          <a:endParaRPr lang="zh-TW" altLang="en-US"/>
        </a:p>
      </dgm:t>
    </dgm:pt>
    <dgm:pt modelId="{9E745BB8-C6E3-4194-BAA6-5AF3DA389BD4}" type="sibTrans" cxnId="{484BD8CF-6000-4879-A6D2-03124295D6CC}">
      <dgm:prSet/>
      <dgm:spPr/>
      <dgm:t>
        <a:bodyPr/>
        <a:lstStyle/>
        <a:p>
          <a:endParaRPr lang="zh-TW" altLang="en-US"/>
        </a:p>
      </dgm:t>
    </dgm:pt>
    <dgm:pt modelId="{4313332B-0D53-4776-878C-06DBEBB5A7B0}">
      <dgm:prSet custT="1"/>
      <dgm:spPr/>
      <dgm:t>
        <a:bodyPr/>
        <a:lstStyle/>
        <a:p>
          <a:pPr marL="285750" indent="0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altLang="zh-TW" sz="3200" dirty="0" smtClean="0">
            <a:solidFill>
              <a:srgbClr val="0000FF"/>
            </a:solidFill>
            <a:ea typeface="華康海報體W12" pitchFamily="81" charset="-120"/>
          </a:endParaRPr>
        </a:p>
      </dgm:t>
    </dgm:pt>
    <dgm:pt modelId="{32183A34-5AC5-48E2-A511-02CCC9447420}" type="parTrans" cxnId="{BF011AAB-4167-44E6-812F-4E5BB4DF6EF2}">
      <dgm:prSet/>
      <dgm:spPr/>
      <dgm:t>
        <a:bodyPr/>
        <a:lstStyle/>
        <a:p>
          <a:endParaRPr lang="zh-TW" altLang="en-US"/>
        </a:p>
      </dgm:t>
    </dgm:pt>
    <dgm:pt modelId="{5825B43F-93AA-4525-9722-D5DFB16A76F0}" type="sibTrans" cxnId="{BF011AAB-4167-44E6-812F-4E5BB4DF6EF2}">
      <dgm:prSet/>
      <dgm:spPr/>
      <dgm:t>
        <a:bodyPr/>
        <a:lstStyle/>
        <a:p>
          <a:endParaRPr lang="zh-TW" altLang="en-US"/>
        </a:p>
      </dgm:t>
    </dgm:pt>
    <dgm:pt modelId="{C7B1FA12-F276-4358-9420-08FB7C93FC68}">
      <dgm:prSet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dirty="0" smtClean="0">
              <a:solidFill>
                <a:srgbClr val="0000FF"/>
              </a:solidFill>
              <a:ea typeface="華康海報體W12" pitchFamily="81" charset="-120"/>
            </a:rPr>
            <a:t>！</a:t>
          </a:r>
          <a:endParaRPr lang="en-US" altLang="zh-TW" sz="1200" dirty="0" smtClean="0">
            <a:solidFill>
              <a:srgbClr val="0000FF"/>
            </a:solidFill>
            <a:ea typeface="華康海報體W12" pitchFamily="81" charset="-120"/>
          </a:endParaRPr>
        </a:p>
      </dgm:t>
    </dgm:pt>
    <dgm:pt modelId="{1F1D8AED-A657-46EA-9FA6-111C78ABC638}" type="parTrans" cxnId="{87A2F1DC-BB50-40AD-9B5D-40133A226EC4}">
      <dgm:prSet/>
      <dgm:spPr/>
      <dgm:t>
        <a:bodyPr/>
        <a:lstStyle/>
        <a:p>
          <a:endParaRPr lang="zh-TW" altLang="en-US"/>
        </a:p>
      </dgm:t>
    </dgm:pt>
    <dgm:pt modelId="{61AC53E5-DB64-4CE7-8572-E7080166AD19}" type="sibTrans" cxnId="{87A2F1DC-BB50-40AD-9B5D-40133A226EC4}">
      <dgm:prSet/>
      <dgm:spPr/>
      <dgm:t>
        <a:bodyPr/>
        <a:lstStyle/>
        <a:p>
          <a:endParaRPr lang="zh-TW" altLang="en-US"/>
        </a:p>
      </dgm:t>
    </dgm:pt>
    <dgm:pt modelId="{0F918608-6354-4305-BA24-D3196422D572}">
      <dgm:prSet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5FD383A-5BA4-4ED7-A8F5-2C17851E0789}" type="parTrans" cxnId="{1C0FAAB8-7F0A-4CDB-962C-31C1414735AC}">
      <dgm:prSet/>
      <dgm:spPr/>
    </dgm:pt>
    <dgm:pt modelId="{F984AC05-FC3F-4387-84DC-CE5AA11B1ACF}" type="sibTrans" cxnId="{1C0FAAB8-7F0A-4CDB-962C-31C1414735AC}">
      <dgm:prSet/>
      <dgm:spPr/>
    </dgm:pt>
    <dgm:pt modelId="{89AAF610-D1F4-4124-8AF7-F3FC3DCB30FD}">
      <dgm:prSet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38C0EF3-53FE-4F59-AC8A-20DDFBCC64C8}" type="parTrans" cxnId="{689FDCB9-3766-4896-BDA1-01AE9B9410BD}">
      <dgm:prSet/>
      <dgm:spPr/>
    </dgm:pt>
    <dgm:pt modelId="{20A7E580-5F82-4E7C-B42F-887CA96BC2C2}" type="sibTrans" cxnId="{689FDCB9-3766-4896-BDA1-01AE9B9410BD}">
      <dgm:prSet/>
      <dgm:spPr/>
    </dgm:pt>
    <dgm:pt modelId="{A336D15D-B8B4-44C6-9D1A-AE9130D35D91}">
      <dgm:prSet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565D174-DEBD-48A6-87C7-513F0BA20B7F}" type="parTrans" cxnId="{EB7D355D-D25A-4691-9709-37CCF5AA1781}">
      <dgm:prSet/>
      <dgm:spPr/>
    </dgm:pt>
    <dgm:pt modelId="{EE2822E4-B22A-46AA-B84B-957361863224}" type="sibTrans" cxnId="{EB7D355D-D25A-4691-9709-37CCF5AA1781}">
      <dgm:prSet/>
      <dgm:spPr/>
    </dgm:pt>
    <dgm:pt modelId="{0ECFF752-2519-406C-A825-3605D7EFF37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solidFill>
                <a:srgbClr val="006600"/>
              </a:solidFill>
              <a:ea typeface="華康海報體W12" pitchFamily="81" charset="-120"/>
            </a:rPr>
            <a:t>版本一</a:t>
          </a:r>
          <a:r>
            <a:rPr lang="zh-TW" altLang="en-US" sz="2000" u="sng" dirty="0" smtClean="0">
              <a:solidFill>
                <a:srgbClr val="006600"/>
              </a:solidFill>
              <a:ea typeface="華康海報體W12" pitchFamily="81" charset="-120"/>
            </a:rPr>
            <a:t>謝謝你對我的喜歡，但是我目前不想交男</a:t>
          </a:r>
          <a:r>
            <a:rPr lang="en-US" altLang="zh-TW" sz="2000" u="sng" dirty="0" smtClean="0">
              <a:solidFill>
                <a:srgbClr val="006600"/>
              </a:solidFill>
              <a:ea typeface="華康海報體W12" pitchFamily="81" charset="-120"/>
            </a:rPr>
            <a:t>/</a:t>
          </a:r>
          <a:r>
            <a:rPr lang="zh-TW" altLang="en-US" sz="2000" u="sng" dirty="0" smtClean="0">
              <a:solidFill>
                <a:srgbClr val="006600"/>
              </a:solidFill>
              <a:ea typeface="華康海報體W12" pitchFamily="81" charset="-120"/>
            </a:rPr>
            <a:t>女朋</a:t>
          </a:r>
          <a:r>
            <a:rPr lang="zh-TW" altLang="en-US" sz="2400" u="sng" dirty="0" smtClean="0">
              <a:solidFill>
                <a:srgbClr val="006600"/>
              </a:solidFill>
              <a:ea typeface="華康海報體W12" pitchFamily="81" charset="-120"/>
            </a:rPr>
            <a:t>友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71DC065-33C4-44E4-8A59-9B557D08ACC1}" type="parTrans" cxnId="{C62153D8-140E-4756-8B03-C5F7D121BB88}">
      <dgm:prSet/>
      <dgm:spPr/>
    </dgm:pt>
    <dgm:pt modelId="{63D93D5A-4A1C-4518-A7B9-9B96098CC142}" type="sibTrans" cxnId="{C62153D8-140E-4756-8B03-C5F7D121BB88}">
      <dgm:prSet/>
      <dgm:spPr/>
    </dgm:pt>
    <dgm:pt modelId="{33094D9E-89BD-4BC3-8637-3A4D7864B566}">
      <dgm:prSet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03AFA9B-6056-4B00-A126-B69E842EF891}" type="parTrans" cxnId="{7BF6FB49-56F7-42AC-BD06-CA24574C3A9A}">
      <dgm:prSet/>
      <dgm:spPr/>
    </dgm:pt>
    <dgm:pt modelId="{B9042565-DD42-4D52-A3D4-E64CB7E37074}" type="sibTrans" cxnId="{7BF6FB49-56F7-42AC-BD06-CA24574C3A9A}">
      <dgm:prSet/>
      <dgm:spPr/>
    </dgm:pt>
    <dgm:pt modelId="{FFC14205-BD61-463E-BB94-4225C830C02A}">
      <dgm:prSet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D33B737-861D-4BBD-9A38-DFDC4B4F3101}" type="parTrans" cxnId="{4A5E704A-7E6D-4587-BBF5-DD829BF9AE21}">
      <dgm:prSet/>
      <dgm:spPr/>
    </dgm:pt>
    <dgm:pt modelId="{AD252F25-898D-42D7-8C72-8EFC68A29BD8}" type="sibTrans" cxnId="{4A5E704A-7E6D-4587-BBF5-DD829BF9AE21}">
      <dgm:prSet/>
      <dgm:spPr/>
    </dgm:pt>
    <dgm:pt modelId="{037882B8-3E64-4191-85F9-04CF106ABF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>
              <a:solidFill>
                <a:srgbClr val="0000FF"/>
              </a:solidFill>
              <a:ea typeface="華康海報體W12" pitchFamily="81" charset="-120"/>
            </a:rPr>
            <a:t>版本二</a:t>
          </a:r>
          <a:r>
            <a:rPr lang="en-US" altLang="zh-TW" sz="1800" dirty="0" smtClean="0">
              <a:solidFill>
                <a:srgbClr val="0000FF"/>
              </a:solidFill>
              <a:ea typeface="華康海報體W12" pitchFamily="81" charset="-120"/>
            </a:rPr>
            <a:t>-</a:t>
          </a:r>
          <a:r>
            <a:rPr lang="zh-TW" altLang="en-US" sz="2000" dirty="0" smtClean="0">
              <a:solidFill>
                <a:srgbClr val="0000FF"/>
              </a:solidFill>
              <a:ea typeface="華康海報體W12" pitchFamily="81" charset="-120"/>
            </a:rPr>
            <a:t>謝謝你對我的喜歡，但是我對你只有單純的友情，我們可以繼續當朋友</a:t>
          </a: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4979357-0CD9-4E67-8DCF-28D414A6BCD6}" type="parTrans" cxnId="{D37504F5-3CC8-465F-89FB-3C14B1364F4A}">
      <dgm:prSet/>
      <dgm:spPr/>
    </dgm:pt>
    <dgm:pt modelId="{EBE7AA0F-D477-4F38-8EF3-1772E6EA7A40}" type="sibTrans" cxnId="{D37504F5-3CC8-465F-89FB-3C14B1364F4A}">
      <dgm:prSet/>
      <dgm:spPr/>
    </dgm:pt>
    <dgm:pt modelId="{13C5177B-5B40-41BA-A131-1EF2108F97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20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0970A33-83CF-4D23-B804-4931CFD329B1}" type="parTrans" cxnId="{E6D27F76-87B4-43F9-BF9B-469F6D54FCA7}">
      <dgm:prSet/>
      <dgm:spPr/>
    </dgm:pt>
    <dgm:pt modelId="{4169934C-5330-4F6D-9BB7-0E1050EF8A4A}" type="sibTrans" cxnId="{E6D27F76-87B4-43F9-BF9B-469F6D54FCA7}">
      <dgm:prSet/>
      <dgm:spPr/>
    </dgm:pt>
    <dgm:pt modelId="{29E8554E-4585-4946-985E-210FF967855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版本三</a:t>
          </a:r>
          <a:r>
            <a:rPr lang="en-US" altLang="zh-TW" sz="18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18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我不會欣賞一直纏著我的人</a:t>
          </a:r>
          <a:r>
            <a:rPr lang="en-US" altLang="en-US" sz="18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!</a:t>
          </a:r>
          <a:endParaRPr lang="zh-TW" altLang="en-US" sz="1800" dirty="0">
            <a:solidFill>
              <a:srgbClr val="D60093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F20C87D-D8AA-4C5E-AE87-950D907D51EE}" type="parTrans" cxnId="{45007C1E-FC14-46B2-A42F-102407B0815B}">
      <dgm:prSet/>
      <dgm:spPr/>
    </dgm:pt>
    <dgm:pt modelId="{1907814A-29CD-46E2-9372-A0CA43BA754E}" type="sibTrans" cxnId="{45007C1E-FC14-46B2-A42F-102407B0815B}">
      <dgm:prSet/>
      <dgm:spPr/>
    </dgm:pt>
    <dgm:pt modelId="{90803DB7-E0B5-4A3F-BD03-7B7ABB6E89D9}" type="pres">
      <dgm:prSet presAssocID="{5D2C89C8-0E07-476D-907C-B0AA914DCB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757866-BBEF-4087-AB7C-5AC9D21002B7}" type="pres">
      <dgm:prSet presAssocID="{DED262A4-46FB-4702-A0C7-A7E0FEA01F85}" presName="composite" presStyleCnt="0"/>
      <dgm:spPr/>
    </dgm:pt>
    <dgm:pt modelId="{2873E40C-05EB-428B-ABB2-232F0CE0B844}" type="pres">
      <dgm:prSet presAssocID="{DED262A4-46FB-4702-A0C7-A7E0FEA01F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9A81F-407F-4C25-834A-A17A46957F1A}" type="pres">
      <dgm:prSet presAssocID="{DED262A4-46FB-4702-A0C7-A7E0FEA01F85}" presName="descendantText" presStyleLbl="alignAcc1" presStyleIdx="0" presStyleCnt="3" custScaleY="100000" custLinFactNeighborX="9" custLinFactNeighborY="-62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33D23-4AA9-4DE0-9B5E-30BAC82931A4}" type="pres">
      <dgm:prSet presAssocID="{AFEBE208-0A25-4844-896C-60F054AA2722}" presName="sp" presStyleCnt="0"/>
      <dgm:spPr/>
    </dgm:pt>
    <dgm:pt modelId="{10D7F528-8691-4CE2-AB14-1CF2437CF429}" type="pres">
      <dgm:prSet presAssocID="{11727461-E5DD-4E50-AD60-1E264E10BE3F}" presName="composite" presStyleCnt="0"/>
      <dgm:spPr/>
    </dgm:pt>
    <dgm:pt modelId="{6B840613-B3C5-45E8-9B57-2BCA6CB96885}" type="pres">
      <dgm:prSet presAssocID="{11727461-E5DD-4E50-AD60-1E264E10BE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FCBBE8-A3E4-450F-A2BD-4489B5B54E35}" type="pres">
      <dgm:prSet presAssocID="{11727461-E5DD-4E50-AD60-1E264E10BE3F}" presName="descendantText" presStyleLbl="alignAcc1" presStyleIdx="1" presStyleCnt="3" custScaleY="222857" custLinFactNeighborX="-970" custLinFactNeighborY="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2ABC9-D807-4227-BB6A-05AF01BD6FF5}" type="pres">
      <dgm:prSet presAssocID="{601CEEBA-ABBA-4896-91F5-8E0F62EC7FBC}" presName="sp" presStyleCnt="0"/>
      <dgm:spPr/>
    </dgm:pt>
    <dgm:pt modelId="{F1F7B823-928D-4BCB-B0AD-CEADE5D14057}" type="pres">
      <dgm:prSet presAssocID="{3F175401-D8EC-4D6E-B784-7F407660704C}" presName="composite" presStyleCnt="0"/>
      <dgm:spPr/>
    </dgm:pt>
    <dgm:pt modelId="{3C336816-64D6-4B73-B7DD-208DC7D1B403}" type="pres">
      <dgm:prSet presAssocID="{3F175401-D8EC-4D6E-B784-7F40766070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9F86E-5413-46D3-8A74-FB738480E720}" type="pres">
      <dgm:prSet presAssocID="{3F175401-D8EC-4D6E-B784-7F407660704C}" presName="descendantText" presStyleLbl="alignAcc1" presStyleIdx="2" presStyleCnt="3" custScaleY="220276" custLinFactNeighborX="-420" custLinFactNeighborY="3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0FAAB8-7F0A-4CDB-962C-31C1414735AC}" srcId="{3F175401-D8EC-4D6E-B784-7F407660704C}" destId="{0F918608-6354-4305-BA24-D3196422D572}" srcOrd="1" destOrd="0" parTransId="{35FD383A-5BA4-4ED7-A8F5-2C17851E0789}" sibTransId="{F984AC05-FC3F-4387-84DC-CE5AA11B1ACF}"/>
    <dgm:cxn modelId="{3CC73AB2-57E7-4601-A89F-C77C5252D0A7}" srcId="{11727461-E5DD-4E50-AD60-1E264E10BE3F}" destId="{F68EBB25-5C15-4158-ABAD-95AFDE3118BB}" srcOrd="2" destOrd="0" parTransId="{A7230CED-29A1-4380-9689-F51D4D40308F}" sibTransId="{FFADA3DC-D64A-4141-9EA2-0A54A9E628C2}"/>
    <dgm:cxn modelId="{5835E3AF-7B5B-4DEC-84D3-93B3EC890F44}" type="presOf" srcId="{11727461-E5DD-4E50-AD60-1E264E10BE3F}" destId="{6B840613-B3C5-45E8-9B57-2BCA6CB96885}" srcOrd="0" destOrd="0" presId="urn:microsoft.com/office/officeart/2005/8/layout/chevron2"/>
    <dgm:cxn modelId="{FFE1838A-291B-4CEA-A517-189761E3900F}" type="presOf" srcId="{037882B8-3E64-4191-85F9-04CF106ABF4C}" destId="{AF59F86E-5413-46D3-8A74-FB738480E720}" srcOrd="0" destOrd="5" presId="urn:microsoft.com/office/officeart/2005/8/layout/chevron2"/>
    <dgm:cxn modelId="{D37504F5-3CC8-465F-89FB-3C14B1364F4A}" srcId="{3F175401-D8EC-4D6E-B784-7F407660704C}" destId="{037882B8-3E64-4191-85F9-04CF106ABF4C}" srcOrd="5" destOrd="0" parTransId="{54979357-0CD9-4E67-8DCF-28D414A6BCD6}" sibTransId="{EBE7AA0F-D477-4F38-8EF3-1772E6EA7A40}"/>
    <dgm:cxn modelId="{87A2F1DC-BB50-40AD-9B5D-40133A226EC4}" srcId="{3F175401-D8EC-4D6E-B784-7F407660704C}" destId="{C7B1FA12-F276-4358-9420-08FB7C93FC68}" srcOrd="12" destOrd="0" parTransId="{1F1D8AED-A657-46EA-9FA6-111C78ABC638}" sibTransId="{61AC53E5-DB64-4CE7-8572-E7080166AD19}"/>
    <dgm:cxn modelId="{9D7B26C3-25BC-4D09-B153-3432E4747830}" type="presOf" srcId="{0ECFF752-2519-406C-A825-3605D7EFF374}" destId="{AF59F86E-5413-46D3-8A74-FB738480E720}" srcOrd="0" destOrd="4" presId="urn:microsoft.com/office/officeart/2005/8/layout/chevron2"/>
    <dgm:cxn modelId="{A62C95B2-A8CC-49D1-B463-2A7A0E653F63}" type="presOf" srcId="{33094D9E-89BD-4BC3-8637-3A4D7864B566}" destId="{AF59F86E-5413-46D3-8A74-FB738480E720}" srcOrd="0" destOrd="8" presId="urn:microsoft.com/office/officeart/2005/8/layout/chevron2"/>
    <dgm:cxn modelId="{BF011AAB-4167-44E6-812F-4E5BB4DF6EF2}" srcId="{3F175401-D8EC-4D6E-B784-7F407660704C}" destId="{4313332B-0D53-4776-878C-06DBEBB5A7B0}" srcOrd="11" destOrd="0" parTransId="{32183A34-5AC5-48E2-A511-02CCC9447420}" sibTransId="{5825B43F-93AA-4525-9722-D5DFB16A76F0}"/>
    <dgm:cxn modelId="{17DD03A3-C1D6-4C2F-A4C7-140C3A484F1A}" srcId="{DED262A4-46FB-4702-A0C7-A7E0FEA01F85}" destId="{311C025B-8484-4BBF-8108-96864D99DC8B}" srcOrd="0" destOrd="0" parTransId="{4E3F20D7-CC3B-4359-9B50-3D104FC926C2}" sibTransId="{2003F00E-2C1E-4A60-B354-C172D09FAD86}"/>
    <dgm:cxn modelId="{1FAA524E-BA9B-41B8-8774-5E9EA00CD2BB}" type="presOf" srcId="{89AAF610-D1F4-4124-8AF7-F3FC3DCB30FD}" destId="{AF59F86E-5413-46D3-8A74-FB738480E720}" srcOrd="0" destOrd="2" presId="urn:microsoft.com/office/officeart/2005/8/layout/chevron2"/>
    <dgm:cxn modelId="{5B54AAAC-8445-416C-BA06-3350B47D18FC}" type="presOf" srcId="{4313332B-0D53-4776-878C-06DBEBB5A7B0}" destId="{AF59F86E-5413-46D3-8A74-FB738480E720}" srcOrd="0" destOrd="11" presId="urn:microsoft.com/office/officeart/2005/8/layout/chevron2"/>
    <dgm:cxn modelId="{31F74E70-5AE8-45E4-8DCF-00A78CDFDA6F}" srcId="{3F175401-D8EC-4D6E-B784-7F407660704C}" destId="{A3756405-1998-4EBA-AC5D-06209C87EDF7}" srcOrd="0" destOrd="0" parTransId="{3F4F0AAD-C2A4-46F7-AB12-0B08B5D82288}" sibTransId="{7D0BA7DA-643F-4161-AE6C-406CD3E9776D}"/>
    <dgm:cxn modelId="{4A5E704A-7E6D-4587-BBF5-DD829BF9AE21}" srcId="{3F175401-D8EC-4D6E-B784-7F407660704C}" destId="{FFC14205-BD61-463E-BB94-4225C830C02A}" srcOrd="9" destOrd="0" parTransId="{2D33B737-861D-4BBD-9A38-DFDC4B4F3101}" sibTransId="{AD252F25-898D-42D7-8C72-8EFC68A29BD8}"/>
    <dgm:cxn modelId="{E5B1E92F-FDDA-47E0-BED2-47371407537A}" type="presOf" srcId="{C7B1FA12-F276-4358-9420-08FB7C93FC68}" destId="{AF59F86E-5413-46D3-8A74-FB738480E720}" srcOrd="0" destOrd="12" presId="urn:microsoft.com/office/officeart/2005/8/layout/chevron2"/>
    <dgm:cxn modelId="{E6D27F76-87B4-43F9-BF9B-469F6D54FCA7}" srcId="{3F175401-D8EC-4D6E-B784-7F407660704C}" destId="{13C5177B-5B40-41BA-A131-1EF2108F9755}" srcOrd="7" destOrd="0" parTransId="{C0970A33-83CF-4D23-B804-4931CFD329B1}" sibTransId="{4169934C-5330-4F6D-9BB7-0E1050EF8A4A}"/>
    <dgm:cxn modelId="{D1BC6831-04B2-49DD-9683-3747ED824109}" srcId="{11727461-E5DD-4E50-AD60-1E264E10BE3F}" destId="{687701F0-150D-4A11-9BCD-811C2B7365B3}" srcOrd="0" destOrd="0" parTransId="{A758EF92-24AE-4988-9DDE-E34B5D7753F7}" sibTransId="{894950F5-8FF1-47C7-83C1-9166D9AE4ACB}"/>
    <dgm:cxn modelId="{4D679ACA-8D11-468E-B3D9-60351D402B6A}" srcId="{5D2C89C8-0E07-476D-907C-B0AA914DCB92}" destId="{11727461-E5DD-4E50-AD60-1E264E10BE3F}" srcOrd="1" destOrd="0" parTransId="{82199263-0868-484C-ABAC-AE3E3FD29639}" sibTransId="{601CEEBA-ABBA-4896-91F5-8E0F62EC7FBC}"/>
    <dgm:cxn modelId="{6FD6453F-2E84-4BD3-8A1B-781C85E39FAC}" srcId="{11727461-E5DD-4E50-AD60-1E264E10BE3F}" destId="{5B1E3AA9-4FC7-4B6E-B7F3-7F613CA11CA3}" srcOrd="1" destOrd="0" parTransId="{059A7F4C-DF5C-414E-A8C3-27953B295A02}" sibTransId="{DF4EEC6A-DD57-4F9F-B1FC-FE3EF8B2F511}"/>
    <dgm:cxn modelId="{7C5EA43A-CB7A-4301-8561-F6E1B01CF40B}" srcId="{5D2C89C8-0E07-476D-907C-B0AA914DCB92}" destId="{DED262A4-46FB-4702-A0C7-A7E0FEA01F85}" srcOrd="0" destOrd="0" parTransId="{9EAD4B91-D56E-44CA-AF5D-B5E8F9572EEC}" sibTransId="{AFEBE208-0A25-4844-896C-60F054AA2722}"/>
    <dgm:cxn modelId="{5B438109-6ACD-4017-86EA-0A362C2FAD41}" type="presOf" srcId="{3F175401-D8EC-4D6E-B784-7F407660704C}" destId="{3C336816-64D6-4B73-B7DD-208DC7D1B403}" srcOrd="0" destOrd="0" presId="urn:microsoft.com/office/officeart/2005/8/layout/chevron2"/>
    <dgm:cxn modelId="{C62153D8-140E-4756-8B03-C5F7D121BB88}" srcId="{3F175401-D8EC-4D6E-B784-7F407660704C}" destId="{0ECFF752-2519-406C-A825-3605D7EFF374}" srcOrd="4" destOrd="0" parTransId="{A71DC065-33C4-44E4-8A59-9B557D08ACC1}" sibTransId="{63D93D5A-4A1C-4518-A7B9-9B96098CC142}"/>
    <dgm:cxn modelId="{AAE11D25-D874-4B54-A24F-CEA36FDCCA1C}" type="presOf" srcId="{0F918608-6354-4305-BA24-D3196422D572}" destId="{AF59F86E-5413-46D3-8A74-FB738480E720}" srcOrd="0" destOrd="1" presId="urn:microsoft.com/office/officeart/2005/8/layout/chevron2"/>
    <dgm:cxn modelId="{61FDAF72-645A-4B8D-B6D6-F5EE01AA067C}" type="presOf" srcId="{5B1E3AA9-4FC7-4B6E-B7F3-7F613CA11CA3}" destId="{C3FCBBE8-A3E4-450F-A2BD-4489B5B54E35}" srcOrd="0" destOrd="1" presId="urn:microsoft.com/office/officeart/2005/8/layout/chevron2"/>
    <dgm:cxn modelId="{F961252B-80B8-474E-9A77-7CA5A98999B5}" type="presOf" srcId="{311C025B-8484-4BBF-8108-96864D99DC8B}" destId="{C719A81F-407F-4C25-834A-A17A46957F1A}" srcOrd="0" destOrd="0" presId="urn:microsoft.com/office/officeart/2005/8/layout/chevron2"/>
    <dgm:cxn modelId="{689FDCB9-3766-4896-BDA1-01AE9B9410BD}" srcId="{3F175401-D8EC-4D6E-B784-7F407660704C}" destId="{89AAF610-D1F4-4124-8AF7-F3FC3DCB30FD}" srcOrd="2" destOrd="0" parTransId="{438C0EF3-53FE-4F59-AC8A-20DDFBCC64C8}" sibTransId="{20A7E580-5F82-4E7C-B42F-887CA96BC2C2}"/>
    <dgm:cxn modelId="{14958BC1-2DF9-435C-A10D-2352094C9078}" type="presOf" srcId="{13C5177B-5B40-41BA-A131-1EF2108F9755}" destId="{AF59F86E-5413-46D3-8A74-FB738480E720}" srcOrd="0" destOrd="7" presId="urn:microsoft.com/office/officeart/2005/8/layout/chevron2"/>
    <dgm:cxn modelId="{16C0E7FE-06DB-459A-B81F-8D288FC4BF99}" type="presOf" srcId="{5D2C89C8-0E07-476D-907C-B0AA914DCB92}" destId="{90803DB7-E0B5-4A3F-BD03-7B7ABB6E89D9}" srcOrd="0" destOrd="0" presId="urn:microsoft.com/office/officeart/2005/8/layout/chevron2"/>
    <dgm:cxn modelId="{0BF1B22D-BC6C-48AA-A22C-82A8818C3B3D}" type="presOf" srcId="{F68EBB25-5C15-4158-ABAD-95AFDE3118BB}" destId="{C3FCBBE8-A3E4-450F-A2BD-4489B5B54E35}" srcOrd="0" destOrd="2" presId="urn:microsoft.com/office/officeart/2005/8/layout/chevron2"/>
    <dgm:cxn modelId="{6AEED428-6C64-479C-BEDE-792010553459}" type="presOf" srcId="{8F3E0F4A-8085-4FB5-9426-F95B8DADF3E6}" destId="{AF59F86E-5413-46D3-8A74-FB738480E720}" srcOrd="0" destOrd="10" presId="urn:microsoft.com/office/officeart/2005/8/layout/chevron2"/>
    <dgm:cxn modelId="{E15F2AF0-FD75-46DE-A53E-44F16524C6CE}" type="presOf" srcId="{FFC14205-BD61-463E-BB94-4225C830C02A}" destId="{AF59F86E-5413-46D3-8A74-FB738480E720}" srcOrd="0" destOrd="9" presId="urn:microsoft.com/office/officeart/2005/8/layout/chevron2"/>
    <dgm:cxn modelId="{EB7D355D-D25A-4691-9709-37CCF5AA1781}" srcId="{3F175401-D8EC-4D6E-B784-7F407660704C}" destId="{A336D15D-B8B4-44C6-9D1A-AE9130D35D91}" srcOrd="3" destOrd="0" parTransId="{4565D174-DEBD-48A6-87C7-513F0BA20B7F}" sibTransId="{EE2822E4-B22A-46AA-B84B-957361863224}"/>
    <dgm:cxn modelId="{484BD8CF-6000-4879-A6D2-03124295D6CC}" srcId="{11727461-E5DD-4E50-AD60-1E264E10BE3F}" destId="{9F00404E-4EBC-4FBC-B640-522674A17F4A}" srcOrd="3" destOrd="0" parTransId="{DE53835C-B93A-4164-95F3-379008D87755}" sibTransId="{9E745BB8-C6E3-4194-BAA6-5AF3DA389BD4}"/>
    <dgm:cxn modelId="{EAA9FFD6-800D-4C98-90CB-60CCFE8A2A5C}" srcId="{3F175401-D8EC-4D6E-B784-7F407660704C}" destId="{8F3E0F4A-8085-4FB5-9426-F95B8DADF3E6}" srcOrd="10" destOrd="0" parTransId="{E93E3278-E363-4073-B895-BC88FCACC2A3}" sibTransId="{72C5918B-D7A2-44EE-9A19-43F25C1A0D37}"/>
    <dgm:cxn modelId="{83B32CB4-F1CC-432D-96DE-3590B6A95A7C}" type="presOf" srcId="{29E8554E-4585-4946-985E-210FF967855C}" destId="{AF59F86E-5413-46D3-8A74-FB738480E720}" srcOrd="0" destOrd="6" presId="urn:microsoft.com/office/officeart/2005/8/layout/chevron2"/>
    <dgm:cxn modelId="{67BBB317-9E75-4D5D-9AE9-B764C986C863}" type="presOf" srcId="{9F00404E-4EBC-4FBC-B640-522674A17F4A}" destId="{C3FCBBE8-A3E4-450F-A2BD-4489B5B54E35}" srcOrd="0" destOrd="3" presId="urn:microsoft.com/office/officeart/2005/8/layout/chevron2"/>
    <dgm:cxn modelId="{C5479F73-35B2-4B52-8A10-B601B74A24D8}" srcId="{5D2C89C8-0E07-476D-907C-B0AA914DCB92}" destId="{3F175401-D8EC-4D6E-B784-7F407660704C}" srcOrd="2" destOrd="0" parTransId="{B7B860F4-4004-41B2-8AD7-8A9CE4DA66AA}" sibTransId="{54231527-C5F7-4CFF-B9A2-5579D8BFD34C}"/>
    <dgm:cxn modelId="{AD5345E6-0908-4C6F-A772-DBE4539196B8}" type="presOf" srcId="{DED262A4-46FB-4702-A0C7-A7E0FEA01F85}" destId="{2873E40C-05EB-428B-ABB2-232F0CE0B844}" srcOrd="0" destOrd="0" presId="urn:microsoft.com/office/officeart/2005/8/layout/chevron2"/>
    <dgm:cxn modelId="{45007C1E-FC14-46B2-A42F-102407B0815B}" srcId="{3F175401-D8EC-4D6E-B784-7F407660704C}" destId="{29E8554E-4585-4946-985E-210FF967855C}" srcOrd="6" destOrd="0" parTransId="{EF20C87D-D8AA-4C5E-AE87-950D907D51EE}" sibTransId="{1907814A-29CD-46E2-9372-A0CA43BA754E}"/>
    <dgm:cxn modelId="{38971121-51A6-4D2F-84B5-971B61A041A8}" type="presOf" srcId="{687701F0-150D-4A11-9BCD-811C2B7365B3}" destId="{C3FCBBE8-A3E4-450F-A2BD-4489B5B54E35}" srcOrd="0" destOrd="0" presId="urn:microsoft.com/office/officeart/2005/8/layout/chevron2"/>
    <dgm:cxn modelId="{7BF6FB49-56F7-42AC-BD06-CA24574C3A9A}" srcId="{3F175401-D8EC-4D6E-B784-7F407660704C}" destId="{33094D9E-89BD-4BC3-8637-3A4D7864B566}" srcOrd="8" destOrd="0" parTransId="{303AFA9B-6056-4B00-A126-B69E842EF891}" sibTransId="{B9042565-DD42-4D52-A3D4-E64CB7E37074}"/>
    <dgm:cxn modelId="{87E12AC0-5A20-4DA8-AA4B-1996C21D1D2B}" type="presOf" srcId="{A3756405-1998-4EBA-AC5D-06209C87EDF7}" destId="{AF59F86E-5413-46D3-8A74-FB738480E720}" srcOrd="0" destOrd="0" presId="urn:microsoft.com/office/officeart/2005/8/layout/chevron2"/>
    <dgm:cxn modelId="{5635EE60-33A1-4D48-976F-C205A04066E5}" type="presOf" srcId="{A336D15D-B8B4-44C6-9D1A-AE9130D35D91}" destId="{AF59F86E-5413-46D3-8A74-FB738480E720}" srcOrd="0" destOrd="3" presId="urn:microsoft.com/office/officeart/2005/8/layout/chevron2"/>
    <dgm:cxn modelId="{9BE079FF-C896-44FC-B39F-40F3CF846776}" type="presParOf" srcId="{90803DB7-E0B5-4A3F-BD03-7B7ABB6E89D9}" destId="{9A757866-BBEF-4087-AB7C-5AC9D21002B7}" srcOrd="0" destOrd="0" presId="urn:microsoft.com/office/officeart/2005/8/layout/chevron2"/>
    <dgm:cxn modelId="{C08595F9-22C4-4661-B43A-AF509B5672F1}" type="presParOf" srcId="{9A757866-BBEF-4087-AB7C-5AC9D21002B7}" destId="{2873E40C-05EB-428B-ABB2-232F0CE0B844}" srcOrd="0" destOrd="0" presId="urn:microsoft.com/office/officeart/2005/8/layout/chevron2"/>
    <dgm:cxn modelId="{B0722D12-95F7-456F-8CED-4C8ECBC7E95A}" type="presParOf" srcId="{9A757866-BBEF-4087-AB7C-5AC9D21002B7}" destId="{C719A81F-407F-4C25-834A-A17A46957F1A}" srcOrd="1" destOrd="0" presId="urn:microsoft.com/office/officeart/2005/8/layout/chevron2"/>
    <dgm:cxn modelId="{6B945FF6-72EF-4D5C-8866-8F370AE53452}" type="presParOf" srcId="{90803DB7-E0B5-4A3F-BD03-7B7ABB6E89D9}" destId="{EBF33D23-4AA9-4DE0-9B5E-30BAC82931A4}" srcOrd="1" destOrd="0" presId="urn:microsoft.com/office/officeart/2005/8/layout/chevron2"/>
    <dgm:cxn modelId="{5E85E5CC-8BB2-47B9-A201-AEBC94642154}" type="presParOf" srcId="{90803DB7-E0B5-4A3F-BD03-7B7ABB6E89D9}" destId="{10D7F528-8691-4CE2-AB14-1CF2437CF429}" srcOrd="2" destOrd="0" presId="urn:microsoft.com/office/officeart/2005/8/layout/chevron2"/>
    <dgm:cxn modelId="{71F7701A-BF45-435A-8CC1-49B483106369}" type="presParOf" srcId="{10D7F528-8691-4CE2-AB14-1CF2437CF429}" destId="{6B840613-B3C5-45E8-9B57-2BCA6CB96885}" srcOrd="0" destOrd="0" presId="urn:microsoft.com/office/officeart/2005/8/layout/chevron2"/>
    <dgm:cxn modelId="{E82C0A43-A282-40F6-83A9-C76CFE0A0760}" type="presParOf" srcId="{10D7F528-8691-4CE2-AB14-1CF2437CF429}" destId="{C3FCBBE8-A3E4-450F-A2BD-4489B5B54E35}" srcOrd="1" destOrd="0" presId="urn:microsoft.com/office/officeart/2005/8/layout/chevron2"/>
    <dgm:cxn modelId="{C6F45416-D50E-42B6-AE98-04145D80D663}" type="presParOf" srcId="{90803DB7-E0B5-4A3F-BD03-7B7ABB6E89D9}" destId="{EC12ABC9-D807-4227-BB6A-05AF01BD6FF5}" srcOrd="3" destOrd="0" presId="urn:microsoft.com/office/officeart/2005/8/layout/chevron2"/>
    <dgm:cxn modelId="{2BF653F3-490C-4FDA-B149-E48D505CCCE2}" type="presParOf" srcId="{90803DB7-E0B5-4A3F-BD03-7B7ABB6E89D9}" destId="{F1F7B823-928D-4BCB-B0AD-CEADE5D14057}" srcOrd="4" destOrd="0" presId="urn:microsoft.com/office/officeart/2005/8/layout/chevron2"/>
    <dgm:cxn modelId="{125113C9-3AA2-48DD-99C7-60CE6AE39EB0}" type="presParOf" srcId="{F1F7B823-928D-4BCB-B0AD-CEADE5D14057}" destId="{3C336816-64D6-4B73-B7DD-208DC7D1B403}" srcOrd="0" destOrd="0" presId="urn:microsoft.com/office/officeart/2005/8/layout/chevron2"/>
    <dgm:cxn modelId="{5706D638-4968-41E2-99CC-83735CA79EFB}" type="presParOf" srcId="{F1F7B823-928D-4BCB-B0AD-CEADE5D14057}" destId="{AF59F86E-5413-46D3-8A74-FB738480E7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61E65-B30E-4711-9F17-7364A9B3133A}">
      <dsp:nvSpPr>
        <dsp:cNvPr id="0" name=""/>
        <dsp:cNvSpPr/>
      </dsp:nvSpPr>
      <dsp:spPr>
        <a:xfrm>
          <a:off x="1090504" y="71993"/>
          <a:ext cx="2366174" cy="2151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/>
            <a:t>對象</a:t>
          </a:r>
          <a:endParaRPr lang="zh-TW" altLang="en-US" sz="4700" b="1" kern="1200" dirty="0"/>
        </a:p>
      </dsp:txBody>
      <dsp:txXfrm>
        <a:off x="1090504" y="71993"/>
        <a:ext cx="2366174" cy="2151579"/>
      </dsp:txXfrm>
    </dsp:sp>
    <dsp:sp modelId="{EEB8072E-448E-4DEC-9D1A-11EE54122D2C}">
      <dsp:nvSpPr>
        <dsp:cNvPr id="0" name=""/>
        <dsp:cNvSpPr/>
      </dsp:nvSpPr>
      <dsp:spPr>
        <a:xfrm>
          <a:off x="3216292" y="359569"/>
          <a:ext cx="5013307" cy="1785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/>
            <a:t>五年級</a:t>
          </a:r>
          <a:endParaRPr lang="zh-TW" altLang="en-US" sz="4800" b="1" kern="1200" dirty="0"/>
        </a:p>
      </dsp:txBody>
      <dsp:txXfrm>
        <a:off x="3216292" y="359569"/>
        <a:ext cx="5013307" cy="1785197"/>
      </dsp:txXfrm>
    </dsp:sp>
    <dsp:sp modelId="{85A9848D-E2ED-4E18-B77B-56B98E86D542}">
      <dsp:nvSpPr>
        <dsp:cNvPr id="0" name=""/>
        <dsp:cNvSpPr/>
      </dsp:nvSpPr>
      <dsp:spPr>
        <a:xfrm>
          <a:off x="954880" y="2634872"/>
          <a:ext cx="2865875" cy="1474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dirty="0" smtClean="0"/>
            <a:t>科目</a:t>
          </a:r>
          <a:endParaRPr lang="zh-TW" altLang="en-US" sz="4700" b="1" kern="1200" dirty="0"/>
        </a:p>
      </dsp:txBody>
      <dsp:txXfrm>
        <a:off x="954880" y="2634872"/>
        <a:ext cx="2865875" cy="1474069"/>
      </dsp:txXfrm>
    </dsp:sp>
    <dsp:sp modelId="{131F0B62-E16E-4EA2-9548-1D3673481BAF}">
      <dsp:nvSpPr>
        <dsp:cNvPr id="0" name=""/>
        <dsp:cNvSpPr/>
      </dsp:nvSpPr>
      <dsp:spPr>
        <a:xfrm>
          <a:off x="3394710" y="2880303"/>
          <a:ext cx="4275606" cy="1089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dirty="0" smtClean="0"/>
            <a:t>綜合活動</a:t>
          </a:r>
          <a:endParaRPr lang="zh-TW" altLang="en-US" sz="4700" b="1" kern="1200" dirty="0"/>
        </a:p>
      </dsp:txBody>
      <dsp:txXfrm>
        <a:off x="3394710" y="2880303"/>
        <a:ext cx="4275606" cy="108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3E40C-05EB-428B-ABB2-232F0CE0B844}">
      <dsp:nvSpPr>
        <dsp:cNvPr id="0" name=""/>
        <dsp:cNvSpPr/>
      </dsp:nvSpPr>
      <dsp:spPr>
        <a:xfrm rot="5400000">
          <a:off x="-246741" y="345459"/>
          <a:ext cx="1644941" cy="11514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動機</a:t>
          </a:r>
          <a:endParaRPr lang="zh-TW" altLang="en-US" sz="32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" y="674446"/>
        <a:ext cx="1151458" cy="493483"/>
      </dsp:txXfrm>
    </dsp:sp>
    <dsp:sp modelId="{C719A81F-407F-4C25-834A-A17A46957F1A}">
      <dsp:nvSpPr>
        <dsp:cNvPr id="0" name=""/>
        <dsp:cNvSpPr/>
      </dsp:nvSpPr>
      <dsp:spPr>
        <a:xfrm rot="5400000">
          <a:off x="4289314" y="-3137855"/>
          <a:ext cx="1069774" cy="7345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b="1" kern="1200" dirty="0" smtClean="0">
              <a:solidFill>
                <a:schemeClr val="tx1"/>
              </a:solidFill>
            </a:rPr>
            <a:t>你知道自己欣賞什麼樣的對象嗎</a:t>
          </a:r>
          <a:r>
            <a:rPr lang="en-US" altLang="zh-TW" sz="2800" b="1" kern="1200" dirty="0" smtClean="0">
              <a:solidFill>
                <a:schemeClr val="tx1"/>
              </a:solidFill>
            </a:rPr>
            <a:t>?</a:t>
          </a:r>
          <a:endParaRPr lang="en-US" altLang="zh-TW" sz="2800" kern="1200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151459" y="52222"/>
        <a:ext cx="7293263" cy="965330"/>
      </dsp:txXfrm>
    </dsp:sp>
    <dsp:sp modelId="{6B840613-B3C5-45E8-9B57-2BCA6CB96885}">
      <dsp:nvSpPr>
        <dsp:cNvPr id="0" name=""/>
        <dsp:cNvSpPr/>
      </dsp:nvSpPr>
      <dsp:spPr>
        <a:xfrm rot="5400000">
          <a:off x="-246741" y="1952328"/>
          <a:ext cx="1644941" cy="11514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" y="2281315"/>
        <a:ext cx="1151458" cy="493483"/>
      </dsp:txXfrm>
    </dsp:sp>
    <dsp:sp modelId="{C3FCBBE8-A3E4-450F-A2BD-4489B5B54E35}">
      <dsp:nvSpPr>
        <dsp:cNvPr id="0" name=""/>
        <dsp:cNvSpPr/>
      </dsp:nvSpPr>
      <dsp:spPr>
        <a:xfrm rot="5400000">
          <a:off x="4171666" y="-1432548"/>
          <a:ext cx="1305069" cy="7345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討論發表</a:t>
          </a:r>
          <a:r>
            <a:rPr lang="en-US" altLang="zh-TW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整理板書</a:t>
          </a:r>
          <a:r>
            <a:rPr lang="en-US" altLang="zh-TW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 </a:t>
          </a:r>
          <a:r>
            <a:rPr lang="zh-TW" altLang="zh-TW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分組活動學習：</a:t>
          </a:r>
          <a:r>
            <a:rPr lang="zh-TW" altLang="en-US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我是小記者</a:t>
          </a:r>
          <a:r>
            <a:rPr lang="en-US" altLang="zh-TW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&amp;</a:t>
          </a:r>
          <a:r>
            <a:rPr lang="zh-TW" altLang="en-US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全班結果票選</a:t>
          </a:r>
          <a:endParaRPr lang="en-US" altLang="zh-TW" sz="24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151458" y="1651368"/>
        <a:ext cx="7281777" cy="1177653"/>
      </dsp:txXfrm>
    </dsp:sp>
    <dsp:sp modelId="{3C336816-64D6-4B73-B7DD-208DC7D1B403}">
      <dsp:nvSpPr>
        <dsp:cNvPr id="0" name=""/>
        <dsp:cNvSpPr/>
      </dsp:nvSpPr>
      <dsp:spPr>
        <a:xfrm rot="5400000">
          <a:off x="-246741" y="4084272"/>
          <a:ext cx="1644941" cy="11514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</a:p>
      </dsp:txBody>
      <dsp:txXfrm rot="-5400000">
        <a:off x="1" y="4413259"/>
        <a:ext cx="1151458" cy="493483"/>
      </dsp:txXfrm>
    </dsp:sp>
    <dsp:sp modelId="{AF59F86E-5413-46D3-8A74-FB738480E720}">
      <dsp:nvSpPr>
        <dsp:cNvPr id="0" name=""/>
        <dsp:cNvSpPr/>
      </dsp:nvSpPr>
      <dsp:spPr>
        <a:xfrm rot="5400000">
          <a:off x="3615741" y="732059"/>
          <a:ext cx="2355217" cy="7345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TW" sz="20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/>
            <a:t>當</a:t>
          </a:r>
          <a:r>
            <a:rPr lang="zh-TW" altLang="en-US" sz="2000" b="1" kern="1200" dirty="0" smtClean="0">
              <a:solidFill>
                <a:srgbClr val="660066"/>
              </a:solidFill>
            </a:rPr>
            <a:t>你</a:t>
          </a:r>
          <a:r>
            <a:rPr lang="en-US" altLang="zh-TW" sz="2000" b="1" kern="1200" dirty="0" smtClean="0"/>
            <a:t>/</a:t>
          </a:r>
          <a:r>
            <a:rPr lang="zh-TW" altLang="en-US" sz="2000" b="1" kern="1200" dirty="0" smtClean="0">
              <a:solidFill>
                <a:srgbClr val="FF0000"/>
              </a:solidFill>
            </a:rPr>
            <a:t>妳</a:t>
          </a:r>
          <a:r>
            <a:rPr lang="zh-TW" altLang="en-US" sz="2000" b="1" kern="1200" dirty="0" smtClean="0"/>
            <a:t>與</a:t>
          </a:r>
          <a:r>
            <a:rPr lang="zh-TW" altLang="en-US" sz="2000" b="1" kern="1200" dirty="0" smtClean="0">
              <a:solidFill>
                <a:srgbClr val="00B050"/>
              </a:solidFill>
            </a:rPr>
            <a:t>同性</a:t>
          </a:r>
          <a:r>
            <a:rPr lang="zh-TW" altLang="en-US" sz="2000" b="1" kern="1200" dirty="0" smtClean="0"/>
            <a:t>相處時，   你</a:t>
          </a:r>
          <a:r>
            <a:rPr lang="en-US" altLang="zh-TW" sz="2000" b="1" kern="1200" dirty="0" smtClean="0"/>
            <a:t>/</a:t>
          </a:r>
          <a:r>
            <a:rPr lang="zh-TW" altLang="en-US" sz="2000" b="1" kern="1200" dirty="0" smtClean="0"/>
            <a:t>妳最</a:t>
          </a:r>
          <a:r>
            <a:rPr lang="zh-TW" altLang="en-US" sz="2000" b="1" kern="1200" dirty="0" smtClean="0">
              <a:solidFill>
                <a:srgbClr val="002060"/>
              </a:solidFill>
            </a:rPr>
            <a:t>重視他</a:t>
          </a:r>
          <a:r>
            <a:rPr lang="en-US" altLang="zh-TW" sz="2000" b="1" kern="1200" dirty="0" smtClean="0">
              <a:solidFill>
                <a:srgbClr val="002060"/>
              </a:solidFill>
            </a:rPr>
            <a:t>/</a:t>
          </a:r>
          <a:r>
            <a:rPr lang="zh-TW" altLang="en-US" sz="2000" b="1" kern="1200" dirty="0" smtClean="0">
              <a:solidFill>
                <a:srgbClr val="002060"/>
              </a:solidFill>
            </a:rPr>
            <a:t>她的特質是</a:t>
          </a:r>
          <a:r>
            <a:rPr lang="en-US" altLang="zh-TW" sz="2000" b="1" kern="1200" dirty="0" smtClean="0">
              <a:solidFill>
                <a:srgbClr val="002060"/>
              </a:solidFill>
            </a:rPr>
            <a:t>?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/>
            <a:t>當</a:t>
          </a:r>
          <a:r>
            <a:rPr lang="zh-TW" altLang="en-US" sz="2000" b="1" kern="1200" dirty="0" smtClean="0">
              <a:solidFill>
                <a:srgbClr val="660066"/>
              </a:solidFill>
            </a:rPr>
            <a:t>你</a:t>
          </a:r>
          <a:r>
            <a:rPr lang="en-US" altLang="zh-TW" sz="2000" b="1" kern="1200" dirty="0" smtClean="0"/>
            <a:t>/</a:t>
          </a:r>
          <a:r>
            <a:rPr lang="zh-TW" altLang="en-US" sz="2000" b="1" kern="1200" dirty="0" smtClean="0">
              <a:solidFill>
                <a:srgbClr val="FF0000"/>
              </a:solidFill>
            </a:rPr>
            <a:t>妳</a:t>
          </a:r>
          <a:r>
            <a:rPr lang="zh-TW" altLang="en-US" sz="2000" b="1" kern="1200" dirty="0" smtClean="0"/>
            <a:t>與</a:t>
          </a:r>
          <a:r>
            <a:rPr lang="zh-TW" altLang="en-US" sz="2000" b="1" kern="1200" dirty="0" smtClean="0">
              <a:solidFill>
                <a:srgbClr val="00B050"/>
              </a:solidFill>
            </a:rPr>
            <a:t>異性</a:t>
          </a:r>
          <a:r>
            <a:rPr lang="zh-TW" altLang="en-US" sz="2000" b="1" kern="1200" dirty="0" smtClean="0"/>
            <a:t>相處時，   你</a:t>
          </a:r>
          <a:r>
            <a:rPr lang="en-US" altLang="zh-TW" sz="2000" b="1" kern="1200" dirty="0" smtClean="0"/>
            <a:t>/</a:t>
          </a:r>
          <a:r>
            <a:rPr lang="zh-TW" altLang="en-US" sz="2000" b="1" kern="1200" dirty="0" smtClean="0"/>
            <a:t>妳最</a:t>
          </a:r>
          <a:r>
            <a:rPr lang="zh-TW" altLang="en-US" sz="2000" b="1" kern="1200" dirty="0" smtClean="0">
              <a:solidFill>
                <a:srgbClr val="002060"/>
              </a:solidFill>
            </a:rPr>
            <a:t>重視她</a:t>
          </a:r>
          <a:r>
            <a:rPr lang="en-US" altLang="zh-TW" sz="2000" b="1" kern="1200" dirty="0" smtClean="0">
              <a:solidFill>
                <a:srgbClr val="002060"/>
              </a:solidFill>
            </a:rPr>
            <a:t>/</a:t>
          </a:r>
          <a:r>
            <a:rPr lang="zh-TW" altLang="en-US" sz="2000" b="1" kern="1200" dirty="0" smtClean="0">
              <a:solidFill>
                <a:srgbClr val="002060"/>
              </a:solidFill>
            </a:rPr>
            <a:t>他的特質是</a:t>
          </a:r>
          <a:r>
            <a:rPr lang="en-US" altLang="zh-TW" sz="2000" b="1" kern="1200" dirty="0" smtClean="0">
              <a:solidFill>
                <a:srgbClr val="002060"/>
              </a:solidFill>
            </a:rPr>
            <a:t>?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660066"/>
              </a:solidFill>
              <a:ea typeface="華康海報體W12" pitchFamily="81" charset="-120"/>
            </a:rPr>
            <a:t>交朋友的方法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660066"/>
              </a:solidFill>
              <a:ea typeface="華康海報體W12" pitchFamily="81" charset="-120"/>
            </a:rPr>
            <a:t>祝福同學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120607" y="3342165"/>
        <a:ext cx="7230513" cy="2125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3E40C-05EB-428B-ABB2-232F0CE0B844}">
      <dsp:nvSpPr>
        <dsp:cNvPr id="0" name=""/>
        <dsp:cNvSpPr/>
      </dsp:nvSpPr>
      <dsp:spPr>
        <a:xfrm rot="5400000">
          <a:off x="-216156" y="381161"/>
          <a:ext cx="1441045" cy="10087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引起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動機</a:t>
          </a:r>
          <a:endParaRPr lang="zh-TW" altLang="en-US" sz="32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" y="669370"/>
        <a:ext cx="1008732" cy="432313"/>
      </dsp:txXfrm>
    </dsp:sp>
    <dsp:sp modelId="{C719A81F-407F-4C25-834A-A17A46957F1A}">
      <dsp:nvSpPr>
        <dsp:cNvPr id="0" name=""/>
        <dsp:cNvSpPr/>
      </dsp:nvSpPr>
      <dsp:spPr>
        <a:xfrm rot="5400000">
          <a:off x="4284251" y="-3169454"/>
          <a:ext cx="937172" cy="748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欣賞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-&gt;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喜歡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-&gt;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愛       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哪裡不一樣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en-US" altLang="zh-TW" sz="14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08732" y="151814"/>
        <a:ext cx="7442462" cy="845674"/>
      </dsp:txXfrm>
    </dsp:sp>
    <dsp:sp modelId="{6B840613-B3C5-45E8-9B57-2BCA6CB96885}">
      <dsp:nvSpPr>
        <dsp:cNvPr id="0" name=""/>
        <dsp:cNvSpPr/>
      </dsp:nvSpPr>
      <dsp:spPr>
        <a:xfrm rot="5400000">
          <a:off x="-216156" y="2260931"/>
          <a:ext cx="1441045" cy="10087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發展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1" y="2549140"/>
        <a:ext cx="1008732" cy="432313"/>
      </dsp:txXfrm>
    </dsp:sp>
    <dsp:sp modelId="{C3FCBBE8-A3E4-450F-A2BD-4489B5B54E35}">
      <dsp:nvSpPr>
        <dsp:cNvPr id="0" name=""/>
        <dsp:cNvSpPr/>
      </dsp:nvSpPr>
      <dsp:spPr>
        <a:xfrm rot="5400000">
          <a:off x="3636474" y="-1228378"/>
          <a:ext cx="2087456" cy="748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zh-TW" altLang="en-US" sz="2800" kern="12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友情</a:t>
          </a:r>
          <a:r>
            <a:rPr lang="en-US" altLang="zh-TW" sz="2800" kern="12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?</a:t>
          </a:r>
          <a:r>
            <a:rPr lang="zh-TW" altLang="en-US" sz="2800" kern="12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愛情</a:t>
          </a:r>
          <a:r>
            <a:rPr lang="en-US" altLang="zh-TW" sz="2800" kern="12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?</a:t>
          </a:r>
          <a:r>
            <a:rPr lang="zh-TW" altLang="en-US" sz="2800" kern="1200" dirty="0" smtClean="0">
              <a:solidFill>
                <a:srgbClr val="660066"/>
              </a:solidFill>
              <a:latin typeface="華康海報體W12" pitchFamily="81" charset="-120"/>
              <a:ea typeface="華康海報體W12" pitchFamily="81" charset="-120"/>
            </a:rPr>
            <a:t>聽看停</a:t>
          </a:r>
          <a:r>
            <a:rPr lang="en-US" altLang="zh-TW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板書</a:t>
          </a:r>
          <a:r>
            <a:rPr lang="en-US" altLang="zh-TW" sz="24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b="1" kern="1200" dirty="0" smtClean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zh-TW" altLang="en-US" sz="2800" b="1" kern="1200" dirty="0" smtClean="0">
              <a:solidFill>
                <a:srgbClr val="002060"/>
              </a:solidFill>
            </a:rPr>
            <a:t>愛的表現方式</a:t>
          </a:r>
          <a:endParaRPr lang="en-US" altLang="zh-TW" sz="24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a typeface="華康海報體W12" pitchFamily="81" charset="-120"/>
            </a:rPr>
            <a:t>分組討論</a:t>
          </a:r>
          <a:r>
            <a:rPr lang="en-US" altLang="zh-TW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a typeface="華康海報體W12" pitchFamily="81" charset="-120"/>
            </a:rPr>
            <a:t>(</a:t>
          </a:r>
          <a:r>
            <a:rPr lang="zh-TW" altLang="en-US" sz="1800" b="1" kern="1200" dirty="0" smtClean="0">
              <a:solidFill>
                <a:srgbClr val="C00000"/>
              </a:solidFill>
              <a:ea typeface="華康海報體W12" pitchFamily="81" charset="-120"/>
            </a:rPr>
            <a:t>怎麼拒絕對方的追求？被拒絕了，該怎麼辦</a:t>
          </a:r>
          <a:r>
            <a:rPr lang="en-US" altLang="zh-TW" sz="1600" b="1" kern="1200" dirty="0" smtClean="0">
              <a:solidFill>
                <a:srgbClr val="C00000"/>
              </a:solidFill>
              <a:ea typeface="華康海報體W12" pitchFamily="81" charset="-120"/>
            </a:rPr>
            <a:t>?</a:t>
          </a:r>
          <a:r>
            <a:rPr lang="en-US" altLang="zh-TW" sz="2800" b="1" kern="1200" dirty="0" smtClean="0">
              <a:solidFill>
                <a:schemeClr val="tx1"/>
              </a:solidFill>
              <a:ea typeface="華康海報體W12" pitchFamily="81" charset="-120"/>
            </a:rPr>
            <a:t>)</a:t>
          </a:r>
          <a:endParaRPr lang="en-US" altLang="zh-TW" sz="2800" b="1" kern="1200" dirty="0" smtClean="0">
            <a:solidFill>
              <a:schemeClr val="tx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b="1" kern="1200" dirty="0" smtClean="0">
            <a:solidFill>
              <a:schemeClr val="tx1">
                <a:lumMod val="95000"/>
                <a:lumOff val="5000"/>
              </a:schemeClr>
            </a:solidFill>
            <a:ea typeface="華康海報體W12" pitchFamily="81" charset="-120"/>
          </a:endParaRPr>
        </a:p>
      </dsp:txBody>
      <dsp:txXfrm rot="-5400000">
        <a:off x="936097" y="1573900"/>
        <a:ext cx="7386310" cy="1883654"/>
      </dsp:txXfrm>
    </dsp:sp>
    <dsp:sp modelId="{3C336816-64D6-4B73-B7DD-208DC7D1B403}">
      <dsp:nvSpPr>
        <dsp:cNvPr id="0" name=""/>
        <dsp:cNvSpPr/>
      </dsp:nvSpPr>
      <dsp:spPr>
        <a:xfrm rot="5400000">
          <a:off x="-216156" y="4199636"/>
          <a:ext cx="1441045" cy="10087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綜合</a:t>
          </a:r>
          <a:endParaRPr lang="en-US" altLang="zh-TW" sz="3200" kern="1200" dirty="0" smtClean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320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活動</a:t>
          </a:r>
        </a:p>
      </dsp:txBody>
      <dsp:txXfrm rot="-5400000">
        <a:off x="1" y="4487845"/>
        <a:ext cx="1008732" cy="432313"/>
      </dsp:txXfrm>
    </dsp:sp>
    <dsp:sp modelId="{AF59F86E-5413-46D3-8A74-FB738480E720}">
      <dsp:nvSpPr>
        <dsp:cNvPr id="0" name=""/>
        <dsp:cNvSpPr/>
      </dsp:nvSpPr>
      <dsp:spPr>
        <a:xfrm rot="5400000">
          <a:off x="3689747" y="736329"/>
          <a:ext cx="2063280" cy="7488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TW" sz="2000" b="1" kern="1200" dirty="0" smtClean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solidFill>
                <a:srgbClr val="006600"/>
              </a:solidFill>
              <a:ea typeface="華康海報體W12" pitchFamily="81" charset="-120"/>
            </a:rPr>
            <a:t>版本一</a:t>
          </a:r>
          <a:r>
            <a:rPr lang="zh-TW" altLang="en-US" sz="2000" u="sng" kern="1200" dirty="0" smtClean="0">
              <a:solidFill>
                <a:srgbClr val="006600"/>
              </a:solidFill>
              <a:ea typeface="華康海報體W12" pitchFamily="81" charset="-120"/>
            </a:rPr>
            <a:t>謝謝你對我的喜歡，但是我目前不想交男</a:t>
          </a:r>
          <a:r>
            <a:rPr lang="en-US" altLang="zh-TW" sz="2000" u="sng" kern="1200" dirty="0" smtClean="0">
              <a:solidFill>
                <a:srgbClr val="006600"/>
              </a:solidFill>
              <a:ea typeface="華康海報體W12" pitchFamily="81" charset="-120"/>
            </a:rPr>
            <a:t>/</a:t>
          </a:r>
          <a:r>
            <a:rPr lang="zh-TW" altLang="en-US" sz="2000" u="sng" kern="1200" dirty="0" smtClean="0">
              <a:solidFill>
                <a:srgbClr val="006600"/>
              </a:solidFill>
              <a:ea typeface="華康海報體W12" pitchFamily="81" charset="-120"/>
            </a:rPr>
            <a:t>女朋</a:t>
          </a:r>
          <a:r>
            <a:rPr lang="zh-TW" altLang="en-US" sz="2400" u="sng" kern="1200" dirty="0" smtClean="0">
              <a:solidFill>
                <a:srgbClr val="006600"/>
              </a:solidFill>
              <a:ea typeface="華康海報體W12" pitchFamily="81" charset="-120"/>
            </a:rPr>
            <a:t>友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800" kern="1200" dirty="0" smtClean="0">
              <a:solidFill>
                <a:srgbClr val="0000FF"/>
              </a:solidFill>
              <a:ea typeface="華康海報體W12" pitchFamily="81" charset="-120"/>
            </a:rPr>
            <a:t>版本二</a:t>
          </a:r>
          <a:r>
            <a:rPr lang="en-US" altLang="zh-TW" sz="1800" kern="1200" dirty="0" smtClean="0">
              <a:solidFill>
                <a:srgbClr val="0000FF"/>
              </a:solidFill>
              <a:ea typeface="華康海報體W12" pitchFamily="81" charset="-120"/>
            </a:rPr>
            <a:t>-</a:t>
          </a:r>
          <a:r>
            <a:rPr lang="zh-TW" altLang="en-US" sz="2000" kern="1200" dirty="0" smtClean="0">
              <a:solidFill>
                <a:srgbClr val="0000FF"/>
              </a:solidFill>
              <a:ea typeface="華康海報體W12" pitchFamily="81" charset="-120"/>
            </a:rPr>
            <a:t>謝謝你對我的喜歡，但是我對你只有單純的友情，我們可以繼續當朋友</a:t>
          </a: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800" kern="12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版本三</a:t>
          </a:r>
          <a:r>
            <a:rPr lang="en-US" altLang="zh-TW" sz="1800" kern="12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1800" kern="12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我不會欣賞一直纏著我的人</a:t>
          </a:r>
          <a:r>
            <a:rPr lang="en-US" altLang="en-US" sz="1800" kern="1200" dirty="0" smtClean="0">
              <a:solidFill>
                <a:srgbClr val="D60093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!</a:t>
          </a:r>
          <a:endParaRPr lang="zh-TW" altLang="en-US" sz="1800" kern="1200" dirty="0">
            <a:solidFill>
              <a:srgbClr val="D60093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zh-TW" altLang="en-US" sz="20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285750" lvl="1" indent="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TW" sz="3200" kern="1200" dirty="0" smtClean="0">
            <a:solidFill>
              <a:srgbClr val="0000FF"/>
            </a:solidFill>
            <a:ea typeface="華康海報體W12" pitchFamily="81" charset="-120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00FF"/>
              </a:solidFill>
              <a:ea typeface="華康海報體W12" pitchFamily="81" charset="-120"/>
            </a:rPr>
            <a:t>！</a:t>
          </a:r>
          <a:endParaRPr lang="en-US" altLang="zh-TW" sz="1200" kern="1200" dirty="0" smtClean="0">
            <a:solidFill>
              <a:srgbClr val="0000FF"/>
            </a:solidFill>
            <a:ea typeface="華康海報體W12" pitchFamily="81" charset="-120"/>
          </a:endParaRPr>
        </a:p>
      </dsp:txBody>
      <dsp:txXfrm rot="-5400000">
        <a:off x="977282" y="3549516"/>
        <a:ext cx="7387490" cy="186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FEF4-1F99-46A5-8325-F1956684F864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53DBB-83B3-4DE8-A33E-6F60A5965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45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825A-EA1D-47F7-B37F-043DFF0E2AD4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953F8-5EE0-4571-BC24-EC1C167F5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4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49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7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03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7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75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5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5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80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17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16EA-260D-4650-B48C-03934F49EFA6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45D-7DD6-4C39-977E-2673D8B98A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82" y="1484784"/>
            <a:ext cx="6224736" cy="3751469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686048"/>
          </a:xfrm>
        </p:spPr>
        <p:txBody>
          <a:bodyPr>
            <a:normAutofit fontScale="90000"/>
          </a:bodyPr>
          <a:lstStyle/>
          <a:p>
            <a:r>
              <a:rPr lang="zh-TW" altLang="en-US" sz="6600" dirty="0" smtClean="0">
                <a:latin typeface="華康勘亭流" pitchFamily="65" charset="-120"/>
                <a:ea typeface="華康勘亭流" pitchFamily="65" charset="-120"/>
              </a:rPr>
              <a:t>情感教育</a:t>
            </a:r>
            <a:r>
              <a:rPr lang="en-US" altLang="zh-TW" sz="660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6600" dirty="0" smtClean="0">
                <a:latin typeface="華康勘亭流" pitchFamily="65" charset="-120"/>
                <a:ea typeface="華康勘亭流" pitchFamily="65" charset="-120"/>
              </a:rPr>
            </a:br>
            <a:endParaRPr lang="zh-TW" altLang="en-US" sz="490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0402" y="4887620"/>
            <a:ext cx="5936704" cy="136815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麻豆國小報告人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: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何盈慧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教案設計者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: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李青樺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5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441292"/>
              </p:ext>
            </p:extLst>
          </p:nvPr>
        </p:nvGraphicFramePr>
        <p:xfrm>
          <a:off x="457200" y="155679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7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000099"/>
                </a:solidFill>
              </a:rPr>
              <a:t>教案發展動機</a:t>
            </a:r>
            <a:endParaRPr lang="zh-TW" altLang="en-US" b="1" dirty="0">
              <a:solidFill>
                <a:srgbClr val="000099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844824"/>
            <a:ext cx="6449888" cy="4032448"/>
          </a:xfrm>
        </p:spPr>
        <p:txBody>
          <a:bodyPr>
            <a:noAutofit/>
          </a:bodyPr>
          <a:lstStyle/>
          <a:p>
            <a:r>
              <a:rPr lang="zh-TW" altLang="zh-TW" sz="4400" b="1" dirty="0">
                <a:solidFill>
                  <a:schemeClr val="tx2">
                    <a:lumMod val="75000"/>
                  </a:schemeClr>
                </a:solidFill>
              </a:rPr>
              <a:t>五年級</a:t>
            </a:r>
            <a:r>
              <a:rPr lang="zh-TW" altLang="en-US" sz="4400" b="1" dirty="0">
                <a:solidFill>
                  <a:schemeClr val="tx2">
                    <a:lumMod val="75000"/>
                  </a:schemeClr>
                </a:solidFill>
              </a:rPr>
              <a:t>正值青春期，面對異性、同性時會有些不同的感覺，梳理這些</a:t>
            </a:r>
            <a:r>
              <a:rPr lang="zh-TW" altLang="zh-TW" sz="4400" b="1" dirty="0">
                <a:solidFill>
                  <a:schemeClr val="tx2">
                    <a:lumMod val="75000"/>
                  </a:schemeClr>
                </a:solidFill>
              </a:rPr>
              <a:t>情感</a:t>
            </a:r>
            <a:r>
              <a:rPr lang="en-US" altLang="zh-TW" sz="44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zh-TW" altLang="zh-TW" sz="4400" b="1" dirty="0">
                <a:solidFill>
                  <a:schemeClr val="tx2">
                    <a:lumMod val="75000"/>
                  </a:schemeClr>
                </a:solidFill>
              </a:rPr>
              <a:t>如何好好的談情說愛</a:t>
            </a:r>
            <a:r>
              <a:rPr lang="zh-TW" altLang="en-US" sz="4400" b="1" dirty="0">
                <a:solidFill>
                  <a:schemeClr val="tx2">
                    <a:lumMod val="75000"/>
                  </a:schemeClr>
                </a:solidFill>
              </a:rPr>
              <a:t>，是需要的。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42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87245942"/>
              </p:ext>
            </p:extLst>
          </p:nvPr>
        </p:nvGraphicFramePr>
        <p:xfrm>
          <a:off x="323528" y="876880"/>
          <a:ext cx="8496944" cy="564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5229808" y="-46450"/>
            <a:ext cx="388843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</a:t>
            </a:r>
            <a:r>
              <a:rPr lang="zh-TW" alt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節課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5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07999057"/>
              </p:ext>
            </p:extLst>
          </p:nvPr>
        </p:nvGraphicFramePr>
        <p:xfrm>
          <a:off x="323528" y="876880"/>
          <a:ext cx="8496944" cy="564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5229808" y="-46450"/>
            <a:ext cx="388843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節課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3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3529"/>
            <a:ext cx="7772400" cy="1599456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學習評量方式</a:t>
            </a:r>
            <a:endParaRPr lang="en-US" altLang="zh-TW" sz="4900" dirty="0" smtClean="0"/>
          </a:p>
        </p:txBody>
      </p:sp>
      <p:sp>
        <p:nvSpPr>
          <p:cNvPr id="2" name="矩形 1"/>
          <p:cNvSpPr/>
          <p:nvPr/>
        </p:nvSpPr>
        <p:spPr>
          <a:xfrm>
            <a:off x="1403648" y="1916832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TW" altLang="zh-TW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口頭評量</a:t>
            </a:r>
            <a:r>
              <a:rPr lang="zh-TW" altLang="zh-TW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：小組發表</a:t>
            </a:r>
            <a:r>
              <a:rPr lang="zh-TW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次數與</a:t>
            </a:r>
            <a:r>
              <a:rPr lang="zh-TW" altLang="zh-TW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內容</a:t>
            </a:r>
            <a:endParaRPr lang="en-US" altLang="zh-TW" sz="32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TW" altLang="zh-TW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學習單：書面評量依據。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TW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回饋心得</a:t>
            </a:r>
            <a:r>
              <a:rPr lang="zh-TW" altLang="zh-TW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：最後加減</a:t>
            </a:r>
            <a:r>
              <a:rPr lang="zh-TW" altLang="en-US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  <a:r>
              <a:rPr lang="zh-TW" altLang="zh-TW" sz="3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zh-TW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6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96744" y="4479926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1417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7" y="569782"/>
            <a:ext cx="3818306" cy="28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976" y="1462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11" y="2016260"/>
            <a:ext cx="4277303" cy="32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29" y="3065664"/>
            <a:ext cx="8247053" cy="31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13404"/>
            <a:ext cx="6647193" cy="28594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64" y="476672"/>
            <a:ext cx="8244130" cy="31204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585091"/>
            <a:ext cx="8850068" cy="33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accent2"/>
                </a:solidFill>
                <a:latin typeface="華康海報體W12" pitchFamily="81" charset="-120"/>
                <a:ea typeface="華康海報體W12" pitchFamily="81" charset="-120"/>
              </a:rPr>
              <a:t>愛他</a:t>
            </a:r>
            <a:r>
              <a:rPr lang="en-US" altLang="zh-TW" dirty="0" smtClean="0">
                <a:solidFill>
                  <a:schemeClr val="accent2"/>
                </a:solidFill>
                <a:latin typeface="華康海報體W12" pitchFamily="81" charset="-120"/>
                <a:ea typeface="華康海報體W12" pitchFamily="81" charset="-120"/>
              </a:rPr>
              <a:t>/</a:t>
            </a:r>
            <a:r>
              <a:rPr lang="zh-TW" altLang="en-US" dirty="0" smtClean="0">
                <a:solidFill>
                  <a:schemeClr val="accent2"/>
                </a:solidFill>
                <a:latin typeface="華康海報體W12" pitchFamily="81" charset="-120"/>
                <a:ea typeface="華康海報體W12" pitchFamily="81" charset="-120"/>
              </a:rPr>
              <a:t>她就是</a:t>
            </a:r>
            <a:r>
              <a:rPr lang="zh-TW" altLang="en-US" dirty="0" smtClean="0">
                <a:solidFill>
                  <a:srgbClr val="660066"/>
                </a:solidFill>
                <a:latin typeface="華康海報體W12" pitchFamily="81" charset="-120"/>
                <a:ea typeface="華康海報體W12" pitchFamily="81" charset="-120"/>
              </a:rPr>
              <a:t>尊重</a:t>
            </a:r>
            <a:r>
              <a:rPr lang="zh-TW" altLang="en-US" dirty="0" smtClean="0">
                <a:solidFill>
                  <a:schemeClr val="accent2"/>
                </a:solidFill>
                <a:latin typeface="華康海報體W12" pitchFamily="81" charset="-120"/>
                <a:ea typeface="華康海報體W12" pitchFamily="81" charset="-120"/>
              </a:rPr>
              <a:t>她</a:t>
            </a:r>
            <a:r>
              <a:rPr lang="en-US" altLang="zh-TW" dirty="0" smtClean="0">
                <a:solidFill>
                  <a:schemeClr val="accent2"/>
                </a:solidFill>
                <a:latin typeface="華康海報體W12" pitchFamily="81" charset="-120"/>
                <a:ea typeface="華康海報體W12" pitchFamily="81" charset="-120"/>
              </a:rPr>
              <a:t>/</a:t>
            </a:r>
            <a:r>
              <a:rPr lang="zh-TW" altLang="en-US" dirty="0" smtClean="0">
                <a:solidFill>
                  <a:schemeClr val="accent2"/>
                </a:solidFill>
                <a:latin typeface="華康海報體W12" pitchFamily="81" charset="-120"/>
                <a:ea typeface="華康海報體W12" pitchFamily="81" charset="-120"/>
              </a:rPr>
              <a:t>他。</a:t>
            </a:r>
            <a:r>
              <a:rPr lang="zh-TW" altLang="en-US" dirty="0" smtClean="0"/>
              <a:t> </a:t>
            </a:r>
          </a:p>
        </p:txBody>
      </p:sp>
      <p:pic>
        <p:nvPicPr>
          <p:cNvPr id="286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514475" cy="9128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列車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274</Words>
  <Application>Microsoft Office PowerPoint</Application>
  <PresentationFormat>如螢幕大小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Microsoft YaHei</vt:lpstr>
      <vt:lpstr>Microsoft YaHei</vt:lpstr>
      <vt:lpstr>華康海報體W12</vt:lpstr>
      <vt:lpstr>華康勘亭流</vt:lpstr>
      <vt:lpstr>微軟正黑體</vt:lpstr>
      <vt:lpstr>新細明體</vt:lpstr>
      <vt:lpstr>Arial</vt:lpstr>
      <vt:lpstr>Calibri</vt:lpstr>
      <vt:lpstr>Office 佈景主題</vt:lpstr>
      <vt:lpstr>情感教育 </vt:lpstr>
      <vt:lpstr>PowerPoint 簡報</vt:lpstr>
      <vt:lpstr>教案發展動機</vt:lpstr>
      <vt:lpstr>PowerPoint 簡報</vt:lpstr>
      <vt:lpstr>PowerPoint 簡報</vt:lpstr>
      <vt:lpstr>學習評量方式</vt:lpstr>
      <vt:lpstr>PowerPoint 簡報</vt:lpstr>
      <vt:lpstr>PowerPoint 簡報</vt:lpstr>
      <vt:lpstr>愛他/她就是尊重她/他。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197</cp:revision>
  <cp:lastPrinted>2017-03-24T01:14:15Z</cp:lastPrinted>
  <dcterms:created xsi:type="dcterms:W3CDTF">2015-03-16T06:33:56Z</dcterms:created>
  <dcterms:modified xsi:type="dcterms:W3CDTF">2018-12-09T16:37:44Z</dcterms:modified>
</cp:coreProperties>
</file>