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59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BC694-74DB-449D-9F83-55F4AC920152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2FA7DEC-D160-4D68-8D41-A69A0B3EDE32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教材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E46344-7145-402B-AA9C-70F861155CE0}" type="parTrans" cxnId="{F0BF1A10-5961-40D8-86BB-D9E4E97AC573}">
      <dgm:prSet/>
      <dgm:spPr/>
      <dgm:t>
        <a:bodyPr/>
        <a:lstStyle/>
        <a:p>
          <a:endParaRPr lang="zh-TW" altLang="en-US"/>
        </a:p>
      </dgm:t>
    </dgm:pt>
    <dgm:pt modelId="{5BA1ABCA-7414-4E56-85AE-EC1E61AC7034}" type="sibTrans" cxnId="{F0BF1A10-5961-40D8-86BB-D9E4E97AC573}">
      <dgm:prSet/>
      <dgm:spPr/>
      <dgm:t>
        <a:bodyPr/>
        <a:lstStyle/>
        <a:p>
          <a:endParaRPr lang="zh-TW" altLang="en-US"/>
        </a:p>
      </dgm:t>
    </dgm:pt>
    <dgm:pt modelId="{49AEB4D4-8B75-412D-B85D-BEBE051F3966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一張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照片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AC1163-9F71-40F8-8DC8-5B9FD64447B6}" type="parTrans" cxnId="{837F4AFE-36EF-44F5-8149-5487270E09E0}">
      <dgm:prSet/>
      <dgm:spPr/>
      <dgm:t>
        <a:bodyPr/>
        <a:lstStyle/>
        <a:p>
          <a:endParaRPr lang="zh-TW" altLang="en-US"/>
        </a:p>
      </dgm:t>
    </dgm:pt>
    <dgm:pt modelId="{37B3DB09-1B27-4F40-B975-9D0309A51DFD}" type="sibTrans" cxnId="{837F4AFE-36EF-44F5-8149-5487270E09E0}">
      <dgm:prSet/>
      <dgm:spPr/>
      <dgm:t>
        <a:bodyPr/>
        <a:lstStyle/>
        <a:p>
          <a:endParaRPr lang="zh-TW" altLang="en-US"/>
        </a:p>
      </dgm:t>
    </dgm:pt>
    <dgm:pt modelId="{7F6AF4C1-95F5-4A9E-9B1F-118EAC8C7FC7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一部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影片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A8A3BA-782C-4146-880D-939EC9FB0BE5}" type="parTrans" cxnId="{36152486-D5FD-4EC0-BEA7-3A835E494C1B}">
      <dgm:prSet/>
      <dgm:spPr/>
      <dgm:t>
        <a:bodyPr/>
        <a:lstStyle/>
        <a:p>
          <a:endParaRPr lang="zh-TW" altLang="en-US"/>
        </a:p>
      </dgm:t>
    </dgm:pt>
    <dgm:pt modelId="{4FB806A3-4EF0-44C6-A60D-29CD46AB6DAF}" type="sibTrans" cxnId="{36152486-D5FD-4EC0-BEA7-3A835E494C1B}">
      <dgm:prSet/>
      <dgm:spPr/>
      <dgm:t>
        <a:bodyPr/>
        <a:lstStyle/>
        <a:p>
          <a:endParaRPr lang="zh-TW" altLang="en-US"/>
        </a:p>
      </dgm:t>
    </dgm:pt>
    <dgm:pt modelId="{29577B71-8707-4A21-895B-06F04759562C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一本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繪本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1CA2BA-6F63-421D-B82C-5DDA225629C5}" type="parTrans" cxnId="{FD847731-8F29-4F8B-856D-36AEF4255917}">
      <dgm:prSet/>
      <dgm:spPr/>
      <dgm:t>
        <a:bodyPr/>
        <a:lstStyle/>
        <a:p>
          <a:endParaRPr lang="zh-TW" altLang="en-US"/>
        </a:p>
      </dgm:t>
    </dgm:pt>
    <dgm:pt modelId="{CF4335D2-9E1C-493D-8599-C362C359558C}" type="sibTrans" cxnId="{FD847731-8F29-4F8B-856D-36AEF4255917}">
      <dgm:prSet/>
      <dgm:spPr/>
      <dgm:t>
        <a:bodyPr/>
        <a:lstStyle/>
        <a:p>
          <a:endParaRPr lang="zh-TW" altLang="en-US"/>
        </a:p>
      </dgm:t>
    </dgm:pt>
    <dgm:pt modelId="{3D80200E-85DA-45E7-ACC7-99EECD4643BD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一則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新聞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7EFF1FE-E13A-4194-A360-76D92BF5FBA7}" type="parTrans" cxnId="{3D5C1DFB-FE1E-443D-8E7A-4155351A07DC}">
      <dgm:prSet/>
      <dgm:spPr/>
      <dgm:t>
        <a:bodyPr/>
        <a:lstStyle/>
        <a:p>
          <a:endParaRPr lang="zh-TW" altLang="en-US"/>
        </a:p>
      </dgm:t>
    </dgm:pt>
    <dgm:pt modelId="{A5F328E8-9134-4D5F-9233-93B8B87C09EA}" type="sibTrans" cxnId="{3D5C1DFB-FE1E-443D-8E7A-4155351A07DC}">
      <dgm:prSet/>
      <dgm:spPr/>
      <dgm:t>
        <a:bodyPr/>
        <a:lstStyle/>
        <a:p>
          <a:endParaRPr lang="zh-TW" altLang="en-US"/>
        </a:p>
      </dgm:t>
    </dgm:pt>
    <dgm:pt modelId="{1352FDF9-F9B0-4B15-AA06-2449FC5C7173}" type="pres">
      <dgm:prSet presAssocID="{068BC694-74DB-449D-9F83-55F4AC9201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A21F858-F8BC-485B-87FC-4455651CB26A}" type="pres">
      <dgm:prSet presAssocID="{F2FA7DEC-D160-4D68-8D41-A69A0B3EDE32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C34AA131-ED89-4FCB-8021-25FD3EFF4D2D}" type="pres">
      <dgm:prSet presAssocID="{FAAC1163-9F71-40F8-8DC8-5B9FD64447B6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7C447B1F-0AE0-4FDF-91BB-5230E4A90B09}" type="pres">
      <dgm:prSet presAssocID="{FAAC1163-9F71-40F8-8DC8-5B9FD64447B6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F9E3CB60-A6A9-46E8-B1F0-F00C1CA57873}" type="pres">
      <dgm:prSet presAssocID="{49AEB4D4-8B75-412D-B85D-BEBE051F39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652D8F-7929-45F1-8C21-D3451C1B15FE}" type="pres">
      <dgm:prSet presAssocID="{38A8A3BA-782C-4146-880D-939EC9FB0BE5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7E170EC4-4535-4FBD-BC12-F9F23052216F}" type="pres">
      <dgm:prSet presAssocID="{38A8A3BA-782C-4146-880D-939EC9FB0BE5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B10B9327-BC5C-468E-9B62-EE5BC9A31FC6}" type="pres">
      <dgm:prSet presAssocID="{7F6AF4C1-95F5-4A9E-9B1F-118EAC8C7FC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8DE1C2-995C-4045-9C1F-F1BC27E39740}" type="pres">
      <dgm:prSet presAssocID="{4E1CA2BA-6F63-421D-B82C-5DDA225629C5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50B17612-CC87-4D4E-8536-447E6DD6DB1D}" type="pres">
      <dgm:prSet presAssocID="{4E1CA2BA-6F63-421D-B82C-5DDA225629C5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DC4647D6-BE41-40C7-AC6C-53ADB6FCCF8C}" type="pres">
      <dgm:prSet presAssocID="{29577B71-8707-4A21-895B-06F0475956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E53D2B-0985-41B3-BEBC-98CE613B6702}" type="pres">
      <dgm:prSet presAssocID="{17EFF1FE-E13A-4194-A360-76D92BF5FBA7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806E0E59-9DE3-40AC-944E-3C44C2A48A94}" type="pres">
      <dgm:prSet presAssocID="{17EFF1FE-E13A-4194-A360-76D92BF5FBA7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4975811B-A0D9-49F4-925A-09290A7A1A8E}" type="pres">
      <dgm:prSet presAssocID="{3D80200E-85DA-45E7-ACC7-99EECD4643B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5E0081-0D99-4028-B94D-EF4196CBFEB7}" type="presOf" srcId="{4E1CA2BA-6F63-421D-B82C-5DDA225629C5}" destId="{628DE1C2-995C-4045-9C1F-F1BC27E39740}" srcOrd="0" destOrd="0" presId="urn:microsoft.com/office/officeart/2005/8/layout/radial1"/>
    <dgm:cxn modelId="{CD38E3C1-5BA3-4163-B827-9F63D60D7748}" type="presOf" srcId="{38A8A3BA-782C-4146-880D-939EC9FB0BE5}" destId="{7E170EC4-4535-4FBD-BC12-F9F23052216F}" srcOrd="1" destOrd="0" presId="urn:microsoft.com/office/officeart/2005/8/layout/radial1"/>
    <dgm:cxn modelId="{50C50854-028E-474B-A051-9F21481BD4D4}" type="presOf" srcId="{FAAC1163-9F71-40F8-8DC8-5B9FD64447B6}" destId="{7C447B1F-0AE0-4FDF-91BB-5230E4A90B09}" srcOrd="1" destOrd="0" presId="urn:microsoft.com/office/officeart/2005/8/layout/radial1"/>
    <dgm:cxn modelId="{B4854899-C442-4DD0-A592-CEE002F91247}" type="presOf" srcId="{F2FA7DEC-D160-4D68-8D41-A69A0B3EDE32}" destId="{6A21F858-F8BC-485B-87FC-4455651CB26A}" srcOrd="0" destOrd="0" presId="urn:microsoft.com/office/officeart/2005/8/layout/radial1"/>
    <dgm:cxn modelId="{8519044C-108B-4114-9F14-7EAC417E3594}" type="presOf" srcId="{3D80200E-85DA-45E7-ACC7-99EECD4643BD}" destId="{4975811B-A0D9-49F4-925A-09290A7A1A8E}" srcOrd="0" destOrd="0" presId="urn:microsoft.com/office/officeart/2005/8/layout/radial1"/>
    <dgm:cxn modelId="{E0E5B784-762F-4C65-984F-F9CCBB598753}" type="presOf" srcId="{FAAC1163-9F71-40F8-8DC8-5B9FD64447B6}" destId="{C34AA131-ED89-4FCB-8021-25FD3EFF4D2D}" srcOrd="0" destOrd="0" presId="urn:microsoft.com/office/officeart/2005/8/layout/radial1"/>
    <dgm:cxn modelId="{F0BF1A10-5961-40D8-86BB-D9E4E97AC573}" srcId="{068BC694-74DB-449D-9F83-55F4AC920152}" destId="{F2FA7DEC-D160-4D68-8D41-A69A0B3EDE32}" srcOrd="0" destOrd="0" parTransId="{EDE46344-7145-402B-AA9C-70F861155CE0}" sibTransId="{5BA1ABCA-7414-4E56-85AE-EC1E61AC7034}"/>
    <dgm:cxn modelId="{FB855A22-93C8-4B24-839F-3D3A0DB89E6B}" type="presOf" srcId="{7F6AF4C1-95F5-4A9E-9B1F-118EAC8C7FC7}" destId="{B10B9327-BC5C-468E-9B62-EE5BC9A31FC6}" srcOrd="0" destOrd="0" presId="urn:microsoft.com/office/officeart/2005/8/layout/radial1"/>
    <dgm:cxn modelId="{22967B69-9EE2-48F0-8B85-C81099B7C1E1}" type="presOf" srcId="{068BC694-74DB-449D-9F83-55F4AC920152}" destId="{1352FDF9-F9B0-4B15-AA06-2449FC5C7173}" srcOrd="0" destOrd="0" presId="urn:microsoft.com/office/officeart/2005/8/layout/radial1"/>
    <dgm:cxn modelId="{36152486-D5FD-4EC0-BEA7-3A835E494C1B}" srcId="{F2FA7DEC-D160-4D68-8D41-A69A0B3EDE32}" destId="{7F6AF4C1-95F5-4A9E-9B1F-118EAC8C7FC7}" srcOrd="1" destOrd="0" parTransId="{38A8A3BA-782C-4146-880D-939EC9FB0BE5}" sibTransId="{4FB806A3-4EF0-44C6-A60D-29CD46AB6DAF}"/>
    <dgm:cxn modelId="{DE09E8FB-12BD-401E-9462-C0472C5BFB92}" type="presOf" srcId="{4E1CA2BA-6F63-421D-B82C-5DDA225629C5}" destId="{50B17612-CC87-4D4E-8536-447E6DD6DB1D}" srcOrd="1" destOrd="0" presId="urn:microsoft.com/office/officeart/2005/8/layout/radial1"/>
    <dgm:cxn modelId="{3D5C1DFB-FE1E-443D-8E7A-4155351A07DC}" srcId="{F2FA7DEC-D160-4D68-8D41-A69A0B3EDE32}" destId="{3D80200E-85DA-45E7-ACC7-99EECD4643BD}" srcOrd="3" destOrd="0" parTransId="{17EFF1FE-E13A-4194-A360-76D92BF5FBA7}" sibTransId="{A5F328E8-9134-4D5F-9233-93B8B87C09EA}"/>
    <dgm:cxn modelId="{B54E65FB-55D1-4848-8338-49E7AD230101}" type="presOf" srcId="{17EFF1FE-E13A-4194-A360-76D92BF5FBA7}" destId="{FBE53D2B-0985-41B3-BEBC-98CE613B6702}" srcOrd="0" destOrd="0" presId="urn:microsoft.com/office/officeart/2005/8/layout/radial1"/>
    <dgm:cxn modelId="{3901800A-4C67-4052-BD4F-A4CAF9909477}" type="presOf" srcId="{29577B71-8707-4A21-895B-06F04759562C}" destId="{DC4647D6-BE41-40C7-AC6C-53ADB6FCCF8C}" srcOrd="0" destOrd="0" presId="urn:microsoft.com/office/officeart/2005/8/layout/radial1"/>
    <dgm:cxn modelId="{FD847731-8F29-4F8B-856D-36AEF4255917}" srcId="{F2FA7DEC-D160-4D68-8D41-A69A0B3EDE32}" destId="{29577B71-8707-4A21-895B-06F04759562C}" srcOrd="2" destOrd="0" parTransId="{4E1CA2BA-6F63-421D-B82C-5DDA225629C5}" sibTransId="{CF4335D2-9E1C-493D-8599-C362C359558C}"/>
    <dgm:cxn modelId="{8D6EA33E-64AC-4802-BA6F-580DE6C2B728}" type="presOf" srcId="{49AEB4D4-8B75-412D-B85D-BEBE051F3966}" destId="{F9E3CB60-A6A9-46E8-B1F0-F00C1CA57873}" srcOrd="0" destOrd="0" presId="urn:microsoft.com/office/officeart/2005/8/layout/radial1"/>
    <dgm:cxn modelId="{CA50D278-8441-443D-8A81-2427193C4B80}" type="presOf" srcId="{17EFF1FE-E13A-4194-A360-76D92BF5FBA7}" destId="{806E0E59-9DE3-40AC-944E-3C44C2A48A94}" srcOrd="1" destOrd="0" presId="urn:microsoft.com/office/officeart/2005/8/layout/radial1"/>
    <dgm:cxn modelId="{837F4AFE-36EF-44F5-8149-5487270E09E0}" srcId="{F2FA7DEC-D160-4D68-8D41-A69A0B3EDE32}" destId="{49AEB4D4-8B75-412D-B85D-BEBE051F3966}" srcOrd="0" destOrd="0" parTransId="{FAAC1163-9F71-40F8-8DC8-5B9FD64447B6}" sibTransId="{37B3DB09-1B27-4F40-B975-9D0309A51DFD}"/>
    <dgm:cxn modelId="{086AC6FA-AB82-4BBD-A4EF-478AD85A7DCF}" type="presOf" srcId="{38A8A3BA-782C-4146-880D-939EC9FB0BE5}" destId="{2B652D8F-7929-45F1-8C21-D3451C1B15FE}" srcOrd="0" destOrd="0" presId="urn:microsoft.com/office/officeart/2005/8/layout/radial1"/>
    <dgm:cxn modelId="{1C333B77-985B-45EF-92C1-485C2C81304F}" type="presParOf" srcId="{1352FDF9-F9B0-4B15-AA06-2449FC5C7173}" destId="{6A21F858-F8BC-485B-87FC-4455651CB26A}" srcOrd="0" destOrd="0" presId="urn:microsoft.com/office/officeart/2005/8/layout/radial1"/>
    <dgm:cxn modelId="{6F708A1F-4BD2-456E-ACB3-72B2B521AA1E}" type="presParOf" srcId="{1352FDF9-F9B0-4B15-AA06-2449FC5C7173}" destId="{C34AA131-ED89-4FCB-8021-25FD3EFF4D2D}" srcOrd="1" destOrd="0" presId="urn:microsoft.com/office/officeart/2005/8/layout/radial1"/>
    <dgm:cxn modelId="{63370BB4-2182-49DD-90B8-E209CD1D0826}" type="presParOf" srcId="{C34AA131-ED89-4FCB-8021-25FD3EFF4D2D}" destId="{7C447B1F-0AE0-4FDF-91BB-5230E4A90B09}" srcOrd="0" destOrd="0" presId="urn:microsoft.com/office/officeart/2005/8/layout/radial1"/>
    <dgm:cxn modelId="{3CDA7327-5BC9-4D25-9449-CBB97DD64833}" type="presParOf" srcId="{1352FDF9-F9B0-4B15-AA06-2449FC5C7173}" destId="{F9E3CB60-A6A9-46E8-B1F0-F00C1CA57873}" srcOrd="2" destOrd="0" presId="urn:microsoft.com/office/officeart/2005/8/layout/radial1"/>
    <dgm:cxn modelId="{DFA204A8-5900-4D0C-955B-DFD865A7DF7C}" type="presParOf" srcId="{1352FDF9-F9B0-4B15-AA06-2449FC5C7173}" destId="{2B652D8F-7929-45F1-8C21-D3451C1B15FE}" srcOrd="3" destOrd="0" presId="urn:microsoft.com/office/officeart/2005/8/layout/radial1"/>
    <dgm:cxn modelId="{97737D5C-1E76-438D-8BD5-3071653283AC}" type="presParOf" srcId="{2B652D8F-7929-45F1-8C21-D3451C1B15FE}" destId="{7E170EC4-4535-4FBD-BC12-F9F23052216F}" srcOrd="0" destOrd="0" presId="urn:microsoft.com/office/officeart/2005/8/layout/radial1"/>
    <dgm:cxn modelId="{9DD45251-B71F-43A8-85CF-5BDC6BB6B461}" type="presParOf" srcId="{1352FDF9-F9B0-4B15-AA06-2449FC5C7173}" destId="{B10B9327-BC5C-468E-9B62-EE5BC9A31FC6}" srcOrd="4" destOrd="0" presId="urn:microsoft.com/office/officeart/2005/8/layout/radial1"/>
    <dgm:cxn modelId="{FCB61445-C16A-424B-B245-BBFDD0266853}" type="presParOf" srcId="{1352FDF9-F9B0-4B15-AA06-2449FC5C7173}" destId="{628DE1C2-995C-4045-9C1F-F1BC27E39740}" srcOrd="5" destOrd="0" presId="urn:microsoft.com/office/officeart/2005/8/layout/radial1"/>
    <dgm:cxn modelId="{31F30275-76B1-4635-9057-F99B29B69DAB}" type="presParOf" srcId="{628DE1C2-995C-4045-9C1F-F1BC27E39740}" destId="{50B17612-CC87-4D4E-8536-447E6DD6DB1D}" srcOrd="0" destOrd="0" presId="urn:microsoft.com/office/officeart/2005/8/layout/radial1"/>
    <dgm:cxn modelId="{CDDE1B61-BBC3-4D1B-A12E-5F06BA80AD5E}" type="presParOf" srcId="{1352FDF9-F9B0-4B15-AA06-2449FC5C7173}" destId="{DC4647D6-BE41-40C7-AC6C-53ADB6FCCF8C}" srcOrd="6" destOrd="0" presId="urn:microsoft.com/office/officeart/2005/8/layout/radial1"/>
    <dgm:cxn modelId="{2220553A-0D68-43A1-AF2F-8308D420FB62}" type="presParOf" srcId="{1352FDF9-F9B0-4B15-AA06-2449FC5C7173}" destId="{FBE53D2B-0985-41B3-BEBC-98CE613B6702}" srcOrd="7" destOrd="0" presId="urn:microsoft.com/office/officeart/2005/8/layout/radial1"/>
    <dgm:cxn modelId="{B6C50F53-9F45-4822-AAF7-147FFC91623B}" type="presParOf" srcId="{FBE53D2B-0985-41B3-BEBC-98CE613B6702}" destId="{806E0E59-9DE3-40AC-944E-3C44C2A48A94}" srcOrd="0" destOrd="0" presId="urn:microsoft.com/office/officeart/2005/8/layout/radial1"/>
    <dgm:cxn modelId="{9EE35703-BE78-4649-8D24-52E9D7E534B1}" type="presParOf" srcId="{1352FDF9-F9B0-4B15-AA06-2449FC5C7173}" destId="{4975811B-A0D9-49F4-925A-09290A7A1A8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551277-F8FA-4E32-853F-7A96DA05A9B7}" type="doc">
      <dgm:prSet loTypeId="urn:microsoft.com/office/officeart/2005/8/layout/hChevron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F253DA70-099C-41F2-ABD3-15C9CD5398AB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性別平等教育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88366A-CECA-4EBA-A696-F67B4FE56873}" type="parTrans" cxnId="{524B626C-789E-4121-806F-542286E4114F}">
      <dgm:prSet/>
      <dgm:spPr/>
      <dgm:t>
        <a:bodyPr/>
        <a:lstStyle/>
        <a:p>
          <a:endParaRPr lang="zh-TW" altLang="en-US"/>
        </a:p>
      </dgm:t>
    </dgm:pt>
    <dgm:pt modelId="{7BC6D154-DFA3-41A1-863D-40BF2262FAC4}" type="sibTrans" cxnId="{524B626C-789E-4121-806F-542286E4114F}">
      <dgm:prSet/>
      <dgm:spPr/>
      <dgm:t>
        <a:bodyPr/>
        <a:lstStyle/>
        <a:p>
          <a:endParaRPr lang="zh-TW" altLang="en-US"/>
        </a:p>
      </dgm:t>
    </dgm:pt>
    <dgm:pt modelId="{2A33DE9E-24C9-4139-A406-7E7F46305584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取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之生活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502B62-A669-4C93-8B0F-A02386B97FD2}" type="parTrans" cxnId="{9116CF3D-B0C0-4267-9582-2B45CDF9C6DF}">
      <dgm:prSet/>
      <dgm:spPr/>
      <dgm:t>
        <a:bodyPr/>
        <a:lstStyle/>
        <a:p>
          <a:endParaRPr lang="zh-TW" altLang="en-US"/>
        </a:p>
      </dgm:t>
    </dgm:pt>
    <dgm:pt modelId="{F95C9E52-0C08-4C30-B2AE-3E23229F8518}" type="sibTrans" cxnId="{9116CF3D-B0C0-4267-9582-2B45CDF9C6DF}">
      <dgm:prSet/>
      <dgm:spPr/>
      <dgm:t>
        <a:bodyPr/>
        <a:lstStyle/>
        <a:p>
          <a:endParaRPr lang="zh-TW" altLang="en-US"/>
        </a:p>
      </dgm:t>
    </dgm:pt>
    <dgm:pt modelId="{210E5735-6D60-4AB5-AF6A-B9A41AFC2CCA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素養意識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7C6488B-6556-4006-87EB-E980CFB0E262}" type="parTrans" cxnId="{BFB3BAD1-269D-4944-A052-D5AD9D09B08B}">
      <dgm:prSet/>
      <dgm:spPr/>
      <dgm:t>
        <a:bodyPr/>
        <a:lstStyle/>
        <a:p>
          <a:endParaRPr lang="zh-TW" altLang="en-US"/>
        </a:p>
      </dgm:t>
    </dgm:pt>
    <dgm:pt modelId="{C825F401-B9AE-438F-A033-7B530518254A}" type="sibTrans" cxnId="{BFB3BAD1-269D-4944-A052-D5AD9D09B08B}">
      <dgm:prSet/>
      <dgm:spPr/>
      <dgm:t>
        <a:bodyPr/>
        <a:lstStyle/>
        <a:p>
          <a:endParaRPr lang="zh-TW" altLang="en-US"/>
        </a:p>
      </dgm:t>
    </dgm:pt>
    <dgm:pt modelId="{E649762B-1540-4C20-80FA-9C6A38E52867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不限年齡</a:t>
          </a:r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年級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F2EB64-C1E4-435C-AF98-8B80A0705050}" type="parTrans" cxnId="{F169CC8E-95BB-4FF1-9D85-73E9FFB3947B}">
      <dgm:prSet/>
      <dgm:spPr/>
      <dgm:t>
        <a:bodyPr/>
        <a:lstStyle/>
        <a:p>
          <a:endParaRPr lang="zh-TW" altLang="en-US"/>
        </a:p>
      </dgm:t>
    </dgm:pt>
    <dgm:pt modelId="{FBA7DDFB-7020-4447-B524-91A19C173F4B}" type="sibTrans" cxnId="{F169CC8E-95BB-4FF1-9D85-73E9FFB3947B}">
      <dgm:prSet/>
      <dgm:spPr/>
      <dgm:t>
        <a:bodyPr/>
        <a:lstStyle/>
        <a:p>
          <a:endParaRPr lang="zh-TW" altLang="en-US"/>
        </a:p>
      </dgm:t>
    </dgm:pt>
    <dgm:pt modelId="{09C9EEEC-444A-4C3B-87C8-EDB2260B2328}" type="pres">
      <dgm:prSet presAssocID="{7B551277-F8FA-4E32-853F-7A96DA05A9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EF42FC6-340D-4790-A3B9-84DB8898C767}" type="pres">
      <dgm:prSet presAssocID="{F253DA70-099C-41F2-ABD3-15C9CD5398AB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B3E657-0E04-4D91-BCE0-9B686970754C}" type="pres">
      <dgm:prSet presAssocID="{7BC6D154-DFA3-41A1-863D-40BF2262FAC4}" presName="parSpace" presStyleCnt="0"/>
      <dgm:spPr/>
    </dgm:pt>
    <dgm:pt modelId="{E29E5CBD-CCD7-435B-93E9-B12A76772E8A}" type="pres">
      <dgm:prSet presAssocID="{2A33DE9E-24C9-4139-A406-7E7F46305584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6F0F48-D3E2-4086-AD59-598AE844F685}" type="pres">
      <dgm:prSet presAssocID="{F95C9E52-0C08-4C30-B2AE-3E23229F8518}" presName="parSpace" presStyleCnt="0"/>
      <dgm:spPr/>
    </dgm:pt>
    <dgm:pt modelId="{151B5E36-ED80-4CB5-9055-15FFC0CE5C54}" type="pres">
      <dgm:prSet presAssocID="{210E5735-6D60-4AB5-AF6A-B9A41AFC2CC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108027-0B89-46E2-87F7-CEB8BB7FD125}" type="pres">
      <dgm:prSet presAssocID="{C825F401-B9AE-438F-A033-7B530518254A}" presName="parSpace" presStyleCnt="0"/>
      <dgm:spPr/>
    </dgm:pt>
    <dgm:pt modelId="{41BB2B0A-A75C-4D17-ADB2-546F3931CC6B}" type="pres">
      <dgm:prSet presAssocID="{E649762B-1540-4C20-80FA-9C6A38E5286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087853-1C6E-4EF5-BD64-D5C44816BB3E}" type="presOf" srcId="{E649762B-1540-4C20-80FA-9C6A38E52867}" destId="{41BB2B0A-A75C-4D17-ADB2-546F3931CC6B}" srcOrd="0" destOrd="0" presId="urn:microsoft.com/office/officeart/2005/8/layout/hChevron3"/>
    <dgm:cxn modelId="{BFB3BAD1-269D-4944-A052-D5AD9D09B08B}" srcId="{7B551277-F8FA-4E32-853F-7A96DA05A9B7}" destId="{210E5735-6D60-4AB5-AF6A-B9A41AFC2CCA}" srcOrd="2" destOrd="0" parTransId="{17C6488B-6556-4006-87EB-E980CFB0E262}" sibTransId="{C825F401-B9AE-438F-A033-7B530518254A}"/>
    <dgm:cxn modelId="{A830D5B1-0095-4B9C-A2A3-FFD4CBE52DF6}" type="presOf" srcId="{2A33DE9E-24C9-4139-A406-7E7F46305584}" destId="{E29E5CBD-CCD7-435B-93E9-B12A76772E8A}" srcOrd="0" destOrd="0" presId="urn:microsoft.com/office/officeart/2005/8/layout/hChevron3"/>
    <dgm:cxn modelId="{09342D40-FFF7-4027-B3B9-A71204498445}" type="presOf" srcId="{F253DA70-099C-41F2-ABD3-15C9CD5398AB}" destId="{FEF42FC6-340D-4790-A3B9-84DB8898C767}" srcOrd="0" destOrd="0" presId="urn:microsoft.com/office/officeart/2005/8/layout/hChevron3"/>
    <dgm:cxn modelId="{524B626C-789E-4121-806F-542286E4114F}" srcId="{7B551277-F8FA-4E32-853F-7A96DA05A9B7}" destId="{F253DA70-099C-41F2-ABD3-15C9CD5398AB}" srcOrd="0" destOrd="0" parTransId="{7888366A-CECA-4EBA-A696-F67B4FE56873}" sibTransId="{7BC6D154-DFA3-41A1-863D-40BF2262FAC4}"/>
    <dgm:cxn modelId="{F169CC8E-95BB-4FF1-9D85-73E9FFB3947B}" srcId="{7B551277-F8FA-4E32-853F-7A96DA05A9B7}" destId="{E649762B-1540-4C20-80FA-9C6A38E52867}" srcOrd="3" destOrd="0" parTransId="{53F2EB64-C1E4-435C-AF98-8B80A0705050}" sibTransId="{FBA7DDFB-7020-4447-B524-91A19C173F4B}"/>
    <dgm:cxn modelId="{B78E1BFB-0457-41F2-BF0D-8EFC12066584}" type="presOf" srcId="{210E5735-6D60-4AB5-AF6A-B9A41AFC2CCA}" destId="{151B5E36-ED80-4CB5-9055-15FFC0CE5C54}" srcOrd="0" destOrd="0" presId="urn:microsoft.com/office/officeart/2005/8/layout/hChevron3"/>
    <dgm:cxn modelId="{D440A4FD-81B5-4023-8238-ECDCC9D06F07}" type="presOf" srcId="{7B551277-F8FA-4E32-853F-7A96DA05A9B7}" destId="{09C9EEEC-444A-4C3B-87C8-EDB2260B2328}" srcOrd="0" destOrd="0" presId="urn:microsoft.com/office/officeart/2005/8/layout/hChevron3"/>
    <dgm:cxn modelId="{9116CF3D-B0C0-4267-9582-2B45CDF9C6DF}" srcId="{7B551277-F8FA-4E32-853F-7A96DA05A9B7}" destId="{2A33DE9E-24C9-4139-A406-7E7F46305584}" srcOrd="1" destOrd="0" parTransId="{48502B62-A669-4C93-8B0F-A02386B97FD2}" sibTransId="{F95C9E52-0C08-4C30-B2AE-3E23229F8518}"/>
    <dgm:cxn modelId="{6CDFA227-7E21-4A9B-996E-1FB206E4746E}" type="presParOf" srcId="{09C9EEEC-444A-4C3B-87C8-EDB2260B2328}" destId="{FEF42FC6-340D-4790-A3B9-84DB8898C767}" srcOrd="0" destOrd="0" presId="urn:microsoft.com/office/officeart/2005/8/layout/hChevron3"/>
    <dgm:cxn modelId="{1CF6AF7C-87F0-4622-9AE8-E28DB4753BB5}" type="presParOf" srcId="{09C9EEEC-444A-4C3B-87C8-EDB2260B2328}" destId="{8AB3E657-0E04-4D91-BCE0-9B686970754C}" srcOrd="1" destOrd="0" presId="urn:microsoft.com/office/officeart/2005/8/layout/hChevron3"/>
    <dgm:cxn modelId="{DB086BB2-FA11-4E5D-84E1-6DF30E966584}" type="presParOf" srcId="{09C9EEEC-444A-4C3B-87C8-EDB2260B2328}" destId="{E29E5CBD-CCD7-435B-93E9-B12A76772E8A}" srcOrd="2" destOrd="0" presId="urn:microsoft.com/office/officeart/2005/8/layout/hChevron3"/>
    <dgm:cxn modelId="{DE61D392-C230-4883-8D45-47B7A88A61FB}" type="presParOf" srcId="{09C9EEEC-444A-4C3B-87C8-EDB2260B2328}" destId="{FB6F0F48-D3E2-4086-AD59-598AE844F685}" srcOrd="3" destOrd="0" presId="urn:microsoft.com/office/officeart/2005/8/layout/hChevron3"/>
    <dgm:cxn modelId="{52606C2E-2500-4107-99B4-AB75A7F3B678}" type="presParOf" srcId="{09C9EEEC-444A-4C3B-87C8-EDB2260B2328}" destId="{151B5E36-ED80-4CB5-9055-15FFC0CE5C54}" srcOrd="4" destOrd="0" presId="urn:microsoft.com/office/officeart/2005/8/layout/hChevron3"/>
    <dgm:cxn modelId="{B6AC75A9-44B0-49F0-87D2-F7194F194042}" type="presParOf" srcId="{09C9EEEC-444A-4C3B-87C8-EDB2260B2328}" destId="{B5108027-0B89-46E2-87F7-CEB8BB7FD125}" srcOrd="5" destOrd="0" presId="urn:microsoft.com/office/officeart/2005/8/layout/hChevron3"/>
    <dgm:cxn modelId="{7AD52246-894F-4E7F-A46B-36CFD3DE044B}" type="presParOf" srcId="{09C9EEEC-444A-4C3B-87C8-EDB2260B2328}" destId="{41BB2B0A-A75C-4D17-ADB2-546F3931CC6B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10028-01F5-4749-A83D-DE9A6CA17E7B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26FE26A9-FDFF-4D6B-8297-75997B73FBB4}">
      <dgm:prSet phldrT="[文字]"/>
      <dgm:spPr/>
      <dgm:t>
        <a:bodyPr/>
        <a:lstStyle/>
        <a:p>
          <a:r>
            <a:rPr lang="en-US" altLang="zh-TW" dirty="0" smtClean="0"/>
            <a:t>S</a:t>
          </a:r>
          <a:endParaRPr lang="zh-TW" altLang="en-US" dirty="0"/>
        </a:p>
      </dgm:t>
    </dgm:pt>
    <dgm:pt modelId="{3197866A-E125-4848-B0AF-D30C0DDED142}" type="parTrans" cxnId="{D9ED361C-A3B6-4BCB-9301-63C3D528271D}">
      <dgm:prSet/>
      <dgm:spPr/>
      <dgm:t>
        <a:bodyPr/>
        <a:lstStyle/>
        <a:p>
          <a:endParaRPr lang="zh-TW" altLang="en-US"/>
        </a:p>
      </dgm:t>
    </dgm:pt>
    <dgm:pt modelId="{707E644A-7CBC-414D-96CB-B30621A710B0}" type="sibTrans" cxnId="{D9ED361C-A3B6-4BCB-9301-63C3D528271D}">
      <dgm:prSet/>
      <dgm:spPr/>
      <dgm:t>
        <a:bodyPr/>
        <a:lstStyle/>
        <a:p>
          <a:endParaRPr lang="zh-TW" altLang="en-US"/>
        </a:p>
      </dgm:t>
    </dgm:pt>
    <dgm:pt modelId="{98F87FCB-5F00-4CBA-BDA6-2CD0ED86A62B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班級人數少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E4EF8D4-EEE8-4FCC-8587-47CBF19F8963}" type="parTrans" cxnId="{EAA94C03-09F5-4AFB-8A17-A904EC532B3D}">
      <dgm:prSet/>
      <dgm:spPr/>
      <dgm:t>
        <a:bodyPr/>
        <a:lstStyle/>
        <a:p>
          <a:endParaRPr lang="zh-TW" altLang="en-US"/>
        </a:p>
      </dgm:t>
    </dgm:pt>
    <dgm:pt modelId="{D9F247F5-3CA7-45A0-BDD5-1542BC86840A}" type="sibTrans" cxnId="{EAA94C03-09F5-4AFB-8A17-A904EC532B3D}">
      <dgm:prSet/>
      <dgm:spPr/>
      <dgm:t>
        <a:bodyPr/>
        <a:lstStyle/>
        <a:p>
          <a:endParaRPr lang="zh-TW" altLang="en-US"/>
        </a:p>
      </dgm:t>
    </dgm:pt>
    <dgm:pt modelId="{72CCD88E-90C2-4FA0-843C-A17CD31F172B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機動性高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6CD6F0-0FAB-4550-A70A-6105E0CA6BD8}" type="parTrans" cxnId="{953433D0-4E7D-41EE-B134-01B5F240DCE2}">
      <dgm:prSet/>
      <dgm:spPr/>
      <dgm:t>
        <a:bodyPr/>
        <a:lstStyle/>
        <a:p>
          <a:endParaRPr lang="zh-TW" altLang="en-US"/>
        </a:p>
      </dgm:t>
    </dgm:pt>
    <dgm:pt modelId="{969F7A35-D3E3-48C5-84A8-158C9158017D}" type="sibTrans" cxnId="{953433D0-4E7D-41EE-B134-01B5F240DCE2}">
      <dgm:prSet/>
      <dgm:spPr/>
      <dgm:t>
        <a:bodyPr/>
        <a:lstStyle/>
        <a:p>
          <a:endParaRPr lang="zh-TW" altLang="en-US"/>
        </a:p>
      </dgm:t>
    </dgm:pt>
    <dgm:pt modelId="{69146CCF-6EDF-4AF9-8120-70EDED60AA34}">
      <dgm:prSet phldrT="[文字]"/>
      <dgm:spPr/>
      <dgm:t>
        <a:bodyPr/>
        <a:lstStyle/>
        <a:p>
          <a:r>
            <a:rPr lang="en-US" altLang="zh-TW" dirty="0" smtClean="0"/>
            <a:t>W</a:t>
          </a:r>
          <a:endParaRPr lang="zh-TW" altLang="en-US" dirty="0"/>
        </a:p>
      </dgm:t>
    </dgm:pt>
    <dgm:pt modelId="{C859BBEE-A03D-4E23-8A33-EC3B2C079241}" type="parTrans" cxnId="{BE704911-99A5-43D9-9070-1090ED64A1EB}">
      <dgm:prSet/>
      <dgm:spPr/>
      <dgm:t>
        <a:bodyPr/>
        <a:lstStyle/>
        <a:p>
          <a:endParaRPr lang="zh-TW" altLang="en-US"/>
        </a:p>
      </dgm:t>
    </dgm:pt>
    <dgm:pt modelId="{1FF0EB00-1D5C-427F-82EB-9B2CF7194772}" type="sibTrans" cxnId="{BE704911-99A5-43D9-9070-1090ED64A1EB}">
      <dgm:prSet/>
      <dgm:spPr/>
      <dgm:t>
        <a:bodyPr/>
        <a:lstStyle/>
        <a:p>
          <a:endParaRPr lang="zh-TW" altLang="en-US"/>
        </a:p>
      </dgm:t>
    </dgm:pt>
    <dgm:pt modelId="{BBACE090-F78B-4ABE-962D-593E928E898B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若針對特定班級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744B355-B20A-4BE6-9220-AC2EB5821096}" type="parTrans" cxnId="{8DA5076F-D1EA-4155-A2AE-0B1D945BECB6}">
      <dgm:prSet/>
      <dgm:spPr/>
      <dgm:t>
        <a:bodyPr/>
        <a:lstStyle/>
        <a:p>
          <a:endParaRPr lang="zh-TW" altLang="en-US"/>
        </a:p>
      </dgm:t>
    </dgm:pt>
    <dgm:pt modelId="{99223570-342E-43AC-92CB-8FC67BA86A14}" type="sibTrans" cxnId="{8DA5076F-D1EA-4155-A2AE-0B1D945BECB6}">
      <dgm:prSet/>
      <dgm:spPr/>
      <dgm:t>
        <a:bodyPr/>
        <a:lstStyle/>
        <a:p>
          <a:endParaRPr lang="zh-TW" altLang="en-US"/>
        </a:p>
      </dgm:t>
    </dgm:pt>
    <dgm:pt modelId="{DEEED046-8E99-4AAC-8EF6-9DE53CD1E96B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效益不高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634079B-E5C5-4CAB-8407-3DD1BBCF2868}" type="parTrans" cxnId="{F7DA8A0B-E51D-4A54-B92C-1DF748B8B6FE}">
      <dgm:prSet/>
      <dgm:spPr/>
      <dgm:t>
        <a:bodyPr/>
        <a:lstStyle/>
        <a:p>
          <a:endParaRPr lang="zh-TW" altLang="en-US"/>
        </a:p>
      </dgm:t>
    </dgm:pt>
    <dgm:pt modelId="{117A88ED-6AC9-4E5B-8DC7-E9B6A54FDAA7}" type="sibTrans" cxnId="{F7DA8A0B-E51D-4A54-B92C-1DF748B8B6FE}">
      <dgm:prSet/>
      <dgm:spPr/>
      <dgm:t>
        <a:bodyPr/>
        <a:lstStyle/>
        <a:p>
          <a:endParaRPr lang="zh-TW" altLang="en-US"/>
        </a:p>
      </dgm:t>
    </dgm:pt>
    <dgm:pt modelId="{967A6D54-E7AB-4A05-A75D-060F195C9F08}">
      <dgm:prSet phldrT="[文字]"/>
      <dgm:spPr/>
      <dgm:t>
        <a:bodyPr/>
        <a:lstStyle/>
        <a:p>
          <a:r>
            <a:rPr lang="en-US" altLang="zh-TW" sz="3600" dirty="0" smtClean="0"/>
            <a:t>O</a:t>
          </a:r>
          <a:endParaRPr lang="zh-TW" altLang="en-US" sz="3600" dirty="0"/>
        </a:p>
      </dgm:t>
    </dgm:pt>
    <dgm:pt modelId="{0C2E5EBA-BEA4-43A5-B72B-434076F4B629}" type="parTrans" cxnId="{FD7149D2-D71D-4740-BA11-AEF77BE9DEAB}">
      <dgm:prSet/>
      <dgm:spPr/>
      <dgm:t>
        <a:bodyPr/>
        <a:lstStyle/>
        <a:p>
          <a:endParaRPr lang="zh-TW" altLang="en-US"/>
        </a:p>
      </dgm:t>
    </dgm:pt>
    <dgm:pt modelId="{842E9119-B364-4676-9F78-DE03AC529CC9}" type="sibTrans" cxnId="{FD7149D2-D71D-4740-BA11-AEF77BE9DEAB}">
      <dgm:prSet/>
      <dgm:spPr/>
      <dgm:t>
        <a:bodyPr/>
        <a:lstStyle/>
        <a:p>
          <a:endParaRPr lang="zh-TW" altLang="en-US"/>
        </a:p>
      </dgm:t>
    </dgm:pt>
    <dgm:pt modelId="{90AFA29C-87A0-486C-981A-401E3EC056FE}">
      <dgm:prSet phldrT="[文字]"/>
      <dgm:spPr/>
      <dgm:t>
        <a:bodyPr/>
        <a:lstStyle/>
        <a:p>
          <a:r>
            <a:rPr lang="en-US" altLang="zh-TW" dirty="0" smtClean="0"/>
            <a:t>T</a:t>
          </a:r>
          <a:endParaRPr lang="zh-TW" altLang="en-US" dirty="0"/>
        </a:p>
      </dgm:t>
    </dgm:pt>
    <dgm:pt modelId="{A4A37042-9D15-4E59-8CE4-3542059D157C}" type="parTrans" cxnId="{7F1D9B1C-4F86-4F85-9219-C0B781596C1B}">
      <dgm:prSet/>
      <dgm:spPr/>
      <dgm:t>
        <a:bodyPr/>
        <a:lstStyle/>
        <a:p>
          <a:endParaRPr lang="zh-TW" altLang="en-US"/>
        </a:p>
      </dgm:t>
    </dgm:pt>
    <dgm:pt modelId="{3EA88BE3-AE99-4712-84C6-023A7EBCF0D9}" type="sibTrans" cxnId="{7F1D9B1C-4F86-4F85-9219-C0B781596C1B}">
      <dgm:prSet/>
      <dgm:spPr/>
      <dgm:t>
        <a:bodyPr/>
        <a:lstStyle/>
        <a:p>
          <a:endParaRPr lang="zh-TW" altLang="en-US"/>
        </a:p>
      </dgm:t>
    </dgm:pt>
    <dgm:pt modelId="{A0918983-1B29-4310-963B-5572C8695E95}">
      <dgm:prSet phldrT="[文字]" custT="1"/>
      <dgm:spPr/>
      <dgm:t>
        <a:bodyPr/>
        <a:lstStyle/>
        <a:p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全校性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AC4F87-10DC-425B-BF2C-F1A98C60A5AF}" type="parTrans" cxnId="{80044F88-0BED-42F5-8493-8A117FC2BB1F}">
      <dgm:prSet/>
      <dgm:spPr/>
      <dgm:t>
        <a:bodyPr/>
        <a:lstStyle/>
        <a:p>
          <a:endParaRPr lang="zh-TW" altLang="en-US"/>
        </a:p>
      </dgm:t>
    </dgm:pt>
    <dgm:pt modelId="{FB13E806-1F58-4FD5-BD4B-413E78810D19}" type="sibTrans" cxnId="{80044F88-0BED-42F5-8493-8A117FC2BB1F}">
      <dgm:prSet/>
      <dgm:spPr/>
      <dgm:t>
        <a:bodyPr/>
        <a:lstStyle/>
        <a:p>
          <a:endParaRPr lang="zh-TW" altLang="en-US"/>
        </a:p>
      </dgm:t>
    </dgm:pt>
    <dgm:pt modelId="{0CD59C22-F0CD-43FC-AB81-7BAE1357D534}">
      <dgm:prSet phldrT="[文字]" custT="1"/>
      <dgm:spPr/>
      <dgm:t>
        <a:bodyPr/>
        <a:lstStyle/>
        <a:p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不定期舉辦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1375F4A-ABA7-4C06-AAEC-BFB6E2767E01}" type="parTrans" cxnId="{15AC7633-A5DC-449A-B154-31F846D8A093}">
      <dgm:prSet/>
      <dgm:spPr/>
      <dgm:t>
        <a:bodyPr/>
        <a:lstStyle/>
        <a:p>
          <a:endParaRPr lang="zh-TW" altLang="en-US"/>
        </a:p>
      </dgm:t>
    </dgm:pt>
    <dgm:pt modelId="{2512D9DE-CCF4-45D0-9EA5-D69BA2E67AE9}" type="sibTrans" cxnId="{15AC7633-A5DC-449A-B154-31F846D8A093}">
      <dgm:prSet/>
      <dgm:spPr/>
      <dgm:t>
        <a:bodyPr/>
        <a:lstStyle/>
        <a:p>
          <a:endParaRPr lang="zh-TW" altLang="en-US"/>
        </a:p>
      </dgm:t>
    </dgm:pt>
    <dgm:pt modelId="{477ADB08-25FF-476D-A7B6-849E00F92463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地處偏鄉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20A22C-44FC-4DEF-9C49-90015C07FF0A}" type="parTrans" cxnId="{83D32706-9C1F-4742-B657-3DD775773621}">
      <dgm:prSet/>
      <dgm:spPr/>
      <dgm:t>
        <a:bodyPr/>
        <a:lstStyle/>
        <a:p>
          <a:endParaRPr lang="zh-TW" altLang="en-US"/>
        </a:p>
      </dgm:t>
    </dgm:pt>
    <dgm:pt modelId="{833FDA9D-9753-4700-9FEF-4D3DD3134FDA}" type="sibTrans" cxnId="{83D32706-9C1F-4742-B657-3DD775773621}">
      <dgm:prSet/>
      <dgm:spPr/>
      <dgm:t>
        <a:bodyPr/>
        <a:lstStyle/>
        <a:p>
          <a:endParaRPr lang="zh-TW" altLang="en-US"/>
        </a:p>
      </dgm:t>
    </dgm:pt>
    <dgm:pt modelId="{826322F6-E3DB-48B2-875A-02335426B7A4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家庭背景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9E9BCCF-3A7E-4C1D-975A-18E15694578F}" type="parTrans" cxnId="{FE70FECC-0068-4D72-A3F1-F20D69A2B14D}">
      <dgm:prSet/>
      <dgm:spPr/>
      <dgm:t>
        <a:bodyPr/>
        <a:lstStyle/>
        <a:p>
          <a:endParaRPr lang="zh-TW" altLang="en-US"/>
        </a:p>
      </dgm:t>
    </dgm:pt>
    <dgm:pt modelId="{FB3B6818-7B1B-4255-87FB-B792CC3E6918}" type="sibTrans" cxnId="{FE70FECC-0068-4D72-A3F1-F20D69A2B14D}">
      <dgm:prSet/>
      <dgm:spPr/>
      <dgm:t>
        <a:bodyPr/>
        <a:lstStyle/>
        <a:p>
          <a:endParaRPr lang="zh-TW" altLang="en-US"/>
        </a:p>
      </dgm:t>
    </dgm:pt>
    <dgm:pt modelId="{F3F84965-2A02-4438-B98A-716EA2F2089C}">
      <dgm:prSet phldrT="[文字]" custT="1"/>
      <dgm:spPr/>
      <dgm:t>
        <a:bodyPr/>
        <a:lstStyle/>
        <a:p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觀念從小深植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E9E4A8-F7DE-489E-BF4B-8BB1CCB06EAB}" type="parTrans" cxnId="{1D87E2A5-F6B8-4BED-A914-DD86FD20D5C1}">
      <dgm:prSet/>
      <dgm:spPr/>
      <dgm:t>
        <a:bodyPr/>
        <a:lstStyle/>
        <a:p>
          <a:endParaRPr lang="zh-TW" altLang="en-US"/>
        </a:p>
      </dgm:t>
    </dgm:pt>
    <dgm:pt modelId="{0584FBBB-1AD2-4AF9-8D34-01DC250E9C43}" type="sibTrans" cxnId="{1D87E2A5-F6B8-4BED-A914-DD86FD20D5C1}">
      <dgm:prSet/>
      <dgm:spPr/>
      <dgm:t>
        <a:bodyPr/>
        <a:lstStyle/>
        <a:p>
          <a:endParaRPr lang="zh-TW" altLang="en-US"/>
        </a:p>
      </dgm:t>
    </dgm:pt>
    <dgm:pt modelId="{CA042CE9-717A-4D73-A130-163EEAD4BB90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生活與法律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B1AF28A-AF19-4127-B85D-C8E67192D852}" type="parTrans" cxnId="{86E10984-05A7-411D-B7A9-FDC2640F7558}">
      <dgm:prSet/>
      <dgm:spPr/>
      <dgm:t>
        <a:bodyPr/>
        <a:lstStyle/>
        <a:p>
          <a:endParaRPr lang="zh-TW" altLang="en-US"/>
        </a:p>
      </dgm:t>
    </dgm:pt>
    <dgm:pt modelId="{5C509A01-438B-4385-BDED-59E044F3AA07}" type="sibTrans" cxnId="{86E10984-05A7-411D-B7A9-FDC2640F7558}">
      <dgm:prSet/>
      <dgm:spPr/>
      <dgm:t>
        <a:bodyPr/>
        <a:lstStyle/>
        <a:p>
          <a:endParaRPr lang="zh-TW" altLang="en-US"/>
        </a:p>
      </dgm:t>
    </dgm:pt>
    <dgm:pt modelId="{3158AC58-D68E-49D0-AC36-E2C1405DE0F2}">
      <dgm:prSet phldrT="[文字]" custT="1"/>
      <dgm:spPr/>
      <dgm:t>
        <a:bodyPr/>
        <a:lstStyle/>
        <a:p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高推動力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6CCD138-AECA-454A-B166-7D947E12D0DE}" type="parTrans" cxnId="{FB9F12F7-AB24-45CD-8D3B-BD41F617091B}">
      <dgm:prSet/>
      <dgm:spPr/>
      <dgm:t>
        <a:bodyPr/>
        <a:lstStyle/>
        <a:p>
          <a:endParaRPr lang="zh-TW" altLang="en-US"/>
        </a:p>
      </dgm:t>
    </dgm:pt>
    <dgm:pt modelId="{D640073A-DECC-4E8F-952E-5B9D6E8B3255}" type="sibTrans" cxnId="{FB9F12F7-AB24-45CD-8D3B-BD41F617091B}">
      <dgm:prSet/>
      <dgm:spPr/>
      <dgm:t>
        <a:bodyPr/>
        <a:lstStyle/>
        <a:p>
          <a:endParaRPr lang="zh-TW" altLang="en-US"/>
        </a:p>
      </dgm:t>
    </dgm:pt>
    <dgm:pt modelId="{2494ED8E-146D-4FD0-8E56-AFBE16C8A33C}" type="pres">
      <dgm:prSet presAssocID="{25210028-01F5-4749-A83D-DE9A6CA17E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3C51AA-32C1-4F13-BAF0-9D0AE022400D}" type="pres">
      <dgm:prSet presAssocID="{26FE26A9-FDFF-4D6B-8297-75997B73FB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54C9FD-E918-4486-9164-FF2A92591711}" type="pres">
      <dgm:prSet presAssocID="{707E644A-7CBC-414D-96CB-B30621A710B0}" presName="sibTrans" presStyleCnt="0"/>
      <dgm:spPr/>
    </dgm:pt>
    <dgm:pt modelId="{0F4B6420-67B2-449E-AE25-25DA389DE8AB}" type="pres">
      <dgm:prSet presAssocID="{69146CCF-6EDF-4AF9-8120-70EDED60AA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0E807E-2A9A-455E-9FB2-9057C18CD2C2}" type="pres">
      <dgm:prSet presAssocID="{1FF0EB00-1D5C-427F-82EB-9B2CF7194772}" presName="sibTrans" presStyleCnt="0"/>
      <dgm:spPr/>
    </dgm:pt>
    <dgm:pt modelId="{F1D88BEF-8806-4928-A604-EB38F11894C9}" type="pres">
      <dgm:prSet presAssocID="{967A6D54-E7AB-4A05-A75D-060F195C9F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D415C7-DC12-4509-932B-146536EE0EBE}" type="pres">
      <dgm:prSet presAssocID="{842E9119-B364-4676-9F78-DE03AC529CC9}" presName="sibTrans" presStyleCnt="0"/>
      <dgm:spPr/>
    </dgm:pt>
    <dgm:pt modelId="{6F76BD2D-28D0-400E-979C-4B59CB01A03C}" type="pres">
      <dgm:prSet presAssocID="{90AFA29C-87A0-486C-981A-401E3EC056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B6E9905-4D98-43B2-8B6C-A76DF89DB088}" type="presOf" srcId="{3158AC58-D68E-49D0-AC36-E2C1405DE0F2}" destId="{F1D88BEF-8806-4928-A604-EB38F11894C9}" srcOrd="0" destOrd="3" presId="urn:microsoft.com/office/officeart/2005/8/layout/default"/>
    <dgm:cxn modelId="{8DA5076F-D1EA-4155-A2AE-0B1D945BECB6}" srcId="{69146CCF-6EDF-4AF9-8120-70EDED60AA34}" destId="{BBACE090-F78B-4ABE-962D-593E928E898B}" srcOrd="0" destOrd="0" parTransId="{1744B355-B20A-4BE6-9220-AC2EB5821096}" sibTransId="{99223570-342E-43AC-92CB-8FC67BA86A14}"/>
    <dgm:cxn modelId="{953433D0-4E7D-41EE-B134-01B5F240DCE2}" srcId="{26FE26A9-FDFF-4D6B-8297-75997B73FBB4}" destId="{72CCD88E-90C2-4FA0-843C-A17CD31F172B}" srcOrd="1" destOrd="0" parTransId="{A86CD6F0-0FAB-4550-A70A-6105E0CA6BD8}" sibTransId="{969F7A35-D3E3-48C5-84A8-158C9158017D}"/>
    <dgm:cxn modelId="{EAA94C03-09F5-4AFB-8A17-A904EC532B3D}" srcId="{26FE26A9-FDFF-4D6B-8297-75997B73FBB4}" destId="{98F87FCB-5F00-4CBA-BDA6-2CD0ED86A62B}" srcOrd="0" destOrd="0" parTransId="{7E4EF8D4-EEE8-4FCC-8587-47CBF19F8963}" sibTransId="{D9F247F5-3CA7-45A0-BDD5-1542BC86840A}"/>
    <dgm:cxn modelId="{1D87E2A5-F6B8-4BED-A914-DD86FD20D5C1}" srcId="{967A6D54-E7AB-4A05-A75D-060F195C9F08}" destId="{F3F84965-2A02-4438-B98A-716EA2F2089C}" srcOrd="3" destOrd="0" parTransId="{45E9E4A8-F7DE-489E-BF4B-8BB1CCB06EAB}" sibTransId="{0584FBBB-1AD2-4AF9-8D34-01DC250E9C43}"/>
    <dgm:cxn modelId="{86E10984-05A7-411D-B7A9-FDC2640F7558}" srcId="{90AFA29C-87A0-486C-981A-401E3EC056FE}" destId="{CA042CE9-717A-4D73-A130-163EEAD4BB90}" srcOrd="2" destOrd="0" parTransId="{6B1AF28A-AF19-4127-B85D-C8E67192D852}" sibTransId="{5C509A01-438B-4385-BDED-59E044F3AA07}"/>
    <dgm:cxn modelId="{15AC7633-A5DC-449A-B154-31F846D8A093}" srcId="{967A6D54-E7AB-4A05-A75D-060F195C9F08}" destId="{0CD59C22-F0CD-43FC-AB81-7BAE1357D534}" srcOrd="1" destOrd="0" parTransId="{D1375F4A-ABA7-4C06-AAEC-BFB6E2767E01}" sibTransId="{2512D9DE-CCF4-45D0-9EA5-D69BA2E67AE9}"/>
    <dgm:cxn modelId="{2A54DC00-DE15-4A2A-8376-E3C70B4D4CB3}" type="presOf" srcId="{A0918983-1B29-4310-963B-5572C8695E95}" destId="{F1D88BEF-8806-4928-A604-EB38F11894C9}" srcOrd="0" destOrd="1" presId="urn:microsoft.com/office/officeart/2005/8/layout/default"/>
    <dgm:cxn modelId="{80044F88-0BED-42F5-8493-8A117FC2BB1F}" srcId="{967A6D54-E7AB-4A05-A75D-060F195C9F08}" destId="{A0918983-1B29-4310-963B-5572C8695E95}" srcOrd="0" destOrd="0" parTransId="{13AC4F87-10DC-425B-BF2C-F1A98C60A5AF}" sibTransId="{FB13E806-1F58-4FD5-BD4B-413E78810D19}"/>
    <dgm:cxn modelId="{DA02B47B-5D58-4278-82FB-58362EF9A972}" type="presOf" srcId="{72CCD88E-90C2-4FA0-843C-A17CD31F172B}" destId="{ED3C51AA-32C1-4F13-BAF0-9D0AE022400D}" srcOrd="0" destOrd="2" presId="urn:microsoft.com/office/officeart/2005/8/layout/default"/>
    <dgm:cxn modelId="{83D32706-9C1F-4742-B657-3DD775773621}" srcId="{90AFA29C-87A0-486C-981A-401E3EC056FE}" destId="{477ADB08-25FF-476D-A7B6-849E00F92463}" srcOrd="1" destOrd="0" parTransId="{4A20A22C-44FC-4DEF-9C49-90015C07FF0A}" sibTransId="{833FDA9D-9753-4700-9FEF-4D3DD3134FDA}"/>
    <dgm:cxn modelId="{CCA3A9A6-7473-46D1-A697-E1862E129AA5}" type="presOf" srcId="{DEEED046-8E99-4AAC-8EF6-9DE53CD1E96B}" destId="{0F4B6420-67B2-449E-AE25-25DA389DE8AB}" srcOrd="0" destOrd="2" presId="urn:microsoft.com/office/officeart/2005/8/layout/default"/>
    <dgm:cxn modelId="{FE70FECC-0068-4D72-A3F1-F20D69A2B14D}" srcId="{90AFA29C-87A0-486C-981A-401E3EC056FE}" destId="{826322F6-E3DB-48B2-875A-02335426B7A4}" srcOrd="0" destOrd="0" parTransId="{59E9BCCF-3A7E-4C1D-975A-18E15694578F}" sibTransId="{FB3B6818-7B1B-4255-87FB-B792CC3E6918}"/>
    <dgm:cxn modelId="{8806DCB2-14A0-4E5D-AD34-98CA5052D0C4}" type="presOf" srcId="{69146CCF-6EDF-4AF9-8120-70EDED60AA34}" destId="{0F4B6420-67B2-449E-AE25-25DA389DE8AB}" srcOrd="0" destOrd="0" presId="urn:microsoft.com/office/officeart/2005/8/layout/default"/>
    <dgm:cxn modelId="{79A60785-0809-4CB0-9371-3B421C90A5DB}" type="presOf" srcId="{477ADB08-25FF-476D-A7B6-849E00F92463}" destId="{6F76BD2D-28D0-400E-979C-4B59CB01A03C}" srcOrd="0" destOrd="2" presId="urn:microsoft.com/office/officeart/2005/8/layout/default"/>
    <dgm:cxn modelId="{0EC99FB2-8D4A-4877-A7B1-425DEF37FD05}" type="presOf" srcId="{BBACE090-F78B-4ABE-962D-593E928E898B}" destId="{0F4B6420-67B2-449E-AE25-25DA389DE8AB}" srcOrd="0" destOrd="1" presId="urn:microsoft.com/office/officeart/2005/8/layout/default"/>
    <dgm:cxn modelId="{FB9F12F7-AB24-45CD-8D3B-BD41F617091B}" srcId="{967A6D54-E7AB-4A05-A75D-060F195C9F08}" destId="{3158AC58-D68E-49D0-AC36-E2C1405DE0F2}" srcOrd="2" destOrd="0" parTransId="{56CCD138-AECA-454A-B166-7D947E12D0DE}" sibTransId="{D640073A-DECC-4E8F-952E-5B9D6E8B3255}"/>
    <dgm:cxn modelId="{5CCDD4A7-6946-47FC-A53E-2B944F8027C3}" type="presOf" srcId="{25210028-01F5-4749-A83D-DE9A6CA17E7B}" destId="{2494ED8E-146D-4FD0-8E56-AFBE16C8A33C}" srcOrd="0" destOrd="0" presId="urn:microsoft.com/office/officeart/2005/8/layout/default"/>
    <dgm:cxn modelId="{079C5664-3094-42F9-BF0A-A0516F32AC22}" type="presOf" srcId="{CA042CE9-717A-4D73-A130-163EEAD4BB90}" destId="{6F76BD2D-28D0-400E-979C-4B59CB01A03C}" srcOrd="0" destOrd="3" presId="urn:microsoft.com/office/officeart/2005/8/layout/default"/>
    <dgm:cxn modelId="{45A4F664-B182-4C6B-876A-7A06FBCDD47A}" type="presOf" srcId="{F3F84965-2A02-4438-B98A-716EA2F2089C}" destId="{F1D88BEF-8806-4928-A604-EB38F11894C9}" srcOrd="0" destOrd="4" presId="urn:microsoft.com/office/officeart/2005/8/layout/default"/>
    <dgm:cxn modelId="{7F1D9B1C-4F86-4F85-9219-C0B781596C1B}" srcId="{25210028-01F5-4749-A83D-DE9A6CA17E7B}" destId="{90AFA29C-87A0-486C-981A-401E3EC056FE}" srcOrd="3" destOrd="0" parTransId="{A4A37042-9D15-4E59-8CE4-3542059D157C}" sibTransId="{3EA88BE3-AE99-4712-84C6-023A7EBCF0D9}"/>
    <dgm:cxn modelId="{AF5766CE-54F7-47F1-B4A4-3E9993072C53}" type="presOf" srcId="{0CD59C22-F0CD-43FC-AB81-7BAE1357D534}" destId="{F1D88BEF-8806-4928-A604-EB38F11894C9}" srcOrd="0" destOrd="2" presId="urn:microsoft.com/office/officeart/2005/8/layout/default"/>
    <dgm:cxn modelId="{4C8B7B6F-69E5-4FD3-9C46-A72D13FA59C1}" type="presOf" srcId="{90AFA29C-87A0-486C-981A-401E3EC056FE}" destId="{6F76BD2D-28D0-400E-979C-4B59CB01A03C}" srcOrd="0" destOrd="0" presId="urn:microsoft.com/office/officeart/2005/8/layout/default"/>
    <dgm:cxn modelId="{5A36F9A1-D117-4F24-8DD2-A75D9C01E19B}" type="presOf" srcId="{826322F6-E3DB-48B2-875A-02335426B7A4}" destId="{6F76BD2D-28D0-400E-979C-4B59CB01A03C}" srcOrd="0" destOrd="1" presId="urn:microsoft.com/office/officeart/2005/8/layout/default"/>
    <dgm:cxn modelId="{F7DA8A0B-E51D-4A54-B92C-1DF748B8B6FE}" srcId="{69146CCF-6EDF-4AF9-8120-70EDED60AA34}" destId="{DEEED046-8E99-4AAC-8EF6-9DE53CD1E96B}" srcOrd="1" destOrd="0" parTransId="{3634079B-E5C5-4CAB-8407-3DD1BBCF2868}" sibTransId="{117A88ED-6AC9-4E5B-8DC7-E9B6A54FDAA7}"/>
    <dgm:cxn modelId="{FD7149D2-D71D-4740-BA11-AEF77BE9DEAB}" srcId="{25210028-01F5-4749-A83D-DE9A6CA17E7B}" destId="{967A6D54-E7AB-4A05-A75D-060F195C9F08}" srcOrd="2" destOrd="0" parTransId="{0C2E5EBA-BEA4-43A5-B72B-434076F4B629}" sibTransId="{842E9119-B364-4676-9F78-DE03AC529CC9}"/>
    <dgm:cxn modelId="{B64146FB-C5A5-4239-AE8B-DE41678AF64A}" type="presOf" srcId="{967A6D54-E7AB-4A05-A75D-060F195C9F08}" destId="{F1D88BEF-8806-4928-A604-EB38F11894C9}" srcOrd="0" destOrd="0" presId="urn:microsoft.com/office/officeart/2005/8/layout/default"/>
    <dgm:cxn modelId="{111017AF-CF22-409F-B9F9-90CA8B3BCC3D}" type="presOf" srcId="{98F87FCB-5F00-4CBA-BDA6-2CD0ED86A62B}" destId="{ED3C51AA-32C1-4F13-BAF0-9D0AE022400D}" srcOrd="0" destOrd="1" presId="urn:microsoft.com/office/officeart/2005/8/layout/default"/>
    <dgm:cxn modelId="{D9ED361C-A3B6-4BCB-9301-63C3D528271D}" srcId="{25210028-01F5-4749-A83D-DE9A6CA17E7B}" destId="{26FE26A9-FDFF-4D6B-8297-75997B73FBB4}" srcOrd="0" destOrd="0" parTransId="{3197866A-E125-4848-B0AF-D30C0DDED142}" sibTransId="{707E644A-7CBC-414D-96CB-B30621A710B0}"/>
    <dgm:cxn modelId="{BE704911-99A5-43D9-9070-1090ED64A1EB}" srcId="{25210028-01F5-4749-A83D-DE9A6CA17E7B}" destId="{69146CCF-6EDF-4AF9-8120-70EDED60AA34}" srcOrd="1" destOrd="0" parTransId="{C859BBEE-A03D-4E23-8A33-EC3B2C079241}" sibTransId="{1FF0EB00-1D5C-427F-82EB-9B2CF7194772}"/>
    <dgm:cxn modelId="{CEEA8159-A446-4EBF-B3BA-D4F5661F5735}" type="presOf" srcId="{26FE26A9-FDFF-4D6B-8297-75997B73FBB4}" destId="{ED3C51AA-32C1-4F13-BAF0-9D0AE022400D}" srcOrd="0" destOrd="0" presId="urn:microsoft.com/office/officeart/2005/8/layout/default"/>
    <dgm:cxn modelId="{6FC58AB0-F3FC-47D5-8B29-FDD21F5F0BE1}" type="presParOf" srcId="{2494ED8E-146D-4FD0-8E56-AFBE16C8A33C}" destId="{ED3C51AA-32C1-4F13-BAF0-9D0AE022400D}" srcOrd="0" destOrd="0" presId="urn:microsoft.com/office/officeart/2005/8/layout/default"/>
    <dgm:cxn modelId="{06A7DB41-BA08-40A9-BBE2-7F462543D25F}" type="presParOf" srcId="{2494ED8E-146D-4FD0-8E56-AFBE16C8A33C}" destId="{4154C9FD-E918-4486-9164-FF2A92591711}" srcOrd="1" destOrd="0" presId="urn:microsoft.com/office/officeart/2005/8/layout/default"/>
    <dgm:cxn modelId="{1F291169-4345-4ADA-AD01-5EBA967A1B70}" type="presParOf" srcId="{2494ED8E-146D-4FD0-8E56-AFBE16C8A33C}" destId="{0F4B6420-67B2-449E-AE25-25DA389DE8AB}" srcOrd="2" destOrd="0" presId="urn:microsoft.com/office/officeart/2005/8/layout/default"/>
    <dgm:cxn modelId="{0964B75D-F61C-49BA-A1F2-613FC7831524}" type="presParOf" srcId="{2494ED8E-146D-4FD0-8E56-AFBE16C8A33C}" destId="{FA0E807E-2A9A-455E-9FB2-9057C18CD2C2}" srcOrd="3" destOrd="0" presId="urn:microsoft.com/office/officeart/2005/8/layout/default"/>
    <dgm:cxn modelId="{25FA7C8C-0F05-4D8B-A9F0-0ED5D19F2F39}" type="presParOf" srcId="{2494ED8E-146D-4FD0-8E56-AFBE16C8A33C}" destId="{F1D88BEF-8806-4928-A604-EB38F11894C9}" srcOrd="4" destOrd="0" presId="urn:microsoft.com/office/officeart/2005/8/layout/default"/>
    <dgm:cxn modelId="{8531CDCB-E7E0-4ADC-838D-560D07C8DFBD}" type="presParOf" srcId="{2494ED8E-146D-4FD0-8E56-AFBE16C8A33C}" destId="{4AD415C7-DC12-4509-932B-146536EE0EBE}" srcOrd="5" destOrd="0" presId="urn:microsoft.com/office/officeart/2005/8/layout/default"/>
    <dgm:cxn modelId="{47D10AA2-9A5A-4EC4-9055-4A206E7EF0F0}" type="presParOf" srcId="{2494ED8E-146D-4FD0-8E56-AFBE16C8A33C}" destId="{6F76BD2D-28D0-400E-979C-4B59CB01A03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FA97F-D0D8-4ED4-9701-22C1E7BBF5FC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63E252C5-B5E9-485A-93CB-97E4F91F6A35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聯絡簿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814888C-3AC2-44CA-8349-9590E0030C97}" type="parTrans" cxnId="{C298F684-F27E-4E73-84E1-7743F310F3C2}">
      <dgm:prSet/>
      <dgm:spPr/>
      <dgm:t>
        <a:bodyPr/>
        <a:lstStyle/>
        <a:p>
          <a:endParaRPr lang="zh-TW" altLang="en-US"/>
        </a:p>
      </dgm:t>
    </dgm:pt>
    <dgm:pt modelId="{CE9F3725-8492-4601-9D8C-A93A16EA1D8C}" type="sibTrans" cxnId="{C298F684-F27E-4E73-84E1-7743F310F3C2}">
      <dgm:prSet/>
      <dgm:spPr/>
      <dgm:t>
        <a:bodyPr/>
        <a:lstStyle/>
        <a:p>
          <a:endParaRPr lang="zh-TW" altLang="en-US"/>
        </a:p>
      </dgm:t>
    </dgm:pt>
    <dgm:pt modelId="{6695DA98-1C99-4AF3-8D43-2777E03AAD10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家長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C85476-F56D-4B43-A3B1-35191EB839A6}" type="parTrans" cxnId="{A554F993-31A7-496F-96B2-76943139F3C6}">
      <dgm:prSet/>
      <dgm:spPr/>
      <dgm:t>
        <a:bodyPr/>
        <a:lstStyle/>
        <a:p>
          <a:endParaRPr lang="zh-TW" altLang="en-US"/>
        </a:p>
      </dgm:t>
    </dgm:pt>
    <dgm:pt modelId="{E6EF44B1-0CA0-4150-8284-58E0DC59BE30}" type="sibTrans" cxnId="{A554F993-31A7-496F-96B2-76943139F3C6}">
      <dgm:prSet/>
      <dgm:spPr/>
      <dgm:t>
        <a:bodyPr/>
        <a:lstStyle/>
        <a:p>
          <a:endParaRPr lang="zh-TW" altLang="en-US"/>
        </a:p>
      </dgm:t>
    </dgm:pt>
    <dgm:pt modelId="{24AC755B-59C3-4843-8128-444F1A7E11C3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61BBD70-F95A-4D13-AF24-CF4850DB4C1C}" type="parTrans" cxnId="{A272B956-94F4-4C1D-8C4E-9490EE9F61E5}">
      <dgm:prSet/>
      <dgm:spPr/>
      <dgm:t>
        <a:bodyPr/>
        <a:lstStyle/>
        <a:p>
          <a:endParaRPr lang="zh-TW" altLang="en-US"/>
        </a:p>
      </dgm:t>
    </dgm:pt>
    <dgm:pt modelId="{D2B550BE-E734-4E73-AABB-1105012CD66B}" type="sibTrans" cxnId="{A272B956-94F4-4C1D-8C4E-9490EE9F61E5}">
      <dgm:prSet/>
      <dgm:spPr/>
      <dgm:t>
        <a:bodyPr/>
        <a:lstStyle/>
        <a:p>
          <a:endParaRPr lang="zh-TW" altLang="en-US"/>
        </a:p>
      </dgm:t>
    </dgm:pt>
    <dgm:pt modelId="{D7C34DBB-53B1-4ADA-A2F1-06E523981591}" type="pres">
      <dgm:prSet presAssocID="{2E2FA97F-D0D8-4ED4-9701-22C1E7BBF5F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62021B2-C413-43B2-AEA7-15D150B98C39}" type="pres">
      <dgm:prSet presAssocID="{63E252C5-B5E9-485A-93CB-97E4F91F6A35}" presName="Accent1" presStyleCnt="0"/>
      <dgm:spPr/>
    </dgm:pt>
    <dgm:pt modelId="{0A7E1AA6-0CDD-45C1-85A3-6431A6B97B4B}" type="pres">
      <dgm:prSet presAssocID="{63E252C5-B5E9-485A-93CB-97E4F91F6A35}" presName="Accent" presStyleLbl="node1" presStyleIdx="0" presStyleCnt="3"/>
      <dgm:spPr/>
    </dgm:pt>
    <dgm:pt modelId="{28E8A26A-FDD0-4844-9F89-F00EEDE6A141}" type="pres">
      <dgm:prSet presAssocID="{63E252C5-B5E9-485A-93CB-97E4F91F6A3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0B9F85-7A12-4954-9E9F-5607912756C7}" type="pres">
      <dgm:prSet presAssocID="{6695DA98-1C99-4AF3-8D43-2777E03AAD10}" presName="Accent2" presStyleCnt="0"/>
      <dgm:spPr/>
    </dgm:pt>
    <dgm:pt modelId="{2A7520E5-6452-4010-B213-D533286CB4B1}" type="pres">
      <dgm:prSet presAssocID="{6695DA98-1C99-4AF3-8D43-2777E03AAD10}" presName="Accent" presStyleLbl="node1" presStyleIdx="1" presStyleCnt="3"/>
      <dgm:spPr/>
    </dgm:pt>
    <dgm:pt modelId="{C0ED3C4A-67D5-496B-B3AB-5A7ADCD3E38F}" type="pres">
      <dgm:prSet presAssocID="{6695DA98-1C99-4AF3-8D43-2777E03AAD1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61586C-E0D8-4288-AF8C-67E73C209569}" type="pres">
      <dgm:prSet presAssocID="{24AC755B-59C3-4843-8128-444F1A7E11C3}" presName="Accent3" presStyleCnt="0"/>
      <dgm:spPr/>
    </dgm:pt>
    <dgm:pt modelId="{1FA007B8-274C-4675-BF6C-F3B08DB01B4C}" type="pres">
      <dgm:prSet presAssocID="{24AC755B-59C3-4843-8128-444F1A7E11C3}" presName="Accent" presStyleLbl="node1" presStyleIdx="2" presStyleCnt="3"/>
      <dgm:spPr/>
    </dgm:pt>
    <dgm:pt modelId="{D78A826F-380A-4AD3-8FA1-0F2A553F74E6}" type="pres">
      <dgm:prSet presAssocID="{24AC755B-59C3-4843-8128-444F1A7E11C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272B956-94F4-4C1D-8C4E-9490EE9F61E5}" srcId="{2E2FA97F-D0D8-4ED4-9701-22C1E7BBF5FC}" destId="{24AC755B-59C3-4843-8128-444F1A7E11C3}" srcOrd="2" destOrd="0" parTransId="{061BBD70-F95A-4D13-AF24-CF4850DB4C1C}" sibTransId="{D2B550BE-E734-4E73-AABB-1105012CD66B}"/>
    <dgm:cxn modelId="{77726CC0-A3FC-4CCB-84AF-847FEE21EA1B}" type="presOf" srcId="{63E252C5-B5E9-485A-93CB-97E4F91F6A35}" destId="{28E8A26A-FDD0-4844-9F89-F00EEDE6A141}" srcOrd="0" destOrd="0" presId="urn:microsoft.com/office/officeart/2009/layout/CircleArrowProcess"/>
    <dgm:cxn modelId="{A554F993-31A7-496F-96B2-76943139F3C6}" srcId="{2E2FA97F-D0D8-4ED4-9701-22C1E7BBF5FC}" destId="{6695DA98-1C99-4AF3-8D43-2777E03AAD10}" srcOrd="1" destOrd="0" parTransId="{C1C85476-F56D-4B43-A3B1-35191EB839A6}" sibTransId="{E6EF44B1-0CA0-4150-8284-58E0DC59BE30}"/>
    <dgm:cxn modelId="{5D16C371-28A5-4AE6-80A3-D837901B4EF2}" type="presOf" srcId="{6695DA98-1C99-4AF3-8D43-2777E03AAD10}" destId="{C0ED3C4A-67D5-496B-B3AB-5A7ADCD3E38F}" srcOrd="0" destOrd="0" presId="urn:microsoft.com/office/officeart/2009/layout/CircleArrowProcess"/>
    <dgm:cxn modelId="{5AE40706-ABB3-4BF1-A319-1C1FCAC69460}" type="presOf" srcId="{2E2FA97F-D0D8-4ED4-9701-22C1E7BBF5FC}" destId="{D7C34DBB-53B1-4ADA-A2F1-06E523981591}" srcOrd="0" destOrd="0" presId="urn:microsoft.com/office/officeart/2009/layout/CircleArrowProcess"/>
    <dgm:cxn modelId="{F1055F6C-06F3-409E-BB0D-F21522AD4936}" type="presOf" srcId="{24AC755B-59C3-4843-8128-444F1A7E11C3}" destId="{D78A826F-380A-4AD3-8FA1-0F2A553F74E6}" srcOrd="0" destOrd="0" presId="urn:microsoft.com/office/officeart/2009/layout/CircleArrowProcess"/>
    <dgm:cxn modelId="{C298F684-F27E-4E73-84E1-7743F310F3C2}" srcId="{2E2FA97F-D0D8-4ED4-9701-22C1E7BBF5FC}" destId="{63E252C5-B5E9-485A-93CB-97E4F91F6A35}" srcOrd="0" destOrd="0" parTransId="{F814888C-3AC2-44CA-8349-9590E0030C97}" sibTransId="{CE9F3725-8492-4601-9D8C-A93A16EA1D8C}"/>
    <dgm:cxn modelId="{D5D627B9-3323-4E34-9A0F-2EE0C266B1D4}" type="presParOf" srcId="{D7C34DBB-53B1-4ADA-A2F1-06E523981591}" destId="{962021B2-C413-43B2-AEA7-15D150B98C39}" srcOrd="0" destOrd="0" presId="urn:microsoft.com/office/officeart/2009/layout/CircleArrowProcess"/>
    <dgm:cxn modelId="{F6EF00DA-93A5-431B-AA66-D631AFE8E2E1}" type="presParOf" srcId="{962021B2-C413-43B2-AEA7-15D150B98C39}" destId="{0A7E1AA6-0CDD-45C1-85A3-6431A6B97B4B}" srcOrd="0" destOrd="0" presId="urn:microsoft.com/office/officeart/2009/layout/CircleArrowProcess"/>
    <dgm:cxn modelId="{7B50BCF7-2494-48D0-860F-A7819AE54F20}" type="presParOf" srcId="{D7C34DBB-53B1-4ADA-A2F1-06E523981591}" destId="{28E8A26A-FDD0-4844-9F89-F00EEDE6A141}" srcOrd="1" destOrd="0" presId="urn:microsoft.com/office/officeart/2009/layout/CircleArrowProcess"/>
    <dgm:cxn modelId="{AAF5E5BF-16A9-4332-AF57-C66ED54703FF}" type="presParOf" srcId="{D7C34DBB-53B1-4ADA-A2F1-06E523981591}" destId="{6B0B9F85-7A12-4954-9E9F-5607912756C7}" srcOrd="2" destOrd="0" presId="urn:microsoft.com/office/officeart/2009/layout/CircleArrowProcess"/>
    <dgm:cxn modelId="{352BB2A0-0886-47B3-8A83-D63081026472}" type="presParOf" srcId="{6B0B9F85-7A12-4954-9E9F-5607912756C7}" destId="{2A7520E5-6452-4010-B213-D533286CB4B1}" srcOrd="0" destOrd="0" presId="urn:microsoft.com/office/officeart/2009/layout/CircleArrowProcess"/>
    <dgm:cxn modelId="{B68A3B34-EC94-4271-ACE8-3E6433BE3106}" type="presParOf" srcId="{D7C34DBB-53B1-4ADA-A2F1-06E523981591}" destId="{C0ED3C4A-67D5-496B-B3AB-5A7ADCD3E38F}" srcOrd="3" destOrd="0" presId="urn:microsoft.com/office/officeart/2009/layout/CircleArrowProcess"/>
    <dgm:cxn modelId="{75E879EF-8E3F-4952-8CC5-0E5695AF3195}" type="presParOf" srcId="{D7C34DBB-53B1-4ADA-A2F1-06E523981591}" destId="{9061586C-E0D8-4288-AF8C-67E73C209569}" srcOrd="4" destOrd="0" presId="urn:microsoft.com/office/officeart/2009/layout/CircleArrowProcess"/>
    <dgm:cxn modelId="{187F2F31-EFD0-489E-993A-6CAC386D016A}" type="presParOf" srcId="{9061586C-E0D8-4288-AF8C-67E73C209569}" destId="{1FA007B8-274C-4675-BF6C-F3B08DB01B4C}" srcOrd="0" destOrd="0" presId="urn:microsoft.com/office/officeart/2009/layout/CircleArrowProcess"/>
    <dgm:cxn modelId="{894E0B2A-6131-4B65-97AC-B07EAE225830}" type="presParOf" srcId="{D7C34DBB-53B1-4ADA-A2F1-06E523981591}" destId="{D78A826F-380A-4AD3-8FA1-0F2A553F74E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CB3951-6EF5-42A3-AF5A-7171E3C4F114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zh-TW" altLang="en-US"/>
        </a:p>
      </dgm:t>
    </dgm:pt>
    <dgm:pt modelId="{3253AA8A-06C6-4729-8774-674943D77A78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安全網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FE160E-729B-4BC8-9014-078097646B12}" type="parTrans" cxnId="{4F301333-3BD5-468C-A1FB-087852646A14}">
      <dgm:prSet/>
      <dgm:spPr/>
      <dgm:t>
        <a:bodyPr/>
        <a:lstStyle/>
        <a:p>
          <a:endParaRPr lang="zh-TW" altLang="en-US"/>
        </a:p>
      </dgm:t>
    </dgm:pt>
    <dgm:pt modelId="{7FF9A29D-BF3E-4238-92DC-9F72AA42F03B}" type="sibTrans" cxnId="{4F301333-3BD5-468C-A1FB-087852646A14}">
      <dgm:prSet/>
      <dgm:spPr/>
      <dgm:t>
        <a:bodyPr/>
        <a:lstStyle/>
        <a:p>
          <a:endParaRPr lang="zh-TW" altLang="en-US"/>
        </a:p>
      </dgm:t>
    </dgm:pt>
    <dgm:pt modelId="{31B147A0-EB21-4037-8738-D638FB8FB2C9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家庭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4D62D62-966B-47A4-99F0-1B9E427458B4}" type="parTrans" cxnId="{BFBB2A4A-18D4-44C6-AE13-A40C1B6480D0}">
      <dgm:prSet/>
      <dgm:spPr/>
      <dgm:t>
        <a:bodyPr/>
        <a:lstStyle/>
        <a:p>
          <a:endParaRPr lang="zh-TW" altLang="en-US"/>
        </a:p>
      </dgm:t>
    </dgm:pt>
    <dgm:pt modelId="{678BF3E5-89E4-4668-ABB3-77C86EBC7502}" type="sibTrans" cxnId="{BFBB2A4A-18D4-44C6-AE13-A40C1B6480D0}">
      <dgm:prSet/>
      <dgm:spPr/>
      <dgm:t>
        <a:bodyPr/>
        <a:lstStyle/>
        <a:p>
          <a:endParaRPr lang="zh-TW" altLang="en-US"/>
        </a:p>
      </dgm:t>
    </dgm:pt>
    <dgm:pt modelId="{EDA012CB-639C-4C09-ACED-EBFCCAB90EC6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F6A086-F103-4122-AC94-BF618E049FD1}" type="parTrans" cxnId="{010B5685-A309-4108-AD39-61ACC5B14876}">
      <dgm:prSet/>
      <dgm:spPr/>
      <dgm:t>
        <a:bodyPr/>
        <a:lstStyle/>
        <a:p>
          <a:endParaRPr lang="zh-TW" altLang="en-US"/>
        </a:p>
      </dgm:t>
    </dgm:pt>
    <dgm:pt modelId="{8978013D-761D-4713-BABC-F6356D13A9C1}" type="sibTrans" cxnId="{010B5685-A309-4108-AD39-61ACC5B14876}">
      <dgm:prSet/>
      <dgm:spPr/>
      <dgm:t>
        <a:bodyPr/>
        <a:lstStyle/>
        <a:p>
          <a:endParaRPr lang="zh-TW" altLang="en-US"/>
        </a:p>
      </dgm:t>
    </dgm:pt>
    <dgm:pt modelId="{A630FE10-109C-4FDE-8381-4437398455FE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社會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B675051-3E74-4B02-AF81-4A71F5FEA9D4}" type="parTrans" cxnId="{B09FBB31-CC52-4ECC-8D38-5555C6769805}">
      <dgm:prSet/>
      <dgm:spPr/>
      <dgm:t>
        <a:bodyPr/>
        <a:lstStyle/>
        <a:p>
          <a:endParaRPr lang="zh-TW" altLang="en-US"/>
        </a:p>
      </dgm:t>
    </dgm:pt>
    <dgm:pt modelId="{1A852883-F970-432A-8C87-83D2A578C4E9}" type="sibTrans" cxnId="{B09FBB31-CC52-4ECC-8D38-5555C6769805}">
      <dgm:prSet/>
      <dgm:spPr/>
      <dgm:t>
        <a:bodyPr/>
        <a:lstStyle/>
        <a:p>
          <a:endParaRPr lang="zh-TW" altLang="en-US"/>
        </a:p>
      </dgm:t>
    </dgm:pt>
    <dgm:pt modelId="{75B92E05-6D5F-4014-AA89-2B14A4403FA6}" type="pres">
      <dgm:prSet presAssocID="{87CB3951-6EF5-42A3-AF5A-7171E3C4F11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FC5CB5F-64D0-417A-B3C3-29312E0079B7}" type="pres">
      <dgm:prSet presAssocID="{87CB3951-6EF5-42A3-AF5A-7171E3C4F114}" presName="arrow" presStyleLbl="bgShp" presStyleIdx="0" presStyleCnt="1"/>
      <dgm:spPr/>
    </dgm:pt>
    <dgm:pt modelId="{A121D143-696C-4179-BCFC-FF504FEF3B0A}" type="pres">
      <dgm:prSet presAssocID="{87CB3951-6EF5-42A3-AF5A-7171E3C4F114}" presName="linearProcess" presStyleCnt="0"/>
      <dgm:spPr/>
    </dgm:pt>
    <dgm:pt modelId="{877B6433-4562-478B-90C9-147600850302}" type="pres">
      <dgm:prSet presAssocID="{EDA012CB-639C-4C09-ACED-EBFCCAB90EC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62D61A-2087-4472-A4C6-A1AEDAF4F3B3}" type="pres">
      <dgm:prSet presAssocID="{8978013D-761D-4713-BABC-F6356D13A9C1}" presName="sibTrans" presStyleCnt="0"/>
      <dgm:spPr/>
    </dgm:pt>
    <dgm:pt modelId="{096B0D5C-2E11-47B3-818F-0BCE2F517A28}" type="pres">
      <dgm:prSet presAssocID="{31B147A0-EB21-4037-8738-D638FB8FB2C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4EEBC3-5977-4BA1-AD44-72AE0EFC56B8}" type="pres">
      <dgm:prSet presAssocID="{678BF3E5-89E4-4668-ABB3-77C86EBC7502}" presName="sibTrans" presStyleCnt="0"/>
      <dgm:spPr/>
    </dgm:pt>
    <dgm:pt modelId="{C1AE072A-0E1F-4F62-9A46-729AA8B00A30}" type="pres">
      <dgm:prSet presAssocID="{A630FE10-109C-4FDE-8381-4437398455F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EF4E6-5186-4ABA-B12B-60A42DAA84BF}" type="pres">
      <dgm:prSet presAssocID="{1A852883-F970-432A-8C87-83D2A578C4E9}" presName="sibTrans" presStyleCnt="0"/>
      <dgm:spPr/>
    </dgm:pt>
    <dgm:pt modelId="{16E6E7E8-160B-4B27-89C6-5885B05F4428}" type="pres">
      <dgm:prSet presAssocID="{3253AA8A-06C6-4729-8774-674943D77A7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0C8DC95-52AC-4F94-8C4B-2FBF5EF994B3}" type="presOf" srcId="{31B147A0-EB21-4037-8738-D638FB8FB2C9}" destId="{096B0D5C-2E11-47B3-818F-0BCE2F517A28}" srcOrd="0" destOrd="0" presId="urn:microsoft.com/office/officeart/2005/8/layout/hProcess9"/>
    <dgm:cxn modelId="{9FF4FD31-8B96-41D5-8E56-08F41BE9778A}" type="presOf" srcId="{A630FE10-109C-4FDE-8381-4437398455FE}" destId="{C1AE072A-0E1F-4F62-9A46-729AA8B00A30}" srcOrd="0" destOrd="0" presId="urn:microsoft.com/office/officeart/2005/8/layout/hProcess9"/>
    <dgm:cxn modelId="{BFBB2A4A-18D4-44C6-AE13-A40C1B6480D0}" srcId="{87CB3951-6EF5-42A3-AF5A-7171E3C4F114}" destId="{31B147A0-EB21-4037-8738-D638FB8FB2C9}" srcOrd="1" destOrd="0" parTransId="{D4D62D62-966B-47A4-99F0-1B9E427458B4}" sibTransId="{678BF3E5-89E4-4668-ABB3-77C86EBC7502}"/>
    <dgm:cxn modelId="{4F301333-3BD5-468C-A1FB-087852646A14}" srcId="{87CB3951-6EF5-42A3-AF5A-7171E3C4F114}" destId="{3253AA8A-06C6-4729-8774-674943D77A78}" srcOrd="3" destOrd="0" parTransId="{4BFE160E-729B-4BC8-9014-078097646B12}" sibTransId="{7FF9A29D-BF3E-4238-92DC-9F72AA42F03B}"/>
    <dgm:cxn modelId="{F390C516-2D08-46E3-8B2F-0416202E6EC7}" type="presOf" srcId="{87CB3951-6EF5-42A3-AF5A-7171E3C4F114}" destId="{75B92E05-6D5F-4014-AA89-2B14A4403FA6}" srcOrd="0" destOrd="0" presId="urn:microsoft.com/office/officeart/2005/8/layout/hProcess9"/>
    <dgm:cxn modelId="{B0396960-4EE2-4A71-AF13-6BAE74168A8C}" type="presOf" srcId="{3253AA8A-06C6-4729-8774-674943D77A78}" destId="{16E6E7E8-160B-4B27-89C6-5885B05F4428}" srcOrd="0" destOrd="0" presId="urn:microsoft.com/office/officeart/2005/8/layout/hProcess9"/>
    <dgm:cxn modelId="{D48F7AD4-DA57-4E10-B2DA-82481018942E}" type="presOf" srcId="{EDA012CB-639C-4C09-ACED-EBFCCAB90EC6}" destId="{877B6433-4562-478B-90C9-147600850302}" srcOrd="0" destOrd="0" presId="urn:microsoft.com/office/officeart/2005/8/layout/hProcess9"/>
    <dgm:cxn modelId="{B09FBB31-CC52-4ECC-8D38-5555C6769805}" srcId="{87CB3951-6EF5-42A3-AF5A-7171E3C4F114}" destId="{A630FE10-109C-4FDE-8381-4437398455FE}" srcOrd="2" destOrd="0" parTransId="{7B675051-3E74-4B02-AF81-4A71F5FEA9D4}" sibTransId="{1A852883-F970-432A-8C87-83D2A578C4E9}"/>
    <dgm:cxn modelId="{010B5685-A309-4108-AD39-61ACC5B14876}" srcId="{87CB3951-6EF5-42A3-AF5A-7171E3C4F114}" destId="{EDA012CB-639C-4C09-ACED-EBFCCAB90EC6}" srcOrd="0" destOrd="0" parTransId="{B6F6A086-F103-4122-AC94-BF618E049FD1}" sibTransId="{8978013D-761D-4713-BABC-F6356D13A9C1}"/>
    <dgm:cxn modelId="{69B69872-B36C-42E0-9C87-95B0B03D7B19}" type="presParOf" srcId="{75B92E05-6D5F-4014-AA89-2B14A4403FA6}" destId="{DFC5CB5F-64D0-417A-B3C3-29312E0079B7}" srcOrd="0" destOrd="0" presId="urn:microsoft.com/office/officeart/2005/8/layout/hProcess9"/>
    <dgm:cxn modelId="{FE8D5E20-11E2-4D0F-B28B-795AED02C20D}" type="presParOf" srcId="{75B92E05-6D5F-4014-AA89-2B14A4403FA6}" destId="{A121D143-696C-4179-BCFC-FF504FEF3B0A}" srcOrd="1" destOrd="0" presId="urn:microsoft.com/office/officeart/2005/8/layout/hProcess9"/>
    <dgm:cxn modelId="{ED757EC8-2AA6-4C70-80F4-FA6ADC2B5DD6}" type="presParOf" srcId="{A121D143-696C-4179-BCFC-FF504FEF3B0A}" destId="{877B6433-4562-478B-90C9-147600850302}" srcOrd="0" destOrd="0" presId="urn:microsoft.com/office/officeart/2005/8/layout/hProcess9"/>
    <dgm:cxn modelId="{E1311447-79C3-4EBE-98A9-001C267D8E64}" type="presParOf" srcId="{A121D143-696C-4179-BCFC-FF504FEF3B0A}" destId="{5662D61A-2087-4472-A4C6-A1AEDAF4F3B3}" srcOrd="1" destOrd="0" presId="urn:microsoft.com/office/officeart/2005/8/layout/hProcess9"/>
    <dgm:cxn modelId="{53304596-FCCD-461A-9FA0-65B4D0C802DF}" type="presParOf" srcId="{A121D143-696C-4179-BCFC-FF504FEF3B0A}" destId="{096B0D5C-2E11-47B3-818F-0BCE2F517A28}" srcOrd="2" destOrd="0" presId="urn:microsoft.com/office/officeart/2005/8/layout/hProcess9"/>
    <dgm:cxn modelId="{6D3167C8-A94B-489E-BE73-21B24F3A9764}" type="presParOf" srcId="{A121D143-696C-4179-BCFC-FF504FEF3B0A}" destId="{A44EEBC3-5977-4BA1-AD44-72AE0EFC56B8}" srcOrd="3" destOrd="0" presId="urn:microsoft.com/office/officeart/2005/8/layout/hProcess9"/>
    <dgm:cxn modelId="{A4E20536-8F9D-43EC-A6FC-50766BDFDF04}" type="presParOf" srcId="{A121D143-696C-4179-BCFC-FF504FEF3B0A}" destId="{C1AE072A-0E1F-4F62-9A46-729AA8B00A30}" srcOrd="4" destOrd="0" presId="urn:microsoft.com/office/officeart/2005/8/layout/hProcess9"/>
    <dgm:cxn modelId="{E071EBE5-13D0-42F3-BAC7-3A6DAB0B255C}" type="presParOf" srcId="{A121D143-696C-4179-BCFC-FF504FEF3B0A}" destId="{2FFEF4E6-5186-4ABA-B12B-60A42DAA84BF}" srcOrd="5" destOrd="0" presId="urn:microsoft.com/office/officeart/2005/8/layout/hProcess9"/>
    <dgm:cxn modelId="{DAA9D218-1E44-4D5E-A40D-00C2EFC91683}" type="presParOf" srcId="{A121D143-696C-4179-BCFC-FF504FEF3B0A}" destId="{16E6E7E8-160B-4B27-89C6-5885B05F442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C95B21-277D-42C3-95FB-37E29DA6FE2C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</dgm:pt>
    <dgm:pt modelId="{D3860699-420E-4F93-B41B-8B9E50B8DD33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性平教育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B96990A-6C45-465E-9416-85C4EFA2BA65}" type="parTrans" cxnId="{10B5E092-3E96-47D6-B5C7-A128E4BEB9A5}">
      <dgm:prSet/>
      <dgm:spPr/>
      <dgm:t>
        <a:bodyPr/>
        <a:lstStyle/>
        <a:p>
          <a:endParaRPr lang="zh-TW" altLang="en-US"/>
        </a:p>
      </dgm:t>
    </dgm:pt>
    <dgm:pt modelId="{022B688E-4FEE-4CDD-9C11-5512532FD5FE}" type="sibTrans" cxnId="{10B5E092-3E96-47D6-B5C7-A128E4BEB9A5}">
      <dgm:prSet/>
      <dgm:spPr/>
      <dgm:t>
        <a:bodyPr/>
        <a:lstStyle/>
        <a:p>
          <a:endParaRPr lang="zh-TW" altLang="en-US"/>
        </a:p>
      </dgm:t>
    </dgm:pt>
    <dgm:pt modelId="{767D7E55-1AE4-483F-9650-9AFECC7F1DF7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不用刻意營造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06CF07-0E7D-48D4-BDC9-21395C2AB113}" type="parTrans" cxnId="{22DA2EC3-3A9C-4A8C-8E86-7265FF514CB9}">
      <dgm:prSet/>
      <dgm:spPr/>
      <dgm:t>
        <a:bodyPr/>
        <a:lstStyle/>
        <a:p>
          <a:endParaRPr lang="zh-TW" altLang="en-US"/>
        </a:p>
      </dgm:t>
    </dgm:pt>
    <dgm:pt modelId="{7A6B7A72-EFA4-4B4B-A7A5-B9C7DA7B4BE4}" type="sibTrans" cxnId="{22DA2EC3-3A9C-4A8C-8E86-7265FF514CB9}">
      <dgm:prSet/>
      <dgm:spPr/>
      <dgm:t>
        <a:bodyPr/>
        <a:lstStyle/>
        <a:p>
          <a:endParaRPr lang="zh-TW" altLang="en-US"/>
        </a:p>
      </dgm:t>
    </dgm:pt>
    <dgm:pt modelId="{3EA85442-30EF-427A-8FEC-CD9BA4AE8B78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不是片段學習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36CBFE-C1B1-4E7A-92C1-EA661BB6DCEA}" type="parTrans" cxnId="{BD3FA53B-1378-441D-9EA3-729E41C14E2F}">
      <dgm:prSet/>
      <dgm:spPr/>
      <dgm:t>
        <a:bodyPr/>
        <a:lstStyle/>
        <a:p>
          <a:endParaRPr lang="zh-TW" altLang="en-US"/>
        </a:p>
      </dgm:t>
    </dgm:pt>
    <dgm:pt modelId="{F0A4DD04-E016-49FC-AC89-09C9878D1E80}" type="sibTrans" cxnId="{BD3FA53B-1378-441D-9EA3-729E41C14E2F}">
      <dgm:prSet/>
      <dgm:spPr/>
      <dgm:t>
        <a:bodyPr/>
        <a:lstStyle/>
        <a:p>
          <a:endParaRPr lang="zh-TW" altLang="en-US"/>
        </a:p>
      </dgm:t>
    </dgm:pt>
    <dgm:pt modelId="{7E5B565D-80B4-49A8-9B84-AE502D692971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與實際生活連結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8205C74-B92B-4211-A025-439EBA8E39FB}" type="parTrans" cxnId="{165B5268-018A-4C85-93D7-BDD9597B5147}">
      <dgm:prSet/>
      <dgm:spPr/>
      <dgm:t>
        <a:bodyPr/>
        <a:lstStyle/>
        <a:p>
          <a:endParaRPr lang="zh-TW" altLang="en-US"/>
        </a:p>
      </dgm:t>
    </dgm:pt>
    <dgm:pt modelId="{5401FB98-E479-4AAE-8691-D024C6034259}" type="sibTrans" cxnId="{165B5268-018A-4C85-93D7-BDD9597B5147}">
      <dgm:prSet/>
      <dgm:spPr/>
      <dgm:t>
        <a:bodyPr/>
        <a:lstStyle/>
        <a:p>
          <a:endParaRPr lang="zh-TW" altLang="en-US"/>
        </a:p>
      </dgm:t>
    </dgm:pt>
    <dgm:pt modelId="{5B51E084-B459-4B21-8DF6-ECA59FF47D4B}" type="pres">
      <dgm:prSet presAssocID="{1CC95B21-277D-42C3-95FB-37E29DA6FE2C}" presName="outerComposite" presStyleCnt="0">
        <dgm:presLayoutVars>
          <dgm:chMax val="5"/>
          <dgm:dir/>
          <dgm:resizeHandles val="exact"/>
        </dgm:presLayoutVars>
      </dgm:prSet>
      <dgm:spPr/>
    </dgm:pt>
    <dgm:pt modelId="{011F1CFA-EBE4-4794-B03C-3C1266F53028}" type="pres">
      <dgm:prSet presAssocID="{1CC95B21-277D-42C3-95FB-37E29DA6FE2C}" presName="dummyMaxCanvas" presStyleCnt="0">
        <dgm:presLayoutVars/>
      </dgm:prSet>
      <dgm:spPr/>
    </dgm:pt>
    <dgm:pt modelId="{C53E5381-F3D4-4EAA-8129-6588EC5151C9}" type="pres">
      <dgm:prSet presAssocID="{1CC95B21-277D-42C3-95FB-37E29DA6FE2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BA12F7-B887-49D4-8F87-F6CEC0CC6A2F}" type="pres">
      <dgm:prSet presAssocID="{1CC95B21-277D-42C3-95FB-37E29DA6FE2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15B9FE-7DC9-4612-B44A-AE0E60D962EB}" type="pres">
      <dgm:prSet presAssocID="{1CC95B21-277D-42C3-95FB-37E29DA6FE2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317598-F3C8-4AE8-9605-E95B493512A6}" type="pres">
      <dgm:prSet presAssocID="{1CC95B21-277D-42C3-95FB-37E29DA6FE2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81FD58-4BD3-4B56-8CE4-B5CFFECE0288}" type="pres">
      <dgm:prSet presAssocID="{1CC95B21-277D-42C3-95FB-37E29DA6FE2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DCEF01-AD5B-406F-A77C-E747C6BC6820}" type="pres">
      <dgm:prSet presAssocID="{1CC95B21-277D-42C3-95FB-37E29DA6FE2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5E60B2-ED1D-49D4-8C90-DE1BD774339D}" type="pres">
      <dgm:prSet presAssocID="{1CC95B21-277D-42C3-95FB-37E29DA6FE2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C7F35E-19D6-430B-B90B-405F0B998833}" type="pres">
      <dgm:prSet presAssocID="{1CC95B21-277D-42C3-95FB-37E29DA6FE2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A5FCCA-B254-4BB8-A261-9F4D4D1E0600}" type="pres">
      <dgm:prSet presAssocID="{1CC95B21-277D-42C3-95FB-37E29DA6FE2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B33073-9E30-4F63-9E5F-1700DCAF298C}" type="pres">
      <dgm:prSet presAssocID="{1CC95B21-277D-42C3-95FB-37E29DA6FE2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13A9BF-908A-4145-AAF4-389B61E70903}" type="pres">
      <dgm:prSet presAssocID="{1CC95B21-277D-42C3-95FB-37E29DA6FE2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881F069-148E-4762-8509-538E61D3A13A}" type="presOf" srcId="{D3860699-420E-4F93-B41B-8B9E50B8DD33}" destId="{6EC7F35E-19D6-430B-B90B-405F0B998833}" srcOrd="1" destOrd="0" presId="urn:microsoft.com/office/officeart/2005/8/layout/vProcess5"/>
    <dgm:cxn modelId="{7D9EF831-0EA7-463D-9DEC-B090B217CCB3}" type="presOf" srcId="{1CC95B21-277D-42C3-95FB-37E29DA6FE2C}" destId="{5B51E084-B459-4B21-8DF6-ECA59FF47D4B}" srcOrd="0" destOrd="0" presId="urn:microsoft.com/office/officeart/2005/8/layout/vProcess5"/>
    <dgm:cxn modelId="{B26E8965-BC80-435E-AB1A-61C69AC57623}" type="presOf" srcId="{7A6B7A72-EFA4-4B4B-A7A5-B9C7DA7B4BE4}" destId="{725E60B2-ED1D-49D4-8C90-DE1BD774339D}" srcOrd="0" destOrd="0" presId="urn:microsoft.com/office/officeart/2005/8/layout/vProcess5"/>
    <dgm:cxn modelId="{494E1CF9-B750-45E2-B148-78E2F83149B5}" type="presOf" srcId="{7E5B565D-80B4-49A8-9B84-AE502D692971}" destId="{84317598-F3C8-4AE8-9605-E95B493512A6}" srcOrd="0" destOrd="0" presId="urn:microsoft.com/office/officeart/2005/8/layout/vProcess5"/>
    <dgm:cxn modelId="{7D06226E-219B-45FD-8ABC-3ACE14CB5B0F}" type="presOf" srcId="{3EA85442-30EF-427A-8FEC-CD9BA4AE8B78}" destId="{ADBA12F7-B887-49D4-8F87-F6CEC0CC6A2F}" srcOrd="0" destOrd="0" presId="urn:microsoft.com/office/officeart/2005/8/layout/vProcess5"/>
    <dgm:cxn modelId="{35C30DF1-9F9E-49EF-8197-9BE2F73ADD8C}" type="presOf" srcId="{7E5B565D-80B4-49A8-9B84-AE502D692971}" destId="{8F13A9BF-908A-4145-AAF4-389B61E70903}" srcOrd="1" destOrd="0" presId="urn:microsoft.com/office/officeart/2005/8/layout/vProcess5"/>
    <dgm:cxn modelId="{22DA2EC3-3A9C-4A8C-8E86-7265FF514CB9}" srcId="{1CC95B21-277D-42C3-95FB-37E29DA6FE2C}" destId="{767D7E55-1AE4-483F-9650-9AFECC7F1DF7}" srcOrd="2" destOrd="0" parTransId="{EB06CF07-0E7D-48D4-BDC9-21395C2AB113}" sibTransId="{7A6B7A72-EFA4-4B4B-A7A5-B9C7DA7B4BE4}"/>
    <dgm:cxn modelId="{8ECF9EFC-2711-429F-A0BF-7DEB0A6AFD94}" type="presOf" srcId="{767D7E55-1AE4-483F-9650-9AFECC7F1DF7}" destId="{B4B33073-9E30-4F63-9E5F-1700DCAF298C}" srcOrd="1" destOrd="0" presId="urn:microsoft.com/office/officeart/2005/8/layout/vProcess5"/>
    <dgm:cxn modelId="{BD3FA53B-1378-441D-9EA3-729E41C14E2F}" srcId="{1CC95B21-277D-42C3-95FB-37E29DA6FE2C}" destId="{3EA85442-30EF-427A-8FEC-CD9BA4AE8B78}" srcOrd="1" destOrd="0" parTransId="{A436CBFE-C1B1-4E7A-92C1-EA661BB6DCEA}" sibTransId="{F0A4DD04-E016-49FC-AC89-09C9878D1E80}"/>
    <dgm:cxn modelId="{B04BAD62-BA30-4123-93AE-B1D92E50DEEF}" type="presOf" srcId="{022B688E-4FEE-4CDD-9C11-5512532FD5FE}" destId="{A481FD58-4BD3-4B56-8CE4-B5CFFECE0288}" srcOrd="0" destOrd="0" presId="urn:microsoft.com/office/officeart/2005/8/layout/vProcess5"/>
    <dgm:cxn modelId="{D74BA538-C444-4147-8C1E-77593DBF7A0C}" type="presOf" srcId="{F0A4DD04-E016-49FC-AC89-09C9878D1E80}" destId="{66DCEF01-AD5B-406F-A77C-E747C6BC6820}" srcOrd="0" destOrd="0" presId="urn:microsoft.com/office/officeart/2005/8/layout/vProcess5"/>
    <dgm:cxn modelId="{61103D04-914A-4330-99DB-F662C448786B}" type="presOf" srcId="{D3860699-420E-4F93-B41B-8B9E50B8DD33}" destId="{C53E5381-F3D4-4EAA-8129-6588EC5151C9}" srcOrd="0" destOrd="0" presId="urn:microsoft.com/office/officeart/2005/8/layout/vProcess5"/>
    <dgm:cxn modelId="{FFD19069-8445-4977-9115-9C4837E8D533}" type="presOf" srcId="{3EA85442-30EF-427A-8FEC-CD9BA4AE8B78}" destId="{2EA5FCCA-B254-4BB8-A261-9F4D4D1E0600}" srcOrd="1" destOrd="0" presId="urn:microsoft.com/office/officeart/2005/8/layout/vProcess5"/>
    <dgm:cxn modelId="{10B5E092-3E96-47D6-B5C7-A128E4BEB9A5}" srcId="{1CC95B21-277D-42C3-95FB-37E29DA6FE2C}" destId="{D3860699-420E-4F93-B41B-8B9E50B8DD33}" srcOrd="0" destOrd="0" parTransId="{AB96990A-6C45-465E-9416-85C4EFA2BA65}" sibTransId="{022B688E-4FEE-4CDD-9C11-5512532FD5FE}"/>
    <dgm:cxn modelId="{B2A2D651-9E32-41D6-93A3-A8E629584CC9}" type="presOf" srcId="{767D7E55-1AE4-483F-9650-9AFECC7F1DF7}" destId="{D915B9FE-7DC9-4612-B44A-AE0E60D962EB}" srcOrd="0" destOrd="0" presId="urn:microsoft.com/office/officeart/2005/8/layout/vProcess5"/>
    <dgm:cxn modelId="{165B5268-018A-4C85-93D7-BDD9597B5147}" srcId="{1CC95B21-277D-42C3-95FB-37E29DA6FE2C}" destId="{7E5B565D-80B4-49A8-9B84-AE502D692971}" srcOrd="3" destOrd="0" parTransId="{28205C74-B92B-4211-A025-439EBA8E39FB}" sibTransId="{5401FB98-E479-4AAE-8691-D024C6034259}"/>
    <dgm:cxn modelId="{A2952A41-A1D0-4057-B1E8-4BD83F2F79EA}" type="presParOf" srcId="{5B51E084-B459-4B21-8DF6-ECA59FF47D4B}" destId="{011F1CFA-EBE4-4794-B03C-3C1266F53028}" srcOrd="0" destOrd="0" presId="urn:microsoft.com/office/officeart/2005/8/layout/vProcess5"/>
    <dgm:cxn modelId="{34D606A1-E687-48D5-9A6C-D2AA6BFDCC33}" type="presParOf" srcId="{5B51E084-B459-4B21-8DF6-ECA59FF47D4B}" destId="{C53E5381-F3D4-4EAA-8129-6588EC5151C9}" srcOrd="1" destOrd="0" presId="urn:microsoft.com/office/officeart/2005/8/layout/vProcess5"/>
    <dgm:cxn modelId="{20024450-50B8-44E3-B63F-364CDC3ECF48}" type="presParOf" srcId="{5B51E084-B459-4B21-8DF6-ECA59FF47D4B}" destId="{ADBA12F7-B887-49D4-8F87-F6CEC0CC6A2F}" srcOrd="2" destOrd="0" presId="urn:microsoft.com/office/officeart/2005/8/layout/vProcess5"/>
    <dgm:cxn modelId="{CBD97FFD-EDE6-4087-948C-13C46E484DFE}" type="presParOf" srcId="{5B51E084-B459-4B21-8DF6-ECA59FF47D4B}" destId="{D915B9FE-7DC9-4612-B44A-AE0E60D962EB}" srcOrd="3" destOrd="0" presId="urn:microsoft.com/office/officeart/2005/8/layout/vProcess5"/>
    <dgm:cxn modelId="{FDA4BD9E-53E4-434A-80DE-F530A3724497}" type="presParOf" srcId="{5B51E084-B459-4B21-8DF6-ECA59FF47D4B}" destId="{84317598-F3C8-4AE8-9605-E95B493512A6}" srcOrd="4" destOrd="0" presId="urn:microsoft.com/office/officeart/2005/8/layout/vProcess5"/>
    <dgm:cxn modelId="{5FC26020-38A2-4128-BA3E-4A8CA05C8738}" type="presParOf" srcId="{5B51E084-B459-4B21-8DF6-ECA59FF47D4B}" destId="{A481FD58-4BD3-4B56-8CE4-B5CFFECE0288}" srcOrd="5" destOrd="0" presId="urn:microsoft.com/office/officeart/2005/8/layout/vProcess5"/>
    <dgm:cxn modelId="{987CA7FF-D7AE-4291-9130-0B3476ABB135}" type="presParOf" srcId="{5B51E084-B459-4B21-8DF6-ECA59FF47D4B}" destId="{66DCEF01-AD5B-406F-A77C-E747C6BC6820}" srcOrd="6" destOrd="0" presId="urn:microsoft.com/office/officeart/2005/8/layout/vProcess5"/>
    <dgm:cxn modelId="{E2B3FF54-D7F2-47F4-9E0D-8ABF8CE59C07}" type="presParOf" srcId="{5B51E084-B459-4B21-8DF6-ECA59FF47D4B}" destId="{725E60B2-ED1D-49D4-8C90-DE1BD774339D}" srcOrd="7" destOrd="0" presId="urn:microsoft.com/office/officeart/2005/8/layout/vProcess5"/>
    <dgm:cxn modelId="{3A3BED37-C680-4B26-B183-A15AA131A369}" type="presParOf" srcId="{5B51E084-B459-4B21-8DF6-ECA59FF47D4B}" destId="{6EC7F35E-19D6-430B-B90B-405F0B998833}" srcOrd="8" destOrd="0" presId="urn:microsoft.com/office/officeart/2005/8/layout/vProcess5"/>
    <dgm:cxn modelId="{F958629C-B0BE-4EB6-A0E9-2E2127C6E695}" type="presParOf" srcId="{5B51E084-B459-4B21-8DF6-ECA59FF47D4B}" destId="{2EA5FCCA-B254-4BB8-A261-9F4D4D1E0600}" srcOrd="9" destOrd="0" presId="urn:microsoft.com/office/officeart/2005/8/layout/vProcess5"/>
    <dgm:cxn modelId="{D6E0AA01-2F3E-4D87-B2A0-C3741DEE958D}" type="presParOf" srcId="{5B51E084-B459-4B21-8DF6-ECA59FF47D4B}" destId="{B4B33073-9E30-4F63-9E5F-1700DCAF298C}" srcOrd="10" destOrd="0" presId="urn:microsoft.com/office/officeart/2005/8/layout/vProcess5"/>
    <dgm:cxn modelId="{EFFD6A04-6EEC-4025-8442-82AC3E7BF80E}" type="presParOf" srcId="{5B51E084-B459-4B21-8DF6-ECA59FF47D4B}" destId="{8F13A9BF-908A-4145-AAF4-389B61E7090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9D4AE8-B5BC-4A9E-9F59-782330EC2F7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</dgm:pt>
    <dgm:pt modelId="{63E5757E-D540-4444-8649-040A2DDA08EA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新聞時事影片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9AC9F3-4B7C-45F8-8CBB-E1070B5B61F5}" type="parTrans" cxnId="{B7A449EC-061A-47CB-B738-2E48B7293C89}">
      <dgm:prSet/>
      <dgm:spPr/>
      <dgm:t>
        <a:bodyPr/>
        <a:lstStyle/>
        <a:p>
          <a:endParaRPr lang="zh-TW" altLang="en-US"/>
        </a:p>
      </dgm:t>
    </dgm:pt>
    <dgm:pt modelId="{1392CEA7-9EC7-4C20-8D03-51274A181CBB}" type="sibTrans" cxnId="{B7A449EC-061A-47CB-B738-2E48B7293C89}">
      <dgm:prSet/>
      <dgm:spPr/>
      <dgm:t>
        <a:bodyPr/>
        <a:lstStyle/>
        <a:p>
          <a:endParaRPr lang="zh-TW" altLang="en-US"/>
        </a:p>
      </dgm:t>
    </dgm:pt>
    <dgm:pt modelId="{DBE2DB2E-39EF-43ED-9297-6E59D46F7D6B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認識新議題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B3306D2-8301-4D08-A4A7-A9A9F66D0707}" type="parTrans" cxnId="{264F50E5-91EE-4E38-8A53-CAF8259FEF05}">
      <dgm:prSet/>
      <dgm:spPr/>
      <dgm:t>
        <a:bodyPr/>
        <a:lstStyle/>
        <a:p>
          <a:endParaRPr lang="zh-TW" altLang="en-US"/>
        </a:p>
      </dgm:t>
    </dgm:pt>
    <dgm:pt modelId="{0B006197-EB70-49BC-B566-A07FD0CAD66E}" type="sibTrans" cxnId="{264F50E5-91EE-4E38-8A53-CAF8259FEF05}">
      <dgm:prSet/>
      <dgm:spPr/>
      <dgm:t>
        <a:bodyPr/>
        <a:lstStyle/>
        <a:p>
          <a:endParaRPr lang="zh-TW" altLang="en-US"/>
        </a:p>
      </dgm:t>
    </dgm:pt>
    <dgm:pt modelId="{BB1FDD0A-B575-4C55-A5FB-0DD727FA8A4A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陌生人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AEBD65-97C7-4964-941B-740254542CE4}" type="parTrans" cxnId="{63949C8C-8593-4542-ABC4-4F1E49F35B80}">
      <dgm:prSet/>
      <dgm:spPr/>
      <dgm:t>
        <a:bodyPr/>
        <a:lstStyle/>
        <a:p>
          <a:endParaRPr lang="zh-TW" altLang="en-US"/>
        </a:p>
      </dgm:t>
    </dgm:pt>
    <dgm:pt modelId="{3BB64B7C-C54A-4E2F-945C-090A48D0C136}" type="sibTrans" cxnId="{63949C8C-8593-4542-ABC4-4F1E49F35B80}">
      <dgm:prSet/>
      <dgm:spPr/>
      <dgm:t>
        <a:bodyPr/>
        <a:lstStyle/>
        <a:p>
          <a:endParaRPr lang="zh-TW" altLang="en-US"/>
        </a:p>
      </dgm:t>
    </dgm:pt>
    <dgm:pt modelId="{B7F74355-6063-440C-A0A0-95BE7CFCC451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熟人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73C3F2-A37A-423A-BB53-E57E44346657}" type="parTrans" cxnId="{7CABC354-02FF-4453-8741-00999A92B44F}">
      <dgm:prSet/>
      <dgm:spPr/>
      <dgm:t>
        <a:bodyPr/>
        <a:lstStyle/>
        <a:p>
          <a:endParaRPr lang="zh-TW" altLang="en-US"/>
        </a:p>
      </dgm:t>
    </dgm:pt>
    <dgm:pt modelId="{8C99B291-6B41-40FC-B264-FECC9AB65220}" type="sibTrans" cxnId="{7CABC354-02FF-4453-8741-00999A92B44F}">
      <dgm:prSet/>
      <dgm:spPr/>
      <dgm:t>
        <a:bodyPr/>
        <a:lstStyle/>
        <a:p>
          <a:endParaRPr lang="zh-TW" altLang="en-US"/>
        </a:p>
      </dgm:t>
    </dgm:pt>
    <dgm:pt modelId="{63E87CCA-C53E-4820-A2A8-BF0E3E0E6AC5}" type="pres">
      <dgm:prSet presAssocID="{669D4AE8-B5BC-4A9E-9F59-782330EC2F71}" presName="rootnode" presStyleCnt="0">
        <dgm:presLayoutVars>
          <dgm:chMax/>
          <dgm:chPref/>
          <dgm:dir/>
          <dgm:animLvl val="lvl"/>
        </dgm:presLayoutVars>
      </dgm:prSet>
      <dgm:spPr/>
    </dgm:pt>
    <dgm:pt modelId="{7FF8A0E1-C79C-4B46-93D1-D6E2C04ACE1C}" type="pres">
      <dgm:prSet presAssocID="{63E5757E-D540-4444-8649-040A2DDA08EA}" presName="composite" presStyleCnt="0"/>
      <dgm:spPr/>
    </dgm:pt>
    <dgm:pt modelId="{6EB41EB3-3E6D-4753-9220-49A481B78BBD}" type="pres">
      <dgm:prSet presAssocID="{63E5757E-D540-4444-8649-040A2DDA08EA}" presName="LShape" presStyleLbl="alignNode1" presStyleIdx="0" presStyleCnt="7"/>
      <dgm:spPr/>
    </dgm:pt>
    <dgm:pt modelId="{155E4C6D-8957-4306-A890-96C3CDACE6BE}" type="pres">
      <dgm:prSet presAssocID="{63E5757E-D540-4444-8649-040A2DDA08E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68C436-A5FE-4C20-AD52-AC96A344F488}" type="pres">
      <dgm:prSet presAssocID="{63E5757E-D540-4444-8649-040A2DDA08EA}" presName="Triangle" presStyleLbl="alignNode1" presStyleIdx="1" presStyleCnt="7"/>
      <dgm:spPr/>
    </dgm:pt>
    <dgm:pt modelId="{C9BC9320-6915-4E58-8AFF-762EA33E3F18}" type="pres">
      <dgm:prSet presAssocID="{1392CEA7-9EC7-4C20-8D03-51274A181CBB}" presName="sibTrans" presStyleCnt="0"/>
      <dgm:spPr/>
    </dgm:pt>
    <dgm:pt modelId="{6CFFFDC9-CF92-4332-9AD0-3FA207D83531}" type="pres">
      <dgm:prSet presAssocID="{1392CEA7-9EC7-4C20-8D03-51274A181CBB}" presName="space" presStyleCnt="0"/>
      <dgm:spPr/>
    </dgm:pt>
    <dgm:pt modelId="{52559A19-E103-4C58-84D8-A68A1936DFC6}" type="pres">
      <dgm:prSet presAssocID="{DBE2DB2E-39EF-43ED-9297-6E59D46F7D6B}" presName="composite" presStyleCnt="0"/>
      <dgm:spPr/>
    </dgm:pt>
    <dgm:pt modelId="{507512B3-9609-4395-A033-C9A5B873259F}" type="pres">
      <dgm:prSet presAssocID="{DBE2DB2E-39EF-43ED-9297-6E59D46F7D6B}" presName="LShape" presStyleLbl="alignNode1" presStyleIdx="2" presStyleCnt="7"/>
      <dgm:spPr/>
    </dgm:pt>
    <dgm:pt modelId="{A6F4D7C1-3023-40E6-9354-B1A33D32258D}" type="pres">
      <dgm:prSet presAssocID="{DBE2DB2E-39EF-43ED-9297-6E59D46F7D6B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3C54BA-A8FA-4FED-B4CF-54C49BC868C7}" type="pres">
      <dgm:prSet presAssocID="{DBE2DB2E-39EF-43ED-9297-6E59D46F7D6B}" presName="Triangle" presStyleLbl="alignNode1" presStyleIdx="3" presStyleCnt="7"/>
      <dgm:spPr/>
    </dgm:pt>
    <dgm:pt modelId="{89BE86A3-7FE3-4DF2-A7B6-91405B655429}" type="pres">
      <dgm:prSet presAssocID="{0B006197-EB70-49BC-B566-A07FD0CAD66E}" presName="sibTrans" presStyleCnt="0"/>
      <dgm:spPr/>
    </dgm:pt>
    <dgm:pt modelId="{56C310EC-9C1F-4FA4-B2E5-C283E4691468}" type="pres">
      <dgm:prSet presAssocID="{0B006197-EB70-49BC-B566-A07FD0CAD66E}" presName="space" presStyleCnt="0"/>
      <dgm:spPr/>
    </dgm:pt>
    <dgm:pt modelId="{674E576C-8DF9-4D87-BC32-87D56FF7CECF}" type="pres">
      <dgm:prSet presAssocID="{BB1FDD0A-B575-4C55-A5FB-0DD727FA8A4A}" presName="composite" presStyleCnt="0"/>
      <dgm:spPr/>
    </dgm:pt>
    <dgm:pt modelId="{EA962F81-D2CA-4D93-AF47-6AA912B59AE4}" type="pres">
      <dgm:prSet presAssocID="{BB1FDD0A-B575-4C55-A5FB-0DD727FA8A4A}" presName="LShape" presStyleLbl="alignNode1" presStyleIdx="4" presStyleCnt="7"/>
      <dgm:spPr/>
    </dgm:pt>
    <dgm:pt modelId="{D3260F7B-DA2B-44CC-ADCF-5F502EB65AE4}" type="pres">
      <dgm:prSet presAssocID="{BB1FDD0A-B575-4C55-A5FB-0DD727FA8A4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04C556-0801-4175-A006-AA262E0DACB6}" type="pres">
      <dgm:prSet presAssocID="{BB1FDD0A-B575-4C55-A5FB-0DD727FA8A4A}" presName="Triangle" presStyleLbl="alignNode1" presStyleIdx="5" presStyleCnt="7"/>
      <dgm:spPr/>
    </dgm:pt>
    <dgm:pt modelId="{BA754299-9665-472E-912B-47455678A91A}" type="pres">
      <dgm:prSet presAssocID="{3BB64B7C-C54A-4E2F-945C-090A48D0C136}" presName="sibTrans" presStyleCnt="0"/>
      <dgm:spPr/>
    </dgm:pt>
    <dgm:pt modelId="{31C00E21-171B-48F2-ADAA-D9867DE75A75}" type="pres">
      <dgm:prSet presAssocID="{3BB64B7C-C54A-4E2F-945C-090A48D0C136}" presName="space" presStyleCnt="0"/>
      <dgm:spPr/>
    </dgm:pt>
    <dgm:pt modelId="{2715C53F-9CF7-4154-A2AF-E73F95FF9C1E}" type="pres">
      <dgm:prSet presAssocID="{B7F74355-6063-440C-A0A0-95BE7CFCC451}" presName="composite" presStyleCnt="0"/>
      <dgm:spPr/>
    </dgm:pt>
    <dgm:pt modelId="{43D8DCD4-1D48-4132-928A-F904079929AC}" type="pres">
      <dgm:prSet presAssocID="{B7F74355-6063-440C-A0A0-95BE7CFCC451}" presName="LShape" presStyleLbl="alignNode1" presStyleIdx="6" presStyleCnt="7"/>
      <dgm:spPr/>
    </dgm:pt>
    <dgm:pt modelId="{BAAD9F48-1A89-4FFC-BE92-AEF0CC488F1A}" type="pres">
      <dgm:prSet presAssocID="{B7F74355-6063-440C-A0A0-95BE7CFCC451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CCF7740-CDBB-4873-8F82-D7C0E55781F0}" type="presOf" srcId="{BB1FDD0A-B575-4C55-A5FB-0DD727FA8A4A}" destId="{D3260F7B-DA2B-44CC-ADCF-5F502EB65AE4}" srcOrd="0" destOrd="0" presId="urn:microsoft.com/office/officeart/2009/3/layout/StepUpProcess"/>
    <dgm:cxn modelId="{B7A449EC-061A-47CB-B738-2E48B7293C89}" srcId="{669D4AE8-B5BC-4A9E-9F59-782330EC2F71}" destId="{63E5757E-D540-4444-8649-040A2DDA08EA}" srcOrd="0" destOrd="0" parTransId="{7A9AC9F3-4B7C-45F8-8CBB-E1070B5B61F5}" sibTransId="{1392CEA7-9EC7-4C20-8D03-51274A181CBB}"/>
    <dgm:cxn modelId="{63949C8C-8593-4542-ABC4-4F1E49F35B80}" srcId="{669D4AE8-B5BC-4A9E-9F59-782330EC2F71}" destId="{BB1FDD0A-B575-4C55-A5FB-0DD727FA8A4A}" srcOrd="2" destOrd="0" parTransId="{A7AEBD65-97C7-4964-941B-740254542CE4}" sibTransId="{3BB64B7C-C54A-4E2F-945C-090A48D0C136}"/>
    <dgm:cxn modelId="{124A9020-24D9-4D3D-95D0-85B2B79A0144}" type="presOf" srcId="{63E5757E-D540-4444-8649-040A2DDA08EA}" destId="{155E4C6D-8957-4306-A890-96C3CDACE6BE}" srcOrd="0" destOrd="0" presId="urn:microsoft.com/office/officeart/2009/3/layout/StepUpProcess"/>
    <dgm:cxn modelId="{504962E7-5575-4883-8081-EA8EC3EF57C6}" type="presOf" srcId="{669D4AE8-B5BC-4A9E-9F59-782330EC2F71}" destId="{63E87CCA-C53E-4820-A2A8-BF0E3E0E6AC5}" srcOrd="0" destOrd="0" presId="urn:microsoft.com/office/officeart/2009/3/layout/StepUpProcess"/>
    <dgm:cxn modelId="{7CABC354-02FF-4453-8741-00999A92B44F}" srcId="{669D4AE8-B5BC-4A9E-9F59-782330EC2F71}" destId="{B7F74355-6063-440C-A0A0-95BE7CFCC451}" srcOrd="3" destOrd="0" parTransId="{4C73C3F2-A37A-423A-BB53-E57E44346657}" sibTransId="{8C99B291-6B41-40FC-B264-FECC9AB65220}"/>
    <dgm:cxn modelId="{533278DD-EBC8-4340-A774-EA625E80C4E0}" type="presOf" srcId="{B7F74355-6063-440C-A0A0-95BE7CFCC451}" destId="{BAAD9F48-1A89-4FFC-BE92-AEF0CC488F1A}" srcOrd="0" destOrd="0" presId="urn:microsoft.com/office/officeart/2009/3/layout/StepUpProcess"/>
    <dgm:cxn modelId="{264F50E5-91EE-4E38-8A53-CAF8259FEF05}" srcId="{669D4AE8-B5BC-4A9E-9F59-782330EC2F71}" destId="{DBE2DB2E-39EF-43ED-9297-6E59D46F7D6B}" srcOrd="1" destOrd="0" parTransId="{BB3306D2-8301-4D08-A4A7-A9A9F66D0707}" sibTransId="{0B006197-EB70-49BC-B566-A07FD0CAD66E}"/>
    <dgm:cxn modelId="{CC756DAE-77A1-4F92-80F6-94A9005DBE50}" type="presOf" srcId="{DBE2DB2E-39EF-43ED-9297-6E59D46F7D6B}" destId="{A6F4D7C1-3023-40E6-9354-B1A33D32258D}" srcOrd="0" destOrd="0" presId="urn:microsoft.com/office/officeart/2009/3/layout/StepUpProcess"/>
    <dgm:cxn modelId="{7B91B6E9-9AFD-43D6-8173-5D47E2029F93}" type="presParOf" srcId="{63E87CCA-C53E-4820-A2A8-BF0E3E0E6AC5}" destId="{7FF8A0E1-C79C-4B46-93D1-D6E2C04ACE1C}" srcOrd="0" destOrd="0" presId="urn:microsoft.com/office/officeart/2009/3/layout/StepUpProcess"/>
    <dgm:cxn modelId="{B543125E-3021-4974-B22F-2294C900F1D7}" type="presParOf" srcId="{7FF8A0E1-C79C-4B46-93D1-D6E2C04ACE1C}" destId="{6EB41EB3-3E6D-4753-9220-49A481B78BBD}" srcOrd="0" destOrd="0" presId="urn:microsoft.com/office/officeart/2009/3/layout/StepUpProcess"/>
    <dgm:cxn modelId="{26D91CEF-0754-4215-AF10-DB45687D1C52}" type="presParOf" srcId="{7FF8A0E1-C79C-4B46-93D1-D6E2C04ACE1C}" destId="{155E4C6D-8957-4306-A890-96C3CDACE6BE}" srcOrd="1" destOrd="0" presId="urn:microsoft.com/office/officeart/2009/3/layout/StepUpProcess"/>
    <dgm:cxn modelId="{F7FD4A88-39F0-4024-BBE6-F47F468A033C}" type="presParOf" srcId="{7FF8A0E1-C79C-4B46-93D1-D6E2C04ACE1C}" destId="{BB68C436-A5FE-4C20-AD52-AC96A344F488}" srcOrd="2" destOrd="0" presId="urn:microsoft.com/office/officeart/2009/3/layout/StepUpProcess"/>
    <dgm:cxn modelId="{88C4790A-F6F2-42C8-B006-E6F4993FDBD9}" type="presParOf" srcId="{63E87CCA-C53E-4820-A2A8-BF0E3E0E6AC5}" destId="{C9BC9320-6915-4E58-8AFF-762EA33E3F18}" srcOrd="1" destOrd="0" presId="urn:microsoft.com/office/officeart/2009/3/layout/StepUpProcess"/>
    <dgm:cxn modelId="{7C574DC1-5D62-4C87-AEC6-006E37E55862}" type="presParOf" srcId="{C9BC9320-6915-4E58-8AFF-762EA33E3F18}" destId="{6CFFFDC9-CF92-4332-9AD0-3FA207D83531}" srcOrd="0" destOrd="0" presId="urn:microsoft.com/office/officeart/2009/3/layout/StepUpProcess"/>
    <dgm:cxn modelId="{47CCC2AE-6CE9-4F75-AA1E-B4F0B65147AA}" type="presParOf" srcId="{63E87CCA-C53E-4820-A2A8-BF0E3E0E6AC5}" destId="{52559A19-E103-4C58-84D8-A68A1936DFC6}" srcOrd="2" destOrd="0" presId="urn:microsoft.com/office/officeart/2009/3/layout/StepUpProcess"/>
    <dgm:cxn modelId="{A6EE8A4D-EE66-4047-9CD8-E429EDB03ECF}" type="presParOf" srcId="{52559A19-E103-4C58-84D8-A68A1936DFC6}" destId="{507512B3-9609-4395-A033-C9A5B873259F}" srcOrd="0" destOrd="0" presId="urn:microsoft.com/office/officeart/2009/3/layout/StepUpProcess"/>
    <dgm:cxn modelId="{8A9ACDF5-BEDD-4CD2-BE43-1DA8DB578FB9}" type="presParOf" srcId="{52559A19-E103-4C58-84D8-A68A1936DFC6}" destId="{A6F4D7C1-3023-40E6-9354-B1A33D32258D}" srcOrd="1" destOrd="0" presId="urn:microsoft.com/office/officeart/2009/3/layout/StepUpProcess"/>
    <dgm:cxn modelId="{9A9BB346-19A5-468B-9972-F24F9FC7BE66}" type="presParOf" srcId="{52559A19-E103-4C58-84D8-A68A1936DFC6}" destId="{503C54BA-A8FA-4FED-B4CF-54C49BC868C7}" srcOrd="2" destOrd="0" presId="urn:microsoft.com/office/officeart/2009/3/layout/StepUpProcess"/>
    <dgm:cxn modelId="{A868ABAC-FD9F-4C6E-AACD-72E692DB3B4A}" type="presParOf" srcId="{63E87CCA-C53E-4820-A2A8-BF0E3E0E6AC5}" destId="{89BE86A3-7FE3-4DF2-A7B6-91405B655429}" srcOrd="3" destOrd="0" presId="urn:microsoft.com/office/officeart/2009/3/layout/StepUpProcess"/>
    <dgm:cxn modelId="{79D23FB5-3FFB-465B-A92E-0E945FE6DF81}" type="presParOf" srcId="{89BE86A3-7FE3-4DF2-A7B6-91405B655429}" destId="{56C310EC-9C1F-4FA4-B2E5-C283E4691468}" srcOrd="0" destOrd="0" presId="urn:microsoft.com/office/officeart/2009/3/layout/StepUpProcess"/>
    <dgm:cxn modelId="{77252B57-D5BE-4F15-B0AB-0D00A51A4B7C}" type="presParOf" srcId="{63E87CCA-C53E-4820-A2A8-BF0E3E0E6AC5}" destId="{674E576C-8DF9-4D87-BC32-87D56FF7CECF}" srcOrd="4" destOrd="0" presId="urn:microsoft.com/office/officeart/2009/3/layout/StepUpProcess"/>
    <dgm:cxn modelId="{D6C5AC6E-F164-4825-97A0-B9286C792FFF}" type="presParOf" srcId="{674E576C-8DF9-4D87-BC32-87D56FF7CECF}" destId="{EA962F81-D2CA-4D93-AF47-6AA912B59AE4}" srcOrd="0" destOrd="0" presId="urn:microsoft.com/office/officeart/2009/3/layout/StepUpProcess"/>
    <dgm:cxn modelId="{AA4F1176-AC06-47CE-9186-8A2E705AA2AD}" type="presParOf" srcId="{674E576C-8DF9-4D87-BC32-87D56FF7CECF}" destId="{D3260F7B-DA2B-44CC-ADCF-5F502EB65AE4}" srcOrd="1" destOrd="0" presId="urn:microsoft.com/office/officeart/2009/3/layout/StepUpProcess"/>
    <dgm:cxn modelId="{70AB9107-2996-42DA-A904-5987FCE81667}" type="presParOf" srcId="{674E576C-8DF9-4D87-BC32-87D56FF7CECF}" destId="{6904C556-0801-4175-A006-AA262E0DACB6}" srcOrd="2" destOrd="0" presId="urn:microsoft.com/office/officeart/2009/3/layout/StepUpProcess"/>
    <dgm:cxn modelId="{65152882-C708-4ED8-ABF9-238F6FD56D40}" type="presParOf" srcId="{63E87CCA-C53E-4820-A2A8-BF0E3E0E6AC5}" destId="{BA754299-9665-472E-912B-47455678A91A}" srcOrd="5" destOrd="0" presId="urn:microsoft.com/office/officeart/2009/3/layout/StepUpProcess"/>
    <dgm:cxn modelId="{7F9E5732-9CAD-4AF6-9298-D50F35A1DFE6}" type="presParOf" srcId="{BA754299-9665-472E-912B-47455678A91A}" destId="{31C00E21-171B-48F2-ADAA-D9867DE75A75}" srcOrd="0" destOrd="0" presId="urn:microsoft.com/office/officeart/2009/3/layout/StepUpProcess"/>
    <dgm:cxn modelId="{BEB9AE2E-BE2F-44A7-B687-C25111B290C8}" type="presParOf" srcId="{63E87CCA-C53E-4820-A2A8-BF0E3E0E6AC5}" destId="{2715C53F-9CF7-4154-A2AF-E73F95FF9C1E}" srcOrd="6" destOrd="0" presId="urn:microsoft.com/office/officeart/2009/3/layout/StepUpProcess"/>
    <dgm:cxn modelId="{1066A73D-91B9-42CD-9F44-EFDC2AE44934}" type="presParOf" srcId="{2715C53F-9CF7-4154-A2AF-E73F95FF9C1E}" destId="{43D8DCD4-1D48-4132-928A-F904079929AC}" srcOrd="0" destOrd="0" presId="urn:microsoft.com/office/officeart/2009/3/layout/StepUpProcess"/>
    <dgm:cxn modelId="{5A17E277-ABD0-435B-AE93-A5889F110493}" type="presParOf" srcId="{2715C53F-9CF7-4154-A2AF-E73F95FF9C1E}" destId="{BAAD9F48-1A89-4FFC-BE92-AEF0CC488F1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A5C68F-CADE-4385-BEE9-350883BCB885}" type="doc">
      <dgm:prSet loTypeId="urn:microsoft.com/office/officeart/2005/8/layout/target3" loCatId="relationship" qsTypeId="urn:microsoft.com/office/officeart/2005/8/quickstyle/simple3" qsCatId="simple" csTypeId="urn:microsoft.com/office/officeart/2005/8/colors/colorful1" csCatId="colorful" phldr="1"/>
      <dgm:spPr/>
    </dgm:pt>
    <dgm:pt modelId="{50CB7051-D4A1-4AA2-8DAE-B5CE2580BAE4}">
      <dgm:prSet phldrT="[文字]" custT="1"/>
      <dgm:spPr/>
      <dgm:t>
        <a:bodyPr/>
        <a:lstStyle/>
        <a:p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9-11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月宣導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303D46B-4A11-41D0-B3A9-2BDBD0E5AC79}" type="parTrans" cxnId="{1BB1EC55-0F38-48C3-B0CA-33C7964B5C06}">
      <dgm:prSet/>
      <dgm:spPr/>
      <dgm:t>
        <a:bodyPr/>
        <a:lstStyle/>
        <a:p>
          <a:endParaRPr lang="zh-TW" altLang="en-US"/>
        </a:p>
      </dgm:t>
    </dgm:pt>
    <dgm:pt modelId="{6EA56950-B1BF-45F7-9964-1437B4F98565}" type="sibTrans" cxnId="{1BB1EC55-0F38-48C3-B0CA-33C7964B5C06}">
      <dgm:prSet/>
      <dgm:spPr/>
      <dgm:t>
        <a:bodyPr/>
        <a:lstStyle/>
        <a:p>
          <a:endParaRPr lang="zh-TW" altLang="en-US"/>
        </a:p>
      </dgm:t>
    </dgm:pt>
    <dgm:pt modelId="{3FAA54D0-D72F-4937-BB65-2E71C58BD850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六年級社會課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0A56AA-7864-4A52-AC02-66D582577F55}" type="parTrans" cxnId="{69428C21-25C6-4CBE-9981-E2E93EF1677B}">
      <dgm:prSet/>
      <dgm:spPr/>
      <dgm:t>
        <a:bodyPr/>
        <a:lstStyle/>
        <a:p>
          <a:endParaRPr lang="zh-TW" altLang="en-US"/>
        </a:p>
      </dgm:t>
    </dgm:pt>
    <dgm:pt modelId="{D9C24903-9121-48DE-8D65-EACB2EBDCFA3}" type="sibTrans" cxnId="{69428C21-25C6-4CBE-9981-E2E93EF1677B}">
      <dgm:prSet/>
      <dgm:spPr/>
      <dgm:t>
        <a:bodyPr/>
        <a:lstStyle/>
        <a:p>
          <a:endParaRPr lang="zh-TW" altLang="en-US"/>
        </a:p>
      </dgm:t>
    </dgm:pt>
    <dgm:pt modelId="{36F960EB-FB5A-4C0F-981C-CB9A71183CBE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尊重與保護觀念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219AD7E-A335-411F-84BB-4433FD8F1BAE}" type="parTrans" cxnId="{71B74D3F-A142-4395-991C-2B4795BB1142}">
      <dgm:prSet/>
      <dgm:spPr/>
      <dgm:t>
        <a:bodyPr/>
        <a:lstStyle/>
        <a:p>
          <a:endParaRPr lang="zh-TW" altLang="en-US"/>
        </a:p>
      </dgm:t>
    </dgm:pt>
    <dgm:pt modelId="{F5AAAECE-9CA8-47A0-9021-F53FF038EF2C}" type="sibTrans" cxnId="{71B74D3F-A142-4395-991C-2B4795BB1142}">
      <dgm:prSet/>
      <dgm:spPr/>
      <dgm:t>
        <a:bodyPr/>
        <a:lstStyle/>
        <a:p>
          <a:endParaRPr lang="zh-TW" altLang="en-US"/>
        </a:p>
      </dgm:t>
    </dgm:pt>
    <dgm:pt modelId="{EDECC381-EDBB-4347-8835-9CFDF71F3337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隨機應變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896D5F6-F0AA-4A92-BA16-48D4C1415A2F}" type="parTrans" cxnId="{E2FAA8C2-3BDC-4D1B-800C-61FA561FF6D4}">
      <dgm:prSet/>
      <dgm:spPr/>
      <dgm:t>
        <a:bodyPr/>
        <a:lstStyle/>
        <a:p>
          <a:endParaRPr lang="zh-TW" altLang="en-US"/>
        </a:p>
      </dgm:t>
    </dgm:pt>
    <dgm:pt modelId="{78F6CABA-E949-4297-BA4B-705E4CFE81B9}" type="sibTrans" cxnId="{E2FAA8C2-3BDC-4D1B-800C-61FA561FF6D4}">
      <dgm:prSet/>
      <dgm:spPr/>
      <dgm:t>
        <a:bodyPr/>
        <a:lstStyle/>
        <a:p>
          <a:endParaRPr lang="zh-TW" altLang="en-US"/>
        </a:p>
      </dgm:t>
    </dgm:pt>
    <dgm:pt modelId="{CBF08122-FD54-43C0-B8D5-7CEED61D1A18}" type="pres">
      <dgm:prSet presAssocID="{45A5C68F-CADE-4385-BEE9-350883BCB88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7417BCE-BA6D-48DE-A432-73CC222AACA7}" type="pres">
      <dgm:prSet presAssocID="{50CB7051-D4A1-4AA2-8DAE-B5CE2580BAE4}" presName="circle1" presStyleLbl="node1" presStyleIdx="0" presStyleCnt="4"/>
      <dgm:spPr/>
    </dgm:pt>
    <dgm:pt modelId="{C6A007CF-6AB1-488C-B918-952B066179BD}" type="pres">
      <dgm:prSet presAssocID="{50CB7051-D4A1-4AA2-8DAE-B5CE2580BAE4}" presName="space" presStyleCnt="0"/>
      <dgm:spPr/>
    </dgm:pt>
    <dgm:pt modelId="{52BDC77D-AD0E-4393-BD24-1E9A6C2E048C}" type="pres">
      <dgm:prSet presAssocID="{50CB7051-D4A1-4AA2-8DAE-B5CE2580BAE4}" presName="rect1" presStyleLbl="alignAcc1" presStyleIdx="0" presStyleCnt="4"/>
      <dgm:spPr/>
      <dgm:t>
        <a:bodyPr/>
        <a:lstStyle/>
        <a:p>
          <a:endParaRPr lang="zh-TW" altLang="en-US"/>
        </a:p>
      </dgm:t>
    </dgm:pt>
    <dgm:pt modelId="{F73EB125-D91D-4D1F-89B6-6EDA9646F49E}" type="pres">
      <dgm:prSet presAssocID="{3FAA54D0-D72F-4937-BB65-2E71C58BD850}" presName="vertSpace2" presStyleLbl="node1" presStyleIdx="0" presStyleCnt="4"/>
      <dgm:spPr/>
    </dgm:pt>
    <dgm:pt modelId="{E085800C-EC91-4931-AED2-817E5D6E11BE}" type="pres">
      <dgm:prSet presAssocID="{3FAA54D0-D72F-4937-BB65-2E71C58BD850}" presName="circle2" presStyleLbl="node1" presStyleIdx="1" presStyleCnt="4"/>
      <dgm:spPr/>
    </dgm:pt>
    <dgm:pt modelId="{E7347D69-30BD-4E0B-9536-BB1E83766614}" type="pres">
      <dgm:prSet presAssocID="{3FAA54D0-D72F-4937-BB65-2E71C58BD850}" presName="rect2" presStyleLbl="alignAcc1" presStyleIdx="1" presStyleCnt="4"/>
      <dgm:spPr/>
      <dgm:t>
        <a:bodyPr/>
        <a:lstStyle/>
        <a:p>
          <a:endParaRPr lang="zh-TW" altLang="en-US"/>
        </a:p>
      </dgm:t>
    </dgm:pt>
    <dgm:pt modelId="{14863978-7000-4323-9FF4-29DCCF44AC48}" type="pres">
      <dgm:prSet presAssocID="{36F960EB-FB5A-4C0F-981C-CB9A71183CBE}" presName="vertSpace3" presStyleLbl="node1" presStyleIdx="1" presStyleCnt="4"/>
      <dgm:spPr/>
    </dgm:pt>
    <dgm:pt modelId="{8C2C40AA-5951-4E2A-8076-9850B6A0AC7E}" type="pres">
      <dgm:prSet presAssocID="{36F960EB-FB5A-4C0F-981C-CB9A71183CBE}" presName="circle3" presStyleLbl="node1" presStyleIdx="2" presStyleCnt="4"/>
      <dgm:spPr/>
    </dgm:pt>
    <dgm:pt modelId="{7554540B-63C5-48CA-B7E0-54994D95D238}" type="pres">
      <dgm:prSet presAssocID="{36F960EB-FB5A-4C0F-981C-CB9A71183CBE}" presName="rect3" presStyleLbl="alignAcc1" presStyleIdx="2" presStyleCnt="4"/>
      <dgm:spPr/>
      <dgm:t>
        <a:bodyPr/>
        <a:lstStyle/>
        <a:p>
          <a:endParaRPr lang="zh-TW" altLang="en-US"/>
        </a:p>
      </dgm:t>
    </dgm:pt>
    <dgm:pt modelId="{D92EAE5E-6E0C-489D-8C0A-F4A6F636DFCA}" type="pres">
      <dgm:prSet presAssocID="{EDECC381-EDBB-4347-8835-9CFDF71F3337}" presName="vertSpace4" presStyleLbl="node1" presStyleIdx="2" presStyleCnt="4"/>
      <dgm:spPr/>
    </dgm:pt>
    <dgm:pt modelId="{2306C973-0B31-4B42-B114-6C185BD5FCCA}" type="pres">
      <dgm:prSet presAssocID="{EDECC381-EDBB-4347-8835-9CFDF71F3337}" presName="circle4" presStyleLbl="node1" presStyleIdx="3" presStyleCnt="4"/>
      <dgm:spPr/>
    </dgm:pt>
    <dgm:pt modelId="{64D74BE6-F006-4A9E-B3C7-1EB9E3DB81E5}" type="pres">
      <dgm:prSet presAssocID="{EDECC381-EDBB-4347-8835-9CFDF71F3337}" presName="rect4" presStyleLbl="alignAcc1" presStyleIdx="3" presStyleCnt="4"/>
      <dgm:spPr/>
      <dgm:t>
        <a:bodyPr/>
        <a:lstStyle/>
        <a:p>
          <a:endParaRPr lang="zh-TW" altLang="en-US"/>
        </a:p>
      </dgm:t>
    </dgm:pt>
    <dgm:pt modelId="{A040FFE0-6F48-492B-A0AD-A31D053301EF}" type="pres">
      <dgm:prSet presAssocID="{50CB7051-D4A1-4AA2-8DAE-B5CE2580BAE4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CB6B23-95F5-45C4-926F-2ACE8CC2C550}" type="pres">
      <dgm:prSet presAssocID="{3FAA54D0-D72F-4937-BB65-2E71C58BD850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FD70DC-DBF2-4D07-8E9C-61683003AE1D}" type="pres">
      <dgm:prSet presAssocID="{36F960EB-FB5A-4C0F-981C-CB9A71183CBE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F13105-01FA-4953-BB18-A06956610EFC}" type="pres">
      <dgm:prSet presAssocID="{EDECC381-EDBB-4347-8835-9CFDF71F333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56DE8C-C7B7-4B49-9455-81E411A6FDBF}" type="presOf" srcId="{3FAA54D0-D72F-4937-BB65-2E71C58BD850}" destId="{E7347D69-30BD-4E0B-9536-BB1E83766614}" srcOrd="0" destOrd="0" presId="urn:microsoft.com/office/officeart/2005/8/layout/target3"/>
    <dgm:cxn modelId="{2FF66C7C-79B3-478A-91EE-8F706BD87E4E}" type="presOf" srcId="{36F960EB-FB5A-4C0F-981C-CB9A71183CBE}" destId="{3DFD70DC-DBF2-4D07-8E9C-61683003AE1D}" srcOrd="1" destOrd="0" presId="urn:microsoft.com/office/officeart/2005/8/layout/target3"/>
    <dgm:cxn modelId="{3E837901-0A5D-4880-AA5B-9849B72C73F0}" type="presOf" srcId="{EDECC381-EDBB-4347-8835-9CFDF71F3337}" destId="{64D74BE6-F006-4A9E-B3C7-1EB9E3DB81E5}" srcOrd="0" destOrd="0" presId="urn:microsoft.com/office/officeart/2005/8/layout/target3"/>
    <dgm:cxn modelId="{95961703-D785-4EA7-A58B-46BB140FDDC3}" type="presOf" srcId="{3FAA54D0-D72F-4937-BB65-2E71C58BD850}" destId="{05CB6B23-95F5-45C4-926F-2ACE8CC2C550}" srcOrd="1" destOrd="0" presId="urn:microsoft.com/office/officeart/2005/8/layout/target3"/>
    <dgm:cxn modelId="{1278668B-E5BD-4024-9D09-84E358847176}" type="presOf" srcId="{50CB7051-D4A1-4AA2-8DAE-B5CE2580BAE4}" destId="{52BDC77D-AD0E-4393-BD24-1E9A6C2E048C}" srcOrd="0" destOrd="0" presId="urn:microsoft.com/office/officeart/2005/8/layout/target3"/>
    <dgm:cxn modelId="{AB758ED0-3881-4B3C-A56D-C717B8BCFF22}" type="presOf" srcId="{45A5C68F-CADE-4385-BEE9-350883BCB885}" destId="{CBF08122-FD54-43C0-B8D5-7CEED61D1A18}" srcOrd="0" destOrd="0" presId="urn:microsoft.com/office/officeart/2005/8/layout/target3"/>
    <dgm:cxn modelId="{1BB1EC55-0F38-48C3-B0CA-33C7964B5C06}" srcId="{45A5C68F-CADE-4385-BEE9-350883BCB885}" destId="{50CB7051-D4A1-4AA2-8DAE-B5CE2580BAE4}" srcOrd="0" destOrd="0" parTransId="{8303D46B-4A11-41D0-B3A9-2BDBD0E5AC79}" sibTransId="{6EA56950-B1BF-45F7-9964-1437B4F98565}"/>
    <dgm:cxn modelId="{51BA9C1C-3653-4D13-BCD8-DBDB7F723A8C}" type="presOf" srcId="{EDECC381-EDBB-4347-8835-9CFDF71F3337}" destId="{8EF13105-01FA-4953-BB18-A06956610EFC}" srcOrd="1" destOrd="0" presId="urn:microsoft.com/office/officeart/2005/8/layout/target3"/>
    <dgm:cxn modelId="{69428C21-25C6-4CBE-9981-E2E93EF1677B}" srcId="{45A5C68F-CADE-4385-BEE9-350883BCB885}" destId="{3FAA54D0-D72F-4937-BB65-2E71C58BD850}" srcOrd="1" destOrd="0" parTransId="{5B0A56AA-7864-4A52-AC02-66D582577F55}" sibTransId="{D9C24903-9121-48DE-8D65-EACB2EBDCFA3}"/>
    <dgm:cxn modelId="{46F14298-429B-4AB3-A116-A395C9FAD7A2}" type="presOf" srcId="{36F960EB-FB5A-4C0F-981C-CB9A71183CBE}" destId="{7554540B-63C5-48CA-B7E0-54994D95D238}" srcOrd="0" destOrd="0" presId="urn:microsoft.com/office/officeart/2005/8/layout/target3"/>
    <dgm:cxn modelId="{D4201C71-DC05-44FF-9281-C386E9177D34}" type="presOf" srcId="{50CB7051-D4A1-4AA2-8DAE-B5CE2580BAE4}" destId="{A040FFE0-6F48-492B-A0AD-A31D053301EF}" srcOrd="1" destOrd="0" presId="urn:microsoft.com/office/officeart/2005/8/layout/target3"/>
    <dgm:cxn modelId="{71B74D3F-A142-4395-991C-2B4795BB1142}" srcId="{45A5C68F-CADE-4385-BEE9-350883BCB885}" destId="{36F960EB-FB5A-4C0F-981C-CB9A71183CBE}" srcOrd="2" destOrd="0" parTransId="{B219AD7E-A335-411F-84BB-4433FD8F1BAE}" sibTransId="{F5AAAECE-9CA8-47A0-9021-F53FF038EF2C}"/>
    <dgm:cxn modelId="{E2FAA8C2-3BDC-4D1B-800C-61FA561FF6D4}" srcId="{45A5C68F-CADE-4385-BEE9-350883BCB885}" destId="{EDECC381-EDBB-4347-8835-9CFDF71F3337}" srcOrd="3" destOrd="0" parTransId="{9896D5F6-F0AA-4A92-BA16-48D4C1415A2F}" sibTransId="{78F6CABA-E949-4297-BA4B-705E4CFE81B9}"/>
    <dgm:cxn modelId="{40D0741D-350E-4077-8369-D2A5866B8026}" type="presParOf" srcId="{CBF08122-FD54-43C0-B8D5-7CEED61D1A18}" destId="{67417BCE-BA6D-48DE-A432-73CC222AACA7}" srcOrd="0" destOrd="0" presId="urn:microsoft.com/office/officeart/2005/8/layout/target3"/>
    <dgm:cxn modelId="{37A80E8C-C00F-4DBE-B63C-06F0F0E15101}" type="presParOf" srcId="{CBF08122-FD54-43C0-B8D5-7CEED61D1A18}" destId="{C6A007CF-6AB1-488C-B918-952B066179BD}" srcOrd="1" destOrd="0" presId="urn:microsoft.com/office/officeart/2005/8/layout/target3"/>
    <dgm:cxn modelId="{2959FEB8-D8D3-4558-9971-5799804B682C}" type="presParOf" srcId="{CBF08122-FD54-43C0-B8D5-7CEED61D1A18}" destId="{52BDC77D-AD0E-4393-BD24-1E9A6C2E048C}" srcOrd="2" destOrd="0" presId="urn:microsoft.com/office/officeart/2005/8/layout/target3"/>
    <dgm:cxn modelId="{E2FEF8A2-950E-4BFA-A80D-00AA7DE63248}" type="presParOf" srcId="{CBF08122-FD54-43C0-B8D5-7CEED61D1A18}" destId="{F73EB125-D91D-4D1F-89B6-6EDA9646F49E}" srcOrd="3" destOrd="0" presId="urn:microsoft.com/office/officeart/2005/8/layout/target3"/>
    <dgm:cxn modelId="{784636EB-33EF-477D-855B-D285857EE32F}" type="presParOf" srcId="{CBF08122-FD54-43C0-B8D5-7CEED61D1A18}" destId="{E085800C-EC91-4931-AED2-817E5D6E11BE}" srcOrd="4" destOrd="0" presId="urn:microsoft.com/office/officeart/2005/8/layout/target3"/>
    <dgm:cxn modelId="{1FDEF5AA-5B88-42C8-990F-FFAE5EBDF95E}" type="presParOf" srcId="{CBF08122-FD54-43C0-B8D5-7CEED61D1A18}" destId="{E7347D69-30BD-4E0B-9536-BB1E83766614}" srcOrd="5" destOrd="0" presId="urn:microsoft.com/office/officeart/2005/8/layout/target3"/>
    <dgm:cxn modelId="{97AF2267-FF45-4D0A-8CC4-6FD64560A43D}" type="presParOf" srcId="{CBF08122-FD54-43C0-B8D5-7CEED61D1A18}" destId="{14863978-7000-4323-9FF4-29DCCF44AC48}" srcOrd="6" destOrd="0" presId="urn:microsoft.com/office/officeart/2005/8/layout/target3"/>
    <dgm:cxn modelId="{24617309-5823-4E40-8460-5C786C24D407}" type="presParOf" srcId="{CBF08122-FD54-43C0-B8D5-7CEED61D1A18}" destId="{8C2C40AA-5951-4E2A-8076-9850B6A0AC7E}" srcOrd="7" destOrd="0" presId="urn:microsoft.com/office/officeart/2005/8/layout/target3"/>
    <dgm:cxn modelId="{31245CE4-0529-4603-B1C6-F731ED945DA9}" type="presParOf" srcId="{CBF08122-FD54-43C0-B8D5-7CEED61D1A18}" destId="{7554540B-63C5-48CA-B7E0-54994D95D238}" srcOrd="8" destOrd="0" presId="urn:microsoft.com/office/officeart/2005/8/layout/target3"/>
    <dgm:cxn modelId="{1667E57D-05DE-47C7-A89F-70B3B4BE2896}" type="presParOf" srcId="{CBF08122-FD54-43C0-B8D5-7CEED61D1A18}" destId="{D92EAE5E-6E0C-489D-8C0A-F4A6F636DFCA}" srcOrd="9" destOrd="0" presId="urn:microsoft.com/office/officeart/2005/8/layout/target3"/>
    <dgm:cxn modelId="{6150ADF0-1F7B-4641-8E26-182FD189983D}" type="presParOf" srcId="{CBF08122-FD54-43C0-B8D5-7CEED61D1A18}" destId="{2306C973-0B31-4B42-B114-6C185BD5FCCA}" srcOrd="10" destOrd="0" presId="urn:microsoft.com/office/officeart/2005/8/layout/target3"/>
    <dgm:cxn modelId="{2808CD29-DB48-4D97-93CA-ACADBB416FF7}" type="presParOf" srcId="{CBF08122-FD54-43C0-B8D5-7CEED61D1A18}" destId="{64D74BE6-F006-4A9E-B3C7-1EB9E3DB81E5}" srcOrd="11" destOrd="0" presId="urn:microsoft.com/office/officeart/2005/8/layout/target3"/>
    <dgm:cxn modelId="{81B73701-82D9-44A2-96C2-AF30C1EDB7F4}" type="presParOf" srcId="{CBF08122-FD54-43C0-B8D5-7CEED61D1A18}" destId="{A040FFE0-6F48-492B-A0AD-A31D053301EF}" srcOrd="12" destOrd="0" presId="urn:microsoft.com/office/officeart/2005/8/layout/target3"/>
    <dgm:cxn modelId="{6EB86E5A-FC4A-4707-BF85-81CC64F7153B}" type="presParOf" srcId="{CBF08122-FD54-43C0-B8D5-7CEED61D1A18}" destId="{05CB6B23-95F5-45C4-926F-2ACE8CC2C550}" srcOrd="13" destOrd="0" presId="urn:microsoft.com/office/officeart/2005/8/layout/target3"/>
    <dgm:cxn modelId="{9EF18D32-F043-4432-93A7-EB3CC460374B}" type="presParOf" srcId="{CBF08122-FD54-43C0-B8D5-7CEED61D1A18}" destId="{3DFD70DC-DBF2-4D07-8E9C-61683003AE1D}" srcOrd="14" destOrd="0" presId="urn:microsoft.com/office/officeart/2005/8/layout/target3"/>
    <dgm:cxn modelId="{BD37FD24-2394-4041-8B12-DA68EE2398F1}" type="presParOf" srcId="{CBF08122-FD54-43C0-B8D5-7CEED61D1A18}" destId="{8EF13105-01FA-4953-BB18-A06956610EFC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1F858-F8BC-485B-87FC-4455651CB26A}">
      <dsp:nvSpPr>
        <dsp:cNvPr id="0" name=""/>
        <dsp:cNvSpPr/>
      </dsp:nvSpPr>
      <dsp:spPr>
        <a:xfrm>
          <a:off x="3705186" y="1885415"/>
          <a:ext cx="1446611" cy="1446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教材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17037" y="2097266"/>
        <a:ext cx="1022909" cy="1022909"/>
      </dsp:txXfrm>
    </dsp:sp>
    <dsp:sp modelId="{C34AA131-ED89-4FCB-8021-25FD3EFF4D2D}">
      <dsp:nvSpPr>
        <dsp:cNvPr id="0" name=""/>
        <dsp:cNvSpPr/>
      </dsp:nvSpPr>
      <dsp:spPr>
        <a:xfrm rot="16200000">
          <a:off x="4211036" y="1653260"/>
          <a:ext cx="434911" cy="29399"/>
        </a:xfrm>
        <a:custGeom>
          <a:avLst/>
          <a:gdLst/>
          <a:ahLst/>
          <a:cxnLst/>
          <a:rect l="0" t="0" r="0" b="0"/>
          <a:pathLst>
            <a:path>
              <a:moveTo>
                <a:pt x="0" y="14699"/>
              </a:moveTo>
              <a:lnTo>
                <a:pt x="434911" y="146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17619" y="1657086"/>
        <a:ext cx="21745" cy="21745"/>
      </dsp:txXfrm>
    </dsp:sp>
    <dsp:sp modelId="{F9E3CB60-A6A9-46E8-B1F0-F00C1CA57873}">
      <dsp:nvSpPr>
        <dsp:cNvPr id="0" name=""/>
        <dsp:cNvSpPr/>
      </dsp:nvSpPr>
      <dsp:spPr>
        <a:xfrm>
          <a:off x="3705186" y="3892"/>
          <a:ext cx="1446611" cy="14466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一張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照片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17037" y="215743"/>
        <a:ext cx="1022909" cy="1022909"/>
      </dsp:txXfrm>
    </dsp:sp>
    <dsp:sp modelId="{2B652D8F-7929-45F1-8C21-D3451C1B15FE}">
      <dsp:nvSpPr>
        <dsp:cNvPr id="0" name=""/>
        <dsp:cNvSpPr/>
      </dsp:nvSpPr>
      <dsp:spPr>
        <a:xfrm>
          <a:off x="5151797" y="2594021"/>
          <a:ext cx="434911" cy="29399"/>
        </a:xfrm>
        <a:custGeom>
          <a:avLst/>
          <a:gdLst/>
          <a:ahLst/>
          <a:cxnLst/>
          <a:rect l="0" t="0" r="0" b="0"/>
          <a:pathLst>
            <a:path>
              <a:moveTo>
                <a:pt x="0" y="14699"/>
              </a:moveTo>
              <a:lnTo>
                <a:pt x="434911" y="146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58380" y="2597848"/>
        <a:ext cx="21745" cy="21745"/>
      </dsp:txXfrm>
    </dsp:sp>
    <dsp:sp modelId="{B10B9327-BC5C-468E-9B62-EE5BC9A31FC6}">
      <dsp:nvSpPr>
        <dsp:cNvPr id="0" name=""/>
        <dsp:cNvSpPr/>
      </dsp:nvSpPr>
      <dsp:spPr>
        <a:xfrm>
          <a:off x="5586709" y="1885415"/>
          <a:ext cx="1446611" cy="14466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一部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影片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98560" y="2097266"/>
        <a:ext cx="1022909" cy="1022909"/>
      </dsp:txXfrm>
    </dsp:sp>
    <dsp:sp modelId="{628DE1C2-995C-4045-9C1F-F1BC27E39740}">
      <dsp:nvSpPr>
        <dsp:cNvPr id="0" name=""/>
        <dsp:cNvSpPr/>
      </dsp:nvSpPr>
      <dsp:spPr>
        <a:xfrm rot="5400000">
          <a:off x="4211036" y="3534783"/>
          <a:ext cx="434911" cy="29399"/>
        </a:xfrm>
        <a:custGeom>
          <a:avLst/>
          <a:gdLst/>
          <a:ahLst/>
          <a:cxnLst/>
          <a:rect l="0" t="0" r="0" b="0"/>
          <a:pathLst>
            <a:path>
              <a:moveTo>
                <a:pt x="0" y="14699"/>
              </a:moveTo>
              <a:lnTo>
                <a:pt x="434911" y="146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17619" y="3538610"/>
        <a:ext cx="21745" cy="21745"/>
      </dsp:txXfrm>
    </dsp:sp>
    <dsp:sp modelId="{DC4647D6-BE41-40C7-AC6C-53ADB6FCCF8C}">
      <dsp:nvSpPr>
        <dsp:cNvPr id="0" name=""/>
        <dsp:cNvSpPr/>
      </dsp:nvSpPr>
      <dsp:spPr>
        <a:xfrm>
          <a:off x="3705186" y="3766939"/>
          <a:ext cx="1446611" cy="14466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一本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繪本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17037" y="3978790"/>
        <a:ext cx="1022909" cy="1022909"/>
      </dsp:txXfrm>
    </dsp:sp>
    <dsp:sp modelId="{FBE53D2B-0985-41B3-BEBC-98CE613B6702}">
      <dsp:nvSpPr>
        <dsp:cNvPr id="0" name=""/>
        <dsp:cNvSpPr/>
      </dsp:nvSpPr>
      <dsp:spPr>
        <a:xfrm rot="10800000">
          <a:off x="3270274" y="2594021"/>
          <a:ext cx="434911" cy="29399"/>
        </a:xfrm>
        <a:custGeom>
          <a:avLst/>
          <a:gdLst/>
          <a:ahLst/>
          <a:cxnLst/>
          <a:rect l="0" t="0" r="0" b="0"/>
          <a:pathLst>
            <a:path>
              <a:moveTo>
                <a:pt x="0" y="14699"/>
              </a:moveTo>
              <a:lnTo>
                <a:pt x="434911" y="146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476857" y="2597848"/>
        <a:ext cx="21745" cy="21745"/>
      </dsp:txXfrm>
    </dsp:sp>
    <dsp:sp modelId="{4975811B-A0D9-49F4-925A-09290A7A1A8E}">
      <dsp:nvSpPr>
        <dsp:cNvPr id="0" name=""/>
        <dsp:cNvSpPr/>
      </dsp:nvSpPr>
      <dsp:spPr>
        <a:xfrm>
          <a:off x="1823662" y="1885415"/>
          <a:ext cx="1446611" cy="14466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一則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新聞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35513" y="2097266"/>
        <a:ext cx="1022909" cy="1022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42FC6-340D-4790-A3B9-84DB8898C767}">
      <dsp:nvSpPr>
        <dsp:cNvPr id="0" name=""/>
        <dsp:cNvSpPr/>
      </dsp:nvSpPr>
      <dsp:spPr>
        <a:xfrm>
          <a:off x="2468" y="708613"/>
          <a:ext cx="2476470" cy="9905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性別平等教育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68" y="708613"/>
        <a:ext cx="2228823" cy="990588"/>
      </dsp:txXfrm>
    </dsp:sp>
    <dsp:sp modelId="{E29E5CBD-CCD7-435B-93E9-B12A76772E8A}">
      <dsp:nvSpPr>
        <dsp:cNvPr id="0" name=""/>
        <dsp:cNvSpPr/>
      </dsp:nvSpPr>
      <dsp:spPr>
        <a:xfrm>
          <a:off x="1983644" y="708613"/>
          <a:ext cx="2476470" cy="9905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取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之生活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78938" y="708613"/>
        <a:ext cx="1485882" cy="990588"/>
      </dsp:txXfrm>
    </dsp:sp>
    <dsp:sp modelId="{151B5E36-ED80-4CB5-9055-15FFC0CE5C54}">
      <dsp:nvSpPr>
        <dsp:cNvPr id="0" name=""/>
        <dsp:cNvSpPr/>
      </dsp:nvSpPr>
      <dsp:spPr>
        <a:xfrm>
          <a:off x="3964820" y="708613"/>
          <a:ext cx="2476470" cy="9905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素養意識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60114" y="708613"/>
        <a:ext cx="1485882" cy="990588"/>
      </dsp:txXfrm>
    </dsp:sp>
    <dsp:sp modelId="{41BB2B0A-A75C-4D17-ADB2-546F3931CC6B}">
      <dsp:nvSpPr>
        <dsp:cNvPr id="0" name=""/>
        <dsp:cNvSpPr/>
      </dsp:nvSpPr>
      <dsp:spPr>
        <a:xfrm>
          <a:off x="5945997" y="708613"/>
          <a:ext cx="2476470" cy="9905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不限年齡</a:t>
          </a: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年級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41291" y="708613"/>
        <a:ext cx="1485882" cy="990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C51AA-32C1-4F13-BAF0-9D0AE022400D}">
      <dsp:nvSpPr>
        <dsp:cNvPr id="0" name=""/>
        <dsp:cNvSpPr/>
      </dsp:nvSpPr>
      <dsp:spPr>
        <a:xfrm>
          <a:off x="1063" y="616155"/>
          <a:ext cx="4148019" cy="2488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S</a:t>
          </a:r>
          <a:endParaRPr lang="zh-TW" altLang="en-US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班級人數少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機動性高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63" y="616155"/>
        <a:ext cx="4148019" cy="2488811"/>
      </dsp:txXfrm>
    </dsp:sp>
    <dsp:sp modelId="{0F4B6420-67B2-449E-AE25-25DA389DE8AB}">
      <dsp:nvSpPr>
        <dsp:cNvPr id="0" name=""/>
        <dsp:cNvSpPr/>
      </dsp:nvSpPr>
      <dsp:spPr>
        <a:xfrm>
          <a:off x="4563884" y="616155"/>
          <a:ext cx="4148019" cy="2488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W</a:t>
          </a:r>
          <a:endParaRPr lang="zh-TW" altLang="en-US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若針對特定班級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效益不高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63884" y="616155"/>
        <a:ext cx="4148019" cy="2488811"/>
      </dsp:txXfrm>
    </dsp:sp>
    <dsp:sp modelId="{F1D88BEF-8806-4928-A604-EB38F11894C9}">
      <dsp:nvSpPr>
        <dsp:cNvPr id="0" name=""/>
        <dsp:cNvSpPr/>
      </dsp:nvSpPr>
      <dsp:spPr>
        <a:xfrm>
          <a:off x="1063" y="3519768"/>
          <a:ext cx="4148019" cy="2488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O</a:t>
          </a:r>
          <a:endParaRPr lang="zh-TW" altLang="en-US" sz="3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全校性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不定期舉辦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高推動力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觀念從小深植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63" y="3519768"/>
        <a:ext cx="4148019" cy="2488811"/>
      </dsp:txXfrm>
    </dsp:sp>
    <dsp:sp modelId="{6F76BD2D-28D0-400E-979C-4B59CB01A03C}">
      <dsp:nvSpPr>
        <dsp:cNvPr id="0" name=""/>
        <dsp:cNvSpPr/>
      </dsp:nvSpPr>
      <dsp:spPr>
        <a:xfrm>
          <a:off x="4563884" y="3519768"/>
          <a:ext cx="4148019" cy="2488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T</a:t>
          </a:r>
          <a:endParaRPr lang="zh-TW" altLang="en-US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家庭背景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地處偏鄉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生活與法律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63884" y="3519768"/>
        <a:ext cx="4148019" cy="24888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E1AA6-0CDD-45C1-85A3-6431A6B97B4B}">
      <dsp:nvSpPr>
        <dsp:cNvPr id="0" name=""/>
        <dsp:cNvSpPr/>
      </dsp:nvSpPr>
      <dsp:spPr>
        <a:xfrm>
          <a:off x="2230745" y="0"/>
          <a:ext cx="1599345" cy="159958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8A26A-FDD0-4844-9F89-F00EEDE6A141}">
      <dsp:nvSpPr>
        <dsp:cNvPr id="0" name=""/>
        <dsp:cNvSpPr/>
      </dsp:nvSpPr>
      <dsp:spPr>
        <a:xfrm>
          <a:off x="2584253" y="577500"/>
          <a:ext cx="888725" cy="44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聯絡簿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84253" y="577500"/>
        <a:ext cx="888725" cy="444256"/>
      </dsp:txXfrm>
    </dsp:sp>
    <dsp:sp modelId="{2A7520E5-6452-4010-B213-D533286CB4B1}">
      <dsp:nvSpPr>
        <dsp:cNvPr id="0" name=""/>
        <dsp:cNvSpPr/>
      </dsp:nvSpPr>
      <dsp:spPr>
        <a:xfrm>
          <a:off x="1786532" y="919082"/>
          <a:ext cx="1599345" cy="159958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D3C4A-67D5-496B-B3AB-5A7ADCD3E38F}">
      <dsp:nvSpPr>
        <dsp:cNvPr id="0" name=""/>
        <dsp:cNvSpPr/>
      </dsp:nvSpPr>
      <dsp:spPr>
        <a:xfrm>
          <a:off x="2141842" y="1501899"/>
          <a:ext cx="888725" cy="44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家長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41842" y="1501899"/>
        <a:ext cx="888725" cy="444256"/>
      </dsp:txXfrm>
    </dsp:sp>
    <dsp:sp modelId="{1FA007B8-274C-4675-BF6C-F3B08DB01B4C}">
      <dsp:nvSpPr>
        <dsp:cNvPr id="0" name=""/>
        <dsp:cNvSpPr/>
      </dsp:nvSpPr>
      <dsp:spPr>
        <a:xfrm>
          <a:off x="2344576" y="1948149"/>
          <a:ext cx="1374085" cy="137463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A826F-380A-4AD3-8FA1-0F2A553F74E6}">
      <dsp:nvSpPr>
        <dsp:cNvPr id="0" name=""/>
        <dsp:cNvSpPr/>
      </dsp:nvSpPr>
      <dsp:spPr>
        <a:xfrm>
          <a:off x="2586355" y="2427627"/>
          <a:ext cx="888725" cy="44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86355" y="2427627"/>
        <a:ext cx="888725" cy="4442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5CB5F-64D0-417A-B3C3-29312E0079B7}">
      <dsp:nvSpPr>
        <dsp:cNvPr id="0" name=""/>
        <dsp:cNvSpPr/>
      </dsp:nvSpPr>
      <dsp:spPr>
        <a:xfrm>
          <a:off x="347413" y="0"/>
          <a:ext cx="3937349" cy="280238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B6433-4562-478B-90C9-147600850302}">
      <dsp:nvSpPr>
        <dsp:cNvPr id="0" name=""/>
        <dsp:cNvSpPr/>
      </dsp:nvSpPr>
      <dsp:spPr>
        <a:xfrm>
          <a:off x="1583" y="840715"/>
          <a:ext cx="1028668" cy="11209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798" y="890930"/>
        <a:ext cx="928238" cy="1020523"/>
      </dsp:txXfrm>
    </dsp:sp>
    <dsp:sp modelId="{096B0D5C-2E11-47B3-818F-0BCE2F517A28}">
      <dsp:nvSpPr>
        <dsp:cNvPr id="0" name=""/>
        <dsp:cNvSpPr/>
      </dsp:nvSpPr>
      <dsp:spPr>
        <a:xfrm>
          <a:off x="1201696" y="840715"/>
          <a:ext cx="1028668" cy="11209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家庭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51911" y="890930"/>
        <a:ext cx="928238" cy="1020523"/>
      </dsp:txXfrm>
    </dsp:sp>
    <dsp:sp modelId="{C1AE072A-0E1F-4F62-9A46-729AA8B00A30}">
      <dsp:nvSpPr>
        <dsp:cNvPr id="0" name=""/>
        <dsp:cNvSpPr/>
      </dsp:nvSpPr>
      <dsp:spPr>
        <a:xfrm>
          <a:off x="2401810" y="840715"/>
          <a:ext cx="1028668" cy="11209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社會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52025" y="890930"/>
        <a:ext cx="928238" cy="1020523"/>
      </dsp:txXfrm>
    </dsp:sp>
    <dsp:sp modelId="{16E6E7E8-160B-4B27-89C6-5885B05F4428}">
      <dsp:nvSpPr>
        <dsp:cNvPr id="0" name=""/>
        <dsp:cNvSpPr/>
      </dsp:nvSpPr>
      <dsp:spPr>
        <a:xfrm>
          <a:off x="3601923" y="840715"/>
          <a:ext cx="1028668" cy="11209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安全網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52138" y="890930"/>
        <a:ext cx="928238" cy="10205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E5381-F3D4-4EAA-8129-6588EC5151C9}">
      <dsp:nvSpPr>
        <dsp:cNvPr id="0" name=""/>
        <dsp:cNvSpPr/>
      </dsp:nvSpPr>
      <dsp:spPr>
        <a:xfrm>
          <a:off x="0" y="0"/>
          <a:ext cx="6394310" cy="61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性平教育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096" y="18096"/>
        <a:ext cx="5675417" cy="581636"/>
      </dsp:txXfrm>
    </dsp:sp>
    <dsp:sp modelId="{ADBA12F7-B887-49D4-8F87-F6CEC0CC6A2F}">
      <dsp:nvSpPr>
        <dsp:cNvPr id="0" name=""/>
        <dsp:cNvSpPr/>
      </dsp:nvSpPr>
      <dsp:spPr>
        <a:xfrm>
          <a:off x="535523" y="730161"/>
          <a:ext cx="6394310" cy="61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不是片段學習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3619" y="748257"/>
        <a:ext cx="5421006" cy="581636"/>
      </dsp:txXfrm>
    </dsp:sp>
    <dsp:sp modelId="{D915B9FE-7DC9-4612-B44A-AE0E60D962EB}">
      <dsp:nvSpPr>
        <dsp:cNvPr id="0" name=""/>
        <dsp:cNvSpPr/>
      </dsp:nvSpPr>
      <dsp:spPr>
        <a:xfrm>
          <a:off x="1063054" y="1460322"/>
          <a:ext cx="6394310" cy="61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不用刻意營造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81150" y="1478418"/>
        <a:ext cx="5428999" cy="581636"/>
      </dsp:txXfrm>
    </dsp:sp>
    <dsp:sp modelId="{84317598-F3C8-4AE8-9605-E95B493512A6}">
      <dsp:nvSpPr>
        <dsp:cNvPr id="0" name=""/>
        <dsp:cNvSpPr/>
      </dsp:nvSpPr>
      <dsp:spPr>
        <a:xfrm>
          <a:off x="1598577" y="2190483"/>
          <a:ext cx="6394310" cy="61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與實際生活連結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16673" y="2208579"/>
        <a:ext cx="5421006" cy="581636"/>
      </dsp:txXfrm>
    </dsp:sp>
    <dsp:sp modelId="{A481FD58-4BD3-4B56-8CE4-B5CFFECE0288}">
      <dsp:nvSpPr>
        <dsp:cNvPr id="0" name=""/>
        <dsp:cNvSpPr/>
      </dsp:nvSpPr>
      <dsp:spPr>
        <a:xfrm>
          <a:off x="5992721" y="473200"/>
          <a:ext cx="401588" cy="4015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6083078" y="473200"/>
        <a:ext cx="220874" cy="302195"/>
      </dsp:txXfrm>
    </dsp:sp>
    <dsp:sp modelId="{66DCEF01-AD5B-406F-A77C-E747C6BC6820}">
      <dsp:nvSpPr>
        <dsp:cNvPr id="0" name=""/>
        <dsp:cNvSpPr/>
      </dsp:nvSpPr>
      <dsp:spPr>
        <a:xfrm>
          <a:off x="6528245" y="1203361"/>
          <a:ext cx="401588" cy="4015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6618602" y="1203361"/>
        <a:ext cx="220874" cy="302195"/>
      </dsp:txXfrm>
    </dsp:sp>
    <dsp:sp modelId="{725E60B2-ED1D-49D4-8C90-DE1BD774339D}">
      <dsp:nvSpPr>
        <dsp:cNvPr id="0" name=""/>
        <dsp:cNvSpPr/>
      </dsp:nvSpPr>
      <dsp:spPr>
        <a:xfrm>
          <a:off x="7055775" y="1933522"/>
          <a:ext cx="401588" cy="4015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7146132" y="1933522"/>
        <a:ext cx="220874" cy="3021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41EB3-3E6D-4753-9220-49A481B78BBD}">
      <dsp:nvSpPr>
        <dsp:cNvPr id="0" name=""/>
        <dsp:cNvSpPr/>
      </dsp:nvSpPr>
      <dsp:spPr>
        <a:xfrm rot="5400000">
          <a:off x="221785" y="1153124"/>
          <a:ext cx="667251" cy="111029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E4C6D-8957-4306-A890-96C3CDACE6BE}">
      <dsp:nvSpPr>
        <dsp:cNvPr id="0" name=""/>
        <dsp:cNvSpPr/>
      </dsp:nvSpPr>
      <dsp:spPr>
        <a:xfrm>
          <a:off x="110404" y="1484862"/>
          <a:ext cx="1002376" cy="878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新聞時事影片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0404" y="1484862"/>
        <a:ext cx="1002376" cy="878641"/>
      </dsp:txXfrm>
    </dsp:sp>
    <dsp:sp modelId="{BB68C436-A5FE-4C20-AD52-AC96A344F488}">
      <dsp:nvSpPr>
        <dsp:cNvPr id="0" name=""/>
        <dsp:cNvSpPr/>
      </dsp:nvSpPr>
      <dsp:spPr>
        <a:xfrm>
          <a:off x="923653" y="1071383"/>
          <a:ext cx="189127" cy="18912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512B3-9609-4395-A033-C9A5B873259F}">
      <dsp:nvSpPr>
        <dsp:cNvPr id="0" name=""/>
        <dsp:cNvSpPr/>
      </dsp:nvSpPr>
      <dsp:spPr>
        <a:xfrm rot="5400000">
          <a:off x="1448890" y="849476"/>
          <a:ext cx="667251" cy="111029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4D7C1-3023-40E6-9354-B1A33D32258D}">
      <dsp:nvSpPr>
        <dsp:cNvPr id="0" name=""/>
        <dsp:cNvSpPr/>
      </dsp:nvSpPr>
      <dsp:spPr>
        <a:xfrm>
          <a:off x="1337509" y="1181214"/>
          <a:ext cx="1002376" cy="878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認識新議題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37509" y="1181214"/>
        <a:ext cx="1002376" cy="878641"/>
      </dsp:txXfrm>
    </dsp:sp>
    <dsp:sp modelId="{503C54BA-A8FA-4FED-B4CF-54C49BC868C7}">
      <dsp:nvSpPr>
        <dsp:cNvPr id="0" name=""/>
        <dsp:cNvSpPr/>
      </dsp:nvSpPr>
      <dsp:spPr>
        <a:xfrm>
          <a:off x="2150758" y="767735"/>
          <a:ext cx="189127" cy="18912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62F81-D2CA-4D93-AF47-6AA912B59AE4}">
      <dsp:nvSpPr>
        <dsp:cNvPr id="0" name=""/>
        <dsp:cNvSpPr/>
      </dsp:nvSpPr>
      <dsp:spPr>
        <a:xfrm rot="5400000">
          <a:off x="2675995" y="545828"/>
          <a:ext cx="667251" cy="111029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60F7B-DA2B-44CC-ADCF-5F502EB65AE4}">
      <dsp:nvSpPr>
        <dsp:cNvPr id="0" name=""/>
        <dsp:cNvSpPr/>
      </dsp:nvSpPr>
      <dsp:spPr>
        <a:xfrm>
          <a:off x="2564614" y="877565"/>
          <a:ext cx="1002376" cy="878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陌生人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64614" y="877565"/>
        <a:ext cx="1002376" cy="878641"/>
      </dsp:txXfrm>
    </dsp:sp>
    <dsp:sp modelId="{6904C556-0801-4175-A006-AA262E0DACB6}">
      <dsp:nvSpPr>
        <dsp:cNvPr id="0" name=""/>
        <dsp:cNvSpPr/>
      </dsp:nvSpPr>
      <dsp:spPr>
        <a:xfrm>
          <a:off x="3377863" y="464087"/>
          <a:ext cx="189127" cy="18912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8DCD4-1D48-4132-928A-F904079929AC}">
      <dsp:nvSpPr>
        <dsp:cNvPr id="0" name=""/>
        <dsp:cNvSpPr/>
      </dsp:nvSpPr>
      <dsp:spPr>
        <a:xfrm rot="5400000">
          <a:off x="3903100" y="242179"/>
          <a:ext cx="667251" cy="111029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D9F48-1A89-4FFC-BE92-AEF0CC488F1A}">
      <dsp:nvSpPr>
        <dsp:cNvPr id="0" name=""/>
        <dsp:cNvSpPr/>
      </dsp:nvSpPr>
      <dsp:spPr>
        <a:xfrm>
          <a:off x="3791719" y="573917"/>
          <a:ext cx="1002376" cy="878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熟人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91719" y="573917"/>
        <a:ext cx="1002376" cy="8786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17BCE-BA6D-48DE-A432-73CC222AACA7}">
      <dsp:nvSpPr>
        <dsp:cNvPr id="0" name=""/>
        <dsp:cNvSpPr/>
      </dsp:nvSpPr>
      <dsp:spPr>
        <a:xfrm>
          <a:off x="0" y="0"/>
          <a:ext cx="2160240" cy="21602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BDC77D-AD0E-4393-BD24-1E9A6C2E048C}">
      <dsp:nvSpPr>
        <dsp:cNvPr id="0" name=""/>
        <dsp:cNvSpPr/>
      </dsp:nvSpPr>
      <dsp:spPr>
        <a:xfrm>
          <a:off x="1080120" y="0"/>
          <a:ext cx="5688632" cy="2160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9-11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月宣導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80120" y="0"/>
        <a:ext cx="5688632" cy="459050"/>
      </dsp:txXfrm>
    </dsp:sp>
    <dsp:sp modelId="{E085800C-EC91-4931-AED2-817E5D6E11BE}">
      <dsp:nvSpPr>
        <dsp:cNvPr id="0" name=""/>
        <dsp:cNvSpPr/>
      </dsp:nvSpPr>
      <dsp:spPr>
        <a:xfrm>
          <a:off x="283531" y="459050"/>
          <a:ext cx="1593177" cy="159317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347D69-30BD-4E0B-9536-BB1E83766614}">
      <dsp:nvSpPr>
        <dsp:cNvPr id="0" name=""/>
        <dsp:cNvSpPr/>
      </dsp:nvSpPr>
      <dsp:spPr>
        <a:xfrm>
          <a:off x="1080120" y="459050"/>
          <a:ext cx="5688632" cy="15931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六年級社會課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80120" y="459050"/>
        <a:ext cx="5688632" cy="459051"/>
      </dsp:txXfrm>
    </dsp:sp>
    <dsp:sp modelId="{8C2C40AA-5951-4E2A-8076-9850B6A0AC7E}">
      <dsp:nvSpPr>
        <dsp:cNvPr id="0" name=""/>
        <dsp:cNvSpPr/>
      </dsp:nvSpPr>
      <dsp:spPr>
        <a:xfrm>
          <a:off x="567063" y="918101"/>
          <a:ext cx="1026114" cy="102611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54540B-63C5-48CA-B7E0-54994D95D238}">
      <dsp:nvSpPr>
        <dsp:cNvPr id="0" name=""/>
        <dsp:cNvSpPr/>
      </dsp:nvSpPr>
      <dsp:spPr>
        <a:xfrm>
          <a:off x="1080120" y="918101"/>
          <a:ext cx="5688632" cy="10261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尊重與保護觀念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80120" y="918101"/>
        <a:ext cx="5688632" cy="459050"/>
      </dsp:txXfrm>
    </dsp:sp>
    <dsp:sp modelId="{2306C973-0B31-4B42-B114-6C185BD5FCCA}">
      <dsp:nvSpPr>
        <dsp:cNvPr id="0" name=""/>
        <dsp:cNvSpPr/>
      </dsp:nvSpPr>
      <dsp:spPr>
        <a:xfrm>
          <a:off x="850594" y="1377152"/>
          <a:ext cx="459051" cy="45905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D74BE6-F006-4A9E-B3C7-1EB9E3DB81E5}">
      <dsp:nvSpPr>
        <dsp:cNvPr id="0" name=""/>
        <dsp:cNvSpPr/>
      </dsp:nvSpPr>
      <dsp:spPr>
        <a:xfrm>
          <a:off x="1080120" y="1377152"/>
          <a:ext cx="5688632" cy="4590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隨機應變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80120" y="1377152"/>
        <a:ext cx="5688632" cy="459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8.jpe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5696" y="2708920"/>
            <a:ext cx="6984776" cy="1301530"/>
          </a:xfrm>
        </p:spPr>
        <p:txBody>
          <a:bodyPr>
            <a:normAutofit/>
          </a:bodyPr>
          <a:lstStyle/>
          <a:p>
            <a:r>
              <a:rPr lang="zh-TW" altLang="zh-TW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性別平等</a:t>
            </a:r>
            <a:r>
              <a:rPr lang="zh-TW" altLang="zh-TW" sz="4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zh-TW" altLang="en-US" sz="4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成果分享</a:t>
            </a:r>
            <a:endParaRPr lang="zh-TW" altLang="en-US" sz="4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報告學校</a:t>
            </a:r>
            <a:r>
              <a:rPr lang="en-US" altLang="zh-TW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學東國小</a:t>
            </a:r>
            <a:endParaRPr lang="en-US" altLang="zh-TW" sz="3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報告者</a:t>
            </a:r>
            <a:r>
              <a:rPr lang="en-US" altLang="zh-TW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侯文惠</a:t>
            </a:r>
            <a:endParaRPr lang="zh-TW" altLang="en-US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54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866370" cy="364977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2913"/>
          <a:stretch/>
        </p:blipFill>
        <p:spPr>
          <a:xfrm>
            <a:off x="5138092" y="3375885"/>
            <a:ext cx="3829615" cy="331236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92" y="225227"/>
            <a:ext cx="3840427" cy="2880320"/>
          </a:xfrm>
          <a:prstGeom prst="rect">
            <a:avLst/>
          </a:prstGeom>
        </p:spPr>
      </p:pic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151112160"/>
              </p:ext>
            </p:extLst>
          </p:nvPr>
        </p:nvGraphicFramePr>
        <p:xfrm>
          <a:off x="251520" y="3861048"/>
          <a:ext cx="4794362" cy="2827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626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 t="4349" r="3722" b="18116"/>
          <a:stretch/>
        </p:blipFill>
        <p:spPr bwMode="auto">
          <a:xfrm>
            <a:off x="283493" y="116632"/>
            <a:ext cx="8532440" cy="40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609072543"/>
              </p:ext>
            </p:extLst>
          </p:nvPr>
        </p:nvGraphicFramePr>
        <p:xfrm>
          <a:off x="1115616" y="4509120"/>
          <a:ext cx="676875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4860032" y="188640"/>
            <a:ext cx="3955901" cy="480094"/>
            <a:chOff x="4860032" y="188640"/>
            <a:chExt cx="3955901" cy="480094"/>
          </a:xfrm>
        </p:grpSpPr>
        <p:sp>
          <p:nvSpPr>
            <p:cNvPr id="5" name="矩形 4"/>
            <p:cNvSpPr/>
            <p:nvPr/>
          </p:nvSpPr>
          <p:spPr>
            <a:xfrm>
              <a:off x="7092280" y="188640"/>
              <a:ext cx="1723653" cy="3600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60032" y="368659"/>
              <a:ext cx="1723653" cy="3000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6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699792" y="3933056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分享結束</a:t>
            </a:r>
            <a:endParaRPr lang="en-US" altLang="zh-TW" sz="5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謝聆聽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</a:p>
          <a:p>
            <a:endParaRPr lang="zh-TW" altLang="en-US" dirty="0"/>
          </a:p>
        </p:txBody>
      </p:sp>
      <p:pic>
        <p:nvPicPr>
          <p:cNvPr id="4098" name="Picture 2" descr="「thanks for your attention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461806" cy="307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7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68787129"/>
              </p:ext>
            </p:extLst>
          </p:nvPr>
        </p:nvGraphicFramePr>
        <p:xfrm>
          <a:off x="8781" y="23664"/>
          <a:ext cx="8856984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028286107"/>
              </p:ext>
            </p:extLst>
          </p:nvPr>
        </p:nvGraphicFramePr>
        <p:xfrm>
          <a:off x="539552" y="4941168"/>
          <a:ext cx="8424936" cy="240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440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282215489"/>
              </p:ext>
            </p:extLst>
          </p:nvPr>
        </p:nvGraphicFramePr>
        <p:xfrm>
          <a:off x="179512" y="116632"/>
          <a:ext cx="871296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2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4392487" cy="329436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3528" y="5661248"/>
            <a:ext cx="3597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開學日全校宣講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</a:p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杜絕復仇式色情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392488" cy="329436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920232" y="5645373"/>
            <a:ext cx="3597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開學日全校宣講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</a:p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情境模擬問答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0204" y="69269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佐藤學</a:t>
            </a:r>
            <a:r>
              <a:rPr lang="en-US" altLang="zh-TW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真正的教育是所有人一起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3600" dirty="0" smtClean="0">
                <a:solidFill>
                  <a:srgbClr val="0070C0"/>
                </a:solidFill>
                <a:latin typeface="標楷體"/>
                <a:ea typeface="標楷體"/>
              </a:rPr>
              <a:t>。</a:t>
            </a:r>
            <a:endParaRPr lang="zh-TW" altLang="en-US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45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4176464" cy="313234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44247" y="1844824"/>
            <a:ext cx="392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2279"/>
            <a:ext cx="4176464" cy="313234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076055" y="404664"/>
            <a:ext cx="3456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二年級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6" y="3501008"/>
            <a:ext cx="4221073" cy="3165805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539552" y="3717032"/>
            <a:ext cx="3456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92" y="3520033"/>
            <a:ext cx="4195707" cy="3146780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4788024" y="4869160"/>
            <a:ext cx="3456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四年級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68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4392488" cy="329565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49312" y="332656"/>
            <a:ext cx="3456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48" y="3430935"/>
            <a:ext cx="4495143" cy="337135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037626" y="4869160"/>
            <a:ext cx="3456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六年級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970092998"/>
              </p:ext>
            </p:extLst>
          </p:nvPr>
        </p:nvGraphicFramePr>
        <p:xfrm>
          <a:off x="-504564" y="3481441"/>
          <a:ext cx="5616624" cy="3322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66491355"/>
              </p:ext>
            </p:extLst>
          </p:nvPr>
        </p:nvGraphicFramePr>
        <p:xfrm>
          <a:off x="4518248" y="363264"/>
          <a:ext cx="4632176" cy="280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5147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" y="116632"/>
            <a:ext cx="4427984" cy="33209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68048" y="4725144"/>
            <a:ext cx="4824536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孔子說「三人行必有我師」，不管這三個人是什麼人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一定有我所不知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學問</a:t>
            </a:r>
            <a:r>
              <a:rPr lang="zh-TW" altLang="en-US" sz="2800" dirty="0" smtClean="0">
                <a:latin typeface="標楷體"/>
                <a:ea typeface="標楷體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34" y="116632"/>
            <a:ext cx="4454834" cy="334112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83568" y="360321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全校師生一起學習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191367" y="360321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學生都很專注聆聽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06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" r="14971"/>
          <a:stretch/>
        </p:blipFill>
        <p:spPr>
          <a:xfrm>
            <a:off x="170012" y="116633"/>
            <a:ext cx="3855790" cy="33123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 t="2043"/>
          <a:stretch/>
        </p:blipFill>
        <p:spPr>
          <a:xfrm>
            <a:off x="4139952" y="120428"/>
            <a:ext cx="4663405" cy="370426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635450" y="4365104"/>
            <a:ext cx="3672408" cy="130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對於法律有些許概念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學習成效再升一級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7" y="3614954"/>
            <a:ext cx="3950099" cy="2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336761195"/>
              </p:ext>
            </p:extLst>
          </p:nvPr>
        </p:nvGraphicFramePr>
        <p:xfrm>
          <a:off x="359532" y="3645024"/>
          <a:ext cx="79928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323528" y="332656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素養導向的教案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學生能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將所學的原理原則應用</a:t>
            </a:r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 </a:t>
            </a:r>
            <a:endParaRPr lang="en-US" altLang="zh-TW" sz="2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實踐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到情境</a:t>
            </a:r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脈絡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3673"/>
            <a:ext cx="3672408" cy="275430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652120" y="293970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熟人性侵害宣講</a:t>
            </a:r>
            <a:endParaRPr lang="zh-TW" altLang="en-US" sz="28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80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293</TotalTime>
  <Words>239</Words>
  <Application>Microsoft Office PowerPoint</Application>
  <PresentationFormat>如螢幕大小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壁窗</vt:lpstr>
      <vt:lpstr>性別平等教育成果分享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學務組</dc:creator>
  <cp:lastModifiedBy>student</cp:lastModifiedBy>
  <cp:revision>35</cp:revision>
  <dcterms:created xsi:type="dcterms:W3CDTF">2019-12-04T03:30:11Z</dcterms:created>
  <dcterms:modified xsi:type="dcterms:W3CDTF">2019-12-16T01:16:33Z</dcterms:modified>
</cp:coreProperties>
</file>