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6094C-4C2E-4196-B025-62E00DE39F59}" type="datetimeFigureOut">
              <a:rPr lang="zh-TW" altLang="en-US" smtClean="0"/>
              <a:t>2020/11/17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E99BC-EE49-4915-97F3-072865F45B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9821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6094C-4C2E-4196-B025-62E00DE39F59}" type="datetimeFigureOut">
              <a:rPr lang="zh-TW" altLang="en-US" smtClean="0"/>
              <a:t>2020/11/17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E99BC-EE49-4915-97F3-072865F45B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5636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6094C-4C2E-4196-B025-62E00DE39F59}" type="datetimeFigureOut">
              <a:rPr lang="zh-TW" altLang="en-US" smtClean="0"/>
              <a:t>2020/11/17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E99BC-EE49-4915-97F3-072865F45B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161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6094C-4C2E-4196-B025-62E00DE39F59}" type="datetimeFigureOut">
              <a:rPr lang="zh-TW" altLang="en-US" smtClean="0"/>
              <a:t>2020/11/17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E99BC-EE49-4915-97F3-072865F45B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72846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6094C-4C2E-4196-B025-62E00DE39F59}" type="datetimeFigureOut">
              <a:rPr lang="zh-TW" altLang="en-US" smtClean="0"/>
              <a:t>2020/11/17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E99BC-EE49-4915-97F3-072865F45B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13334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6094C-4C2E-4196-B025-62E00DE39F59}" type="datetimeFigureOut">
              <a:rPr lang="zh-TW" altLang="en-US" smtClean="0"/>
              <a:t>2020/11/17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E99BC-EE49-4915-97F3-072865F45B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24268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6094C-4C2E-4196-B025-62E00DE39F59}" type="datetimeFigureOut">
              <a:rPr lang="zh-TW" altLang="en-US" smtClean="0"/>
              <a:t>2020/11/17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E99BC-EE49-4915-97F3-072865F45B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68725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6094C-4C2E-4196-B025-62E00DE39F59}" type="datetimeFigureOut">
              <a:rPr lang="zh-TW" altLang="en-US" smtClean="0"/>
              <a:t>2020/11/17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E99BC-EE49-4915-97F3-072865F45B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061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6094C-4C2E-4196-B025-62E00DE39F59}" type="datetimeFigureOut">
              <a:rPr lang="zh-TW" altLang="en-US" smtClean="0"/>
              <a:t>2020/11/17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E99BC-EE49-4915-97F3-072865F45B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724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6094C-4C2E-4196-B025-62E00DE39F59}" type="datetimeFigureOut">
              <a:rPr lang="zh-TW" altLang="en-US" smtClean="0"/>
              <a:t>2020/11/17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E99BC-EE49-4915-97F3-072865F45B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6749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6094C-4C2E-4196-B025-62E00DE39F59}" type="datetimeFigureOut">
              <a:rPr lang="zh-TW" altLang="en-US" smtClean="0"/>
              <a:t>2020/11/17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E99BC-EE49-4915-97F3-072865F45B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97942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66094C-4C2E-4196-B025-62E00DE39F59}" type="datetimeFigureOut">
              <a:rPr lang="zh-TW" altLang="en-US" smtClean="0"/>
              <a:t>2020/11/17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E99BC-EE49-4915-97F3-072865F45B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8306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tBEkVkTYSr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mHhprXqsyvc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DUWEnI5zwIU&amp;list=PLGKvT09VELhW7HTXk3anhjAsNUH72w9Y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solidFill>
                  <a:schemeClr val="accent1"/>
                </a:solidFill>
                <a:latin typeface="AR Pop4 Bold GB" panose="02010602030101010101" pitchFamily="2" charset="-122"/>
                <a:ea typeface="AR Pop4 Bold GB" panose="02010602030101010101" pitchFamily="2" charset="-122"/>
              </a:rPr>
              <a:t>行</a:t>
            </a:r>
            <a:r>
              <a:rPr lang="en-US" altLang="zh-TW" dirty="0">
                <a:solidFill>
                  <a:schemeClr val="accent1"/>
                </a:solidFill>
                <a:latin typeface="AR Pop4 Bold GB" panose="02010602030101010101" pitchFamily="2" charset="-122"/>
                <a:ea typeface="AR Pop4 Bold GB" panose="02010602030101010101" pitchFamily="2" charset="-122"/>
              </a:rPr>
              <a:t>   </a:t>
            </a:r>
            <a:r>
              <a:rPr lang="zh-TW" altLang="zh-TW" dirty="0">
                <a:solidFill>
                  <a:schemeClr val="accent1"/>
                </a:solidFill>
                <a:latin typeface="AR Pop4 Bold GB" panose="02010602030101010101" pitchFamily="2" charset="-122"/>
                <a:ea typeface="AR Pop4 Bold GB" panose="02010602030101010101" pitchFamily="2" charset="-122"/>
              </a:rPr>
              <a:t>行</a:t>
            </a:r>
            <a:r>
              <a:rPr lang="en-US" altLang="zh-TW" dirty="0">
                <a:solidFill>
                  <a:schemeClr val="accent1"/>
                </a:solidFill>
                <a:latin typeface="AR Pop4 Bold GB" panose="02010602030101010101" pitchFamily="2" charset="-122"/>
                <a:ea typeface="AR Pop4 Bold GB" panose="02010602030101010101" pitchFamily="2" charset="-122"/>
              </a:rPr>
              <a:t>   </a:t>
            </a:r>
            <a:r>
              <a:rPr lang="zh-TW" altLang="zh-TW" dirty="0">
                <a:solidFill>
                  <a:schemeClr val="accent1"/>
                </a:solidFill>
                <a:latin typeface="AR Pop4 Bold GB" panose="02010602030101010101" pitchFamily="2" charset="-122"/>
                <a:ea typeface="AR Pop4 Bold GB" panose="02010602030101010101" pitchFamily="2" charset="-122"/>
              </a:rPr>
              <a:t>有</a:t>
            </a:r>
            <a:r>
              <a:rPr lang="en-US" altLang="zh-TW" dirty="0">
                <a:solidFill>
                  <a:schemeClr val="accent1"/>
                </a:solidFill>
                <a:latin typeface="AR Pop4 Bold GB" panose="02010602030101010101" pitchFamily="2" charset="-122"/>
                <a:ea typeface="AR Pop4 Bold GB" panose="02010602030101010101" pitchFamily="2" charset="-122"/>
              </a:rPr>
              <a:t>   </a:t>
            </a:r>
            <a:r>
              <a:rPr lang="zh-TW" altLang="zh-TW" dirty="0">
                <a:solidFill>
                  <a:schemeClr val="accent1"/>
                </a:solidFill>
                <a:latin typeface="AR Pop4 Bold GB" panose="02010602030101010101" pitchFamily="2" charset="-122"/>
                <a:ea typeface="AR Pop4 Bold GB" panose="02010602030101010101" pitchFamily="2" charset="-122"/>
              </a:rPr>
              <a:t>亮</a:t>
            </a:r>
            <a:r>
              <a:rPr lang="en-US" altLang="zh-TW" dirty="0">
                <a:solidFill>
                  <a:schemeClr val="accent1"/>
                </a:solidFill>
                <a:latin typeface="AR Pop4 Bold GB" panose="02010602030101010101" pitchFamily="2" charset="-122"/>
                <a:ea typeface="AR Pop4 Bold GB" panose="02010602030101010101" pitchFamily="2" charset="-122"/>
              </a:rPr>
              <a:t>  </a:t>
            </a:r>
            <a:r>
              <a:rPr lang="zh-TW" altLang="zh-TW" dirty="0">
                <a:solidFill>
                  <a:schemeClr val="accent1"/>
                </a:solidFill>
                <a:latin typeface="AR Pop4 Bold GB" panose="02010602030101010101" pitchFamily="2" charset="-122"/>
                <a:ea typeface="AR Pop4 Bold GB" panose="02010602030101010101" pitchFamily="2" charset="-122"/>
              </a:rPr>
              <a:t>點</a:t>
            </a:r>
            <a:r>
              <a:rPr lang="zh-TW" altLang="zh-TW" dirty="0">
                <a:latin typeface="AR Pop4 Bold GB" panose="02010602030101010101" pitchFamily="2" charset="-122"/>
                <a:ea typeface="AR Pop4 Bold GB" panose="02010602030101010101" pitchFamily="2" charset="-122"/>
              </a:rPr>
              <a:t/>
            </a:r>
            <a:br>
              <a:rPr lang="zh-TW" altLang="zh-TW" dirty="0">
                <a:latin typeface="AR Pop4 Bold GB" panose="02010602030101010101" pitchFamily="2" charset="-122"/>
                <a:ea typeface="AR Pop4 Bold GB" panose="02010602030101010101" pitchFamily="2" charset="-122"/>
              </a:rPr>
            </a:br>
            <a:endParaRPr lang="zh-TW" altLang="en-US" dirty="0">
              <a:latin typeface="AR Pop4 Bold GB" panose="02010602030101010101" pitchFamily="2" charset="-122"/>
              <a:ea typeface="AR Pop4 Bold GB" panose="02010602030101010101" pitchFamily="2" charset="-122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24364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影片觀賞</a:t>
            </a:r>
            <a:r>
              <a:rPr lang="en-US" altLang="zh-TW" dirty="0" smtClean="0"/>
              <a:t>:</a:t>
            </a:r>
            <a:r>
              <a:rPr lang="zh-TW" altLang="zh-TW" dirty="0" smtClean="0"/>
              <a:t>昆蟲</a:t>
            </a:r>
            <a:r>
              <a:rPr lang="zh-TW" altLang="zh-TW" dirty="0"/>
              <a:t>擾西的過動人</a:t>
            </a:r>
            <a:r>
              <a:rPr lang="zh-TW" altLang="zh-TW" dirty="0" smtClean="0"/>
              <a:t>生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auto"/>
            <a:r>
              <a:rPr lang="en-US" altLang="zh-TW" dirty="0" smtClean="0">
                <a:hlinkClick r:id="rId2"/>
              </a:rPr>
              <a:t>https://www.youtube.com/watch?v=tBEkVkTYSrE</a:t>
            </a:r>
            <a:endParaRPr lang="en-US" altLang="zh-TW" dirty="0" smtClean="0"/>
          </a:p>
          <a:p>
            <a:pPr lvl="0" fontAlgn="auto"/>
            <a:r>
              <a:rPr lang="zh-TW" altLang="zh-TW" dirty="0" smtClean="0"/>
              <a:t>小朋友</a:t>
            </a:r>
            <a:r>
              <a:rPr lang="zh-TW" altLang="zh-TW" dirty="0"/>
              <a:t>，你第一眼看到主角你覺得她是男生還是女生？為什麼？</a:t>
            </a:r>
          </a:p>
          <a:p>
            <a:pPr lvl="0" fontAlgn="auto"/>
            <a:r>
              <a:rPr lang="zh-TW" altLang="zh-TW" dirty="0"/>
              <a:t>影片中的「擾西」因為什麼事而開心到翻跟斗</a:t>
            </a:r>
            <a:r>
              <a:rPr lang="en-US" altLang="zh-TW" dirty="0"/>
              <a:t>(</a:t>
            </a:r>
            <a:r>
              <a:rPr lang="zh-TW" altLang="zh-TW" dirty="0"/>
              <a:t>插畫</a:t>
            </a:r>
            <a:r>
              <a:rPr lang="zh-TW" altLang="zh-TW" dirty="0" smtClean="0"/>
              <a:t>中</a:t>
            </a:r>
            <a:r>
              <a:rPr lang="zh-TW" altLang="en-US" dirty="0" smtClean="0"/>
              <a:t>有</a:t>
            </a:r>
            <a:r>
              <a:rPr lang="zh-TW" altLang="zh-TW" dirty="0" smtClean="0"/>
              <a:t>表示</a:t>
            </a:r>
            <a:r>
              <a:rPr lang="en-US" altLang="zh-TW" dirty="0" smtClean="0"/>
              <a:t>)</a:t>
            </a:r>
            <a:r>
              <a:rPr lang="zh-TW" altLang="zh-TW" dirty="0" smtClean="0"/>
              <a:t>？</a:t>
            </a:r>
            <a:endParaRPr lang="en-US" altLang="zh-TW" dirty="0" smtClean="0"/>
          </a:p>
          <a:p>
            <a:pPr lvl="0" fontAlgn="auto"/>
            <a:endParaRPr lang="en-US" altLang="zh-TW" dirty="0"/>
          </a:p>
          <a:p>
            <a:pPr lvl="0" fontAlgn="auto"/>
            <a:endParaRPr lang="en-US" altLang="zh-TW" dirty="0" smtClean="0"/>
          </a:p>
          <a:p>
            <a:pPr marL="0" indent="0">
              <a:buNone/>
            </a:pPr>
            <a:r>
              <a:rPr lang="zh-TW" altLang="zh-TW" dirty="0" smtClean="0"/>
              <a:t>短</a:t>
            </a:r>
            <a:r>
              <a:rPr lang="zh-TW" altLang="zh-TW" dirty="0"/>
              <a:t>頭髮不是男生專有的髮型，女生也不一定要留長頭髮。</a:t>
            </a:r>
          </a:p>
          <a:p>
            <a:pPr lvl="0" fontAlgn="auto"/>
            <a:endParaRPr lang="zh-TW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62308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zh-TW" dirty="0">
                <a:solidFill>
                  <a:srgbClr val="FF0000"/>
                </a:solidFill>
                <a:latin typeface="AR Pili Ultra GB" panose="02010602030101010101" pitchFamily="2" charset="-122"/>
                <a:ea typeface="AR Pili Ultra GB" panose="02010602030101010101" pitchFamily="2" charset="-122"/>
              </a:rPr>
              <a:t>女生行不行</a:t>
            </a:r>
            <a:endParaRPr lang="zh-TW" altLang="en-US" dirty="0">
              <a:solidFill>
                <a:srgbClr val="FF0000"/>
              </a:solidFill>
              <a:latin typeface="AR Pili Ultra GB" panose="02010602030101010101" pitchFamily="2" charset="-122"/>
              <a:ea typeface="AR Pili Ultra GB" panose="02010602030101010101" pitchFamily="2" charset="-122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 (1)</a:t>
            </a:r>
            <a:r>
              <a:rPr lang="zh-TW" altLang="zh-TW" dirty="0" smtClean="0"/>
              <a:t>播放</a:t>
            </a:r>
            <a:r>
              <a:rPr lang="zh-TW" altLang="zh-TW" dirty="0"/>
              <a:t>『非常女</a:t>
            </a:r>
            <a:r>
              <a:rPr lang="en-US" altLang="zh-TW" dirty="0"/>
              <a:t>-</a:t>
            </a:r>
            <a:r>
              <a:rPr lang="zh-TW" altLang="zh-TW" dirty="0"/>
              <a:t>被爸叫去爬電</a:t>
            </a:r>
            <a:r>
              <a:rPr lang="zh-TW" altLang="zh-TW" dirty="0" smtClean="0"/>
              <a:t>桿</a:t>
            </a:r>
            <a:r>
              <a:rPr lang="zh-TW" altLang="en-US" dirty="0" smtClean="0"/>
              <a:t>變</a:t>
            </a:r>
            <a:r>
              <a:rPr lang="zh-TW" altLang="zh-TW" dirty="0" smtClean="0"/>
              <a:t>「</a:t>
            </a:r>
            <a:r>
              <a:rPr lang="zh-TW" altLang="zh-TW" dirty="0"/>
              <a:t>台電學姐」』的影片</a:t>
            </a:r>
          </a:p>
          <a:p>
            <a:pPr fontAlgn="auto"/>
            <a:r>
              <a:rPr lang="zh-TW" altLang="zh-TW" dirty="0" smtClean="0"/>
              <a:t>的</a:t>
            </a:r>
            <a:r>
              <a:rPr lang="zh-TW" altLang="zh-TW" dirty="0" smtClean="0"/>
              <a:t>影片</a:t>
            </a:r>
            <a:endParaRPr lang="en-US" altLang="zh-TW" dirty="0" smtClean="0"/>
          </a:p>
          <a:p>
            <a:pPr fontAlgn="auto"/>
            <a:r>
              <a:rPr lang="en-US" altLang="zh-TW" dirty="0" smtClean="0">
                <a:hlinkClick r:id="rId2"/>
              </a:rPr>
              <a:t>https://www.youtube.com/watch?v=mHhprXqsyvc</a:t>
            </a:r>
            <a:endParaRPr lang="zh-TW" altLang="zh-TW" dirty="0"/>
          </a:p>
          <a:p>
            <a:pPr fontAlgn="auto"/>
            <a:r>
              <a:rPr lang="en-US" altLang="zh-TW" dirty="0"/>
              <a:t>   (2)</a:t>
            </a:r>
            <a:r>
              <a:rPr lang="zh-TW" altLang="zh-TW" dirty="0"/>
              <a:t>教師提問</a:t>
            </a:r>
          </a:p>
          <a:p>
            <a:pPr fontAlgn="auto"/>
            <a:r>
              <a:rPr lang="en-US" altLang="zh-TW" dirty="0"/>
              <a:t>1.</a:t>
            </a:r>
            <a:r>
              <a:rPr lang="zh-TW" altLang="zh-TW" dirty="0"/>
              <a:t>你們看了影片中的女生她做什麼工作？</a:t>
            </a:r>
          </a:p>
          <a:p>
            <a:pPr fontAlgn="auto"/>
            <a:r>
              <a:rPr lang="en-US" altLang="zh-TW" dirty="0" smtClean="0"/>
              <a:t>2</a:t>
            </a:r>
            <a:r>
              <a:rPr lang="en-US" altLang="zh-TW" dirty="0"/>
              <a:t>.</a:t>
            </a:r>
            <a:r>
              <a:rPr lang="zh-TW" altLang="zh-TW" dirty="0"/>
              <a:t>她做這樣的工作你覺得需要有哪些條件？</a:t>
            </a:r>
          </a:p>
          <a:p>
            <a:pPr marL="0" indent="0" fontAlgn="auto">
              <a:buNone/>
            </a:pPr>
            <a:r>
              <a:rPr lang="zh-TW" altLang="en-US" dirty="0" smtClean="0"/>
              <a:t>  </a:t>
            </a:r>
            <a:r>
              <a:rPr lang="en-US" altLang="zh-TW" dirty="0" smtClean="0"/>
              <a:t> </a:t>
            </a:r>
            <a:r>
              <a:rPr lang="en-US" altLang="zh-TW" dirty="0"/>
              <a:t>3.</a:t>
            </a:r>
            <a:r>
              <a:rPr lang="zh-TW" altLang="zh-TW" dirty="0"/>
              <a:t>這個工作男生做的優點是什麼？女生做的優</a:t>
            </a:r>
          </a:p>
          <a:p>
            <a:pPr fontAlgn="auto"/>
            <a:r>
              <a:rPr lang="en-US" altLang="zh-TW" dirty="0"/>
              <a:t>      </a:t>
            </a:r>
            <a:r>
              <a:rPr lang="zh-TW" altLang="zh-TW" dirty="0"/>
              <a:t>點是什麼？</a:t>
            </a:r>
          </a:p>
        </p:txBody>
      </p:sp>
    </p:spTree>
    <p:extLst>
      <p:ext uri="{BB962C8B-B14F-4D97-AF65-F5344CB8AC3E}">
        <p14:creationId xmlns:p14="http://schemas.microsoft.com/office/powerpoint/2010/main" val="614592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09451" y="992776"/>
            <a:ext cx="1022821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97790" algn="ctr" fontAlgn="auto">
              <a:spcAft>
                <a:spcPts val="0"/>
              </a:spcAft>
            </a:pPr>
            <a:r>
              <a:rPr lang="zh-TW" altLang="zh-TW" sz="4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 </a:t>
            </a:r>
            <a:r>
              <a:rPr lang="zh-TW" altLang="en-US" sz="4000" kern="1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       </a:t>
            </a:r>
            <a:r>
              <a:rPr lang="zh-TW" altLang="zh-TW" sz="4000" kern="1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爬高</a:t>
            </a:r>
            <a:r>
              <a:rPr lang="zh-TW" altLang="zh-TW" sz="40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、修電線這種工作不是只有男生可以做，只要願意，女生更細心，也可以做得很好。我們國語課本裡的江秀真，她為了背很重的裝備，她行前先做嚴密的體能訓練，所以影片中的女生只要自我訓練就可做到。</a:t>
            </a:r>
            <a:endParaRPr lang="zh-TW" altLang="zh-TW" sz="40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0188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zh-TW" dirty="0" smtClean="0">
                <a:solidFill>
                  <a:schemeClr val="accent4"/>
                </a:solidFill>
                <a:latin typeface="AR Pili Ultra GB" panose="02010602030101010101" pitchFamily="2" charset="-122"/>
                <a:ea typeface="AR Pili Ultra GB" panose="02010602030101010101" pitchFamily="2" charset="-122"/>
              </a:rPr>
              <a:t>男生生行不行</a:t>
            </a:r>
            <a:r>
              <a:rPr lang="zh-TW" altLang="zh-TW" dirty="0" smtClean="0"/>
              <a:t/>
            </a:r>
            <a:br>
              <a:rPr lang="zh-TW" altLang="zh-TW" dirty="0" smtClean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auto"/>
            <a:r>
              <a:rPr lang="en-US" altLang="zh-TW" dirty="0" smtClean="0"/>
              <a:t>   </a:t>
            </a:r>
            <a:r>
              <a:rPr lang="en-US" altLang="zh-TW" dirty="0"/>
              <a:t>(1</a:t>
            </a:r>
            <a:r>
              <a:rPr lang="en-US" altLang="zh-TW" dirty="0" smtClean="0"/>
              <a:t>)</a:t>
            </a:r>
            <a:r>
              <a:rPr lang="zh-TW" altLang="zh-TW" dirty="0" smtClean="0"/>
              <a:t>播放</a:t>
            </a:r>
            <a:r>
              <a:rPr lang="zh-TW" altLang="zh-TW" dirty="0"/>
              <a:t>『</a:t>
            </a:r>
            <a:r>
              <a:rPr lang="en-US" altLang="zh-TW" dirty="0"/>
              <a:t>TVBS</a:t>
            </a:r>
            <a:r>
              <a:rPr lang="zh-TW" altLang="zh-TW" dirty="0"/>
              <a:t>新聞台「職場刻板印象」』</a:t>
            </a:r>
            <a:r>
              <a:rPr lang="zh-TW" altLang="zh-TW" dirty="0" smtClean="0"/>
              <a:t>的</a:t>
            </a:r>
            <a:r>
              <a:rPr lang="zh-TW" altLang="en-US" dirty="0"/>
              <a:t>影</a:t>
            </a:r>
            <a:r>
              <a:rPr lang="zh-TW" altLang="zh-TW" dirty="0" smtClean="0"/>
              <a:t>片</a:t>
            </a:r>
            <a:endParaRPr lang="en-US" altLang="zh-TW" dirty="0" smtClean="0"/>
          </a:p>
          <a:p>
            <a:pPr fontAlgn="auto"/>
            <a:r>
              <a:rPr lang="en-US" altLang="zh-TW" dirty="0" smtClean="0">
                <a:hlinkClick r:id="rId2"/>
              </a:rPr>
              <a:t>https://www.youtube.com/watch?v=DUWEnI5zwIU&amp;list=PLGKvT09VELhW7HTXk3anhjAsNUH72w9Yf</a:t>
            </a:r>
            <a:endParaRPr lang="zh-TW" altLang="zh-TW" dirty="0"/>
          </a:p>
          <a:p>
            <a:pPr fontAlgn="auto"/>
            <a:r>
              <a:rPr lang="en-US" altLang="zh-TW" dirty="0"/>
              <a:t>   (2)</a:t>
            </a:r>
            <a:r>
              <a:rPr lang="zh-TW" altLang="zh-TW" dirty="0"/>
              <a:t>教師提問</a:t>
            </a:r>
          </a:p>
          <a:p>
            <a:pPr fontAlgn="auto"/>
            <a:r>
              <a:rPr lang="en-US" altLang="zh-TW" dirty="0"/>
              <a:t>      1.</a:t>
            </a:r>
            <a:r>
              <a:rPr lang="zh-TW" altLang="zh-TW" dirty="0"/>
              <a:t>你是否曾經看過男護士？你覺得男生當</a:t>
            </a:r>
            <a:r>
              <a:rPr lang="zh-TW" altLang="zh-TW" dirty="0" smtClean="0"/>
              <a:t>護士</a:t>
            </a:r>
            <a:r>
              <a:rPr lang="zh-TW" altLang="zh-TW" dirty="0"/>
              <a:t>有什麼優點？</a:t>
            </a:r>
            <a:r>
              <a:rPr lang="zh-TW" altLang="zh-TW" dirty="0" smtClean="0"/>
              <a:t>有</a:t>
            </a:r>
            <a:endParaRPr lang="en-US" altLang="zh-TW" dirty="0" smtClean="0"/>
          </a:p>
          <a:p>
            <a:pPr marL="0" indent="0" fontAlgn="auto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        </a:t>
            </a:r>
            <a:r>
              <a:rPr lang="zh-TW" altLang="zh-TW" dirty="0" smtClean="0"/>
              <a:t>什麼</a:t>
            </a:r>
            <a:r>
              <a:rPr lang="zh-TW" altLang="zh-TW" dirty="0"/>
              <a:t>缺點</a:t>
            </a:r>
            <a:r>
              <a:rPr lang="zh-TW" altLang="zh-TW" dirty="0" smtClean="0"/>
              <a:t>？</a:t>
            </a:r>
            <a:endParaRPr lang="en-US" altLang="zh-TW" dirty="0" smtClean="0"/>
          </a:p>
          <a:p>
            <a:pPr fontAlgn="auto"/>
            <a:r>
              <a:rPr lang="zh-TW" altLang="en-US" dirty="0"/>
              <a:t> </a:t>
            </a:r>
            <a:r>
              <a:rPr lang="zh-TW" altLang="en-US" dirty="0" smtClean="0"/>
              <a:t>     </a:t>
            </a:r>
            <a:r>
              <a:rPr lang="zh-TW" altLang="zh-TW" dirty="0"/>
              <a:t> </a:t>
            </a:r>
            <a:r>
              <a:rPr lang="en-US" altLang="zh-TW" dirty="0"/>
              <a:t>2.</a:t>
            </a:r>
            <a:r>
              <a:rPr lang="zh-TW" altLang="zh-TW" dirty="0" smtClean="0"/>
              <a:t>男生</a:t>
            </a:r>
            <a:r>
              <a:rPr lang="zh-TW" altLang="en-US" dirty="0" smtClean="0"/>
              <a:t>既然</a:t>
            </a:r>
            <a:r>
              <a:rPr lang="zh-TW" altLang="zh-TW" dirty="0" smtClean="0"/>
              <a:t>有</a:t>
            </a:r>
            <a:r>
              <a:rPr lang="zh-TW" altLang="zh-TW" dirty="0"/>
              <a:t>先天優勢力氣大，為什麼護士</a:t>
            </a:r>
            <a:r>
              <a:rPr lang="zh-TW" altLang="zh-TW" dirty="0" smtClean="0"/>
              <a:t>大多</a:t>
            </a:r>
            <a:r>
              <a:rPr lang="zh-TW" altLang="en-US" dirty="0" smtClean="0"/>
              <a:t>是</a:t>
            </a:r>
            <a:r>
              <a:rPr lang="zh-TW" altLang="zh-TW" dirty="0" smtClean="0"/>
              <a:t>女生</a:t>
            </a:r>
            <a:r>
              <a:rPr lang="zh-TW" altLang="zh-TW" dirty="0"/>
              <a:t>？</a:t>
            </a:r>
          </a:p>
          <a:p>
            <a:pPr marL="0" indent="0" fontAlgn="auto">
              <a:buNone/>
            </a:pPr>
            <a:r>
              <a:rPr lang="zh-TW" altLang="en-US" dirty="0" smtClean="0"/>
              <a:t>  </a:t>
            </a: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88845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8800" dirty="0" smtClean="0">
                <a:solidFill>
                  <a:schemeClr val="accent1"/>
                </a:solidFill>
                <a:latin typeface="Arphic PHanamoji-Ume Ultra JIS" panose="020B0600010101010101" pitchFamily="50" charset="-128"/>
                <a:ea typeface="Arphic PHanamoji-Ume Ultra JIS" panose="020B0600010101010101" pitchFamily="50" charset="-128"/>
              </a:rPr>
              <a:t>結語</a:t>
            </a:r>
            <a:endParaRPr lang="zh-TW" altLang="en-US" sz="8800" dirty="0">
              <a:solidFill>
                <a:schemeClr val="accent1"/>
              </a:solidFill>
              <a:latin typeface="Arphic PHanamoji-Ume Ultra JIS" panose="020B0600010101010101" pitchFamily="50" charset="-128"/>
              <a:ea typeface="Arphic PHanamoji-Ume Ultra JIS" panose="020B0600010101010101" pitchFamily="50" charset="-128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sz="4800" dirty="0">
                <a:latin typeface="Arphic PPOP5 Heavy JIS" panose="020B0600010101010101" pitchFamily="50" charset="-128"/>
                <a:ea typeface="Arphic PPOP5 Heavy JIS" panose="020B0600010101010101" pitchFamily="50" charset="-128"/>
              </a:rPr>
              <a:t>職業沒有男女之分，只要有心與認同那個職業，男生、女生都可以做的很好。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88737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322</Words>
  <Application>Microsoft Office PowerPoint</Application>
  <PresentationFormat>寬螢幕</PresentationFormat>
  <Paragraphs>28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7" baseType="lpstr">
      <vt:lpstr>AR Pili Ultra GB</vt:lpstr>
      <vt:lpstr>AR Pop4 Bold GB</vt:lpstr>
      <vt:lpstr>Arphic PHanamoji-Ume Ultra JIS</vt:lpstr>
      <vt:lpstr>Arphic PPOP5 Heavy JIS</vt:lpstr>
      <vt:lpstr>新細明體</vt:lpstr>
      <vt:lpstr>標楷體</vt:lpstr>
      <vt:lpstr>Arial</vt:lpstr>
      <vt:lpstr>Calibri</vt:lpstr>
      <vt:lpstr>Calibri Light</vt:lpstr>
      <vt:lpstr>Times New Roman</vt:lpstr>
      <vt:lpstr>Office 佈景主題</vt:lpstr>
      <vt:lpstr>行   行   有   亮  點 </vt:lpstr>
      <vt:lpstr>影片觀賞:昆蟲擾西的過動人生 </vt:lpstr>
      <vt:lpstr>女生行不行</vt:lpstr>
      <vt:lpstr>PowerPoint 簡報</vt:lpstr>
      <vt:lpstr>男生生行不行 </vt:lpstr>
      <vt:lpstr>結語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行   行   有   亮  點 </dc:title>
  <dc:creator>user</dc:creator>
  <cp:lastModifiedBy>user</cp:lastModifiedBy>
  <cp:revision>10</cp:revision>
  <dcterms:created xsi:type="dcterms:W3CDTF">2020-11-14T12:52:45Z</dcterms:created>
  <dcterms:modified xsi:type="dcterms:W3CDTF">2020-11-17T11:26:51Z</dcterms:modified>
</cp:coreProperties>
</file>